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7126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7277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57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48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14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708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8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44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5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589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449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4A5B1-1E38-46E0-B965-FBFB426A6D85}" type="datetimeFigureOut">
              <a:rPr lang="fr-FR" smtClean="0"/>
              <a:t>01/04/2014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2CDB0-9A7A-48C7-8954-36986ED510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675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the total mass of </a:t>
            </a:r>
            <a:r>
              <a:rPr lang="fr-FR" dirty="0" err="1" smtClean="0"/>
              <a:t>dark</a:t>
            </a:r>
            <a:r>
              <a:rPr lang="fr-FR" dirty="0" err="1"/>
              <a:t>-</a:t>
            </a:r>
            <a:r>
              <a:rPr lang="fr-FR" dirty="0" err="1" smtClean="0"/>
              <a:t>matter</a:t>
            </a:r>
            <a:r>
              <a:rPr lang="fr-FR" dirty="0" smtClean="0"/>
              <a:t> in the </a:t>
            </a:r>
            <a:r>
              <a:rPr lang="fr-FR" dirty="0" err="1" smtClean="0"/>
              <a:t>Universe</a:t>
            </a:r>
            <a:r>
              <a:rPr lang="fr-FR" dirty="0" smtClean="0"/>
              <a:t> ?</a:t>
            </a:r>
          </a:p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decide</a:t>
            </a:r>
            <a:r>
              <a:rPr lang="fr-FR" dirty="0" smtClean="0"/>
              <a:t> to </a:t>
            </a:r>
            <a:r>
              <a:rPr lang="fr-FR" dirty="0" err="1" smtClean="0"/>
              <a:t>become</a:t>
            </a:r>
            <a:r>
              <a:rPr lang="fr-FR" dirty="0" smtClean="0"/>
              <a:t> a </a:t>
            </a:r>
            <a:r>
              <a:rPr lang="fr-FR" dirty="0" err="1" smtClean="0"/>
              <a:t>scientist</a:t>
            </a:r>
            <a:r>
              <a:rPr lang="fr-FR" dirty="0" smtClean="0"/>
              <a:t> ?</a:t>
            </a:r>
          </a:p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plan to </a:t>
            </a:r>
            <a:r>
              <a:rPr lang="fr-FR" dirty="0" err="1" smtClean="0"/>
              <a:t>create</a:t>
            </a:r>
            <a:r>
              <a:rPr lang="fr-FR" dirty="0" smtClean="0"/>
              <a:t> a </a:t>
            </a:r>
            <a:r>
              <a:rPr lang="fr-FR" dirty="0" err="1" smtClean="0"/>
              <a:t>weapon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anti-</a:t>
            </a:r>
            <a:r>
              <a:rPr lang="fr-FR" dirty="0" err="1" smtClean="0"/>
              <a:t>matter</a:t>
            </a:r>
            <a:r>
              <a:rPr lang="fr-FR" dirty="0" smtClean="0"/>
              <a:t> ? Can the </a:t>
            </a:r>
            <a:r>
              <a:rPr lang="fr-FR" smtClean="0"/>
              <a:t>discoveries </a:t>
            </a:r>
            <a:r>
              <a:rPr lang="fr-FR" dirty="0" err="1" smtClean="0"/>
              <a:t>at</a:t>
            </a:r>
            <a:r>
              <a:rPr lang="fr-FR" dirty="0" smtClean="0"/>
              <a:t> CERN </a:t>
            </a:r>
            <a:r>
              <a:rPr lang="fr-FR" dirty="0" err="1" smtClean="0"/>
              <a:t>turned</a:t>
            </a:r>
            <a:r>
              <a:rPr lang="fr-FR" dirty="0" smtClean="0"/>
              <a:t> </a:t>
            </a:r>
            <a:r>
              <a:rPr lang="fr-FR" dirty="0" err="1" smtClean="0"/>
              <a:t>into</a:t>
            </a:r>
            <a:r>
              <a:rPr lang="fr-FR" dirty="0" smtClean="0"/>
              <a:t> </a:t>
            </a:r>
            <a:r>
              <a:rPr lang="fr-FR" dirty="0" err="1" smtClean="0"/>
              <a:t>lethal</a:t>
            </a:r>
            <a:r>
              <a:rPr lang="fr-FR" dirty="0" smtClean="0"/>
              <a:t> </a:t>
            </a:r>
            <a:r>
              <a:rPr lang="fr-FR" dirty="0" err="1" smtClean="0"/>
              <a:t>weapons</a:t>
            </a:r>
            <a:r>
              <a:rPr lang="fr-FR" dirty="0" smtClean="0"/>
              <a:t> ?</a:t>
            </a:r>
          </a:p>
          <a:p>
            <a:r>
              <a:rPr lang="fr-FR" dirty="0" smtClean="0"/>
              <a:t>How </a:t>
            </a:r>
            <a:r>
              <a:rPr lang="fr-FR" dirty="0" err="1" smtClean="0"/>
              <a:t>many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professions are </a:t>
            </a:r>
            <a:r>
              <a:rPr lang="fr-FR" dirty="0" err="1" smtClean="0"/>
              <a:t>involved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LHC ?</a:t>
            </a:r>
          </a:p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processes</a:t>
            </a:r>
            <a:r>
              <a:rPr lang="fr-FR" dirty="0" smtClean="0"/>
              <a:t> are </a:t>
            </a:r>
            <a:r>
              <a:rPr lang="fr-FR" dirty="0" err="1" smtClean="0"/>
              <a:t>used</a:t>
            </a:r>
            <a:r>
              <a:rPr lang="fr-FR" dirty="0" smtClean="0"/>
              <a:t> to cool down proton and </a:t>
            </a:r>
            <a:r>
              <a:rPr lang="fr-FR" dirty="0" err="1" smtClean="0"/>
              <a:t>electron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anti-</a:t>
            </a:r>
            <a:r>
              <a:rPr lang="fr-FR" dirty="0" err="1" smtClean="0"/>
              <a:t>hydrogen</a:t>
            </a:r>
            <a:r>
              <a:rPr lang="fr-FR" dirty="0" smtClean="0"/>
              <a:t> ?</a:t>
            </a:r>
          </a:p>
          <a:p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</a:t>
            </a:r>
            <a:r>
              <a:rPr lang="fr-FR" dirty="0" err="1" smtClean="0"/>
              <a:t>other</a:t>
            </a:r>
            <a:r>
              <a:rPr lang="fr-FR" dirty="0" smtClean="0"/>
              <a:t> types of </a:t>
            </a:r>
            <a:r>
              <a:rPr lang="fr-FR" dirty="0" err="1" smtClean="0"/>
              <a:t>particles</a:t>
            </a:r>
            <a:r>
              <a:rPr lang="fr-FR" dirty="0" smtClean="0"/>
              <a:t> </a:t>
            </a:r>
            <a:r>
              <a:rPr lang="fr-FR" dirty="0" err="1" smtClean="0"/>
              <a:t>besides</a:t>
            </a:r>
            <a:r>
              <a:rPr lang="fr-FR" dirty="0" smtClean="0"/>
              <a:t> quarks, leptons and bosons ?</a:t>
            </a:r>
          </a:p>
        </p:txBody>
      </p:sp>
    </p:spTree>
    <p:extLst>
      <p:ext uri="{BB962C8B-B14F-4D97-AF65-F5344CB8AC3E}">
        <p14:creationId xmlns:p14="http://schemas.microsoft.com/office/powerpoint/2010/main" val="2723977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amphi</dc:creator>
  <cp:lastModifiedBy>amphi</cp:lastModifiedBy>
  <cp:revision>2</cp:revision>
  <dcterms:created xsi:type="dcterms:W3CDTF">2014-04-01T10:18:27Z</dcterms:created>
  <dcterms:modified xsi:type="dcterms:W3CDTF">2014-04-01T10:24:16Z</dcterms:modified>
</cp:coreProperties>
</file>