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8" r:id="rId4"/>
    <p:sldId id="289" r:id="rId5"/>
    <p:sldId id="257" r:id="rId6"/>
    <p:sldId id="259" r:id="rId7"/>
    <p:sldId id="260" r:id="rId8"/>
    <p:sldId id="261" r:id="rId9"/>
    <p:sldId id="262" r:id="rId10"/>
    <p:sldId id="263" r:id="rId11"/>
    <p:sldId id="291" r:id="rId12"/>
    <p:sldId id="277" r:id="rId13"/>
    <p:sldId id="29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8" autoAdjust="0"/>
  </p:normalViewPr>
  <p:slideViewPr>
    <p:cSldViewPr>
      <p:cViewPr>
        <p:scale>
          <a:sx n="70" d="100"/>
          <a:sy n="70" d="100"/>
        </p:scale>
        <p:origin x="-182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4E260-9F5A-42BC-8BAC-BD7813EB693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554D95-56E7-4CDC-ABBE-457E920952C0}">
      <dgm:prSet phldrT="[Texte]" custT="1"/>
      <dgm:spPr/>
      <dgm:t>
        <a:bodyPr/>
        <a:lstStyle/>
        <a:p>
          <a:r>
            <a:rPr lang="fr-FR" sz="1800" dirty="0" smtClean="0"/>
            <a:t>ORM</a:t>
          </a:r>
          <a:endParaRPr lang="fr-FR" sz="1800" dirty="0"/>
        </a:p>
      </dgm:t>
    </dgm:pt>
    <dgm:pt modelId="{42930865-630D-4030-BBF0-84C20DC58BF6}" type="parTrans" cxnId="{72D705C1-DDC0-4195-A988-5109D0F507F0}">
      <dgm:prSet/>
      <dgm:spPr/>
      <dgm:t>
        <a:bodyPr/>
        <a:lstStyle/>
        <a:p>
          <a:endParaRPr lang="fr-FR"/>
        </a:p>
      </dgm:t>
    </dgm:pt>
    <dgm:pt modelId="{66C6DE6B-A662-410A-9AA8-84332A29084D}" type="sibTrans" cxnId="{72D705C1-DDC0-4195-A988-5109D0F507F0}">
      <dgm:prSet/>
      <dgm:spPr/>
      <dgm:t>
        <a:bodyPr/>
        <a:lstStyle/>
        <a:p>
          <a:endParaRPr lang="fr-FR"/>
        </a:p>
      </dgm:t>
    </dgm:pt>
    <dgm:pt modelId="{109B2D27-A4DF-49E0-B708-AD3168047E3E}">
      <dgm:prSet phldrT="[Texte]" custT="1"/>
      <dgm:spPr/>
      <dgm:t>
        <a:bodyPr/>
        <a:lstStyle/>
        <a:p>
          <a:r>
            <a:rPr lang="fr-FR" sz="1800" dirty="0" smtClean="0"/>
            <a:t>Scripts , programme</a:t>
          </a:r>
          <a:endParaRPr lang="fr-FR" sz="1800" dirty="0"/>
        </a:p>
      </dgm:t>
    </dgm:pt>
    <dgm:pt modelId="{68F352F2-EA66-431D-A3F1-FD8394E7C965}" type="parTrans" cxnId="{80DB068F-0663-4A77-8735-1D9819518D6E}">
      <dgm:prSet/>
      <dgm:spPr/>
      <dgm:t>
        <a:bodyPr/>
        <a:lstStyle/>
        <a:p>
          <a:endParaRPr lang="fr-FR"/>
        </a:p>
      </dgm:t>
    </dgm:pt>
    <dgm:pt modelId="{C9C105DE-7044-4E02-9910-8BA69461E13A}" type="sibTrans" cxnId="{80DB068F-0663-4A77-8735-1D9819518D6E}">
      <dgm:prSet/>
      <dgm:spPr/>
      <dgm:t>
        <a:bodyPr/>
        <a:lstStyle/>
        <a:p>
          <a:endParaRPr lang="fr-FR"/>
        </a:p>
      </dgm:t>
    </dgm:pt>
    <dgm:pt modelId="{81CECDE2-E00F-4421-8A15-CA8FA01FF1DE}">
      <dgm:prSet phldrT="[Texte]" custT="1"/>
      <dgm:spPr/>
      <dgm:t>
        <a:bodyPr/>
        <a:lstStyle/>
        <a:p>
          <a:r>
            <a:rPr lang="fr-FR" sz="1800" dirty="0" smtClean="0"/>
            <a:t>Librairies </a:t>
          </a:r>
          <a:endParaRPr lang="fr-FR" sz="1800" dirty="0"/>
        </a:p>
      </dgm:t>
    </dgm:pt>
    <dgm:pt modelId="{19BCBB70-4651-4F57-9E4F-0A549485A700}" type="parTrans" cxnId="{10ECF540-2FC8-40DB-A4F1-806975F887B4}">
      <dgm:prSet/>
      <dgm:spPr/>
      <dgm:t>
        <a:bodyPr/>
        <a:lstStyle/>
        <a:p>
          <a:endParaRPr lang="fr-FR"/>
        </a:p>
      </dgm:t>
    </dgm:pt>
    <dgm:pt modelId="{C98A2140-A929-4789-B7F6-85EB6852E31D}" type="sibTrans" cxnId="{10ECF540-2FC8-40DB-A4F1-806975F887B4}">
      <dgm:prSet/>
      <dgm:spPr/>
      <dgm:t>
        <a:bodyPr/>
        <a:lstStyle/>
        <a:p>
          <a:endParaRPr lang="fr-FR"/>
        </a:p>
      </dgm:t>
    </dgm:pt>
    <dgm:pt modelId="{D7C04F1C-C18B-46F2-BB95-7C9D281034DB}">
      <dgm:prSet phldrT="[Texte]" custT="1"/>
      <dgm:spPr/>
      <dgm:t>
        <a:bodyPr/>
        <a:lstStyle/>
        <a:p>
          <a:endParaRPr lang="fr-FR" sz="1800" dirty="0"/>
        </a:p>
      </dgm:t>
    </dgm:pt>
    <dgm:pt modelId="{D2A5E64C-EB02-4F49-91F6-EE8A45D41B04}" type="sibTrans" cxnId="{624675C4-6615-4848-B87F-75A111E01CFA}">
      <dgm:prSet/>
      <dgm:spPr/>
      <dgm:t>
        <a:bodyPr/>
        <a:lstStyle/>
        <a:p>
          <a:endParaRPr lang="fr-FR"/>
        </a:p>
      </dgm:t>
    </dgm:pt>
    <dgm:pt modelId="{B2CF329B-588C-4F2C-8D69-A90C85F425F1}" type="parTrans" cxnId="{624675C4-6615-4848-B87F-75A111E01CFA}">
      <dgm:prSet/>
      <dgm:spPr/>
      <dgm:t>
        <a:bodyPr/>
        <a:lstStyle/>
        <a:p>
          <a:endParaRPr lang="fr-FR"/>
        </a:p>
      </dgm:t>
    </dgm:pt>
    <dgm:pt modelId="{0BED9DD5-3F11-4B42-A330-395BDD58E858}" type="pres">
      <dgm:prSet presAssocID="{C044E260-9F5A-42BC-8BAC-BD7813EB6937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1FCD2F5F-31B9-4363-B8AB-747199B5D376}" type="pres">
      <dgm:prSet presAssocID="{D7C04F1C-C18B-46F2-BB95-7C9D281034DB}" presName="withChildren" presStyleCnt="0"/>
      <dgm:spPr/>
    </dgm:pt>
    <dgm:pt modelId="{4ACE7E17-37E1-4BB2-B3BA-30B2E17EA2FC}" type="pres">
      <dgm:prSet presAssocID="{D7C04F1C-C18B-46F2-BB95-7C9D281034DB}" presName="bigCircle" presStyleLbl="vennNode1" presStyleIdx="0" presStyleCnt="4" custScaleX="172167" custScaleY="96895" custLinFactNeighborX="443" custLinFactNeighborY="1496"/>
      <dgm:spPr/>
      <dgm:t>
        <a:bodyPr/>
        <a:lstStyle/>
        <a:p>
          <a:endParaRPr lang="fr-FR"/>
        </a:p>
      </dgm:t>
    </dgm:pt>
    <dgm:pt modelId="{8DB14F94-1E47-4AAA-A7F1-E94C05ECC8A1}" type="pres">
      <dgm:prSet presAssocID="{D7C04F1C-C18B-46F2-BB95-7C9D281034DB}" presName="medCircle" presStyleLbl="vennNode1" presStyleIdx="1" presStyleCnt="4" custScaleX="42846" custScaleY="32028" custLinFactX="17925" custLinFactY="189809" custLinFactNeighborX="100000" custLinFactNeighborY="200000"/>
      <dgm:spPr/>
    </dgm:pt>
    <dgm:pt modelId="{5CB72119-7026-491E-B161-6BAC766AEF58}" type="pres">
      <dgm:prSet presAssocID="{D7C04F1C-C18B-46F2-BB95-7C9D281034DB}" presName="txLvl1" presStyleLbl="revTx" presStyleIdx="0" presStyleCnt="4" custScaleX="76762" custLinFactNeighborX="-18067" custLinFactNeighborY="-1539"/>
      <dgm:spPr/>
      <dgm:t>
        <a:bodyPr/>
        <a:lstStyle/>
        <a:p>
          <a:endParaRPr lang="fr-FR"/>
        </a:p>
      </dgm:t>
    </dgm:pt>
    <dgm:pt modelId="{2E7079E4-7D16-4CA4-ACC8-4CA443071A3C}" type="pres">
      <dgm:prSet presAssocID="{D7C04F1C-C18B-46F2-BB95-7C9D281034DB}" presName="lin" presStyleCnt="0"/>
      <dgm:spPr/>
    </dgm:pt>
    <dgm:pt modelId="{98FBFE76-ACF9-45ED-96DA-695422639AD0}" type="pres">
      <dgm:prSet presAssocID="{C7554D95-56E7-4CDC-ABBE-457E920952C0}" presName="txLvl2" presStyleLbl="revTx" presStyleIdx="1" presStyleCnt="4" custFlipHor="1" custScaleX="35353" custLinFactY="540" custLinFactNeighborX="15268" custLinFactNeighborY="100000"/>
      <dgm:spPr/>
      <dgm:t>
        <a:bodyPr/>
        <a:lstStyle/>
        <a:p>
          <a:endParaRPr lang="fr-FR"/>
        </a:p>
      </dgm:t>
    </dgm:pt>
    <dgm:pt modelId="{9F14BAD8-CB8D-473B-B718-EAB8FD9D8E94}" type="pres">
      <dgm:prSet presAssocID="{66C6DE6B-A662-410A-9AA8-84332A29084D}" presName="smCircle" presStyleLbl="vennNode1" presStyleIdx="2" presStyleCnt="4" custLinFactNeighborX="81035" custLinFactNeighborY="-40587"/>
      <dgm:spPr/>
    </dgm:pt>
    <dgm:pt modelId="{DC2307E2-F833-4212-AD60-7000261C5A1A}" type="pres">
      <dgm:prSet presAssocID="{109B2D27-A4DF-49E0-B708-AD3168047E3E}" presName="txLvl2" presStyleLbl="revTx" presStyleIdx="2" presStyleCnt="4" custScaleX="98039" custLinFactY="9296" custLinFactNeighborX="-4418" custLinFactNeighborY="100000"/>
      <dgm:spPr/>
      <dgm:t>
        <a:bodyPr/>
        <a:lstStyle/>
        <a:p>
          <a:endParaRPr lang="fr-FR"/>
        </a:p>
      </dgm:t>
    </dgm:pt>
    <dgm:pt modelId="{AD8D8451-F2DA-481E-A9A9-4FEADD170E7E}" type="pres">
      <dgm:prSet presAssocID="{C9C105DE-7044-4E02-9910-8BA69461E13A}" presName="smCircle" presStyleLbl="vennNode1" presStyleIdx="3" presStyleCnt="4" custLinFactX="-117952" custLinFactNeighborX="-200000" custLinFactNeighborY="-34980"/>
      <dgm:spPr/>
      <dgm:t>
        <a:bodyPr/>
        <a:lstStyle/>
        <a:p>
          <a:endParaRPr lang="fr-FR"/>
        </a:p>
      </dgm:t>
    </dgm:pt>
    <dgm:pt modelId="{8F94B7A2-0E12-4974-80D3-254CCAD2A9E9}" type="pres">
      <dgm:prSet presAssocID="{81CECDE2-E00F-4421-8A15-CA8FA01FF1DE}" presName="txLvl2" presStyleLbl="revTx" presStyleIdx="3" presStyleCnt="4" custScaleX="46921" custLinFactY="100000" custLinFactNeighborX="29075" custLinFactNeighborY="112158"/>
      <dgm:spPr/>
      <dgm:t>
        <a:bodyPr/>
        <a:lstStyle/>
        <a:p>
          <a:endParaRPr lang="fr-FR"/>
        </a:p>
      </dgm:t>
    </dgm:pt>
  </dgm:ptLst>
  <dgm:cxnLst>
    <dgm:cxn modelId="{2D976125-73F8-45F7-A7DE-18DB0D070EAC}" type="presOf" srcId="{109B2D27-A4DF-49E0-B708-AD3168047E3E}" destId="{DC2307E2-F833-4212-AD60-7000261C5A1A}" srcOrd="0" destOrd="0" presId="urn:microsoft.com/office/officeart/2008/layout/VerticalCircleList"/>
    <dgm:cxn modelId="{72D705C1-DDC0-4195-A988-5109D0F507F0}" srcId="{D7C04F1C-C18B-46F2-BB95-7C9D281034DB}" destId="{C7554D95-56E7-4CDC-ABBE-457E920952C0}" srcOrd="0" destOrd="0" parTransId="{42930865-630D-4030-BBF0-84C20DC58BF6}" sibTransId="{66C6DE6B-A662-410A-9AA8-84332A29084D}"/>
    <dgm:cxn modelId="{10ECF540-2FC8-40DB-A4F1-806975F887B4}" srcId="{D7C04F1C-C18B-46F2-BB95-7C9D281034DB}" destId="{81CECDE2-E00F-4421-8A15-CA8FA01FF1DE}" srcOrd="2" destOrd="0" parTransId="{19BCBB70-4651-4F57-9E4F-0A549485A700}" sibTransId="{C98A2140-A929-4789-B7F6-85EB6852E31D}"/>
    <dgm:cxn modelId="{624675C4-6615-4848-B87F-75A111E01CFA}" srcId="{C044E260-9F5A-42BC-8BAC-BD7813EB6937}" destId="{D7C04F1C-C18B-46F2-BB95-7C9D281034DB}" srcOrd="0" destOrd="0" parTransId="{B2CF329B-588C-4F2C-8D69-A90C85F425F1}" sibTransId="{D2A5E64C-EB02-4F49-91F6-EE8A45D41B04}"/>
    <dgm:cxn modelId="{68428755-1F87-4111-A149-C18A3DD512D3}" type="presOf" srcId="{C7554D95-56E7-4CDC-ABBE-457E920952C0}" destId="{98FBFE76-ACF9-45ED-96DA-695422639AD0}" srcOrd="0" destOrd="0" presId="urn:microsoft.com/office/officeart/2008/layout/VerticalCircleList"/>
    <dgm:cxn modelId="{316DF905-440A-4375-908E-B3E87AF03046}" type="presOf" srcId="{81CECDE2-E00F-4421-8A15-CA8FA01FF1DE}" destId="{8F94B7A2-0E12-4974-80D3-254CCAD2A9E9}" srcOrd="0" destOrd="0" presId="urn:microsoft.com/office/officeart/2008/layout/VerticalCircleList"/>
    <dgm:cxn modelId="{792A2D61-B05A-469F-BE2E-80FCB1093981}" type="presOf" srcId="{D7C04F1C-C18B-46F2-BB95-7C9D281034DB}" destId="{5CB72119-7026-491E-B161-6BAC766AEF58}" srcOrd="0" destOrd="0" presId="urn:microsoft.com/office/officeart/2008/layout/VerticalCircleList"/>
    <dgm:cxn modelId="{80DB068F-0663-4A77-8735-1D9819518D6E}" srcId="{D7C04F1C-C18B-46F2-BB95-7C9D281034DB}" destId="{109B2D27-A4DF-49E0-B708-AD3168047E3E}" srcOrd="1" destOrd="0" parTransId="{68F352F2-EA66-431D-A3F1-FD8394E7C965}" sibTransId="{C9C105DE-7044-4E02-9910-8BA69461E13A}"/>
    <dgm:cxn modelId="{7A0B5211-9450-440B-B768-ED382B7FBBEF}" type="presOf" srcId="{C044E260-9F5A-42BC-8BAC-BD7813EB6937}" destId="{0BED9DD5-3F11-4B42-A330-395BDD58E858}" srcOrd="0" destOrd="0" presId="urn:microsoft.com/office/officeart/2008/layout/VerticalCircleList"/>
    <dgm:cxn modelId="{BB639AB6-5B13-4733-9FC1-EA55400F6AB0}" type="presParOf" srcId="{0BED9DD5-3F11-4B42-A330-395BDD58E858}" destId="{1FCD2F5F-31B9-4363-B8AB-747199B5D376}" srcOrd="0" destOrd="0" presId="urn:microsoft.com/office/officeart/2008/layout/VerticalCircleList"/>
    <dgm:cxn modelId="{CF9F6942-E1E2-46D2-BEE0-1AC8B00F3D31}" type="presParOf" srcId="{1FCD2F5F-31B9-4363-B8AB-747199B5D376}" destId="{4ACE7E17-37E1-4BB2-B3BA-30B2E17EA2FC}" srcOrd="0" destOrd="0" presId="urn:microsoft.com/office/officeart/2008/layout/VerticalCircleList"/>
    <dgm:cxn modelId="{33DFA7A1-7CF5-4587-95F6-86F937761501}" type="presParOf" srcId="{1FCD2F5F-31B9-4363-B8AB-747199B5D376}" destId="{8DB14F94-1E47-4AAA-A7F1-E94C05ECC8A1}" srcOrd="1" destOrd="0" presId="urn:microsoft.com/office/officeart/2008/layout/VerticalCircleList"/>
    <dgm:cxn modelId="{29D6898D-4C36-4C88-8F4A-A79EE18FCA33}" type="presParOf" srcId="{1FCD2F5F-31B9-4363-B8AB-747199B5D376}" destId="{5CB72119-7026-491E-B161-6BAC766AEF58}" srcOrd="2" destOrd="0" presId="urn:microsoft.com/office/officeart/2008/layout/VerticalCircleList"/>
    <dgm:cxn modelId="{66468113-29E3-4FE0-90D5-AA24C0E6EE00}" type="presParOf" srcId="{1FCD2F5F-31B9-4363-B8AB-747199B5D376}" destId="{2E7079E4-7D16-4CA4-ACC8-4CA443071A3C}" srcOrd="3" destOrd="0" presId="urn:microsoft.com/office/officeart/2008/layout/VerticalCircleList"/>
    <dgm:cxn modelId="{3C49E745-6BDA-44FA-A4B7-460E8BF54969}" type="presParOf" srcId="{2E7079E4-7D16-4CA4-ACC8-4CA443071A3C}" destId="{98FBFE76-ACF9-45ED-96DA-695422639AD0}" srcOrd="0" destOrd="0" presId="urn:microsoft.com/office/officeart/2008/layout/VerticalCircleList"/>
    <dgm:cxn modelId="{1DB40DC7-E2D2-4897-AD16-3F178E523A7E}" type="presParOf" srcId="{2E7079E4-7D16-4CA4-ACC8-4CA443071A3C}" destId="{9F14BAD8-CB8D-473B-B718-EAB8FD9D8E94}" srcOrd="1" destOrd="0" presId="urn:microsoft.com/office/officeart/2008/layout/VerticalCircleList"/>
    <dgm:cxn modelId="{FDFD4462-609C-428F-AE8B-939752AFA0AD}" type="presParOf" srcId="{2E7079E4-7D16-4CA4-ACC8-4CA443071A3C}" destId="{DC2307E2-F833-4212-AD60-7000261C5A1A}" srcOrd="2" destOrd="0" presId="urn:microsoft.com/office/officeart/2008/layout/VerticalCircleList"/>
    <dgm:cxn modelId="{4410046B-4655-436E-A6E7-079EB490C0AD}" type="presParOf" srcId="{2E7079E4-7D16-4CA4-ACC8-4CA443071A3C}" destId="{AD8D8451-F2DA-481E-A9A9-4FEADD170E7E}" srcOrd="3" destOrd="0" presId="urn:microsoft.com/office/officeart/2008/layout/VerticalCircleList"/>
    <dgm:cxn modelId="{E90C02A1-DB6E-49C8-9D57-F8B2DC0766B2}" type="presParOf" srcId="{2E7079E4-7D16-4CA4-ACC8-4CA443071A3C}" destId="{8F94B7A2-0E12-4974-80D3-254CCAD2A9E9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167A6-20B5-4299-B774-5B18DA7287CD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D86532-4757-4FF2-9B59-157084E8BBE2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  <a:latin typeface="Calibri" pitchFamily="34" charset="0"/>
            </a:rPr>
            <a:t>Base de données locale</a:t>
          </a:r>
          <a:endParaRPr lang="fr-FR" sz="1200" b="1" dirty="0">
            <a:solidFill>
              <a:schemeClr val="tx1"/>
            </a:solidFill>
            <a:latin typeface="Calibri" pitchFamily="34" charset="0"/>
          </a:endParaRPr>
        </a:p>
      </dgm:t>
    </dgm:pt>
    <dgm:pt modelId="{22AA06F5-E779-4B68-8A72-7AAFDE97D0EC}" type="parTrans" cxnId="{93DA4205-0256-46AE-9B07-D55A76CDD440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007CD514-22F0-461B-B204-C15DBA1AED2B}" type="sibTrans" cxnId="{93DA4205-0256-46AE-9B07-D55A76CDD440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D6FE5FAF-19A8-4816-8F2B-D19A9BACAEC0}">
      <dgm:prSet phldrT="[Texte]" custT="1"/>
      <dgm:spPr/>
      <dgm:t>
        <a:bodyPr/>
        <a:lstStyle/>
        <a:p>
          <a:r>
            <a:rPr lang="fr-FR" sz="1200" b="1" baseline="0" smtClean="0">
              <a:solidFill>
                <a:schemeClr val="tx1"/>
              </a:solidFill>
              <a:latin typeface="Calibri" pitchFamily="34" charset="0"/>
            </a:rPr>
            <a:t>Base Utilisateur 2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AD7A0365-9D8F-4058-8ABA-280B64E80D5E}" type="parTrans" cxnId="{168C98F1-069F-44AA-AB3A-DFE571A21F99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F7047FF0-3A83-4D03-B6AE-17E6B81623EE}" type="sibTrans" cxnId="{168C98F1-069F-44AA-AB3A-DFE571A21F99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BFDA3741-0699-4E81-871F-F2F4034F453F}">
      <dgm:prSet phldrT="[Texte]" custT="1"/>
      <dgm:spPr/>
      <dgm:t>
        <a:bodyPr/>
        <a:lstStyle/>
        <a:p>
          <a:r>
            <a:rPr lang="fr-FR" sz="1200" b="1" baseline="0" dirty="0" smtClean="0">
              <a:solidFill>
                <a:schemeClr val="tx1"/>
              </a:solidFill>
              <a:latin typeface="Calibri" pitchFamily="34" charset="0"/>
            </a:rPr>
            <a:t>Monitoring System  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A15387D2-364B-4B73-8713-14F50E1A222B}" type="parTrans" cxnId="{DE4DC8F5-7E89-4B32-A4CB-A76EDC304FD1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898110DD-5F81-4469-8558-2328FDA31356}" type="sibTrans" cxnId="{DE4DC8F5-7E89-4B32-A4CB-A76EDC304FD1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D4AB03C4-CDC3-4242-868D-F43921C270BB}">
      <dgm:prSet phldrT="[Texte]" custT="1"/>
      <dgm:spPr/>
      <dgm:t>
        <a:bodyPr/>
        <a:lstStyle/>
        <a:p>
          <a:r>
            <a:rPr lang="fr-FR" sz="1200" b="1" baseline="0" smtClean="0">
              <a:solidFill>
                <a:schemeClr val="tx1"/>
              </a:solidFill>
              <a:latin typeface="Calibri" pitchFamily="34" charset="0"/>
            </a:rPr>
            <a:t>Ticketing System 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3C7CB1F4-7935-4FCA-887A-AA0B07EFA618}" type="parTrans" cxnId="{4744EE34-2B2A-4A26-A47A-4C55F22748B4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85A2A51F-9FF7-4D58-A539-53FF5CC05BC2}" type="sibTrans" cxnId="{4744EE34-2B2A-4A26-A47A-4C55F22748B4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72F2333F-16A2-4A3B-86AD-8C6AB9363DDB}">
      <dgm:prSet phldrT="[Texte]" custT="1"/>
      <dgm:spPr/>
      <dgm:t>
        <a:bodyPr/>
        <a:lstStyle/>
        <a:p>
          <a:r>
            <a:rPr lang="fr-FR" sz="1200" b="1" baseline="0" dirty="0" smtClean="0">
              <a:solidFill>
                <a:schemeClr val="tx1"/>
              </a:solidFill>
              <a:latin typeface="Calibri" pitchFamily="34" charset="0"/>
            </a:rPr>
            <a:t>Système d’information 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6E70215F-FDDE-41A1-9FD4-C6052C55FF09}" type="parTrans" cxnId="{D1D4CE2C-F71F-430F-B352-DD34E2C32D33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3BFAF4AB-02E6-4FAD-B822-9FEA9BE73C54}" type="sibTrans" cxnId="{D1D4CE2C-F71F-430F-B352-DD34E2C32D33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CAA9CE50-104B-4FA0-94CD-4CAF2667C894}">
      <dgm:prSet phldrT="[Texte]" custT="1"/>
      <dgm:spPr/>
      <dgm:t>
        <a:bodyPr/>
        <a:lstStyle/>
        <a:p>
          <a:r>
            <a:rPr lang="fr-FR" sz="1200" b="1" baseline="0" dirty="0" smtClean="0">
              <a:solidFill>
                <a:schemeClr val="tx1"/>
              </a:solidFill>
              <a:latin typeface="Calibri" pitchFamily="34" charset="0"/>
            </a:rPr>
            <a:t>Base utilisateur 1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EBC55D80-2B36-4A9D-B5D7-79327F268C28}" type="parTrans" cxnId="{79F164A5-4F06-4C23-AE1E-4E980A2ADE1E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A8B75F8C-B666-4F3E-B9DB-653D4DD48D21}" type="sibTrans" cxnId="{79F164A5-4F06-4C23-AE1E-4E980A2ADE1E}">
      <dgm:prSet/>
      <dgm:spPr/>
      <dgm:t>
        <a:bodyPr/>
        <a:lstStyle/>
        <a:p>
          <a:endParaRPr lang="fr-FR" sz="1200">
            <a:solidFill>
              <a:schemeClr val="tx1"/>
            </a:solidFill>
          </a:endParaRPr>
        </a:p>
      </dgm:t>
    </dgm:pt>
    <dgm:pt modelId="{E8D2F922-3C2B-44A4-97C3-6CD598FE021C}">
      <dgm:prSet phldrT="[Texte]" custT="1"/>
      <dgm:spPr/>
      <dgm:t>
        <a:bodyPr/>
        <a:lstStyle/>
        <a:p>
          <a:r>
            <a:rPr lang="fr-FR" sz="1200" b="1" baseline="0" smtClean="0">
              <a:solidFill>
                <a:schemeClr val="tx1"/>
              </a:solidFill>
              <a:latin typeface="Calibri" pitchFamily="34" charset="0"/>
            </a:rPr>
            <a:t>Fichiers </a:t>
          </a:r>
          <a:r>
            <a:rPr lang="fr-FR" sz="1200" b="1" baseline="0" dirty="0" smtClean="0">
              <a:solidFill>
                <a:schemeClr val="tx1"/>
              </a:solidFill>
              <a:latin typeface="Calibri" pitchFamily="34" charset="0"/>
            </a:rPr>
            <a:t>de configuration</a:t>
          </a:r>
          <a:endParaRPr lang="fr-FR" sz="1200" b="1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FB9727D8-C29C-4EF0-A925-F2C1A4E47875}" type="parTrans" cxnId="{0A25D36C-290E-4370-B978-80B2A3FCFB0E}">
      <dgm:prSet/>
      <dgm:spPr/>
      <dgm:t>
        <a:bodyPr/>
        <a:lstStyle/>
        <a:p>
          <a:endParaRPr lang="fr-FR" sz="1200"/>
        </a:p>
      </dgm:t>
    </dgm:pt>
    <dgm:pt modelId="{083B7FA9-01FF-49E9-AB4E-ECEA3AE1E1D2}" type="sibTrans" cxnId="{0A25D36C-290E-4370-B978-80B2A3FCFB0E}">
      <dgm:prSet/>
      <dgm:spPr/>
      <dgm:t>
        <a:bodyPr/>
        <a:lstStyle/>
        <a:p>
          <a:endParaRPr lang="fr-FR" sz="1200"/>
        </a:p>
      </dgm:t>
    </dgm:pt>
    <dgm:pt modelId="{38D63877-AC85-41BA-BA35-819D40DE8546}" type="pres">
      <dgm:prSet presAssocID="{4B7167A6-20B5-4299-B774-5B18DA728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49DAD0-B3E3-423C-9C81-EFD97BA90EF8}" type="pres">
      <dgm:prSet presAssocID="{0FD86532-4757-4FF2-9B59-157084E8BBE2}" presName="linNode" presStyleCnt="0"/>
      <dgm:spPr/>
    </dgm:pt>
    <dgm:pt modelId="{B4D00EAB-BF1C-48EB-90FC-CA8FB25BB757}" type="pres">
      <dgm:prSet presAssocID="{0FD86532-4757-4FF2-9B59-157084E8BBE2}" presName="parentText" presStyleLbl="node1" presStyleIdx="0" presStyleCnt="7" custScaleY="100001" custLinFactNeighborY="-350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FB380-2B4B-4A49-A710-E41E0E2DB036}" type="pres">
      <dgm:prSet presAssocID="{007CD514-22F0-461B-B204-C15DBA1AED2B}" presName="sp" presStyleCnt="0"/>
      <dgm:spPr/>
    </dgm:pt>
    <dgm:pt modelId="{5B0C8F18-D2A1-4714-9739-800102C65929}" type="pres">
      <dgm:prSet presAssocID="{CAA9CE50-104B-4FA0-94CD-4CAF2667C894}" presName="linNode" presStyleCnt="0"/>
      <dgm:spPr/>
    </dgm:pt>
    <dgm:pt modelId="{45F35871-728C-42FD-808C-15B672C51387}" type="pres">
      <dgm:prSet presAssocID="{CAA9CE50-104B-4FA0-94CD-4CAF2667C894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781FD-2896-49E0-9A66-C0BDA66C7508}" type="pres">
      <dgm:prSet presAssocID="{A8B75F8C-B666-4F3E-B9DB-653D4DD48D21}" presName="sp" presStyleCnt="0"/>
      <dgm:spPr/>
    </dgm:pt>
    <dgm:pt modelId="{A047A861-1A58-405B-8F7E-ECC7C64EAA87}" type="pres">
      <dgm:prSet presAssocID="{E8D2F922-3C2B-44A4-97C3-6CD598FE021C}" presName="linNode" presStyleCnt="0"/>
      <dgm:spPr/>
    </dgm:pt>
    <dgm:pt modelId="{F1CDD2F6-2181-413F-9501-10C062294BB9}" type="pres">
      <dgm:prSet presAssocID="{E8D2F922-3C2B-44A4-97C3-6CD598FE021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E855DB-732B-4E33-85E8-3E4FE7AB9233}" type="pres">
      <dgm:prSet presAssocID="{083B7FA9-01FF-49E9-AB4E-ECEA3AE1E1D2}" presName="sp" presStyleCnt="0"/>
      <dgm:spPr/>
    </dgm:pt>
    <dgm:pt modelId="{9747DB21-06F6-4E99-9BE9-55AB9FA6A947}" type="pres">
      <dgm:prSet presAssocID="{BFDA3741-0699-4E81-871F-F2F4034F453F}" presName="linNode" presStyleCnt="0"/>
      <dgm:spPr/>
    </dgm:pt>
    <dgm:pt modelId="{D7184B97-B057-48B9-B438-A4B4BA92B6DF}" type="pres">
      <dgm:prSet presAssocID="{BFDA3741-0699-4E81-871F-F2F4034F453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D102BD-00FD-456C-90AD-4405B904B976}" type="pres">
      <dgm:prSet presAssocID="{898110DD-5F81-4469-8558-2328FDA31356}" presName="sp" presStyleCnt="0"/>
      <dgm:spPr/>
    </dgm:pt>
    <dgm:pt modelId="{EFB3BEF6-24CD-442C-B7E2-3D5C8B84B302}" type="pres">
      <dgm:prSet presAssocID="{D6FE5FAF-19A8-4816-8F2B-D19A9BACAEC0}" presName="linNode" presStyleCnt="0"/>
      <dgm:spPr/>
    </dgm:pt>
    <dgm:pt modelId="{16DD1B9E-9E68-4BD3-8C7C-0B674C12D805}" type="pres">
      <dgm:prSet presAssocID="{D6FE5FAF-19A8-4816-8F2B-D19A9BACAEC0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A151BF-3226-46FD-9E1D-7D28E3EA3F68}" type="pres">
      <dgm:prSet presAssocID="{F7047FF0-3A83-4D03-B6AE-17E6B81623EE}" presName="sp" presStyleCnt="0"/>
      <dgm:spPr/>
    </dgm:pt>
    <dgm:pt modelId="{5085CE8E-0803-47BC-A97A-5B735F5D7C92}" type="pres">
      <dgm:prSet presAssocID="{D4AB03C4-CDC3-4242-868D-F43921C270BB}" presName="linNode" presStyleCnt="0"/>
      <dgm:spPr/>
    </dgm:pt>
    <dgm:pt modelId="{6574D690-6439-4E90-A2A5-515E5A17BC6D}" type="pres">
      <dgm:prSet presAssocID="{D4AB03C4-CDC3-4242-868D-F43921C270B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5B28C-ECC6-486E-BD34-C2784C39AFC5}" type="pres">
      <dgm:prSet presAssocID="{85A2A51F-9FF7-4D58-A539-53FF5CC05BC2}" presName="sp" presStyleCnt="0"/>
      <dgm:spPr/>
    </dgm:pt>
    <dgm:pt modelId="{B7FBE4FA-1321-4F37-8D44-C7739C9E8769}" type="pres">
      <dgm:prSet presAssocID="{72F2333F-16A2-4A3B-86AD-8C6AB9363DDB}" presName="linNode" presStyleCnt="0"/>
      <dgm:spPr/>
    </dgm:pt>
    <dgm:pt modelId="{C039A480-A1C9-485A-B2C0-8E0C01982245}" type="pres">
      <dgm:prSet presAssocID="{72F2333F-16A2-4A3B-86AD-8C6AB9363DD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B9F847-2AAD-447D-8BC1-DF1C96B62D7C}" type="presOf" srcId="{0FD86532-4757-4FF2-9B59-157084E8BBE2}" destId="{B4D00EAB-BF1C-48EB-90FC-CA8FB25BB757}" srcOrd="0" destOrd="0" presId="urn:microsoft.com/office/officeart/2005/8/layout/vList5"/>
    <dgm:cxn modelId="{4EE6DFEF-88DA-4F2E-BEA5-A434BA3EC0D3}" type="presOf" srcId="{BFDA3741-0699-4E81-871F-F2F4034F453F}" destId="{D7184B97-B057-48B9-B438-A4B4BA92B6DF}" srcOrd="0" destOrd="0" presId="urn:microsoft.com/office/officeart/2005/8/layout/vList5"/>
    <dgm:cxn modelId="{79F164A5-4F06-4C23-AE1E-4E980A2ADE1E}" srcId="{4B7167A6-20B5-4299-B774-5B18DA7287CD}" destId="{CAA9CE50-104B-4FA0-94CD-4CAF2667C894}" srcOrd="1" destOrd="0" parTransId="{EBC55D80-2B36-4A9D-B5D7-79327F268C28}" sibTransId="{A8B75F8C-B666-4F3E-B9DB-653D4DD48D21}"/>
    <dgm:cxn modelId="{E0AA073A-6B85-4850-A5B0-CEAC02ED1A90}" type="presOf" srcId="{D4AB03C4-CDC3-4242-868D-F43921C270BB}" destId="{6574D690-6439-4E90-A2A5-515E5A17BC6D}" srcOrd="0" destOrd="0" presId="urn:microsoft.com/office/officeart/2005/8/layout/vList5"/>
    <dgm:cxn modelId="{5269722B-7639-4A7C-BA78-04F0824CFB91}" type="presOf" srcId="{4B7167A6-20B5-4299-B774-5B18DA7287CD}" destId="{38D63877-AC85-41BA-BA35-819D40DE8546}" srcOrd="0" destOrd="0" presId="urn:microsoft.com/office/officeart/2005/8/layout/vList5"/>
    <dgm:cxn modelId="{4744EE34-2B2A-4A26-A47A-4C55F22748B4}" srcId="{4B7167A6-20B5-4299-B774-5B18DA7287CD}" destId="{D4AB03C4-CDC3-4242-868D-F43921C270BB}" srcOrd="5" destOrd="0" parTransId="{3C7CB1F4-7935-4FCA-887A-AA0B07EFA618}" sibTransId="{85A2A51F-9FF7-4D58-A539-53FF5CC05BC2}"/>
    <dgm:cxn modelId="{DE4DC8F5-7E89-4B32-A4CB-A76EDC304FD1}" srcId="{4B7167A6-20B5-4299-B774-5B18DA7287CD}" destId="{BFDA3741-0699-4E81-871F-F2F4034F453F}" srcOrd="3" destOrd="0" parTransId="{A15387D2-364B-4B73-8713-14F50E1A222B}" sibTransId="{898110DD-5F81-4469-8558-2328FDA31356}"/>
    <dgm:cxn modelId="{0A25D36C-290E-4370-B978-80B2A3FCFB0E}" srcId="{4B7167A6-20B5-4299-B774-5B18DA7287CD}" destId="{E8D2F922-3C2B-44A4-97C3-6CD598FE021C}" srcOrd="2" destOrd="0" parTransId="{FB9727D8-C29C-4EF0-A925-F2C1A4E47875}" sibTransId="{083B7FA9-01FF-49E9-AB4E-ECEA3AE1E1D2}"/>
    <dgm:cxn modelId="{D1D4CE2C-F71F-430F-B352-DD34E2C32D33}" srcId="{4B7167A6-20B5-4299-B774-5B18DA7287CD}" destId="{72F2333F-16A2-4A3B-86AD-8C6AB9363DDB}" srcOrd="6" destOrd="0" parTransId="{6E70215F-FDDE-41A1-9FD4-C6052C55FF09}" sibTransId="{3BFAF4AB-02E6-4FAD-B822-9FEA9BE73C54}"/>
    <dgm:cxn modelId="{BD2354DE-EF83-4B13-B376-B9A7122B90A8}" type="presOf" srcId="{72F2333F-16A2-4A3B-86AD-8C6AB9363DDB}" destId="{C039A480-A1C9-485A-B2C0-8E0C01982245}" srcOrd="0" destOrd="0" presId="urn:microsoft.com/office/officeart/2005/8/layout/vList5"/>
    <dgm:cxn modelId="{168C98F1-069F-44AA-AB3A-DFE571A21F99}" srcId="{4B7167A6-20B5-4299-B774-5B18DA7287CD}" destId="{D6FE5FAF-19A8-4816-8F2B-D19A9BACAEC0}" srcOrd="4" destOrd="0" parTransId="{AD7A0365-9D8F-4058-8ABA-280B64E80D5E}" sibTransId="{F7047FF0-3A83-4D03-B6AE-17E6B81623EE}"/>
    <dgm:cxn modelId="{6C1C9D11-71EF-41F2-AA4E-FCB3E60BDF53}" type="presOf" srcId="{D6FE5FAF-19A8-4816-8F2B-D19A9BACAEC0}" destId="{16DD1B9E-9E68-4BD3-8C7C-0B674C12D805}" srcOrd="0" destOrd="0" presId="urn:microsoft.com/office/officeart/2005/8/layout/vList5"/>
    <dgm:cxn modelId="{442AC0B9-7350-41D0-B442-F1A9A7D2DA59}" type="presOf" srcId="{CAA9CE50-104B-4FA0-94CD-4CAF2667C894}" destId="{45F35871-728C-42FD-808C-15B672C51387}" srcOrd="0" destOrd="0" presId="urn:microsoft.com/office/officeart/2005/8/layout/vList5"/>
    <dgm:cxn modelId="{F8EFEEA2-0D1E-40F0-A6CD-F51EB3D9AA47}" type="presOf" srcId="{E8D2F922-3C2B-44A4-97C3-6CD598FE021C}" destId="{F1CDD2F6-2181-413F-9501-10C062294BB9}" srcOrd="0" destOrd="0" presId="urn:microsoft.com/office/officeart/2005/8/layout/vList5"/>
    <dgm:cxn modelId="{93DA4205-0256-46AE-9B07-D55A76CDD440}" srcId="{4B7167A6-20B5-4299-B774-5B18DA7287CD}" destId="{0FD86532-4757-4FF2-9B59-157084E8BBE2}" srcOrd="0" destOrd="0" parTransId="{22AA06F5-E779-4B68-8A72-7AAFDE97D0EC}" sibTransId="{007CD514-22F0-461B-B204-C15DBA1AED2B}"/>
    <dgm:cxn modelId="{55160A17-088B-4750-9762-20B45DFAF053}" type="presParOf" srcId="{38D63877-AC85-41BA-BA35-819D40DE8546}" destId="{F849DAD0-B3E3-423C-9C81-EFD97BA90EF8}" srcOrd="0" destOrd="0" presId="urn:microsoft.com/office/officeart/2005/8/layout/vList5"/>
    <dgm:cxn modelId="{8F6F75C1-E3A1-4639-B075-9AC6539A98D9}" type="presParOf" srcId="{F849DAD0-B3E3-423C-9C81-EFD97BA90EF8}" destId="{B4D00EAB-BF1C-48EB-90FC-CA8FB25BB757}" srcOrd="0" destOrd="0" presId="urn:microsoft.com/office/officeart/2005/8/layout/vList5"/>
    <dgm:cxn modelId="{CDB9B419-115D-479E-8C57-E1CA50EBF35C}" type="presParOf" srcId="{38D63877-AC85-41BA-BA35-819D40DE8546}" destId="{025FB380-2B4B-4A49-A710-E41E0E2DB036}" srcOrd="1" destOrd="0" presId="urn:microsoft.com/office/officeart/2005/8/layout/vList5"/>
    <dgm:cxn modelId="{53D8DB34-1228-41C9-BF4B-3009712391D5}" type="presParOf" srcId="{38D63877-AC85-41BA-BA35-819D40DE8546}" destId="{5B0C8F18-D2A1-4714-9739-800102C65929}" srcOrd="2" destOrd="0" presId="urn:microsoft.com/office/officeart/2005/8/layout/vList5"/>
    <dgm:cxn modelId="{CE8D18F4-427F-400C-8A28-41C9428B9197}" type="presParOf" srcId="{5B0C8F18-D2A1-4714-9739-800102C65929}" destId="{45F35871-728C-42FD-808C-15B672C51387}" srcOrd="0" destOrd="0" presId="urn:microsoft.com/office/officeart/2005/8/layout/vList5"/>
    <dgm:cxn modelId="{05B67498-9FD0-4B81-A06E-D2865DFB8DCD}" type="presParOf" srcId="{38D63877-AC85-41BA-BA35-819D40DE8546}" destId="{0CF781FD-2896-49E0-9A66-C0BDA66C7508}" srcOrd="3" destOrd="0" presId="urn:microsoft.com/office/officeart/2005/8/layout/vList5"/>
    <dgm:cxn modelId="{27A610EB-2424-4CE8-8DA5-EFBA60400A51}" type="presParOf" srcId="{38D63877-AC85-41BA-BA35-819D40DE8546}" destId="{A047A861-1A58-405B-8F7E-ECC7C64EAA87}" srcOrd="4" destOrd="0" presId="urn:microsoft.com/office/officeart/2005/8/layout/vList5"/>
    <dgm:cxn modelId="{E24C9C7F-B68B-4AE5-A6A2-7D62A5D97774}" type="presParOf" srcId="{A047A861-1A58-405B-8F7E-ECC7C64EAA87}" destId="{F1CDD2F6-2181-413F-9501-10C062294BB9}" srcOrd="0" destOrd="0" presId="urn:microsoft.com/office/officeart/2005/8/layout/vList5"/>
    <dgm:cxn modelId="{88B253A2-E80B-4250-BC31-8E57C628B185}" type="presParOf" srcId="{38D63877-AC85-41BA-BA35-819D40DE8546}" destId="{67E855DB-732B-4E33-85E8-3E4FE7AB9233}" srcOrd="5" destOrd="0" presId="urn:microsoft.com/office/officeart/2005/8/layout/vList5"/>
    <dgm:cxn modelId="{D16D8871-968E-4F83-B63C-501055371A95}" type="presParOf" srcId="{38D63877-AC85-41BA-BA35-819D40DE8546}" destId="{9747DB21-06F6-4E99-9BE9-55AB9FA6A947}" srcOrd="6" destOrd="0" presId="urn:microsoft.com/office/officeart/2005/8/layout/vList5"/>
    <dgm:cxn modelId="{83A3CCF8-E148-42BF-B81A-550EA48EFAEB}" type="presParOf" srcId="{9747DB21-06F6-4E99-9BE9-55AB9FA6A947}" destId="{D7184B97-B057-48B9-B438-A4B4BA92B6DF}" srcOrd="0" destOrd="0" presId="urn:microsoft.com/office/officeart/2005/8/layout/vList5"/>
    <dgm:cxn modelId="{269C0193-A12C-4866-A85A-2796835579B6}" type="presParOf" srcId="{38D63877-AC85-41BA-BA35-819D40DE8546}" destId="{6ED102BD-00FD-456C-90AD-4405B904B976}" srcOrd="7" destOrd="0" presId="urn:microsoft.com/office/officeart/2005/8/layout/vList5"/>
    <dgm:cxn modelId="{894646AC-903B-4B2E-8AC6-F335AE9DD636}" type="presParOf" srcId="{38D63877-AC85-41BA-BA35-819D40DE8546}" destId="{EFB3BEF6-24CD-442C-B7E2-3D5C8B84B302}" srcOrd="8" destOrd="0" presId="urn:microsoft.com/office/officeart/2005/8/layout/vList5"/>
    <dgm:cxn modelId="{A4ABA818-CF4D-4A53-88A4-F8F7CBCA320F}" type="presParOf" srcId="{EFB3BEF6-24CD-442C-B7E2-3D5C8B84B302}" destId="{16DD1B9E-9E68-4BD3-8C7C-0B674C12D805}" srcOrd="0" destOrd="0" presId="urn:microsoft.com/office/officeart/2005/8/layout/vList5"/>
    <dgm:cxn modelId="{01E2F5F9-4752-41AD-9FBA-CCAD076A0F46}" type="presParOf" srcId="{38D63877-AC85-41BA-BA35-819D40DE8546}" destId="{63A151BF-3226-46FD-9E1D-7D28E3EA3F68}" srcOrd="9" destOrd="0" presId="urn:microsoft.com/office/officeart/2005/8/layout/vList5"/>
    <dgm:cxn modelId="{AD8C5D04-5ED0-420A-A2F7-880B956254B9}" type="presParOf" srcId="{38D63877-AC85-41BA-BA35-819D40DE8546}" destId="{5085CE8E-0803-47BC-A97A-5B735F5D7C92}" srcOrd="10" destOrd="0" presId="urn:microsoft.com/office/officeart/2005/8/layout/vList5"/>
    <dgm:cxn modelId="{0C842852-A273-4549-ABDA-7D1EDC5894D9}" type="presParOf" srcId="{5085CE8E-0803-47BC-A97A-5B735F5D7C92}" destId="{6574D690-6439-4E90-A2A5-515E5A17BC6D}" srcOrd="0" destOrd="0" presId="urn:microsoft.com/office/officeart/2005/8/layout/vList5"/>
    <dgm:cxn modelId="{9D42916B-BA36-4A0A-8E8D-B125EE22814C}" type="presParOf" srcId="{38D63877-AC85-41BA-BA35-819D40DE8546}" destId="{6465B28C-ECC6-486E-BD34-C2784C39AFC5}" srcOrd="11" destOrd="0" presId="urn:microsoft.com/office/officeart/2005/8/layout/vList5"/>
    <dgm:cxn modelId="{B33E8E6B-EBAC-4748-A132-3799B32A3D18}" type="presParOf" srcId="{38D63877-AC85-41BA-BA35-819D40DE8546}" destId="{B7FBE4FA-1321-4F37-8D44-C7739C9E8769}" srcOrd="12" destOrd="0" presId="urn:microsoft.com/office/officeart/2005/8/layout/vList5"/>
    <dgm:cxn modelId="{A5D66C9C-8279-4A96-BCDE-8A1CC9E4A1A7}" type="presParOf" srcId="{B7FBE4FA-1321-4F37-8D44-C7739C9E8769}" destId="{C039A480-A1C9-485A-B2C0-8E0C01982245}" srcOrd="0" destOrd="0" presId="urn:microsoft.com/office/officeart/2005/8/layout/vList5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594CC-35AC-43BB-8B9F-505EB9B6FA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391C2E-C7FD-4FB6-9F96-B431CB7C174F}">
      <dgm:prSet phldrT="[Texte]" custT="1"/>
      <dgm:spPr/>
      <dgm:t>
        <a:bodyPr/>
        <a:lstStyle/>
        <a:p>
          <a:r>
            <a:rPr lang="fr-FR" sz="1400" dirty="0" smtClean="0"/>
            <a:t>Accélération du </a:t>
          </a:r>
        </a:p>
        <a:p>
          <a:r>
            <a:rPr lang="fr-FR" sz="1400" dirty="0" smtClean="0"/>
            <a:t>développement</a:t>
          </a:r>
        </a:p>
      </dgm:t>
    </dgm:pt>
    <dgm:pt modelId="{B4914415-053C-46A9-B635-049EA5AB2B4F}" type="parTrans" cxnId="{3158DDCD-7997-44C2-8E0C-88BDA8A7AA62}">
      <dgm:prSet/>
      <dgm:spPr/>
      <dgm:t>
        <a:bodyPr/>
        <a:lstStyle/>
        <a:p>
          <a:endParaRPr lang="fr-FR" sz="1400"/>
        </a:p>
      </dgm:t>
    </dgm:pt>
    <dgm:pt modelId="{57EFEB0C-6469-402E-91AC-9E58650CA2CD}" type="sibTrans" cxnId="{3158DDCD-7997-44C2-8E0C-88BDA8A7AA62}">
      <dgm:prSet/>
      <dgm:spPr/>
      <dgm:t>
        <a:bodyPr/>
        <a:lstStyle/>
        <a:p>
          <a:endParaRPr lang="fr-FR" sz="1400"/>
        </a:p>
      </dgm:t>
    </dgm:pt>
    <dgm:pt modelId="{48C9ED4F-A9D2-49C5-9104-0B53257799CA}">
      <dgm:prSet phldrT="[Texte]" custT="1"/>
      <dgm:spPr/>
      <dgm:t>
        <a:bodyPr/>
        <a:lstStyle/>
        <a:p>
          <a:r>
            <a:rPr lang="fr-FR" sz="1400" dirty="0" smtClean="0"/>
            <a:t>Maintenabilité</a:t>
          </a:r>
        </a:p>
        <a:p>
          <a:r>
            <a:rPr lang="fr-FR" sz="1400" dirty="0" smtClean="0"/>
            <a:t>Flexibilité</a:t>
          </a:r>
          <a:endParaRPr lang="fr-FR" sz="1400" dirty="0"/>
        </a:p>
      </dgm:t>
    </dgm:pt>
    <dgm:pt modelId="{5D2D68E1-E092-4D33-92C1-90B90A4949B8}" type="parTrans" cxnId="{81E42C6F-3821-4BC5-841A-2D598E3E7FAD}">
      <dgm:prSet/>
      <dgm:spPr/>
      <dgm:t>
        <a:bodyPr/>
        <a:lstStyle/>
        <a:p>
          <a:endParaRPr lang="fr-FR" sz="1400"/>
        </a:p>
      </dgm:t>
    </dgm:pt>
    <dgm:pt modelId="{AED095B9-79ED-4486-A33D-3DE56E6348D2}" type="sibTrans" cxnId="{81E42C6F-3821-4BC5-841A-2D598E3E7FAD}">
      <dgm:prSet/>
      <dgm:spPr/>
      <dgm:t>
        <a:bodyPr/>
        <a:lstStyle/>
        <a:p>
          <a:endParaRPr lang="fr-FR" sz="1400"/>
        </a:p>
      </dgm:t>
    </dgm:pt>
    <dgm:pt modelId="{79FB8803-A9A0-4E2C-B018-F3412FBD2646}">
      <dgm:prSet custT="1"/>
      <dgm:spPr/>
      <dgm:t>
        <a:bodyPr/>
        <a:lstStyle/>
        <a:p>
          <a:pPr rtl="0"/>
          <a:r>
            <a:rPr lang="en-US" sz="1400" b="0" i="0" dirty="0" err="1" smtClean="0">
              <a:solidFill>
                <a:schemeClr val="tx1"/>
              </a:solidFill>
              <a:latin typeface="+mn-lt"/>
            </a:rPr>
            <a:t>Minimisation</a:t>
          </a:r>
          <a:r>
            <a:rPr lang="en-US" sz="1400" b="0" i="0" dirty="0" smtClean="0">
              <a:solidFill>
                <a:schemeClr val="tx1"/>
              </a:solidFill>
              <a:latin typeface="+mn-lt"/>
            </a:rPr>
            <a:t> de la </a:t>
          </a:r>
          <a:r>
            <a:rPr lang="en-US" sz="1400" b="0" i="0" dirty="0" err="1" smtClean="0">
              <a:solidFill>
                <a:schemeClr val="tx1"/>
              </a:solidFill>
              <a:latin typeface="+mn-lt"/>
            </a:rPr>
            <a:t>latence</a:t>
          </a:r>
          <a:r>
            <a:rPr lang="en-US" sz="1400" b="0" i="0" dirty="0" smtClean="0">
              <a:solidFill>
                <a:schemeClr val="tx1"/>
              </a:solidFill>
              <a:latin typeface="+mn-lt"/>
            </a:rPr>
            <a:t> (caches)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BB731259-C824-480A-AC4E-922230CC15C6}" type="parTrans" cxnId="{A9D321E8-7484-4923-B91F-5EA0359BA560}">
      <dgm:prSet/>
      <dgm:spPr/>
      <dgm:t>
        <a:bodyPr/>
        <a:lstStyle/>
        <a:p>
          <a:endParaRPr lang="fr-FR" sz="1400"/>
        </a:p>
      </dgm:t>
    </dgm:pt>
    <dgm:pt modelId="{F622F0D9-13A9-4F3A-A11B-836DFEEAEFDD}" type="sibTrans" cxnId="{A9D321E8-7484-4923-B91F-5EA0359BA560}">
      <dgm:prSet/>
      <dgm:spPr/>
      <dgm:t>
        <a:bodyPr/>
        <a:lstStyle/>
        <a:p>
          <a:endParaRPr lang="fr-FR" sz="1400"/>
        </a:p>
      </dgm:t>
    </dgm:pt>
    <dgm:pt modelId="{34C5687A-2584-4F67-853A-57F579E9B201}">
      <dgm:prSet phldrT="[Texte]" custT="1"/>
      <dgm:spPr/>
      <dgm:t>
        <a:bodyPr/>
        <a:lstStyle/>
        <a:p>
          <a:pPr rtl="0"/>
          <a:r>
            <a:rPr lang="fr-FR" sz="1400" b="0" dirty="0" smtClean="0">
              <a:solidFill>
                <a:schemeClr val="tx1"/>
              </a:solidFill>
              <a:latin typeface="+mn-lt"/>
            </a:rPr>
            <a:t>Utilisation RAM indépendante du volume de données (streaming)</a:t>
          </a:r>
          <a:endParaRPr lang="fr-FR" sz="1400" b="0" dirty="0">
            <a:solidFill>
              <a:schemeClr val="tx1"/>
            </a:solidFill>
            <a:latin typeface="+mn-lt"/>
          </a:endParaRPr>
        </a:p>
      </dgm:t>
    </dgm:pt>
    <dgm:pt modelId="{BD6BE033-C7D5-4745-BEF5-95C6DBE44B82}" type="parTrans" cxnId="{14C32E59-D472-4B7C-8E13-291F17BC2EA3}">
      <dgm:prSet/>
      <dgm:spPr/>
      <dgm:t>
        <a:bodyPr/>
        <a:lstStyle/>
        <a:p>
          <a:endParaRPr lang="fr-FR" sz="1400"/>
        </a:p>
      </dgm:t>
    </dgm:pt>
    <dgm:pt modelId="{B76738EB-60A6-4199-813F-5CCB79D2B750}" type="sibTrans" cxnId="{14C32E59-D472-4B7C-8E13-291F17BC2EA3}">
      <dgm:prSet/>
      <dgm:spPr/>
      <dgm:t>
        <a:bodyPr/>
        <a:lstStyle/>
        <a:p>
          <a:endParaRPr lang="fr-FR" sz="1400"/>
        </a:p>
      </dgm:t>
    </dgm:pt>
    <dgm:pt modelId="{8FC6F4AB-F135-4315-AA15-285E939E96BD}">
      <dgm:prSet custT="1"/>
      <dgm:spPr/>
      <dgm:t>
        <a:bodyPr/>
        <a:lstStyle/>
        <a:p>
          <a:pPr rtl="0"/>
          <a:r>
            <a:rPr lang="en-US" sz="1400" b="0" dirty="0" err="1" smtClean="0">
              <a:solidFill>
                <a:schemeClr val="tx1"/>
              </a:solidFill>
              <a:latin typeface="+mn-lt"/>
            </a:rPr>
            <a:t>Optimiseur</a:t>
          </a:r>
          <a:r>
            <a:rPr lang="en-US" sz="1400" b="0" dirty="0" smtClean="0">
              <a:solidFill>
                <a:schemeClr val="tx1"/>
              </a:solidFill>
              <a:latin typeface="+mn-lt"/>
            </a:rPr>
            <a:t> de </a:t>
          </a:r>
          <a:r>
            <a:rPr lang="en-US" sz="1400" b="0" dirty="0" err="1" smtClean="0">
              <a:solidFill>
                <a:schemeClr val="tx1"/>
              </a:solidFill>
              <a:latin typeface="+mn-lt"/>
            </a:rPr>
            <a:t>Xpath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F6CEA593-5293-4FC6-B2A4-855BDC368087}" type="parTrans" cxnId="{27FF5D44-7ABB-468F-B961-F81EC71859BE}">
      <dgm:prSet/>
      <dgm:spPr/>
      <dgm:t>
        <a:bodyPr/>
        <a:lstStyle/>
        <a:p>
          <a:endParaRPr lang="fr-FR" sz="1400"/>
        </a:p>
      </dgm:t>
    </dgm:pt>
    <dgm:pt modelId="{9364BA96-1D42-40FF-808D-6EF5FF548209}" type="sibTrans" cxnId="{27FF5D44-7ABB-468F-B961-F81EC71859BE}">
      <dgm:prSet/>
      <dgm:spPr/>
      <dgm:t>
        <a:bodyPr/>
        <a:lstStyle/>
        <a:p>
          <a:endParaRPr lang="fr-FR" sz="1400"/>
        </a:p>
      </dgm:t>
    </dgm:pt>
    <dgm:pt modelId="{6C0C0B73-15C1-40B3-8901-A867A0AE0522}">
      <dgm:prSet phldrT="[Texte]" custT="1"/>
      <dgm:spPr/>
      <dgm:t>
        <a:bodyPr/>
        <a:lstStyle/>
        <a:p>
          <a:pPr rtl="0"/>
          <a:r>
            <a:rPr lang="en-US" sz="1400" dirty="0" err="1" smtClean="0"/>
            <a:t>Facilité</a:t>
          </a:r>
          <a:r>
            <a:rPr lang="en-US" sz="1400" dirty="0" smtClean="0"/>
            <a:t> </a:t>
          </a:r>
          <a:r>
            <a:rPr lang="en-US" sz="1400" dirty="0" err="1" smtClean="0"/>
            <a:t>d’ajout</a:t>
          </a:r>
          <a:r>
            <a:rPr lang="en-US" sz="1400" dirty="0" smtClean="0"/>
            <a:t>/</a:t>
          </a:r>
          <a:r>
            <a:rPr lang="en-US" sz="1400" dirty="0" err="1" smtClean="0"/>
            <a:t>remplacement</a:t>
          </a:r>
          <a:r>
            <a:rPr lang="en-US" sz="1400" dirty="0" smtClean="0"/>
            <a:t> des sources de </a:t>
          </a:r>
          <a:r>
            <a:rPr lang="en-US" sz="1400" dirty="0" err="1" smtClean="0"/>
            <a:t>données</a:t>
          </a:r>
          <a:endParaRPr lang="fr-FR" sz="1400" dirty="0"/>
        </a:p>
      </dgm:t>
    </dgm:pt>
    <dgm:pt modelId="{9947DA80-07C2-4145-8E53-52319AD1F8FC}" type="parTrans" cxnId="{632B6FA9-BC63-4E0B-8F98-4A05962319F1}">
      <dgm:prSet/>
      <dgm:spPr/>
      <dgm:t>
        <a:bodyPr/>
        <a:lstStyle/>
        <a:p>
          <a:endParaRPr lang="fr-FR" sz="1400"/>
        </a:p>
      </dgm:t>
    </dgm:pt>
    <dgm:pt modelId="{C7A6D1F3-A141-4BAE-BCEB-3C33DB0F6952}" type="sibTrans" cxnId="{632B6FA9-BC63-4E0B-8F98-4A05962319F1}">
      <dgm:prSet/>
      <dgm:spPr/>
      <dgm:t>
        <a:bodyPr/>
        <a:lstStyle/>
        <a:p>
          <a:endParaRPr lang="fr-FR" sz="1400"/>
        </a:p>
      </dgm:t>
    </dgm:pt>
    <dgm:pt modelId="{292D82BF-8612-4484-A56D-C22BF819D224}">
      <dgm:prSet custT="1"/>
      <dgm:spPr/>
      <dgm:t>
        <a:bodyPr/>
        <a:lstStyle/>
        <a:p>
          <a:pPr rtl="0"/>
          <a:r>
            <a:rPr lang="fr-FR" sz="1400" b="0" dirty="0" smtClean="0">
              <a:solidFill>
                <a:srgbClr val="000000"/>
              </a:solidFill>
            </a:rPr>
            <a:t>Des plugins réutilisables : HTTP, LDAP, RDBMS,XSLT</a:t>
          </a:r>
          <a:endParaRPr lang="en-US" sz="1400" dirty="0"/>
        </a:p>
      </dgm:t>
    </dgm:pt>
    <dgm:pt modelId="{46AE116A-A023-4E36-A429-0951D1F5C957}" type="parTrans" cxnId="{774B98C8-4545-4413-BC24-6A5AC97B5DCD}">
      <dgm:prSet/>
      <dgm:spPr/>
      <dgm:t>
        <a:bodyPr/>
        <a:lstStyle/>
        <a:p>
          <a:endParaRPr lang="fr-FR" sz="1400"/>
        </a:p>
      </dgm:t>
    </dgm:pt>
    <dgm:pt modelId="{E8BCACD9-EDD3-46B2-BBCE-CD8BA7B14F0C}" type="sibTrans" cxnId="{774B98C8-4545-4413-BC24-6A5AC97B5DCD}">
      <dgm:prSet/>
      <dgm:spPr/>
      <dgm:t>
        <a:bodyPr/>
        <a:lstStyle/>
        <a:p>
          <a:endParaRPr lang="fr-FR" sz="1400"/>
        </a:p>
      </dgm:t>
    </dgm:pt>
    <dgm:pt modelId="{8D6E358B-780A-4025-A0F3-D825B7A6DD45}">
      <dgm:prSet phldrT="[Texte]" custT="1"/>
      <dgm:spPr/>
      <dgm:t>
        <a:bodyPr/>
        <a:lstStyle/>
        <a:p>
          <a:r>
            <a:rPr lang="fr-FR" sz="1400" dirty="0" smtClean="0"/>
            <a:t>Performance</a:t>
          </a:r>
          <a:endParaRPr lang="fr-FR" sz="1400" dirty="0"/>
        </a:p>
      </dgm:t>
    </dgm:pt>
    <dgm:pt modelId="{46BF8B53-5BEE-42F8-B3B6-EB40AEC3D552}" type="sibTrans" cxnId="{F74B16B8-E9DA-42E3-B8BB-FD0C348EE7E4}">
      <dgm:prSet/>
      <dgm:spPr/>
      <dgm:t>
        <a:bodyPr/>
        <a:lstStyle/>
        <a:p>
          <a:endParaRPr lang="fr-FR" sz="1400"/>
        </a:p>
      </dgm:t>
    </dgm:pt>
    <dgm:pt modelId="{551EB575-8499-4966-8957-E65DCFECE95D}" type="parTrans" cxnId="{F74B16B8-E9DA-42E3-B8BB-FD0C348EE7E4}">
      <dgm:prSet/>
      <dgm:spPr/>
      <dgm:t>
        <a:bodyPr/>
        <a:lstStyle/>
        <a:p>
          <a:endParaRPr lang="fr-FR" sz="1400"/>
        </a:p>
      </dgm:t>
    </dgm:pt>
    <dgm:pt modelId="{761919C8-5387-4E9D-B2C7-A90AE26B5C5D}">
      <dgm:prSet phldrT="[Texte]" custT="1"/>
      <dgm:spPr/>
      <dgm:t>
        <a:bodyPr/>
        <a:lstStyle/>
        <a:p>
          <a:r>
            <a:rPr lang="fr-FR" sz="1400" dirty="0" smtClean="0"/>
            <a:t>Langages déclaratifs : </a:t>
          </a:r>
          <a:r>
            <a:rPr lang="fr-FR" sz="1400" dirty="0" err="1" smtClean="0"/>
            <a:t>templating</a:t>
          </a:r>
          <a:r>
            <a:rPr lang="fr-FR" sz="1400" dirty="0" smtClean="0"/>
            <a:t> (</a:t>
          </a:r>
          <a:r>
            <a:rPr lang="fr-FR" sz="1400" dirty="0" err="1" smtClean="0"/>
            <a:t>xml</a:t>
          </a:r>
          <a:r>
            <a:rPr lang="fr-FR" sz="1400" dirty="0" smtClean="0"/>
            <a:t>/html) et  assemblage de plugins</a:t>
          </a:r>
          <a:endParaRPr lang="fr-FR" sz="1400" dirty="0"/>
        </a:p>
      </dgm:t>
    </dgm:pt>
    <dgm:pt modelId="{0D7A6C37-52AA-47C2-8898-3F5F4E14B53A}" type="parTrans" cxnId="{35BBAF19-04BB-42E5-9034-FAC731A82493}">
      <dgm:prSet/>
      <dgm:spPr/>
      <dgm:t>
        <a:bodyPr/>
        <a:lstStyle/>
        <a:p>
          <a:endParaRPr lang="fr-FR" sz="1400"/>
        </a:p>
      </dgm:t>
    </dgm:pt>
    <dgm:pt modelId="{ADE51AC4-A8FC-4A96-8682-03F103059B34}" type="sibTrans" cxnId="{35BBAF19-04BB-42E5-9034-FAC731A82493}">
      <dgm:prSet/>
      <dgm:spPr/>
      <dgm:t>
        <a:bodyPr/>
        <a:lstStyle/>
        <a:p>
          <a:endParaRPr lang="fr-FR" sz="1400"/>
        </a:p>
      </dgm:t>
    </dgm:pt>
    <dgm:pt modelId="{CE8E6B23-1F67-4C6A-B01A-8EC61C6C7BF0}">
      <dgm:prSet phldrT="[Texte]" custT="1"/>
      <dgm:spPr/>
      <dgm:t>
        <a:bodyPr/>
        <a:lstStyle/>
        <a:p>
          <a:r>
            <a:rPr lang="fr-FR" sz="1400" dirty="0" smtClean="0"/>
            <a:t>Langages basés uniquement sur des standards : XML et </a:t>
          </a:r>
          <a:r>
            <a:rPr lang="fr-FR" sz="1400" dirty="0" err="1" smtClean="0"/>
            <a:t>XPath</a:t>
          </a:r>
          <a:endParaRPr lang="fr-FR" sz="1400" dirty="0"/>
        </a:p>
      </dgm:t>
    </dgm:pt>
    <dgm:pt modelId="{67AE2954-BE0F-43CD-9755-2EE80FBAD8AC}" type="parTrans" cxnId="{7ADA79B6-327A-4B2E-9CBB-7009909BBD06}">
      <dgm:prSet/>
      <dgm:spPr/>
      <dgm:t>
        <a:bodyPr/>
        <a:lstStyle/>
        <a:p>
          <a:endParaRPr lang="fr-FR" sz="1400"/>
        </a:p>
      </dgm:t>
    </dgm:pt>
    <dgm:pt modelId="{3B800890-51B3-4065-9D85-FA2A9007F291}" type="sibTrans" cxnId="{7ADA79B6-327A-4B2E-9CBB-7009909BBD06}">
      <dgm:prSet/>
      <dgm:spPr/>
      <dgm:t>
        <a:bodyPr/>
        <a:lstStyle/>
        <a:p>
          <a:endParaRPr lang="fr-FR" sz="1400"/>
        </a:p>
      </dgm:t>
    </dgm:pt>
    <dgm:pt modelId="{41850C23-9743-428B-B24A-EEADEFD4852D}">
      <dgm:prSet custT="1"/>
      <dgm:spPr/>
      <dgm:t>
        <a:bodyPr/>
        <a:lstStyle/>
        <a:p>
          <a:pPr rtl="0"/>
          <a:r>
            <a:rPr lang="en-US" sz="1400" dirty="0" err="1" smtClean="0"/>
            <a:t>Possibilité</a:t>
          </a:r>
          <a:r>
            <a:rPr lang="en-US" sz="1400" dirty="0" smtClean="0"/>
            <a:t> de </a:t>
          </a:r>
          <a:r>
            <a:rPr lang="en-US" sz="1400" dirty="0" err="1" smtClean="0"/>
            <a:t>développer</a:t>
          </a:r>
          <a:r>
            <a:rPr lang="en-US" sz="1400" dirty="0" smtClean="0"/>
            <a:t> </a:t>
          </a:r>
          <a:r>
            <a:rPr lang="en-US" sz="1400" dirty="0" err="1" smtClean="0"/>
            <a:t>ses</a:t>
          </a:r>
          <a:r>
            <a:rPr lang="en-US" sz="1400" dirty="0" smtClean="0"/>
            <a:t> </a:t>
          </a:r>
          <a:r>
            <a:rPr lang="en-US" sz="1400" dirty="0" err="1" smtClean="0"/>
            <a:t>propres</a:t>
          </a:r>
          <a:r>
            <a:rPr lang="en-US" sz="1400" dirty="0" smtClean="0"/>
            <a:t> plugins</a:t>
          </a:r>
          <a:endParaRPr lang="en-US" sz="1400" dirty="0"/>
        </a:p>
      </dgm:t>
    </dgm:pt>
    <dgm:pt modelId="{0FB466B4-BA7D-42C7-BD5D-3F52FE8B2541}" type="parTrans" cxnId="{87EFB021-ED4C-4F8B-944E-D7D14E1192B5}">
      <dgm:prSet/>
      <dgm:spPr/>
    </dgm:pt>
    <dgm:pt modelId="{5ADD7C3B-D4DB-4A4C-AD84-AF002942BCFE}" type="sibTrans" cxnId="{87EFB021-ED4C-4F8B-944E-D7D14E1192B5}">
      <dgm:prSet/>
      <dgm:spPr/>
    </dgm:pt>
    <dgm:pt modelId="{C5C5034A-72BB-4295-B2A2-A80A1E869798}" type="pres">
      <dgm:prSet presAssocID="{1EE594CC-35AC-43BB-8B9F-505EB9B6F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356681-F7A4-4C7A-A1A3-777911CE37D1}" type="pres">
      <dgm:prSet presAssocID="{8C391C2E-C7FD-4FB6-9F96-B431CB7C174F}" presName="linNode" presStyleCnt="0"/>
      <dgm:spPr/>
    </dgm:pt>
    <dgm:pt modelId="{774627F0-4A98-44F6-AF76-961ED850C613}" type="pres">
      <dgm:prSet presAssocID="{8C391C2E-C7FD-4FB6-9F96-B431CB7C174F}" presName="parentText" presStyleLbl="node1" presStyleIdx="0" presStyleCnt="3" custScaleX="551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ECB655-5959-4752-811B-0A3CBF059FE0}" type="pres">
      <dgm:prSet presAssocID="{8C391C2E-C7FD-4FB6-9F96-B431CB7C174F}" presName="descendantText" presStyleLbl="alignAccFollowNode1" presStyleIdx="0" presStyleCnt="3" custScaleX="124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58A9E6-FFDF-4015-A6C5-D100426D3E06}" type="pres">
      <dgm:prSet presAssocID="{57EFEB0C-6469-402E-91AC-9E58650CA2CD}" presName="sp" presStyleCnt="0"/>
      <dgm:spPr/>
    </dgm:pt>
    <dgm:pt modelId="{03053A12-CB63-46E3-8B57-A64997B0FC1C}" type="pres">
      <dgm:prSet presAssocID="{48C9ED4F-A9D2-49C5-9104-0B53257799CA}" presName="linNode" presStyleCnt="0"/>
      <dgm:spPr/>
    </dgm:pt>
    <dgm:pt modelId="{E397D31B-554B-43F7-AE84-DCB0D1EA97F5}" type="pres">
      <dgm:prSet presAssocID="{48C9ED4F-A9D2-49C5-9104-0B53257799CA}" presName="parentText" presStyleLbl="node1" presStyleIdx="1" presStyleCnt="3" custScaleX="7568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3E57FF-50C5-405C-A1B3-F1E06246A41E}" type="pres">
      <dgm:prSet presAssocID="{48C9ED4F-A9D2-49C5-9104-0B53257799CA}" presName="descendantText" presStyleLbl="alignAccFollowNode1" presStyleIdx="1" presStyleCnt="3" custScaleX="1682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908B45-C877-4395-8EF3-C9BCE9D1BDD8}" type="pres">
      <dgm:prSet presAssocID="{AED095B9-79ED-4486-A33D-3DE56E6348D2}" presName="sp" presStyleCnt="0"/>
      <dgm:spPr/>
    </dgm:pt>
    <dgm:pt modelId="{71DAB059-683C-4048-9186-A67432B8F2F3}" type="pres">
      <dgm:prSet presAssocID="{8D6E358B-780A-4025-A0F3-D825B7A6DD45}" presName="linNode" presStyleCnt="0"/>
      <dgm:spPr/>
    </dgm:pt>
    <dgm:pt modelId="{ADA3F29C-52DC-435F-A82A-0CF9F80D3618}" type="pres">
      <dgm:prSet presAssocID="{8D6E358B-780A-4025-A0F3-D825B7A6DD45}" presName="parentText" presStyleLbl="node1" presStyleIdx="2" presStyleCnt="3" custScaleX="5724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4B47B7-7915-4187-AC06-5959C58C0ECB}" type="pres">
      <dgm:prSet presAssocID="{8D6E358B-780A-4025-A0F3-D825B7A6DD45}" presName="descendantText" presStyleLbl="alignAccFollowNode1" presStyleIdx="2" presStyleCnt="3" custScaleX="122559" custLinFactNeighborX="787" custLinFactNeighborY="1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E1974C-D234-4817-8905-3FAB1C7DB802}" type="presOf" srcId="{6C0C0B73-15C1-40B3-8901-A867A0AE0522}" destId="{D23E57FF-50C5-405C-A1B3-F1E06246A41E}" srcOrd="0" destOrd="0" presId="urn:microsoft.com/office/officeart/2005/8/layout/vList5"/>
    <dgm:cxn modelId="{87EFB021-ED4C-4F8B-944E-D7D14E1192B5}" srcId="{48C9ED4F-A9D2-49C5-9104-0B53257799CA}" destId="{41850C23-9743-428B-B24A-EEADEFD4852D}" srcOrd="2" destOrd="0" parTransId="{0FB466B4-BA7D-42C7-BD5D-3F52FE8B2541}" sibTransId="{5ADD7C3B-D4DB-4A4C-AD84-AF002942BCFE}"/>
    <dgm:cxn modelId="{035644F1-2973-4008-B3DA-AAF692BBD620}" type="presOf" srcId="{8FC6F4AB-F135-4315-AA15-285E939E96BD}" destId="{2B4B47B7-7915-4187-AC06-5959C58C0ECB}" srcOrd="0" destOrd="2" presId="urn:microsoft.com/office/officeart/2005/8/layout/vList5"/>
    <dgm:cxn modelId="{632B6FA9-BC63-4E0B-8F98-4A05962319F1}" srcId="{48C9ED4F-A9D2-49C5-9104-0B53257799CA}" destId="{6C0C0B73-15C1-40B3-8901-A867A0AE0522}" srcOrd="0" destOrd="0" parTransId="{9947DA80-07C2-4145-8E53-52319AD1F8FC}" sibTransId="{C7A6D1F3-A141-4BAE-BCEB-3C33DB0F6952}"/>
    <dgm:cxn modelId="{49AC47C1-D900-4CD1-A627-48FD010364F3}" type="presOf" srcId="{761919C8-5387-4E9D-B2C7-A90AE26B5C5D}" destId="{20ECB655-5959-4752-811B-0A3CBF059FE0}" srcOrd="0" destOrd="0" presId="urn:microsoft.com/office/officeart/2005/8/layout/vList5"/>
    <dgm:cxn modelId="{3A77F7DF-393D-4F94-8A69-121633181F16}" type="presOf" srcId="{34C5687A-2584-4F67-853A-57F579E9B201}" destId="{2B4B47B7-7915-4187-AC06-5959C58C0ECB}" srcOrd="0" destOrd="0" presId="urn:microsoft.com/office/officeart/2005/8/layout/vList5"/>
    <dgm:cxn modelId="{E8EB1B65-AEA5-453E-B981-45C93389BF69}" type="presOf" srcId="{79FB8803-A9A0-4E2C-B018-F3412FBD2646}" destId="{2B4B47B7-7915-4187-AC06-5959C58C0ECB}" srcOrd="0" destOrd="1" presId="urn:microsoft.com/office/officeart/2005/8/layout/vList5"/>
    <dgm:cxn modelId="{35BBAF19-04BB-42E5-9034-FAC731A82493}" srcId="{8C391C2E-C7FD-4FB6-9F96-B431CB7C174F}" destId="{761919C8-5387-4E9D-B2C7-A90AE26B5C5D}" srcOrd="0" destOrd="0" parTransId="{0D7A6C37-52AA-47C2-8898-3F5F4E14B53A}" sibTransId="{ADE51AC4-A8FC-4A96-8682-03F103059B34}"/>
    <dgm:cxn modelId="{3BD0350B-715B-4835-A2E0-28D551F2B1AC}" type="presOf" srcId="{48C9ED4F-A9D2-49C5-9104-0B53257799CA}" destId="{E397D31B-554B-43F7-AE84-DCB0D1EA97F5}" srcOrd="0" destOrd="0" presId="urn:microsoft.com/office/officeart/2005/8/layout/vList5"/>
    <dgm:cxn modelId="{2F16DB8A-EBCA-4984-9601-492791E7176F}" type="presOf" srcId="{292D82BF-8612-4484-A56D-C22BF819D224}" destId="{D23E57FF-50C5-405C-A1B3-F1E06246A41E}" srcOrd="0" destOrd="1" presId="urn:microsoft.com/office/officeart/2005/8/layout/vList5"/>
    <dgm:cxn modelId="{760A8C41-E6E7-4D17-B519-A4385D76C447}" type="presOf" srcId="{8D6E358B-780A-4025-A0F3-D825B7A6DD45}" destId="{ADA3F29C-52DC-435F-A82A-0CF9F80D3618}" srcOrd="0" destOrd="0" presId="urn:microsoft.com/office/officeart/2005/8/layout/vList5"/>
    <dgm:cxn modelId="{A9D321E8-7484-4923-B91F-5EA0359BA560}" srcId="{8D6E358B-780A-4025-A0F3-D825B7A6DD45}" destId="{79FB8803-A9A0-4E2C-B018-F3412FBD2646}" srcOrd="1" destOrd="0" parTransId="{BB731259-C824-480A-AC4E-922230CC15C6}" sibTransId="{F622F0D9-13A9-4F3A-A11B-836DFEEAEFDD}"/>
    <dgm:cxn modelId="{81E42C6F-3821-4BC5-841A-2D598E3E7FAD}" srcId="{1EE594CC-35AC-43BB-8B9F-505EB9B6FA27}" destId="{48C9ED4F-A9D2-49C5-9104-0B53257799CA}" srcOrd="1" destOrd="0" parTransId="{5D2D68E1-E092-4D33-92C1-90B90A4949B8}" sibTransId="{AED095B9-79ED-4486-A33D-3DE56E6348D2}"/>
    <dgm:cxn modelId="{93CABDA3-5CD0-4252-B0F3-09C8F68F067D}" type="presOf" srcId="{41850C23-9743-428B-B24A-EEADEFD4852D}" destId="{D23E57FF-50C5-405C-A1B3-F1E06246A41E}" srcOrd="0" destOrd="2" presId="urn:microsoft.com/office/officeart/2005/8/layout/vList5"/>
    <dgm:cxn modelId="{42159982-38C2-4490-9361-D101DD4FC174}" type="presOf" srcId="{8C391C2E-C7FD-4FB6-9F96-B431CB7C174F}" destId="{774627F0-4A98-44F6-AF76-961ED850C613}" srcOrd="0" destOrd="0" presId="urn:microsoft.com/office/officeart/2005/8/layout/vList5"/>
    <dgm:cxn modelId="{27FF5D44-7ABB-468F-B961-F81EC71859BE}" srcId="{8D6E358B-780A-4025-A0F3-D825B7A6DD45}" destId="{8FC6F4AB-F135-4315-AA15-285E939E96BD}" srcOrd="2" destOrd="0" parTransId="{F6CEA593-5293-4FC6-B2A4-855BDC368087}" sibTransId="{9364BA96-1D42-40FF-808D-6EF5FF548209}"/>
    <dgm:cxn modelId="{774B98C8-4545-4413-BC24-6A5AC97B5DCD}" srcId="{48C9ED4F-A9D2-49C5-9104-0B53257799CA}" destId="{292D82BF-8612-4484-A56D-C22BF819D224}" srcOrd="1" destOrd="0" parTransId="{46AE116A-A023-4E36-A429-0951D1F5C957}" sibTransId="{E8BCACD9-EDD3-46B2-BBCE-CD8BA7B14F0C}"/>
    <dgm:cxn modelId="{14C32E59-D472-4B7C-8E13-291F17BC2EA3}" srcId="{8D6E358B-780A-4025-A0F3-D825B7A6DD45}" destId="{34C5687A-2584-4F67-853A-57F579E9B201}" srcOrd="0" destOrd="0" parTransId="{BD6BE033-C7D5-4745-BEF5-95C6DBE44B82}" sibTransId="{B76738EB-60A6-4199-813F-5CCB79D2B750}"/>
    <dgm:cxn modelId="{3158DDCD-7997-44C2-8E0C-88BDA8A7AA62}" srcId="{1EE594CC-35AC-43BB-8B9F-505EB9B6FA27}" destId="{8C391C2E-C7FD-4FB6-9F96-B431CB7C174F}" srcOrd="0" destOrd="0" parTransId="{B4914415-053C-46A9-B635-049EA5AB2B4F}" sibTransId="{57EFEB0C-6469-402E-91AC-9E58650CA2CD}"/>
    <dgm:cxn modelId="{72F51C43-8337-4950-ACE5-520F9F474EF6}" type="presOf" srcId="{CE8E6B23-1F67-4C6A-B01A-8EC61C6C7BF0}" destId="{20ECB655-5959-4752-811B-0A3CBF059FE0}" srcOrd="0" destOrd="1" presId="urn:microsoft.com/office/officeart/2005/8/layout/vList5"/>
    <dgm:cxn modelId="{EB54E6D2-65EC-46A8-949B-52EA7599195E}" type="presOf" srcId="{1EE594CC-35AC-43BB-8B9F-505EB9B6FA27}" destId="{C5C5034A-72BB-4295-B2A2-A80A1E869798}" srcOrd="0" destOrd="0" presId="urn:microsoft.com/office/officeart/2005/8/layout/vList5"/>
    <dgm:cxn modelId="{F74B16B8-E9DA-42E3-B8BB-FD0C348EE7E4}" srcId="{1EE594CC-35AC-43BB-8B9F-505EB9B6FA27}" destId="{8D6E358B-780A-4025-A0F3-D825B7A6DD45}" srcOrd="2" destOrd="0" parTransId="{551EB575-8499-4966-8957-E65DCFECE95D}" sibTransId="{46BF8B53-5BEE-42F8-B3B6-EB40AEC3D552}"/>
    <dgm:cxn modelId="{7ADA79B6-327A-4B2E-9CBB-7009909BBD06}" srcId="{8C391C2E-C7FD-4FB6-9F96-B431CB7C174F}" destId="{CE8E6B23-1F67-4C6A-B01A-8EC61C6C7BF0}" srcOrd="1" destOrd="0" parTransId="{67AE2954-BE0F-43CD-9755-2EE80FBAD8AC}" sibTransId="{3B800890-51B3-4065-9D85-FA2A9007F291}"/>
    <dgm:cxn modelId="{28D33BF8-C0D1-45DF-9529-77F40B9F8A6E}" type="presParOf" srcId="{C5C5034A-72BB-4295-B2A2-A80A1E869798}" destId="{B1356681-F7A4-4C7A-A1A3-777911CE37D1}" srcOrd="0" destOrd="0" presId="urn:microsoft.com/office/officeart/2005/8/layout/vList5"/>
    <dgm:cxn modelId="{988C67CA-CF5E-4764-90F9-5945D24B3E62}" type="presParOf" srcId="{B1356681-F7A4-4C7A-A1A3-777911CE37D1}" destId="{774627F0-4A98-44F6-AF76-961ED850C613}" srcOrd="0" destOrd="0" presId="urn:microsoft.com/office/officeart/2005/8/layout/vList5"/>
    <dgm:cxn modelId="{D626F16B-4824-45CA-B22B-AE8A1DFE2A43}" type="presParOf" srcId="{B1356681-F7A4-4C7A-A1A3-777911CE37D1}" destId="{20ECB655-5959-4752-811B-0A3CBF059FE0}" srcOrd="1" destOrd="0" presId="urn:microsoft.com/office/officeart/2005/8/layout/vList5"/>
    <dgm:cxn modelId="{E3C667A3-0BF9-4710-8FCC-B6373FBF35F2}" type="presParOf" srcId="{C5C5034A-72BB-4295-B2A2-A80A1E869798}" destId="{E358A9E6-FFDF-4015-A6C5-D100426D3E06}" srcOrd="1" destOrd="0" presId="urn:microsoft.com/office/officeart/2005/8/layout/vList5"/>
    <dgm:cxn modelId="{47738AC6-4BF3-4549-97FC-4D4B7D5B6252}" type="presParOf" srcId="{C5C5034A-72BB-4295-B2A2-A80A1E869798}" destId="{03053A12-CB63-46E3-8B57-A64997B0FC1C}" srcOrd="2" destOrd="0" presId="urn:microsoft.com/office/officeart/2005/8/layout/vList5"/>
    <dgm:cxn modelId="{3794826E-399D-45B0-8D86-483D7F23FE1A}" type="presParOf" srcId="{03053A12-CB63-46E3-8B57-A64997B0FC1C}" destId="{E397D31B-554B-43F7-AE84-DCB0D1EA97F5}" srcOrd="0" destOrd="0" presId="urn:microsoft.com/office/officeart/2005/8/layout/vList5"/>
    <dgm:cxn modelId="{3E346BF9-BD7E-4F8E-A158-5AE39C6B6662}" type="presParOf" srcId="{03053A12-CB63-46E3-8B57-A64997B0FC1C}" destId="{D23E57FF-50C5-405C-A1B3-F1E06246A41E}" srcOrd="1" destOrd="0" presId="urn:microsoft.com/office/officeart/2005/8/layout/vList5"/>
    <dgm:cxn modelId="{D10D9A2F-9902-422E-87CA-88545551627C}" type="presParOf" srcId="{C5C5034A-72BB-4295-B2A2-A80A1E869798}" destId="{FD908B45-C877-4395-8EF3-C9BCE9D1BDD8}" srcOrd="3" destOrd="0" presId="urn:microsoft.com/office/officeart/2005/8/layout/vList5"/>
    <dgm:cxn modelId="{BA3C990C-BACF-4F1C-A7DD-9E6CBE216F65}" type="presParOf" srcId="{C5C5034A-72BB-4295-B2A2-A80A1E869798}" destId="{71DAB059-683C-4048-9186-A67432B8F2F3}" srcOrd="4" destOrd="0" presId="urn:microsoft.com/office/officeart/2005/8/layout/vList5"/>
    <dgm:cxn modelId="{F0A36916-79C8-47CF-90C2-32D0037F0BAD}" type="presParOf" srcId="{71DAB059-683C-4048-9186-A67432B8F2F3}" destId="{ADA3F29C-52DC-435F-A82A-0CF9F80D3618}" srcOrd="0" destOrd="0" presId="urn:microsoft.com/office/officeart/2005/8/layout/vList5"/>
    <dgm:cxn modelId="{A1B54CDB-B609-4A25-A3CE-5D0094AED962}" type="presParOf" srcId="{71DAB059-683C-4048-9186-A67432B8F2F3}" destId="{2B4B47B7-7915-4187-AC06-5959C58C0E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594CC-35AC-43BB-8B9F-505EB9B6FA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C9ED4F-A9D2-49C5-9104-0B53257799CA}">
      <dgm:prSet phldrT="[Texte]" custT="1"/>
      <dgm:spPr/>
      <dgm:t>
        <a:bodyPr/>
        <a:lstStyle/>
        <a:p>
          <a:r>
            <a:rPr lang="fr-FR" sz="1400" dirty="0" smtClean="0"/>
            <a:t>Robustesse</a:t>
          </a:r>
        </a:p>
      </dgm:t>
    </dgm:pt>
    <dgm:pt modelId="{5D2D68E1-E092-4D33-92C1-90B90A4949B8}" type="parTrans" cxnId="{81E42C6F-3821-4BC5-841A-2D598E3E7FAD}">
      <dgm:prSet/>
      <dgm:spPr/>
      <dgm:t>
        <a:bodyPr/>
        <a:lstStyle/>
        <a:p>
          <a:endParaRPr lang="fr-FR"/>
        </a:p>
      </dgm:t>
    </dgm:pt>
    <dgm:pt modelId="{AED095B9-79ED-4486-A33D-3DE56E6348D2}" type="sibTrans" cxnId="{81E42C6F-3821-4BC5-841A-2D598E3E7FAD}">
      <dgm:prSet/>
      <dgm:spPr/>
      <dgm:t>
        <a:bodyPr/>
        <a:lstStyle/>
        <a:p>
          <a:endParaRPr lang="fr-FR"/>
        </a:p>
      </dgm:t>
    </dgm:pt>
    <dgm:pt modelId="{34C5687A-2584-4F67-853A-57F579E9B201}">
      <dgm:prSet phldrT="[Texte]" custT="1"/>
      <dgm:spPr/>
      <dgm:t>
        <a:bodyPr/>
        <a:lstStyle/>
        <a:p>
          <a:pPr rtl="0"/>
          <a:r>
            <a:rPr lang="fr-FR" sz="1400" dirty="0" smtClean="0"/>
            <a:t> Tolérance aux interruptions de service des sources de données </a:t>
          </a:r>
          <a:endParaRPr lang="fr-FR" sz="1400" dirty="0"/>
        </a:p>
      </dgm:t>
    </dgm:pt>
    <dgm:pt modelId="{BD6BE033-C7D5-4745-BEF5-95C6DBE44B82}" type="parTrans" cxnId="{14C32E59-D472-4B7C-8E13-291F17BC2EA3}">
      <dgm:prSet/>
      <dgm:spPr/>
      <dgm:t>
        <a:bodyPr/>
        <a:lstStyle/>
        <a:p>
          <a:endParaRPr lang="fr-FR"/>
        </a:p>
      </dgm:t>
    </dgm:pt>
    <dgm:pt modelId="{B76738EB-60A6-4199-813F-5CCB79D2B750}" type="sibTrans" cxnId="{14C32E59-D472-4B7C-8E13-291F17BC2EA3}">
      <dgm:prSet/>
      <dgm:spPr/>
      <dgm:t>
        <a:bodyPr/>
        <a:lstStyle/>
        <a:p>
          <a:endParaRPr lang="fr-FR"/>
        </a:p>
      </dgm:t>
    </dgm:pt>
    <dgm:pt modelId="{4975F96D-FE6F-4A6A-A927-8F45669F179B}">
      <dgm:prSet phldrT="[Texte]" custT="1"/>
      <dgm:spPr/>
      <dgm:t>
        <a:bodyPr/>
        <a:lstStyle/>
        <a:p>
          <a:pPr rtl="0"/>
          <a:r>
            <a:rPr lang="fr-FR" sz="1400" dirty="0" smtClean="0"/>
            <a:t>Supervision</a:t>
          </a:r>
          <a:endParaRPr lang="fr-FR" sz="1400" dirty="0"/>
        </a:p>
      </dgm:t>
    </dgm:pt>
    <dgm:pt modelId="{C4D4850F-3CC5-4386-8B4D-B34AD674650E}" type="parTrans" cxnId="{B1E5AF54-3743-4D8B-9611-9643BFD94675}">
      <dgm:prSet/>
      <dgm:spPr/>
      <dgm:t>
        <a:bodyPr/>
        <a:lstStyle/>
        <a:p>
          <a:endParaRPr lang="fr-FR"/>
        </a:p>
      </dgm:t>
    </dgm:pt>
    <dgm:pt modelId="{9313DF25-65B5-4ED2-B1EC-15D6940B1586}" type="sibTrans" cxnId="{B1E5AF54-3743-4D8B-9611-9643BFD94675}">
      <dgm:prSet/>
      <dgm:spPr/>
      <dgm:t>
        <a:bodyPr/>
        <a:lstStyle/>
        <a:p>
          <a:endParaRPr lang="fr-FR"/>
        </a:p>
      </dgm:t>
    </dgm:pt>
    <dgm:pt modelId="{4B61261E-17F9-49B5-84D8-739885FD56EF}">
      <dgm:prSet phldrT="[Texte]" custT="1"/>
      <dgm:spPr/>
      <dgm:t>
        <a:bodyPr/>
        <a:lstStyle/>
        <a:p>
          <a:pPr rtl="0"/>
          <a:r>
            <a:rPr lang="fr-FR" sz="1400" dirty="0" smtClean="0"/>
            <a:t>Visualisation des données</a:t>
          </a:r>
          <a:endParaRPr lang="fr-FR" sz="1400" dirty="0"/>
        </a:p>
      </dgm:t>
    </dgm:pt>
    <dgm:pt modelId="{515DD742-D978-4E0A-9018-FB30E91BFFAA}" type="parTrans" cxnId="{6FD19277-CAE9-47B7-9CBE-71F4147A3EA5}">
      <dgm:prSet/>
      <dgm:spPr/>
      <dgm:t>
        <a:bodyPr/>
        <a:lstStyle/>
        <a:p>
          <a:endParaRPr lang="fr-FR"/>
        </a:p>
      </dgm:t>
    </dgm:pt>
    <dgm:pt modelId="{FDF5CFBA-5AB2-402D-BC74-05A5EBD6593F}" type="sibTrans" cxnId="{6FD19277-CAE9-47B7-9CBE-71F4147A3EA5}">
      <dgm:prSet/>
      <dgm:spPr/>
      <dgm:t>
        <a:bodyPr/>
        <a:lstStyle/>
        <a:p>
          <a:endParaRPr lang="fr-FR"/>
        </a:p>
      </dgm:t>
    </dgm:pt>
    <dgm:pt modelId="{607F2A00-9314-40B6-9FC2-76AF460F8181}">
      <dgm:prSet phldrT="[Texte]" custT="1"/>
      <dgm:spPr/>
      <dgm:t>
        <a:bodyPr/>
        <a:lstStyle/>
        <a:p>
          <a:pPr rtl="0"/>
          <a:r>
            <a:rPr lang="fr-FR" sz="1400" dirty="0" smtClean="0"/>
            <a:t>Accès</a:t>
          </a:r>
          <a:endParaRPr lang="fr-FR" sz="1400" dirty="0"/>
        </a:p>
      </dgm:t>
    </dgm:pt>
    <dgm:pt modelId="{176ABF33-AC25-4AA1-8862-0C8912857F48}" type="parTrans" cxnId="{F1E29F7B-F873-4932-893B-96F97F787AE3}">
      <dgm:prSet/>
      <dgm:spPr/>
      <dgm:t>
        <a:bodyPr/>
        <a:lstStyle/>
        <a:p>
          <a:endParaRPr lang="fr-FR"/>
        </a:p>
      </dgm:t>
    </dgm:pt>
    <dgm:pt modelId="{5F83CC77-C38B-487F-8EDB-D8A047F4DAB7}" type="sibTrans" cxnId="{F1E29F7B-F873-4932-893B-96F97F787AE3}">
      <dgm:prSet/>
      <dgm:spPr/>
      <dgm:t>
        <a:bodyPr/>
        <a:lstStyle/>
        <a:p>
          <a:endParaRPr lang="fr-FR"/>
        </a:p>
      </dgm:t>
    </dgm:pt>
    <dgm:pt modelId="{492BB74F-D088-461B-91E1-C3E250DCBA96}">
      <dgm:prSet phldrT="[Texte]" custT="1"/>
      <dgm:spPr/>
      <dgm:t>
        <a:bodyPr/>
        <a:lstStyle/>
        <a:p>
          <a:pPr rtl="0"/>
          <a:r>
            <a:rPr lang="fr-FR" sz="1400" dirty="0" smtClean="0"/>
            <a:t>Visualisation de l’usage et de l’état des ressources</a:t>
          </a:r>
          <a:endParaRPr lang="fr-FR" sz="1400" dirty="0"/>
        </a:p>
      </dgm:t>
    </dgm:pt>
    <dgm:pt modelId="{B1AE60E0-FF2D-4BA2-B8DC-1FF4B47EEC21}" type="parTrans" cxnId="{9D5C4991-004C-4FD2-BB1D-F8ED7B64E95E}">
      <dgm:prSet/>
      <dgm:spPr/>
      <dgm:t>
        <a:bodyPr/>
        <a:lstStyle/>
        <a:p>
          <a:endParaRPr lang="fr-FR"/>
        </a:p>
      </dgm:t>
    </dgm:pt>
    <dgm:pt modelId="{1EF39CA3-5C4B-4B21-AA2D-A01F9CC61373}" type="sibTrans" cxnId="{9D5C4991-004C-4FD2-BB1D-F8ED7B64E95E}">
      <dgm:prSet/>
      <dgm:spPr/>
      <dgm:t>
        <a:bodyPr/>
        <a:lstStyle/>
        <a:p>
          <a:endParaRPr lang="fr-FR"/>
        </a:p>
      </dgm:t>
    </dgm:pt>
    <dgm:pt modelId="{B0B97FCF-C5CB-4CEF-B30F-F8C645FB55EA}">
      <dgm:prSet phldrT="[Texte]" custT="1"/>
      <dgm:spPr/>
      <dgm:t>
        <a:bodyPr/>
        <a:lstStyle/>
        <a:p>
          <a:pPr rtl="0"/>
          <a:r>
            <a:rPr lang="fr-FR" sz="1400" dirty="0" smtClean="0"/>
            <a:t> Système de caches avec des règles de rafraichissements</a:t>
          </a:r>
          <a:endParaRPr lang="fr-FR" sz="1400" dirty="0"/>
        </a:p>
      </dgm:t>
    </dgm:pt>
    <dgm:pt modelId="{C5CA1FB3-FF8A-47B0-A81D-FEEBEF26290B}" type="parTrans" cxnId="{3AADC634-6F72-47AD-A283-6B885DB22A8E}">
      <dgm:prSet/>
      <dgm:spPr/>
      <dgm:t>
        <a:bodyPr/>
        <a:lstStyle/>
        <a:p>
          <a:endParaRPr lang="fr-FR"/>
        </a:p>
      </dgm:t>
    </dgm:pt>
    <dgm:pt modelId="{84987455-7104-4C3A-80D9-AA01C12715D3}" type="sibTrans" cxnId="{3AADC634-6F72-47AD-A283-6B885DB22A8E}">
      <dgm:prSet/>
      <dgm:spPr/>
      <dgm:t>
        <a:bodyPr/>
        <a:lstStyle/>
        <a:p>
          <a:endParaRPr lang="fr-FR"/>
        </a:p>
      </dgm:t>
    </dgm:pt>
    <dgm:pt modelId="{AFBA3B1D-7FB8-403C-BB89-E127122D40D1}">
      <dgm:prSet phldrT="[Texte]" custT="1"/>
      <dgm:spPr/>
      <dgm:t>
        <a:bodyPr/>
        <a:lstStyle/>
        <a:p>
          <a:pPr rtl="0"/>
          <a:r>
            <a:rPr lang="en-US" sz="1400" dirty="0" err="1" smtClean="0"/>
            <a:t>Différents</a:t>
          </a:r>
          <a:r>
            <a:rPr lang="en-US" sz="1400" dirty="0" smtClean="0"/>
            <a:t> modes </a:t>
          </a:r>
          <a:r>
            <a:rPr lang="en-US" sz="1400" dirty="0" err="1" smtClean="0"/>
            <a:t>d'accès</a:t>
          </a:r>
          <a:r>
            <a:rPr lang="en-US" sz="1400" dirty="0" smtClean="0"/>
            <a:t> : REST, CLI</a:t>
          </a:r>
          <a:r>
            <a:rPr lang="fr-FR" sz="1400" dirty="0" smtClean="0"/>
            <a:t>, Formulaire HTML auto-généré</a:t>
          </a:r>
          <a:endParaRPr lang="fr-FR" sz="1400" dirty="0"/>
        </a:p>
      </dgm:t>
    </dgm:pt>
    <dgm:pt modelId="{ED20E48B-B2F6-4FEF-9829-05A3BF2C900F}" type="parTrans" cxnId="{120A110C-5DCE-4001-9A0C-5594F6693580}">
      <dgm:prSet/>
      <dgm:spPr/>
      <dgm:t>
        <a:bodyPr/>
        <a:lstStyle/>
        <a:p>
          <a:endParaRPr lang="fr-FR"/>
        </a:p>
      </dgm:t>
    </dgm:pt>
    <dgm:pt modelId="{C272E2FF-DF3A-4047-BADA-64C03157D4DA}" type="sibTrans" cxnId="{120A110C-5DCE-4001-9A0C-5594F6693580}">
      <dgm:prSet/>
      <dgm:spPr/>
      <dgm:t>
        <a:bodyPr/>
        <a:lstStyle/>
        <a:p>
          <a:endParaRPr lang="fr-FR"/>
        </a:p>
      </dgm:t>
    </dgm:pt>
    <dgm:pt modelId="{DE012F7F-BF8E-42CC-84F8-7F05454458E1}">
      <dgm:prSet phldrT="[Texte]" custT="1"/>
      <dgm:spPr/>
      <dgm:t>
        <a:bodyPr/>
        <a:lstStyle/>
        <a:p>
          <a:pPr rtl="0"/>
          <a:r>
            <a:rPr lang="fr-FR" sz="1400" dirty="0" smtClean="0"/>
            <a:t> Gestion des cas d’erreurs </a:t>
          </a:r>
          <a:endParaRPr lang="fr-FR" sz="1400" dirty="0"/>
        </a:p>
      </dgm:t>
    </dgm:pt>
    <dgm:pt modelId="{554CF04A-4F6E-4FAB-A41E-8FA63C730FC7}" type="parTrans" cxnId="{88C385E1-183C-4D0E-B0A2-F3A4A9354C38}">
      <dgm:prSet/>
      <dgm:spPr/>
      <dgm:t>
        <a:bodyPr/>
        <a:lstStyle/>
        <a:p>
          <a:endParaRPr lang="fr-FR"/>
        </a:p>
      </dgm:t>
    </dgm:pt>
    <dgm:pt modelId="{67C09289-1051-42A4-B7A1-6CB9DB4FC9CD}" type="sibTrans" cxnId="{88C385E1-183C-4D0E-B0A2-F3A4A9354C38}">
      <dgm:prSet/>
      <dgm:spPr/>
      <dgm:t>
        <a:bodyPr/>
        <a:lstStyle/>
        <a:p>
          <a:endParaRPr lang="fr-FR"/>
        </a:p>
      </dgm:t>
    </dgm:pt>
    <dgm:pt modelId="{3582CA1B-F3E9-46E2-A37C-76488E7B9381}">
      <dgm:prSet phldrT="[Texte]" custT="1"/>
      <dgm:spPr/>
      <dgm:t>
        <a:bodyPr/>
        <a:lstStyle/>
        <a:p>
          <a:pPr rtl="0"/>
          <a:r>
            <a:rPr lang="fr-FR" sz="1400" dirty="0" smtClean="0"/>
            <a:t>Visualisation graphique des dépendances</a:t>
          </a:r>
          <a:endParaRPr lang="fr-FR" sz="1400" dirty="0"/>
        </a:p>
      </dgm:t>
    </dgm:pt>
    <dgm:pt modelId="{A6C9B059-215F-4B8F-A63A-F265CFDA06AF}" type="parTrans" cxnId="{352D0807-65FB-4A9F-BCA7-1A3BE949EEF1}">
      <dgm:prSet/>
      <dgm:spPr/>
      <dgm:t>
        <a:bodyPr/>
        <a:lstStyle/>
        <a:p>
          <a:endParaRPr lang="fr-FR"/>
        </a:p>
      </dgm:t>
    </dgm:pt>
    <dgm:pt modelId="{BA68434D-13FE-4A03-93D8-0F3A01702FCC}" type="sibTrans" cxnId="{352D0807-65FB-4A9F-BCA7-1A3BE949EEF1}">
      <dgm:prSet/>
      <dgm:spPr/>
      <dgm:t>
        <a:bodyPr/>
        <a:lstStyle/>
        <a:p>
          <a:endParaRPr lang="fr-FR"/>
        </a:p>
      </dgm:t>
    </dgm:pt>
    <dgm:pt modelId="{D7976ED2-4B38-483F-83F9-F5E4CA289E45}">
      <dgm:prSet phldrT="[Texte]" custT="1"/>
      <dgm:spPr/>
      <dgm:t>
        <a:bodyPr/>
        <a:lstStyle/>
        <a:p>
          <a:pPr rtl="0"/>
          <a:r>
            <a:rPr lang="fr-FR" sz="1400" dirty="0" smtClean="0"/>
            <a:t>Outils de </a:t>
          </a:r>
          <a:r>
            <a:rPr lang="fr-FR" sz="1400" dirty="0" err="1" smtClean="0"/>
            <a:t>débug</a:t>
          </a:r>
          <a:endParaRPr lang="fr-FR" sz="1400" dirty="0"/>
        </a:p>
      </dgm:t>
    </dgm:pt>
    <dgm:pt modelId="{3610F348-1B21-4064-8B3D-97305996A8C8}" type="parTrans" cxnId="{7B627D97-6598-4EFA-9C14-3E60DB1063BF}">
      <dgm:prSet/>
      <dgm:spPr/>
      <dgm:t>
        <a:bodyPr/>
        <a:lstStyle/>
        <a:p>
          <a:endParaRPr lang="fr-FR"/>
        </a:p>
      </dgm:t>
    </dgm:pt>
    <dgm:pt modelId="{743E4B4F-3237-4381-8A96-1E93E782BF70}" type="sibTrans" cxnId="{7B627D97-6598-4EFA-9C14-3E60DB1063BF}">
      <dgm:prSet/>
      <dgm:spPr/>
      <dgm:t>
        <a:bodyPr/>
        <a:lstStyle/>
        <a:p>
          <a:endParaRPr lang="fr-FR"/>
        </a:p>
      </dgm:t>
    </dgm:pt>
    <dgm:pt modelId="{B06D85E5-B474-4D06-9903-CD1FCDEB564E}">
      <dgm:prSet phldrT="[Texte]" custT="1"/>
      <dgm:spPr/>
      <dgm:t>
        <a:bodyPr/>
        <a:lstStyle/>
        <a:p>
          <a:pPr rtl="0"/>
          <a:r>
            <a:rPr lang="fr-FR" sz="1400" dirty="0" smtClean="0"/>
            <a:t>Différents modes d’authentification et d’autorisation</a:t>
          </a:r>
          <a:endParaRPr lang="fr-FR" sz="1400" dirty="0"/>
        </a:p>
      </dgm:t>
    </dgm:pt>
    <dgm:pt modelId="{717B5D07-9057-4AEB-893C-0AC42A2936C4}" type="parTrans" cxnId="{EC73BE53-C69F-4662-B986-175E7206C5C5}">
      <dgm:prSet/>
      <dgm:spPr/>
      <dgm:t>
        <a:bodyPr/>
        <a:lstStyle/>
        <a:p>
          <a:endParaRPr lang="en-US"/>
        </a:p>
      </dgm:t>
    </dgm:pt>
    <dgm:pt modelId="{E4CF1845-907C-4B03-A759-70A2A5297692}" type="sibTrans" cxnId="{EC73BE53-C69F-4662-B986-175E7206C5C5}">
      <dgm:prSet/>
      <dgm:spPr/>
      <dgm:t>
        <a:bodyPr/>
        <a:lstStyle/>
        <a:p>
          <a:endParaRPr lang="en-US"/>
        </a:p>
      </dgm:t>
    </dgm:pt>
    <dgm:pt modelId="{87BB5A8F-EC87-47C6-99B8-48ACC913F0F7}">
      <dgm:prSet phldrT="[Texte]" custT="1"/>
      <dgm:spPr/>
      <dgm:t>
        <a:bodyPr/>
        <a:lstStyle/>
        <a:p>
          <a:pPr rtl="0"/>
          <a:r>
            <a:rPr lang="en-US" sz="1400" dirty="0" smtClean="0"/>
            <a:t>Plugins de </a:t>
          </a:r>
          <a:r>
            <a:rPr lang="en-US" sz="1400" dirty="0" err="1" smtClean="0"/>
            <a:t>rendu</a:t>
          </a:r>
          <a:r>
            <a:rPr lang="en-US" sz="1400" dirty="0" smtClean="0"/>
            <a:t>  : csv, </a:t>
          </a:r>
          <a:r>
            <a:rPr lang="en-US" sz="1400" dirty="0" err="1" smtClean="0"/>
            <a:t>json</a:t>
          </a:r>
          <a:r>
            <a:rPr lang="en-US" sz="1400" dirty="0" smtClean="0"/>
            <a:t>, xml, text, pdf…</a:t>
          </a:r>
          <a:endParaRPr lang="fr-FR" sz="1400" dirty="0"/>
        </a:p>
      </dgm:t>
    </dgm:pt>
    <dgm:pt modelId="{392E360D-FA34-4031-8C87-21476029CDFB}" type="parTrans" cxnId="{BDDFB10B-5797-4944-B36B-A0FCFB82A873}">
      <dgm:prSet/>
      <dgm:spPr/>
      <dgm:t>
        <a:bodyPr/>
        <a:lstStyle/>
        <a:p>
          <a:endParaRPr lang="en-US"/>
        </a:p>
      </dgm:t>
    </dgm:pt>
    <dgm:pt modelId="{CE3E52F6-F8C4-4C0D-A455-6DF1864D9E51}" type="sibTrans" cxnId="{BDDFB10B-5797-4944-B36B-A0FCFB82A873}">
      <dgm:prSet/>
      <dgm:spPr/>
      <dgm:t>
        <a:bodyPr/>
        <a:lstStyle/>
        <a:p>
          <a:endParaRPr lang="en-US"/>
        </a:p>
      </dgm:t>
    </dgm:pt>
    <dgm:pt modelId="{C5C5034A-72BB-4295-B2A2-A80A1E869798}" type="pres">
      <dgm:prSet presAssocID="{1EE594CC-35AC-43BB-8B9F-505EB9B6F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3053A12-CB63-46E3-8B57-A64997B0FC1C}" type="pres">
      <dgm:prSet presAssocID="{48C9ED4F-A9D2-49C5-9104-0B53257799CA}" presName="linNode" presStyleCnt="0"/>
      <dgm:spPr/>
    </dgm:pt>
    <dgm:pt modelId="{E397D31B-554B-43F7-AE84-DCB0D1EA97F5}" type="pres">
      <dgm:prSet presAssocID="{48C9ED4F-A9D2-49C5-9104-0B53257799CA}" presName="parentText" presStyleLbl="node1" presStyleIdx="0" presStyleCnt="3" custScaleX="624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6CB1AF-06DA-44FA-A60A-DEC14C8F8D78}" type="pres">
      <dgm:prSet presAssocID="{48C9ED4F-A9D2-49C5-9104-0B53257799CA}" presName="descendantText" presStyleLbl="alignAccFollowNode1" presStyleIdx="0" presStyleCnt="3" custScaleX="121103" custLinFactNeighborX="-990" custLinFactNeighborY="-59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FF1C2D-5E4A-4F26-B3A7-65B4FB6654F6}" type="pres">
      <dgm:prSet presAssocID="{AED095B9-79ED-4486-A33D-3DE56E6348D2}" presName="sp" presStyleCnt="0"/>
      <dgm:spPr/>
    </dgm:pt>
    <dgm:pt modelId="{43A19FE6-8DC9-4BE3-9D08-20AA57B1C03E}" type="pres">
      <dgm:prSet presAssocID="{4975F96D-FE6F-4A6A-A927-8F45669F179B}" presName="linNode" presStyleCnt="0"/>
      <dgm:spPr/>
    </dgm:pt>
    <dgm:pt modelId="{96DE1A91-A35B-4844-97E0-0E42DB22EE6B}" type="pres">
      <dgm:prSet presAssocID="{4975F96D-FE6F-4A6A-A927-8F45669F179B}" presName="parentText" presStyleLbl="node1" presStyleIdx="1" presStyleCnt="3" custScaleX="624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A79867-EEEA-497A-872C-D8263498634A}" type="pres">
      <dgm:prSet presAssocID="{4975F96D-FE6F-4A6A-A927-8F45669F179B}" presName="descendantText" presStyleLbl="alignAccFollowNode1" presStyleIdx="1" presStyleCnt="3" custScaleX="1285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CD1F4B-8DE5-4FC6-98B9-9D406657496B}" type="pres">
      <dgm:prSet presAssocID="{9313DF25-65B5-4ED2-B1EC-15D6940B1586}" presName="sp" presStyleCnt="0"/>
      <dgm:spPr/>
    </dgm:pt>
    <dgm:pt modelId="{0D8495E7-8B3A-484D-BEEB-15EE65F18DBD}" type="pres">
      <dgm:prSet presAssocID="{607F2A00-9314-40B6-9FC2-76AF460F8181}" presName="linNode" presStyleCnt="0"/>
      <dgm:spPr/>
    </dgm:pt>
    <dgm:pt modelId="{FEAEACCD-5E85-4620-8517-B3D3D78CF6D8}" type="pres">
      <dgm:prSet presAssocID="{607F2A00-9314-40B6-9FC2-76AF460F8181}" presName="parentText" presStyleLbl="node1" presStyleIdx="2" presStyleCnt="3" custScaleX="624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984B9D-CA0E-4AF3-907E-407C3600D3E4}" type="pres">
      <dgm:prSet presAssocID="{607F2A00-9314-40B6-9FC2-76AF460F8181}" presName="descendantText" presStyleLbl="alignAccFollowNode1" presStyleIdx="2" presStyleCnt="3" custScaleX="1378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12BF1F-3072-4AD6-A14C-9BF59EAA1BC7}" type="presOf" srcId="{D7976ED2-4B38-483F-83F9-F5E4CA289E45}" destId="{1FA79867-EEEA-497A-872C-D8263498634A}" srcOrd="0" destOrd="2" presId="urn:microsoft.com/office/officeart/2005/8/layout/vList5"/>
    <dgm:cxn modelId="{43EC61D9-DFDF-4AB8-86D6-C83E6ABDD1F9}" type="presOf" srcId="{4975F96D-FE6F-4A6A-A927-8F45669F179B}" destId="{96DE1A91-A35B-4844-97E0-0E42DB22EE6B}" srcOrd="0" destOrd="0" presId="urn:microsoft.com/office/officeart/2005/8/layout/vList5"/>
    <dgm:cxn modelId="{120A110C-5DCE-4001-9A0C-5594F6693580}" srcId="{607F2A00-9314-40B6-9FC2-76AF460F8181}" destId="{AFBA3B1D-7FB8-403C-BB89-E127122D40D1}" srcOrd="0" destOrd="0" parTransId="{ED20E48B-B2F6-4FEF-9829-05A3BF2C900F}" sibTransId="{C272E2FF-DF3A-4047-BADA-64C03157D4DA}"/>
    <dgm:cxn modelId="{772F119D-0DA3-48C0-BB4D-B097C857425E}" type="presOf" srcId="{3582CA1B-F3E9-46E2-A37C-76488E7B9381}" destId="{1FA79867-EEEA-497A-872C-D8263498634A}" srcOrd="0" destOrd="3" presId="urn:microsoft.com/office/officeart/2005/8/layout/vList5"/>
    <dgm:cxn modelId="{352D0807-65FB-4A9F-BCA7-1A3BE949EEF1}" srcId="{4975F96D-FE6F-4A6A-A927-8F45669F179B}" destId="{3582CA1B-F3E9-46E2-A37C-76488E7B9381}" srcOrd="3" destOrd="0" parTransId="{A6C9B059-215F-4B8F-A63A-F265CFDA06AF}" sibTransId="{BA68434D-13FE-4A03-93D8-0F3A01702FCC}"/>
    <dgm:cxn modelId="{90773B47-1AF9-43A7-81AC-9CE95F07D3D5}" type="presOf" srcId="{1EE594CC-35AC-43BB-8B9F-505EB9B6FA27}" destId="{C5C5034A-72BB-4295-B2A2-A80A1E869798}" srcOrd="0" destOrd="0" presId="urn:microsoft.com/office/officeart/2005/8/layout/vList5"/>
    <dgm:cxn modelId="{B1E5AF54-3743-4D8B-9611-9643BFD94675}" srcId="{1EE594CC-35AC-43BB-8B9F-505EB9B6FA27}" destId="{4975F96D-FE6F-4A6A-A927-8F45669F179B}" srcOrd="1" destOrd="0" parTransId="{C4D4850F-3CC5-4386-8B4D-B34AD674650E}" sibTransId="{9313DF25-65B5-4ED2-B1EC-15D6940B1586}"/>
    <dgm:cxn modelId="{3AADC634-6F72-47AD-A283-6B885DB22A8E}" srcId="{48C9ED4F-A9D2-49C5-9104-0B53257799CA}" destId="{B0B97FCF-C5CB-4CEF-B30F-F8C645FB55EA}" srcOrd="1" destOrd="0" parTransId="{C5CA1FB3-FF8A-47B0-A81D-FEEBEF26290B}" sibTransId="{84987455-7104-4C3A-80D9-AA01C12715D3}"/>
    <dgm:cxn modelId="{9D5C4991-004C-4FD2-BB1D-F8ED7B64E95E}" srcId="{4975F96D-FE6F-4A6A-A927-8F45669F179B}" destId="{492BB74F-D088-461B-91E1-C3E250DCBA96}" srcOrd="1" destOrd="0" parTransId="{B1AE60E0-FF2D-4BA2-B8DC-1FF4B47EEC21}" sibTransId="{1EF39CA3-5C4B-4B21-AA2D-A01F9CC61373}"/>
    <dgm:cxn modelId="{14C32E59-D472-4B7C-8E13-291F17BC2EA3}" srcId="{48C9ED4F-A9D2-49C5-9104-0B53257799CA}" destId="{34C5687A-2584-4F67-853A-57F579E9B201}" srcOrd="0" destOrd="0" parTransId="{BD6BE033-C7D5-4745-BEF5-95C6DBE44B82}" sibTransId="{B76738EB-60A6-4199-813F-5CCB79D2B750}"/>
    <dgm:cxn modelId="{08FA2996-9A7F-4946-AD90-3E0D43A2E7F9}" type="presOf" srcId="{492BB74F-D088-461B-91E1-C3E250DCBA96}" destId="{1FA79867-EEEA-497A-872C-D8263498634A}" srcOrd="0" destOrd="1" presId="urn:microsoft.com/office/officeart/2005/8/layout/vList5"/>
    <dgm:cxn modelId="{F8D56CD3-DA4F-44B4-AB48-2C631FCABEF6}" type="presOf" srcId="{4B61261E-17F9-49B5-84D8-739885FD56EF}" destId="{1FA79867-EEEA-497A-872C-D8263498634A}" srcOrd="0" destOrd="0" presId="urn:microsoft.com/office/officeart/2005/8/layout/vList5"/>
    <dgm:cxn modelId="{BDDFB10B-5797-4944-B36B-A0FCFB82A873}" srcId="{607F2A00-9314-40B6-9FC2-76AF460F8181}" destId="{87BB5A8F-EC87-47C6-99B8-48ACC913F0F7}" srcOrd="1" destOrd="0" parTransId="{392E360D-FA34-4031-8C87-21476029CDFB}" sibTransId="{CE3E52F6-F8C4-4C0D-A455-6DF1864D9E51}"/>
    <dgm:cxn modelId="{F1E29F7B-F873-4932-893B-96F97F787AE3}" srcId="{1EE594CC-35AC-43BB-8B9F-505EB9B6FA27}" destId="{607F2A00-9314-40B6-9FC2-76AF460F8181}" srcOrd="2" destOrd="0" parTransId="{176ABF33-AC25-4AA1-8862-0C8912857F48}" sibTransId="{5F83CC77-C38B-487F-8EDB-D8A047F4DAB7}"/>
    <dgm:cxn modelId="{1EC5E5C7-0AC1-4CC4-A3D3-375CFF6D6E24}" type="presOf" srcId="{DE012F7F-BF8E-42CC-84F8-7F05454458E1}" destId="{EE6CB1AF-06DA-44FA-A60A-DEC14C8F8D78}" srcOrd="0" destOrd="2" presId="urn:microsoft.com/office/officeart/2005/8/layout/vList5"/>
    <dgm:cxn modelId="{81E42C6F-3821-4BC5-841A-2D598E3E7FAD}" srcId="{1EE594CC-35AC-43BB-8B9F-505EB9B6FA27}" destId="{48C9ED4F-A9D2-49C5-9104-0B53257799CA}" srcOrd="0" destOrd="0" parTransId="{5D2D68E1-E092-4D33-92C1-90B90A4949B8}" sibTransId="{AED095B9-79ED-4486-A33D-3DE56E6348D2}"/>
    <dgm:cxn modelId="{6FD19277-CAE9-47B7-9CBE-71F4147A3EA5}" srcId="{4975F96D-FE6F-4A6A-A927-8F45669F179B}" destId="{4B61261E-17F9-49B5-84D8-739885FD56EF}" srcOrd="0" destOrd="0" parTransId="{515DD742-D978-4E0A-9018-FB30E91BFFAA}" sibTransId="{FDF5CFBA-5AB2-402D-BC74-05A5EBD6593F}"/>
    <dgm:cxn modelId="{E8780380-6A37-4D8C-8580-802C69E1C6B8}" type="presOf" srcId="{34C5687A-2584-4F67-853A-57F579E9B201}" destId="{EE6CB1AF-06DA-44FA-A60A-DEC14C8F8D78}" srcOrd="0" destOrd="0" presId="urn:microsoft.com/office/officeart/2005/8/layout/vList5"/>
    <dgm:cxn modelId="{26D286C7-9568-4485-92C7-270B89C6E022}" type="presOf" srcId="{B0B97FCF-C5CB-4CEF-B30F-F8C645FB55EA}" destId="{EE6CB1AF-06DA-44FA-A60A-DEC14C8F8D78}" srcOrd="0" destOrd="1" presId="urn:microsoft.com/office/officeart/2005/8/layout/vList5"/>
    <dgm:cxn modelId="{559ABB83-1CE7-44B7-8763-A7FEA9D357A9}" type="presOf" srcId="{607F2A00-9314-40B6-9FC2-76AF460F8181}" destId="{FEAEACCD-5E85-4620-8517-B3D3D78CF6D8}" srcOrd="0" destOrd="0" presId="urn:microsoft.com/office/officeart/2005/8/layout/vList5"/>
    <dgm:cxn modelId="{88A16E38-3E16-4D0E-B8D4-F7BF58AB520E}" type="presOf" srcId="{B06D85E5-B474-4D06-9903-CD1FCDEB564E}" destId="{37984B9D-CA0E-4AF3-907E-407C3600D3E4}" srcOrd="0" destOrd="2" presId="urn:microsoft.com/office/officeart/2005/8/layout/vList5"/>
    <dgm:cxn modelId="{88C385E1-183C-4D0E-B0A2-F3A4A9354C38}" srcId="{48C9ED4F-A9D2-49C5-9104-0B53257799CA}" destId="{DE012F7F-BF8E-42CC-84F8-7F05454458E1}" srcOrd="2" destOrd="0" parTransId="{554CF04A-4F6E-4FAB-A41E-8FA63C730FC7}" sibTransId="{67C09289-1051-42A4-B7A1-6CB9DB4FC9CD}"/>
    <dgm:cxn modelId="{EC73BE53-C69F-4662-B986-175E7206C5C5}" srcId="{607F2A00-9314-40B6-9FC2-76AF460F8181}" destId="{B06D85E5-B474-4D06-9903-CD1FCDEB564E}" srcOrd="2" destOrd="0" parTransId="{717B5D07-9057-4AEB-893C-0AC42A2936C4}" sibTransId="{E4CF1845-907C-4B03-A759-70A2A5297692}"/>
    <dgm:cxn modelId="{7B627D97-6598-4EFA-9C14-3E60DB1063BF}" srcId="{4975F96D-FE6F-4A6A-A927-8F45669F179B}" destId="{D7976ED2-4B38-483F-83F9-F5E4CA289E45}" srcOrd="2" destOrd="0" parTransId="{3610F348-1B21-4064-8B3D-97305996A8C8}" sibTransId="{743E4B4F-3237-4381-8A96-1E93E782BF70}"/>
    <dgm:cxn modelId="{005F41DD-E782-4465-BFFA-A4A532B320A7}" type="presOf" srcId="{48C9ED4F-A9D2-49C5-9104-0B53257799CA}" destId="{E397D31B-554B-43F7-AE84-DCB0D1EA97F5}" srcOrd="0" destOrd="0" presId="urn:microsoft.com/office/officeart/2005/8/layout/vList5"/>
    <dgm:cxn modelId="{37FDC6A6-C1D2-4A08-861D-84925A3B14B4}" type="presOf" srcId="{AFBA3B1D-7FB8-403C-BB89-E127122D40D1}" destId="{37984B9D-CA0E-4AF3-907E-407C3600D3E4}" srcOrd="0" destOrd="0" presId="urn:microsoft.com/office/officeart/2005/8/layout/vList5"/>
    <dgm:cxn modelId="{498A6E7A-C1C9-4E3F-AE3E-9D9A71FEDC40}" type="presOf" srcId="{87BB5A8F-EC87-47C6-99B8-48ACC913F0F7}" destId="{37984B9D-CA0E-4AF3-907E-407C3600D3E4}" srcOrd="0" destOrd="1" presId="urn:microsoft.com/office/officeart/2005/8/layout/vList5"/>
    <dgm:cxn modelId="{79B27E88-C93D-4933-9B36-1F3271536E64}" type="presParOf" srcId="{C5C5034A-72BB-4295-B2A2-A80A1E869798}" destId="{03053A12-CB63-46E3-8B57-A64997B0FC1C}" srcOrd="0" destOrd="0" presId="urn:microsoft.com/office/officeart/2005/8/layout/vList5"/>
    <dgm:cxn modelId="{68E280B5-A416-413A-BE7C-AFC26B4B7238}" type="presParOf" srcId="{03053A12-CB63-46E3-8B57-A64997B0FC1C}" destId="{E397D31B-554B-43F7-AE84-DCB0D1EA97F5}" srcOrd="0" destOrd="0" presId="urn:microsoft.com/office/officeart/2005/8/layout/vList5"/>
    <dgm:cxn modelId="{6A4E6AE8-AA57-4612-821F-A4D57416F8AC}" type="presParOf" srcId="{03053A12-CB63-46E3-8B57-A64997B0FC1C}" destId="{EE6CB1AF-06DA-44FA-A60A-DEC14C8F8D78}" srcOrd="1" destOrd="0" presId="urn:microsoft.com/office/officeart/2005/8/layout/vList5"/>
    <dgm:cxn modelId="{78220AA5-B150-42E7-B913-CD989CD36A3A}" type="presParOf" srcId="{C5C5034A-72BB-4295-B2A2-A80A1E869798}" destId="{F5FF1C2D-5E4A-4F26-B3A7-65B4FB6654F6}" srcOrd="1" destOrd="0" presId="urn:microsoft.com/office/officeart/2005/8/layout/vList5"/>
    <dgm:cxn modelId="{5B472FA7-E369-4AF1-B109-6517A0F65C46}" type="presParOf" srcId="{C5C5034A-72BB-4295-B2A2-A80A1E869798}" destId="{43A19FE6-8DC9-4BE3-9D08-20AA57B1C03E}" srcOrd="2" destOrd="0" presId="urn:microsoft.com/office/officeart/2005/8/layout/vList5"/>
    <dgm:cxn modelId="{BC62322E-25FF-4130-A841-DD36BF92CDC2}" type="presParOf" srcId="{43A19FE6-8DC9-4BE3-9D08-20AA57B1C03E}" destId="{96DE1A91-A35B-4844-97E0-0E42DB22EE6B}" srcOrd="0" destOrd="0" presId="urn:microsoft.com/office/officeart/2005/8/layout/vList5"/>
    <dgm:cxn modelId="{FC4EC7FB-7EF1-4CF3-92C8-C7BC401503ED}" type="presParOf" srcId="{43A19FE6-8DC9-4BE3-9D08-20AA57B1C03E}" destId="{1FA79867-EEEA-497A-872C-D8263498634A}" srcOrd="1" destOrd="0" presId="urn:microsoft.com/office/officeart/2005/8/layout/vList5"/>
    <dgm:cxn modelId="{F16EECAE-52C9-4104-AC9D-F792D4E753D7}" type="presParOf" srcId="{C5C5034A-72BB-4295-B2A2-A80A1E869798}" destId="{B7CD1F4B-8DE5-4FC6-98B9-9D406657496B}" srcOrd="3" destOrd="0" presId="urn:microsoft.com/office/officeart/2005/8/layout/vList5"/>
    <dgm:cxn modelId="{3EDC3D6C-222A-4667-9FF3-639D275DFFBC}" type="presParOf" srcId="{C5C5034A-72BB-4295-B2A2-A80A1E869798}" destId="{0D8495E7-8B3A-484D-BEEB-15EE65F18DBD}" srcOrd="4" destOrd="0" presId="urn:microsoft.com/office/officeart/2005/8/layout/vList5"/>
    <dgm:cxn modelId="{F9B46B03-ADC4-4089-B34A-C833154616C7}" type="presParOf" srcId="{0D8495E7-8B3A-484D-BEEB-15EE65F18DBD}" destId="{FEAEACCD-5E85-4620-8517-B3D3D78CF6D8}" srcOrd="0" destOrd="0" presId="urn:microsoft.com/office/officeart/2005/8/layout/vList5"/>
    <dgm:cxn modelId="{A21D6EF3-BC99-46E9-870C-C06AA3448770}" type="presParOf" srcId="{0D8495E7-8B3A-484D-BEEB-15EE65F18DBD}" destId="{37984B9D-CA0E-4AF3-907E-407C3600D3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7E17-37E1-4BB2-B3BA-30B2E17EA2FC}">
      <dsp:nvSpPr>
        <dsp:cNvPr id="0" name=""/>
        <dsp:cNvSpPr/>
      </dsp:nvSpPr>
      <dsp:spPr>
        <a:xfrm>
          <a:off x="238971" y="3854"/>
          <a:ext cx="5570488" cy="3603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B14F94-1E47-4AAA-A7F1-E94C05ECC8A1}">
      <dsp:nvSpPr>
        <dsp:cNvPr id="0" name=""/>
        <dsp:cNvSpPr/>
      </dsp:nvSpPr>
      <dsp:spPr>
        <a:xfrm>
          <a:off x="2421278" y="2937535"/>
          <a:ext cx="249531" cy="2144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B72119-7026-491E-B161-6BAC766AEF58}">
      <dsp:nvSpPr>
        <dsp:cNvPr id="0" name=""/>
        <dsp:cNvSpPr/>
      </dsp:nvSpPr>
      <dsp:spPr>
        <a:xfrm>
          <a:off x="1658391" y="90090"/>
          <a:ext cx="2391267" cy="66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1658391" y="90090"/>
        <a:ext cx="2391267" cy="669460"/>
      </dsp:txXfrm>
    </dsp:sp>
    <dsp:sp modelId="{98FBFE76-ACF9-45ED-96DA-695422639AD0}">
      <dsp:nvSpPr>
        <dsp:cNvPr id="0" name=""/>
        <dsp:cNvSpPr/>
      </dsp:nvSpPr>
      <dsp:spPr>
        <a:xfrm flipH="1">
          <a:off x="2365426" y="947189"/>
          <a:ext cx="1101306" cy="48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ORM</a:t>
          </a:r>
          <a:endParaRPr lang="fr-FR" sz="1800" kern="1200" dirty="0"/>
        </a:p>
      </dsp:txBody>
      <dsp:txXfrm>
        <a:off x="2365426" y="947189"/>
        <a:ext cx="1101306" cy="486683"/>
      </dsp:txXfrm>
    </dsp:sp>
    <dsp:sp modelId="{9F14BAD8-CB8D-473B-B718-EAB8FD9D8E94}">
      <dsp:nvSpPr>
        <dsp:cNvPr id="0" name=""/>
        <dsp:cNvSpPr/>
      </dsp:nvSpPr>
      <dsp:spPr>
        <a:xfrm>
          <a:off x="2031376" y="1059007"/>
          <a:ext cx="174706" cy="174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2307E2-F833-4212-AD60-7000261C5A1A}">
      <dsp:nvSpPr>
        <dsp:cNvPr id="0" name=""/>
        <dsp:cNvSpPr/>
      </dsp:nvSpPr>
      <dsp:spPr>
        <a:xfrm>
          <a:off x="1752174" y="1651193"/>
          <a:ext cx="3054081" cy="48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Scripts , programme</a:t>
          </a:r>
          <a:endParaRPr lang="fr-FR" sz="1800" kern="1200" dirty="0"/>
        </a:p>
      </dsp:txBody>
      <dsp:txXfrm>
        <a:off x="1752174" y="1651193"/>
        <a:ext cx="3054081" cy="486683"/>
      </dsp:txXfrm>
    </dsp:sp>
    <dsp:sp modelId="{AD8D8451-F2DA-481E-A9A9-4FEADD170E7E}">
      <dsp:nvSpPr>
        <dsp:cNvPr id="0" name=""/>
        <dsp:cNvSpPr/>
      </dsp:nvSpPr>
      <dsp:spPr>
        <a:xfrm>
          <a:off x="1334318" y="1747686"/>
          <a:ext cx="174706" cy="174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94B7A2-0E12-4974-80D3-254CCAD2A9E9}">
      <dsp:nvSpPr>
        <dsp:cNvPr id="0" name=""/>
        <dsp:cNvSpPr/>
      </dsp:nvSpPr>
      <dsp:spPr>
        <a:xfrm>
          <a:off x="2795538" y="2775266"/>
          <a:ext cx="1461669" cy="48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Librairies </a:t>
          </a:r>
          <a:endParaRPr lang="fr-FR" sz="1800" kern="1200" dirty="0"/>
        </a:p>
      </dsp:txBody>
      <dsp:txXfrm>
        <a:off x="2795538" y="2775266"/>
        <a:ext cx="1461669" cy="48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00EAB-BF1C-48EB-90FC-CA8FB25BB757}">
      <dsp:nvSpPr>
        <dsp:cNvPr id="0" name=""/>
        <dsp:cNvSpPr/>
      </dsp:nvSpPr>
      <dsp:spPr>
        <a:xfrm>
          <a:off x="980784" y="0"/>
          <a:ext cx="1102305" cy="681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  <a:latin typeface="Calibri" pitchFamily="34" charset="0"/>
            </a:rPr>
            <a:t>Base de données locale</a:t>
          </a:r>
          <a:endParaRPr lang="fr-FR" sz="12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33261"/>
        <a:ext cx="1035783" cy="614830"/>
      </dsp:txXfrm>
    </dsp:sp>
    <dsp:sp modelId="{45F35871-728C-42FD-808C-15B672C51387}">
      <dsp:nvSpPr>
        <dsp:cNvPr id="0" name=""/>
        <dsp:cNvSpPr/>
      </dsp:nvSpPr>
      <dsp:spPr>
        <a:xfrm>
          <a:off x="980784" y="715841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dirty="0" smtClean="0">
              <a:solidFill>
                <a:schemeClr val="tx1"/>
              </a:solidFill>
              <a:latin typeface="Calibri" pitchFamily="34" charset="0"/>
            </a:rPr>
            <a:t>Base utilisateur 1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749102"/>
        <a:ext cx="1036861" cy="614824"/>
      </dsp:txXfrm>
    </dsp:sp>
    <dsp:sp modelId="{F1CDD2F6-2181-413F-9501-10C062294BB9}">
      <dsp:nvSpPr>
        <dsp:cNvPr id="0" name=""/>
        <dsp:cNvSpPr/>
      </dsp:nvSpPr>
      <dsp:spPr>
        <a:xfrm>
          <a:off x="980784" y="1431255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smtClean="0">
              <a:solidFill>
                <a:schemeClr val="tx1"/>
              </a:solidFill>
              <a:latin typeface="Calibri" pitchFamily="34" charset="0"/>
            </a:rPr>
            <a:t>Fichiers </a:t>
          </a:r>
          <a:r>
            <a:rPr lang="fr-FR" sz="1200" b="1" kern="1200" baseline="0" dirty="0" smtClean="0">
              <a:solidFill>
                <a:schemeClr val="tx1"/>
              </a:solidFill>
              <a:latin typeface="Calibri" pitchFamily="34" charset="0"/>
            </a:rPr>
            <a:t>de configuration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1464516"/>
        <a:ext cx="1036861" cy="614824"/>
      </dsp:txXfrm>
    </dsp:sp>
    <dsp:sp modelId="{D7184B97-B057-48B9-B438-A4B4BA92B6DF}">
      <dsp:nvSpPr>
        <dsp:cNvPr id="0" name=""/>
        <dsp:cNvSpPr/>
      </dsp:nvSpPr>
      <dsp:spPr>
        <a:xfrm>
          <a:off x="980784" y="2146668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dirty="0" smtClean="0">
              <a:solidFill>
                <a:schemeClr val="tx1"/>
              </a:solidFill>
              <a:latin typeface="Calibri" pitchFamily="34" charset="0"/>
            </a:rPr>
            <a:t>Monitoring System  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2179929"/>
        <a:ext cx="1036861" cy="614824"/>
      </dsp:txXfrm>
    </dsp:sp>
    <dsp:sp modelId="{16DD1B9E-9E68-4BD3-8C7C-0B674C12D805}">
      <dsp:nvSpPr>
        <dsp:cNvPr id="0" name=""/>
        <dsp:cNvSpPr/>
      </dsp:nvSpPr>
      <dsp:spPr>
        <a:xfrm>
          <a:off x="980784" y="2862082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smtClean="0">
              <a:solidFill>
                <a:schemeClr val="tx1"/>
              </a:solidFill>
              <a:latin typeface="Calibri" pitchFamily="34" charset="0"/>
            </a:rPr>
            <a:t>Base Utilisateur 2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2895343"/>
        <a:ext cx="1036861" cy="614824"/>
      </dsp:txXfrm>
    </dsp:sp>
    <dsp:sp modelId="{6574D690-6439-4E90-A2A5-515E5A17BC6D}">
      <dsp:nvSpPr>
        <dsp:cNvPr id="0" name=""/>
        <dsp:cNvSpPr/>
      </dsp:nvSpPr>
      <dsp:spPr>
        <a:xfrm>
          <a:off x="980784" y="3577495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smtClean="0">
              <a:solidFill>
                <a:schemeClr val="tx1"/>
              </a:solidFill>
              <a:latin typeface="Calibri" pitchFamily="34" charset="0"/>
            </a:rPr>
            <a:t>Ticketing System 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3610756"/>
        <a:ext cx="1036861" cy="614824"/>
      </dsp:txXfrm>
    </dsp:sp>
    <dsp:sp modelId="{C039A480-A1C9-485A-B2C0-8E0C01982245}">
      <dsp:nvSpPr>
        <dsp:cNvPr id="0" name=""/>
        <dsp:cNvSpPr/>
      </dsp:nvSpPr>
      <dsp:spPr>
        <a:xfrm>
          <a:off x="980784" y="4292909"/>
          <a:ext cx="1103383" cy="68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baseline="0" dirty="0" smtClean="0">
              <a:solidFill>
                <a:schemeClr val="tx1"/>
              </a:solidFill>
              <a:latin typeface="Calibri" pitchFamily="34" charset="0"/>
            </a:rPr>
            <a:t>Système d’information </a:t>
          </a:r>
          <a:endParaRPr lang="fr-FR" sz="1200" b="1" kern="1200" baseline="0" dirty="0">
            <a:solidFill>
              <a:schemeClr val="tx1"/>
            </a:solidFill>
            <a:latin typeface="Calibri" pitchFamily="34" charset="0"/>
          </a:endParaRPr>
        </a:p>
      </dsp:txBody>
      <dsp:txXfrm>
        <a:off x="1014045" y="4326170"/>
        <a:ext cx="1036861" cy="61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CB655-5959-4752-811B-0A3CBF059FE0}">
      <dsp:nvSpPr>
        <dsp:cNvPr id="0" name=""/>
        <dsp:cNvSpPr/>
      </dsp:nvSpPr>
      <dsp:spPr>
        <a:xfrm rot="5400000">
          <a:off x="4632934" y="-2696404"/>
          <a:ext cx="1355213" cy="70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Langages déclaratifs : </a:t>
          </a:r>
          <a:r>
            <a:rPr lang="fr-FR" sz="1400" kern="1200" dirty="0" err="1" smtClean="0"/>
            <a:t>templating</a:t>
          </a:r>
          <a:r>
            <a:rPr lang="fr-FR" sz="1400" kern="1200" dirty="0" smtClean="0"/>
            <a:t> (</a:t>
          </a:r>
          <a:r>
            <a:rPr lang="fr-FR" sz="1400" kern="1200" dirty="0" err="1" smtClean="0"/>
            <a:t>xml</a:t>
          </a:r>
          <a:r>
            <a:rPr lang="fr-FR" sz="1400" kern="1200" dirty="0" smtClean="0"/>
            <a:t>/html) et  assemblage de plugins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Langages basés uniquement sur des standards : XML et </a:t>
          </a:r>
          <a:r>
            <a:rPr lang="fr-FR" sz="1400" kern="1200" dirty="0" err="1" smtClean="0"/>
            <a:t>XPath</a:t>
          </a:r>
          <a:endParaRPr lang="fr-FR" sz="1400" kern="1200" dirty="0"/>
        </a:p>
      </dsp:txBody>
      <dsp:txXfrm rot="-5400000">
        <a:off x="1764561" y="238125"/>
        <a:ext cx="7025803" cy="1222901"/>
      </dsp:txXfrm>
    </dsp:sp>
    <dsp:sp modelId="{774627F0-4A98-44F6-AF76-961ED850C613}">
      <dsp:nvSpPr>
        <dsp:cNvPr id="0" name=""/>
        <dsp:cNvSpPr/>
      </dsp:nvSpPr>
      <dsp:spPr>
        <a:xfrm>
          <a:off x="392" y="2566"/>
          <a:ext cx="1764168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Accélération du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développement</a:t>
          </a:r>
        </a:p>
      </dsp:txBody>
      <dsp:txXfrm>
        <a:off x="83087" y="85261"/>
        <a:ext cx="1598778" cy="1528626"/>
      </dsp:txXfrm>
    </dsp:sp>
    <dsp:sp modelId="{D23E57FF-50C5-405C-A1B3-F1E06246A41E}">
      <dsp:nvSpPr>
        <dsp:cNvPr id="0" name=""/>
        <dsp:cNvSpPr/>
      </dsp:nvSpPr>
      <dsp:spPr>
        <a:xfrm rot="5400000">
          <a:off x="4666620" y="-919568"/>
          <a:ext cx="1355213" cy="70957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Facilité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d’ajout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remplacement</a:t>
          </a:r>
          <a:r>
            <a:rPr lang="en-US" sz="1400" kern="1200" dirty="0" smtClean="0"/>
            <a:t> des sources de </a:t>
          </a:r>
          <a:r>
            <a:rPr lang="en-US" sz="1400" kern="1200" dirty="0" err="1" smtClean="0"/>
            <a:t>données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>
              <a:solidFill>
                <a:srgbClr val="000000"/>
              </a:solidFill>
            </a:rPr>
            <a:t>Des plugins réutilisables : HTTP, LDAP, RDBMS,XSLT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Possibilité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développer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propres</a:t>
          </a:r>
          <a:r>
            <a:rPr lang="en-US" sz="1400" kern="1200" dirty="0" smtClean="0"/>
            <a:t> plugins</a:t>
          </a:r>
          <a:endParaRPr lang="en-US" sz="1400" kern="1200" dirty="0"/>
        </a:p>
      </dsp:txBody>
      <dsp:txXfrm rot="-5400000">
        <a:off x="1796367" y="2016841"/>
        <a:ext cx="7029564" cy="1222901"/>
      </dsp:txXfrm>
    </dsp:sp>
    <dsp:sp modelId="{E397D31B-554B-43F7-AE84-DCB0D1EA97F5}">
      <dsp:nvSpPr>
        <dsp:cNvPr id="0" name=""/>
        <dsp:cNvSpPr/>
      </dsp:nvSpPr>
      <dsp:spPr>
        <a:xfrm>
          <a:off x="392" y="1781283"/>
          <a:ext cx="1795973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Maintenabilité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Flexibilité</a:t>
          </a:r>
          <a:endParaRPr lang="fr-FR" sz="1400" kern="1200" dirty="0"/>
        </a:p>
      </dsp:txBody>
      <dsp:txXfrm>
        <a:off x="83087" y="1863978"/>
        <a:ext cx="1630583" cy="1528626"/>
      </dsp:txXfrm>
    </dsp:sp>
    <dsp:sp modelId="{2B4B47B7-7915-4187-AC06-5959C58C0ECB}">
      <dsp:nvSpPr>
        <dsp:cNvPr id="0" name=""/>
        <dsp:cNvSpPr/>
      </dsp:nvSpPr>
      <dsp:spPr>
        <a:xfrm rot="5400000">
          <a:off x="4667931" y="942286"/>
          <a:ext cx="1355213" cy="69750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kern="1200" dirty="0" smtClean="0">
              <a:solidFill>
                <a:schemeClr val="tx1"/>
              </a:solidFill>
              <a:latin typeface="+mn-lt"/>
            </a:rPr>
            <a:t>Utilisation RAM indépendante du volume de données (streaming)</a:t>
          </a:r>
          <a:endParaRPr lang="fr-FR" sz="14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dirty="0" err="1" smtClean="0">
              <a:solidFill>
                <a:schemeClr val="tx1"/>
              </a:solidFill>
              <a:latin typeface="+mn-lt"/>
            </a:rPr>
            <a:t>Minimisation</a:t>
          </a:r>
          <a:r>
            <a:rPr lang="en-US" sz="1400" b="0" i="0" kern="1200" dirty="0" smtClean="0">
              <a:solidFill>
                <a:schemeClr val="tx1"/>
              </a:solidFill>
              <a:latin typeface="+mn-lt"/>
            </a:rPr>
            <a:t> de la </a:t>
          </a:r>
          <a:r>
            <a:rPr lang="en-US" sz="1400" b="0" i="0" kern="1200" dirty="0" err="1" smtClean="0">
              <a:solidFill>
                <a:schemeClr val="tx1"/>
              </a:solidFill>
              <a:latin typeface="+mn-lt"/>
            </a:rPr>
            <a:t>latence</a:t>
          </a:r>
          <a:r>
            <a:rPr lang="en-US" sz="1400" b="0" i="0" kern="1200" dirty="0" smtClean="0">
              <a:solidFill>
                <a:schemeClr val="tx1"/>
              </a:solidFill>
              <a:latin typeface="+mn-lt"/>
            </a:rPr>
            <a:t> (caches)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>
              <a:solidFill>
                <a:schemeClr val="tx1"/>
              </a:solidFill>
              <a:latin typeface="+mn-lt"/>
            </a:rPr>
            <a:t>Optimiseur</a:t>
          </a:r>
          <a:r>
            <a:rPr lang="en-US" sz="1400" b="0" kern="1200" dirty="0" smtClean="0">
              <a:solidFill>
                <a:schemeClr val="tx1"/>
              </a:solidFill>
              <a:latin typeface="+mn-lt"/>
            </a:rPr>
            <a:t> de </a:t>
          </a:r>
          <a:r>
            <a:rPr lang="en-US" sz="1400" b="0" kern="1200" dirty="0" err="1" smtClean="0">
              <a:solidFill>
                <a:schemeClr val="tx1"/>
              </a:solidFill>
              <a:latin typeface="+mn-lt"/>
            </a:rPr>
            <a:t>Xpath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</dsp:txBody>
      <dsp:txXfrm rot="-5400000">
        <a:off x="1858007" y="3818366"/>
        <a:ext cx="6908906" cy="1222901"/>
      </dsp:txXfrm>
    </dsp:sp>
    <dsp:sp modelId="{ADA3F29C-52DC-435F-A82A-0CF9F80D3618}">
      <dsp:nvSpPr>
        <dsp:cNvPr id="0" name=""/>
        <dsp:cNvSpPr/>
      </dsp:nvSpPr>
      <dsp:spPr>
        <a:xfrm>
          <a:off x="392" y="3560000"/>
          <a:ext cx="1832419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Performance</a:t>
          </a:r>
          <a:endParaRPr lang="fr-FR" sz="1400" kern="1200" dirty="0"/>
        </a:p>
      </dsp:txBody>
      <dsp:txXfrm>
        <a:off x="83087" y="3642695"/>
        <a:ext cx="1667029" cy="1528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CB1AF-06DA-44FA-A60A-DEC14C8F8D78}">
      <dsp:nvSpPr>
        <dsp:cNvPr id="0" name=""/>
        <dsp:cNvSpPr/>
      </dsp:nvSpPr>
      <dsp:spPr>
        <a:xfrm rot="5400000">
          <a:off x="4711166" y="-2702643"/>
          <a:ext cx="1188132" cy="67530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Tolérance aux interruptions de service des sources de données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Système de caches avec des règles de rafraichissements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Gestion des cas d’erreurs </a:t>
          </a:r>
          <a:endParaRPr lang="fr-FR" sz="1400" kern="1200" dirty="0"/>
        </a:p>
      </dsp:txBody>
      <dsp:txXfrm rot="-5400000">
        <a:off x="1928699" y="137824"/>
        <a:ext cx="6695066" cy="1072132"/>
      </dsp:txXfrm>
    </dsp:sp>
    <dsp:sp modelId="{E397D31B-554B-43F7-AE84-DCB0D1EA97F5}">
      <dsp:nvSpPr>
        <dsp:cNvPr id="0" name=""/>
        <dsp:cNvSpPr/>
      </dsp:nvSpPr>
      <dsp:spPr>
        <a:xfrm>
          <a:off x="149" y="2250"/>
          <a:ext cx="1959602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Robustesse</a:t>
          </a:r>
        </a:p>
      </dsp:txBody>
      <dsp:txXfrm>
        <a:off x="72649" y="74750"/>
        <a:ext cx="1814602" cy="1340165"/>
      </dsp:txXfrm>
    </dsp:sp>
    <dsp:sp modelId="{1FA79867-EEEA-497A-872C-D8263498634A}">
      <dsp:nvSpPr>
        <dsp:cNvPr id="0" name=""/>
        <dsp:cNvSpPr/>
      </dsp:nvSpPr>
      <dsp:spPr>
        <a:xfrm rot="5400000">
          <a:off x="4696626" y="-1116626"/>
          <a:ext cx="1188132" cy="68417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Visualisation des données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Visualisation de l’usage et de l’état des ressources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Outils de </a:t>
          </a:r>
          <a:r>
            <a:rPr lang="fr-FR" sz="1400" kern="1200" dirty="0" err="1" smtClean="0"/>
            <a:t>débug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Visualisation graphique des dépendances</a:t>
          </a:r>
          <a:endParaRPr lang="fr-FR" sz="1400" kern="1200" dirty="0"/>
        </a:p>
      </dsp:txBody>
      <dsp:txXfrm rot="-5400000">
        <a:off x="1869810" y="1768190"/>
        <a:ext cx="6783765" cy="1072132"/>
      </dsp:txXfrm>
    </dsp:sp>
    <dsp:sp modelId="{96DE1A91-A35B-4844-97E0-0E42DB22EE6B}">
      <dsp:nvSpPr>
        <dsp:cNvPr id="0" name=""/>
        <dsp:cNvSpPr/>
      </dsp:nvSpPr>
      <dsp:spPr>
        <a:xfrm>
          <a:off x="149" y="1561673"/>
          <a:ext cx="1869659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Supervision</a:t>
          </a:r>
          <a:endParaRPr lang="fr-FR" sz="1400" kern="1200" dirty="0"/>
        </a:p>
      </dsp:txBody>
      <dsp:txXfrm>
        <a:off x="72649" y="1634173"/>
        <a:ext cx="1724659" cy="1340165"/>
      </dsp:txXfrm>
    </dsp:sp>
    <dsp:sp modelId="{37984B9D-CA0E-4AF3-907E-407C3600D3E4}">
      <dsp:nvSpPr>
        <dsp:cNvPr id="0" name=""/>
        <dsp:cNvSpPr/>
      </dsp:nvSpPr>
      <dsp:spPr>
        <a:xfrm rot="5400000">
          <a:off x="4647482" y="392429"/>
          <a:ext cx="1188132" cy="69424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Différents</a:t>
          </a:r>
          <a:r>
            <a:rPr lang="en-US" sz="1400" kern="1200" dirty="0" smtClean="0"/>
            <a:t> modes </a:t>
          </a:r>
          <a:r>
            <a:rPr lang="en-US" sz="1400" kern="1200" dirty="0" err="1" smtClean="0"/>
            <a:t>d'accès</a:t>
          </a:r>
          <a:r>
            <a:rPr lang="en-US" sz="1400" kern="1200" dirty="0" smtClean="0"/>
            <a:t> : REST, CLI</a:t>
          </a:r>
          <a:r>
            <a:rPr lang="fr-FR" sz="1400" kern="1200" dirty="0" smtClean="0"/>
            <a:t>, Formulaire HTML auto-généré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Plugins de </a:t>
          </a:r>
          <a:r>
            <a:rPr lang="en-US" sz="1400" kern="1200" dirty="0" err="1" smtClean="0"/>
            <a:t>rendu</a:t>
          </a:r>
          <a:r>
            <a:rPr lang="en-US" sz="1400" kern="1200" dirty="0" smtClean="0"/>
            <a:t>  : csv, </a:t>
          </a:r>
          <a:r>
            <a:rPr lang="en-US" sz="1400" kern="1200" dirty="0" err="1" smtClean="0"/>
            <a:t>json</a:t>
          </a:r>
          <a:r>
            <a:rPr lang="en-US" sz="1400" kern="1200" dirty="0" smtClean="0"/>
            <a:t>, xml, text, pdf…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Différents modes d’authentification et d’autorisation</a:t>
          </a:r>
          <a:endParaRPr lang="fr-FR" sz="1400" kern="1200" dirty="0"/>
        </a:p>
      </dsp:txBody>
      <dsp:txXfrm rot="-5400000">
        <a:off x="1770299" y="3327612"/>
        <a:ext cx="6884499" cy="1072132"/>
      </dsp:txXfrm>
    </dsp:sp>
    <dsp:sp modelId="{FEAEACCD-5E85-4620-8517-B3D3D78CF6D8}">
      <dsp:nvSpPr>
        <dsp:cNvPr id="0" name=""/>
        <dsp:cNvSpPr/>
      </dsp:nvSpPr>
      <dsp:spPr>
        <a:xfrm>
          <a:off x="149" y="3121096"/>
          <a:ext cx="1770148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Accès</a:t>
          </a:r>
          <a:endParaRPr lang="fr-FR" sz="1400" kern="1200" dirty="0"/>
        </a:p>
      </dsp:txBody>
      <dsp:txXfrm>
        <a:off x="72649" y="3193596"/>
        <a:ext cx="1625148" cy="134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endParaRPr lang="fr-BE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A309A6D-C09C-4548-B29A-6CF363A7E532}" type="datetimeFigureOut">
              <a:rPr lang="fr-FR" smtClean="0"/>
              <a:t>13/10/2014</a:t>
            </a:fld>
            <a:endParaRPr lang="fr-BE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2p3.fr/lavoisier/quickstart.html" TargetMode="External"/><Relationship Id="rId2" Type="http://schemas.openxmlformats.org/officeDocument/2006/relationships/hyperlink" Target="http://software.in2p3.fr/lavoisi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ge.in2p3.fr/projects/lavoisier/board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vois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68734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2483768" y="2276872"/>
            <a:ext cx="5760640" cy="1512168"/>
          </a:xfrm>
          <a:prstGeom prst="wedgeEllipseCallout">
            <a:avLst>
              <a:gd name="adj1" fmla="val -49028"/>
              <a:gd name="adj2" fmla="val 832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Rien</a:t>
            </a:r>
            <a:r>
              <a:rPr lang="en-US" dirty="0" smtClean="0"/>
              <a:t> ne se </a:t>
            </a:r>
            <a:r>
              <a:rPr lang="en-US" dirty="0" err="1" smtClean="0"/>
              <a:t>perd</a:t>
            </a:r>
            <a:r>
              <a:rPr lang="en-US" dirty="0" smtClean="0"/>
              <a:t>, </a:t>
            </a:r>
            <a:r>
              <a:rPr lang="en-US" dirty="0" err="1" smtClean="0"/>
              <a:t>rien</a:t>
            </a:r>
            <a:r>
              <a:rPr lang="en-US" dirty="0" smtClean="0"/>
              <a:t> ne se </a:t>
            </a:r>
            <a:r>
              <a:rPr lang="en-US" dirty="0" err="1" smtClean="0"/>
              <a:t>crée</a:t>
            </a:r>
            <a:r>
              <a:rPr lang="en-US" dirty="0" smtClean="0"/>
              <a:t>, tout se &lt;</a:t>
            </a:r>
            <a:r>
              <a:rPr lang="en-US" dirty="0" err="1" smtClean="0"/>
              <a:t>xml:transforme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57239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Cyril L’Orphelin</a:t>
            </a:r>
            <a:r>
              <a:rPr lang="fr-FR" dirty="0" smtClean="0"/>
              <a:t>, Olivier </a:t>
            </a:r>
            <a:r>
              <a:rPr lang="fr-FR" dirty="0" err="1" smtClean="0"/>
              <a:t>Lequeux</a:t>
            </a:r>
            <a:r>
              <a:rPr lang="fr-FR" dirty="0" smtClean="0"/>
              <a:t>, Sylvain </a:t>
            </a:r>
            <a:r>
              <a:rPr lang="fr-FR" dirty="0" smtClean="0"/>
              <a:t>Reynaud, Lionel Schwarz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2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solidFill>
            <a:srgbClr val="02A0CA"/>
          </a:solidFill>
        </p:spPr>
        <p:txBody>
          <a:bodyPr vert="horz" anchor="ctr">
            <a:noAutofit/>
          </a:bodyPr>
          <a:lstStyle/>
          <a:p>
            <a:r>
              <a:rPr lang="en-US" sz="2000" dirty="0" err="1"/>
              <a:t>Fonctionnement</a:t>
            </a:r>
            <a:r>
              <a:rPr lang="en-US" sz="2000" dirty="0"/>
              <a:t> : un </a:t>
            </a:r>
            <a:r>
              <a:rPr lang="en-US" sz="2000" dirty="0" err="1"/>
              <a:t>chainage</a:t>
            </a:r>
            <a:r>
              <a:rPr lang="en-US" sz="2000" dirty="0"/>
              <a:t> de </a:t>
            </a:r>
            <a:r>
              <a:rPr lang="en-US" sz="2000" dirty="0" smtClean="0"/>
              <a:t>plugins </a:t>
            </a:r>
            <a:r>
              <a:rPr lang="en-US" sz="2000" dirty="0"/>
              <a:t>pour </a:t>
            </a:r>
            <a:r>
              <a:rPr lang="en-US" sz="2000" dirty="0" err="1"/>
              <a:t>décrire</a:t>
            </a:r>
            <a:r>
              <a:rPr lang="en-US" sz="2000" dirty="0"/>
              <a:t> les </a:t>
            </a:r>
            <a:r>
              <a:rPr lang="en-US" sz="2000" dirty="0" err="1"/>
              <a:t>vues</a:t>
            </a:r>
            <a:r>
              <a:rPr lang="en-US" sz="2000" dirty="0"/>
              <a:t> de </a:t>
            </a:r>
            <a:r>
              <a:rPr lang="en-US" sz="2000" dirty="0" err="1"/>
              <a:t>données</a:t>
            </a:r>
            <a:endParaRPr lang="en-US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68344" y="3704675"/>
            <a:ext cx="1368152" cy="2483741"/>
            <a:chOff x="7668344" y="3704675"/>
            <a:chExt cx="1368152" cy="2483741"/>
          </a:xfrm>
        </p:grpSpPr>
        <p:sp>
          <p:nvSpPr>
            <p:cNvPr id="5" name="Carré corné 4"/>
            <p:cNvSpPr/>
            <p:nvPr/>
          </p:nvSpPr>
          <p:spPr>
            <a:xfrm>
              <a:off x="7668344" y="4005064"/>
              <a:ext cx="1368152" cy="218335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{</a:t>
              </a:r>
            </a:p>
            <a:p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"entries": [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{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   "entry": [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       "89",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           "1587",</a:t>
              </a: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8172400" y="3704675"/>
              <a:ext cx="782182" cy="3815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JSON</a:t>
              </a:r>
              <a:endParaRPr lang="en-US" sz="16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07504" y="3704675"/>
            <a:ext cx="1615533" cy="2892677"/>
            <a:chOff x="107504" y="3704675"/>
            <a:chExt cx="1615533" cy="2892677"/>
          </a:xfrm>
        </p:grpSpPr>
        <p:sp>
          <p:nvSpPr>
            <p:cNvPr id="8" name="Carré corné 7"/>
            <p:cNvSpPr/>
            <p:nvPr/>
          </p:nvSpPr>
          <p:spPr>
            <a:xfrm>
              <a:off x="107504" y="4005064"/>
              <a:ext cx="1615533" cy="2592288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1600" dirty="0" err="1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Month;Sales;Profit</a:t>
              </a:r>
              <a:endPara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March;28;89</a:t>
              </a:r>
            </a:p>
            <a:p>
              <a:endPara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April;432;1587</a:t>
              </a:r>
            </a:p>
            <a:p>
              <a:endParaRPr lang="fr-FR" sz="16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fr-FR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May;267;529</a:t>
              </a:r>
            </a:p>
            <a:p>
              <a:endParaRPr lang="fr-FR" sz="1600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fr-FR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June;622;2103</a:t>
              </a:r>
              <a:endParaRPr lang="fr-FR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r>
                <a:rPr lang="fr-FR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…</a:t>
              </a:r>
              <a:endParaRPr lang="en-US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79512" y="3704675"/>
              <a:ext cx="663750" cy="3600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CSV</a:t>
              </a:r>
              <a:endParaRPr lang="en-US" sz="16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43609" y="4958052"/>
            <a:ext cx="6696744" cy="1290686"/>
            <a:chOff x="1043609" y="3445884"/>
            <a:chExt cx="6696744" cy="1290686"/>
          </a:xfrm>
        </p:grpSpPr>
        <p:sp>
          <p:nvSpPr>
            <p:cNvPr id="11" name="Ellipse 10"/>
            <p:cNvSpPr/>
            <p:nvPr/>
          </p:nvSpPr>
          <p:spPr>
            <a:xfrm rot="16200000">
              <a:off x="6783924" y="3881373"/>
              <a:ext cx="504056" cy="463406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/>
            <p:cNvSpPr/>
            <p:nvPr/>
          </p:nvSpPr>
          <p:spPr>
            <a:xfrm rot="16200000">
              <a:off x="6416648" y="3401438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rgbClr val="FF0000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J S O N</a:t>
              </a:r>
              <a:endParaRPr lang="en-US" dirty="0"/>
            </a:p>
          </p:txBody>
        </p:sp>
        <p:sp>
          <p:nvSpPr>
            <p:cNvPr id="13" name="Ellipse 12"/>
            <p:cNvSpPr/>
            <p:nvPr/>
          </p:nvSpPr>
          <p:spPr>
            <a:xfrm rot="16200000">
              <a:off x="5816461" y="3881374"/>
              <a:ext cx="504056" cy="463406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Ellipse 13"/>
            <p:cNvSpPr/>
            <p:nvPr/>
          </p:nvSpPr>
          <p:spPr>
            <a:xfrm rot="16200000">
              <a:off x="4976487" y="3401439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rgbClr val="FF0000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r>
                <a:rPr lang="fr-FR" dirty="0" smtClean="0"/>
                <a:t>select</a:t>
              </a:r>
              <a:endParaRPr lang="en-US" dirty="0"/>
            </a:p>
          </p:txBody>
        </p:sp>
        <p:sp>
          <p:nvSpPr>
            <p:cNvPr id="15" name="Ellipse 14"/>
            <p:cNvSpPr/>
            <p:nvPr/>
          </p:nvSpPr>
          <p:spPr>
            <a:xfrm rot="16200000">
              <a:off x="3543563" y="3881374"/>
              <a:ext cx="504056" cy="463406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2286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llipse 15"/>
            <p:cNvSpPr/>
            <p:nvPr/>
          </p:nvSpPr>
          <p:spPr>
            <a:xfrm rot="16200000">
              <a:off x="2672232" y="3412866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rgbClr val="FF0000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C S V</a:t>
              </a:r>
              <a:endParaRPr lang="en-US" dirty="0"/>
            </a:p>
          </p:txBody>
        </p:sp>
        <p:sp>
          <p:nvSpPr>
            <p:cNvPr id="17" name="Ellipse 16"/>
            <p:cNvSpPr/>
            <p:nvPr/>
          </p:nvSpPr>
          <p:spPr>
            <a:xfrm rot="16200000">
              <a:off x="2049184" y="3881374"/>
              <a:ext cx="504056" cy="463406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Ellipse 17"/>
            <p:cNvSpPr/>
            <p:nvPr/>
          </p:nvSpPr>
          <p:spPr>
            <a:xfrm rot="16200000">
              <a:off x="1088056" y="3401437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rgbClr val="FF0000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H T </a:t>
              </a:r>
              <a:r>
                <a:rPr lang="fr-FR" dirty="0" err="1"/>
                <a:t>T</a:t>
              </a:r>
              <a:r>
                <a:rPr lang="fr-FR" dirty="0"/>
                <a:t> P</a:t>
              </a:r>
              <a:endParaRPr lang="en-US" dirty="0"/>
            </a:p>
          </p:txBody>
        </p:sp>
        <p:sp>
          <p:nvSpPr>
            <p:cNvPr id="19" name="Ellipse 18"/>
            <p:cNvSpPr/>
            <p:nvPr/>
          </p:nvSpPr>
          <p:spPr>
            <a:xfrm rot="16200000">
              <a:off x="1095291" y="3881373"/>
              <a:ext cx="504056" cy="463406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266656" y="546671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&lt;e&gt;</a:t>
            </a:r>
            <a:r>
              <a:rPr lang="fr-FR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529</a:t>
            </a:r>
            <a:r>
              <a:rPr lang="fr-FR" sz="1600" dirty="0" smtClean="0">
                <a:latin typeface="Arial Narrow" panose="020B0606020202030204" pitchFamily="34" charset="0"/>
              </a:rPr>
              <a:t>&lt;/e&gt;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92494" y="6165304"/>
            <a:ext cx="3523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 Narrow" panose="020B0606020202030204" pitchFamily="34" charset="0"/>
              </a:rPr>
              <a:t>&lt;</a:t>
            </a:r>
            <a:r>
              <a:rPr lang="fr-FR" sz="1400" dirty="0" err="1" smtClean="0">
                <a:latin typeface="Arial Narrow" panose="020B0606020202030204" pitchFamily="34" charset="0"/>
              </a:rPr>
              <a:t>row</a:t>
            </a:r>
            <a:r>
              <a:rPr lang="fr-FR" sz="1400" dirty="0" smtClean="0">
                <a:latin typeface="Arial Narrow" panose="020B0606020202030204" pitchFamily="34" charset="0"/>
              </a:rPr>
              <a:t>&gt;&lt;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 label="</a:t>
            </a:r>
            <a:r>
              <a:rPr lang="fr-FR" sz="1400" dirty="0" err="1" smtClean="0">
                <a:latin typeface="Arial Narrow" panose="020B0606020202030204" pitchFamily="34" charset="0"/>
              </a:rPr>
              <a:t>Month</a:t>
            </a:r>
            <a:r>
              <a:rPr lang="fr-FR" sz="1400" dirty="0" smtClean="0">
                <a:latin typeface="Arial Narrow" panose="020B0606020202030204" pitchFamily="34" charset="0"/>
              </a:rPr>
              <a:t>"&gt;</a:t>
            </a:r>
            <a:r>
              <a:rPr lang="fr-F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May</a:t>
            </a:r>
            <a:r>
              <a:rPr lang="fr-FR" sz="1400" dirty="0" smtClean="0"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&gt;</a:t>
            </a:r>
          </a:p>
          <a:p>
            <a:r>
              <a:rPr lang="fr-FR" sz="1400" dirty="0" smtClean="0">
                <a:latin typeface="Arial Narrow" panose="020B0606020202030204" pitchFamily="34" charset="0"/>
              </a:rPr>
              <a:t>          &lt;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 label="Sales"&gt;</a:t>
            </a:r>
            <a:r>
              <a:rPr lang="fr-F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267</a:t>
            </a:r>
            <a:r>
              <a:rPr lang="fr-FR" sz="1400" dirty="0" smtClean="0"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&gt;</a:t>
            </a:r>
          </a:p>
          <a:p>
            <a:r>
              <a:rPr lang="fr-FR" sz="1400" dirty="0" smtClean="0">
                <a:latin typeface="Arial Narrow" panose="020B0606020202030204" pitchFamily="34" charset="0"/>
              </a:rPr>
              <a:t>          &lt;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 label="Profit"&gt;</a:t>
            </a:r>
            <a:r>
              <a:rPr lang="fr-FR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529</a:t>
            </a:r>
            <a:r>
              <a:rPr lang="fr-FR" sz="1400" dirty="0" smtClean="0"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latin typeface="Arial Narrow" panose="020B0606020202030204" pitchFamily="34" charset="0"/>
              </a:rPr>
              <a:t>&gt;&lt;/</a:t>
            </a:r>
            <a:r>
              <a:rPr lang="fr-FR" sz="1400" dirty="0" err="1" smtClean="0">
                <a:latin typeface="Arial Narrow" panose="020B0606020202030204" pitchFamily="34" charset="0"/>
              </a:rPr>
              <a:t>row</a:t>
            </a:r>
            <a:r>
              <a:rPr lang="fr-FR" sz="1400" dirty="0" smtClean="0">
                <a:latin typeface="Arial Narrow" panose="020B0606020202030204" pitchFamily="34" charset="0"/>
              </a:rPr>
              <a:t>&gt;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4460755" y="5597683"/>
            <a:ext cx="484632" cy="61385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2371565" y="5455967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May;267;529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17909" y="5454184"/>
            <a:ext cx="674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 Narrow" panose="020B0606020202030204" pitchFamily="34" charset="0"/>
              </a:rPr>
              <a:t>"</a:t>
            </a:r>
            <a:r>
              <a:rPr lang="fr-FR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529</a:t>
            </a:r>
            <a:r>
              <a:rPr lang="fr-FR" sz="1600" dirty="0" smtClean="0">
                <a:latin typeface="Arial Narrow" panose="020B0606020202030204" pitchFamily="34" charset="0"/>
              </a:rPr>
              <a:t>",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07504" y="546960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May;267;529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71566" y="5454518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May;267;529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92494" y="6165152"/>
            <a:ext cx="3523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row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&gt;&lt;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label="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Month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"&gt;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&gt;</a:t>
            </a: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      &lt;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label="Sales"&gt;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267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&gt;</a:t>
            </a: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      &lt;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label="Profit"&gt;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529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&lt;/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column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&gt;&lt;/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row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&gt;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66964" y="546671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&lt;e&gt;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529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&lt;/e&gt;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461451" y="11557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transformation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407324" y="115574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3054603" y="30186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d’entrée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6888787" y="30166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de sortie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-36512" y="476672"/>
            <a:ext cx="878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/>
                </a:solidFill>
              </a:rPr>
              <a:t>Exemple</a:t>
            </a:r>
            <a:r>
              <a:rPr lang="en-US" sz="1600" dirty="0" smtClean="0">
                <a:solidFill>
                  <a:schemeClr val="accent1"/>
                </a:solidFill>
              </a:rPr>
              <a:t>: download d’un </a:t>
            </a:r>
            <a:r>
              <a:rPr lang="en-US" sz="1600" dirty="0" err="1" smtClean="0">
                <a:solidFill>
                  <a:schemeClr val="accent1"/>
                </a:solidFill>
              </a:rPr>
              <a:t>fichier</a:t>
            </a:r>
            <a:r>
              <a:rPr lang="en-US" sz="1600" dirty="0" smtClean="0">
                <a:solidFill>
                  <a:schemeClr val="accent1"/>
                </a:solidFill>
              </a:rPr>
              <a:t> CSV, extraction de la </a:t>
            </a:r>
            <a:r>
              <a:rPr lang="en-US" sz="1600" dirty="0" err="1" smtClean="0">
                <a:solidFill>
                  <a:schemeClr val="accent1"/>
                </a:solidFill>
              </a:rPr>
              <a:t>colonne</a:t>
            </a:r>
            <a:r>
              <a:rPr lang="en-US" sz="1600" dirty="0" smtClean="0">
                <a:solidFill>
                  <a:schemeClr val="accent1"/>
                </a:solidFill>
              </a:rPr>
              <a:t> "Profit" et </a:t>
            </a:r>
            <a:r>
              <a:rPr lang="en-US" sz="1600" dirty="0" err="1" smtClean="0">
                <a:solidFill>
                  <a:schemeClr val="accent1"/>
                </a:solidFill>
              </a:rPr>
              <a:t>rendu</a:t>
            </a:r>
            <a:r>
              <a:rPr lang="en-US" sz="1600" dirty="0" smtClean="0">
                <a:solidFill>
                  <a:schemeClr val="accent1"/>
                </a:solidFill>
              </a:rPr>
              <a:t> en </a:t>
            </a:r>
            <a:r>
              <a:rPr lang="en-US" sz="1600" dirty="0" err="1" smtClean="0">
                <a:solidFill>
                  <a:schemeClr val="accent1"/>
                </a:solidFill>
              </a:rPr>
              <a:t>Json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Fonctionnement</a:t>
            </a:r>
            <a:r>
              <a:rPr lang="en-US" dirty="0"/>
              <a:t> : un </a:t>
            </a:r>
            <a:r>
              <a:rPr lang="en-US" dirty="0" err="1"/>
              <a:t>chainage</a:t>
            </a:r>
            <a:r>
              <a:rPr lang="en-US" dirty="0"/>
              <a:t> de plugins pour </a:t>
            </a:r>
            <a:r>
              <a:rPr lang="en-US" dirty="0" err="1"/>
              <a:t>décrire</a:t>
            </a:r>
            <a:r>
              <a:rPr lang="en-US" dirty="0"/>
              <a:t> les </a:t>
            </a:r>
            <a:r>
              <a:rPr lang="en-US" dirty="0" err="1"/>
              <a:t>vues</a:t>
            </a:r>
            <a:r>
              <a:rPr lang="en-US" dirty="0"/>
              <a:t> de </a:t>
            </a:r>
            <a:r>
              <a:rPr lang="en-US" dirty="0" err="1" smtClean="0"/>
              <a:t>données</a:t>
            </a:r>
            <a:endParaRPr lang="en-US" dirty="0"/>
          </a:p>
        </p:txBody>
      </p:sp>
      <p:pic>
        <p:nvPicPr>
          <p:cNvPr id="7" name="Picture 2" descr="C:\Users\sreynau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" y="620688"/>
            <a:ext cx="7544854" cy="60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Nouveaux plugins</a:t>
            </a:r>
          </a:p>
          <a:p>
            <a:r>
              <a:rPr lang="en-US" dirty="0" smtClean="0"/>
              <a:t>GUI pour </a:t>
            </a:r>
            <a:r>
              <a:rPr lang="en-US" dirty="0" err="1" smtClean="0"/>
              <a:t>l’édition</a:t>
            </a:r>
            <a:r>
              <a:rPr lang="en-US" dirty="0" smtClean="0"/>
              <a:t> des configurations / </a:t>
            </a:r>
            <a:r>
              <a:rPr lang="en-US" dirty="0" err="1" smtClean="0"/>
              <a:t>vues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25" y="2132857"/>
            <a:ext cx="65793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Site web</a:t>
            </a:r>
          </a:p>
          <a:p>
            <a:pPr lvl="1"/>
            <a:r>
              <a:rPr lang="fr-FR" sz="2800" dirty="0" smtClean="0"/>
              <a:t> </a:t>
            </a:r>
            <a:r>
              <a:rPr lang="fr-FR" sz="2800" dirty="0" smtClean="0">
                <a:hlinkClick r:id="rId2"/>
              </a:rPr>
              <a:t>http://software.in2p3.fr/lavoisier</a:t>
            </a:r>
            <a:endParaRPr lang="fr-FR" sz="2800" dirty="0" smtClean="0"/>
          </a:p>
          <a:p>
            <a:pPr lvl="1"/>
            <a:endParaRPr lang="fr-FR" sz="2800" dirty="0" smtClean="0"/>
          </a:p>
          <a:p>
            <a:r>
              <a:rPr lang="fr-FR" sz="2800" dirty="0" smtClean="0"/>
              <a:t>Guide de démarrage:</a:t>
            </a:r>
          </a:p>
          <a:p>
            <a:pPr lvl="1"/>
            <a:r>
              <a:rPr lang="fr-FR" sz="2800" dirty="0" smtClean="0"/>
              <a:t> </a:t>
            </a:r>
            <a:r>
              <a:rPr lang="fr-FR" sz="2800" dirty="0">
                <a:hlinkClick r:id="rId3"/>
              </a:rPr>
              <a:t>http://</a:t>
            </a:r>
            <a:r>
              <a:rPr lang="fr-FR" sz="2800" dirty="0" smtClean="0">
                <a:hlinkClick r:id="rId3"/>
              </a:rPr>
              <a:t>software.in2p3.fr/lavoisier/quickstart.html</a:t>
            </a:r>
            <a:endParaRPr lang="fr-FR" sz="2800" dirty="0" smtClean="0"/>
          </a:p>
          <a:p>
            <a:pPr lvl="1"/>
            <a:endParaRPr lang="fr-FR" sz="2800" dirty="0" smtClean="0"/>
          </a:p>
          <a:p>
            <a:r>
              <a:rPr lang="fr-FR" sz="2800" dirty="0" smtClean="0"/>
              <a:t>Contact </a:t>
            </a:r>
          </a:p>
          <a:p>
            <a:pPr lvl="1"/>
            <a:r>
              <a:rPr lang="fr-FR" sz="2800" dirty="0"/>
              <a:t> </a:t>
            </a:r>
            <a:r>
              <a:rPr lang="fr-FR" sz="2800" dirty="0">
                <a:hlinkClick r:id="rId4"/>
              </a:rPr>
              <a:t>https://</a:t>
            </a:r>
            <a:r>
              <a:rPr lang="fr-FR" sz="2800" dirty="0" smtClean="0">
                <a:hlinkClick r:id="rId4"/>
              </a:rPr>
              <a:t>forge.in2p3.fr/projects/lavoisier/boards</a:t>
            </a:r>
            <a:endParaRPr lang="fr-FR" sz="2800" dirty="0" smtClean="0"/>
          </a:p>
          <a:p>
            <a:pPr lvl="1"/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mtClean="0"/>
              <a:t>Liens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8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245703" y="1844824"/>
            <a:ext cx="1296144" cy="432048"/>
            <a:chOff x="3231144" y="1844824"/>
            <a:chExt cx="1296144" cy="432048"/>
          </a:xfrm>
        </p:grpSpPr>
        <p:sp>
          <p:nvSpPr>
            <p:cNvPr id="2" name="Ellipse 1"/>
            <p:cNvSpPr/>
            <p:nvPr/>
          </p:nvSpPr>
          <p:spPr>
            <a:xfrm>
              <a:off x="3231144" y="1844824"/>
              <a:ext cx="432048" cy="432048"/>
            </a:xfrm>
            <a:prstGeom prst="ellipse">
              <a:avLst/>
            </a:prstGeom>
            <a:solidFill>
              <a:schemeClr val="bg2">
                <a:alpha val="16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095240" y="1844824"/>
              <a:ext cx="432048" cy="432048"/>
            </a:xfrm>
            <a:prstGeom prst="ellipse">
              <a:avLst/>
            </a:prstGeom>
            <a:solidFill>
              <a:schemeClr val="bg2">
                <a:alpha val="16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689183" y="1896945"/>
              <a:ext cx="355078" cy="222621"/>
            </a:xfrm>
            <a:custGeom>
              <a:avLst/>
              <a:gdLst>
                <a:gd name="connsiteX0" fmla="*/ 0 w 355078"/>
                <a:gd name="connsiteY0" fmla="*/ 218458 h 222621"/>
                <a:gd name="connsiteX1" fmla="*/ 177421 w 355078"/>
                <a:gd name="connsiteY1" fmla="*/ 94 h 222621"/>
                <a:gd name="connsiteX2" fmla="*/ 341194 w 355078"/>
                <a:gd name="connsiteY2" fmla="*/ 191162 h 222621"/>
                <a:gd name="connsiteX3" fmla="*/ 327547 w 355078"/>
                <a:gd name="connsiteY3" fmla="*/ 204810 h 222621"/>
                <a:gd name="connsiteX4" fmla="*/ 177421 w 355078"/>
                <a:gd name="connsiteY4" fmla="*/ 13742 h 222621"/>
                <a:gd name="connsiteX5" fmla="*/ 0 w 355078"/>
                <a:gd name="connsiteY5" fmla="*/ 218458 h 22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78" h="222621">
                  <a:moveTo>
                    <a:pt x="0" y="218458"/>
                  </a:moveTo>
                  <a:cubicBezTo>
                    <a:pt x="0" y="216183"/>
                    <a:pt x="120555" y="4643"/>
                    <a:pt x="177421" y="94"/>
                  </a:cubicBezTo>
                  <a:cubicBezTo>
                    <a:pt x="234287" y="-4455"/>
                    <a:pt x="316173" y="157043"/>
                    <a:pt x="341194" y="191162"/>
                  </a:cubicBezTo>
                  <a:cubicBezTo>
                    <a:pt x="366215" y="225281"/>
                    <a:pt x="354843" y="234380"/>
                    <a:pt x="327547" y="204810"/>
                  </a:cubicBezTo>
                  <a:cubicBezTo>
                    <a:pt x="300252" y="175240"/>
                    <a:pt x="232012" y="13742"/>
                    <a:pt x="177421" y="13742"/>
                  </a:cubicBezTo>
                  <a:cubicBezTo>
                    <a:pt x="122830" y="13742"/>
                    <a:pt x="0" y="220733"/>
                    <a:pt x="0" y="218458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051720" y="692696"/>
            <a:ext cx="3573479" cy="4392488"/>
            <a:chOff x="3851920" y="620688"/>
            <a:chExt cx="3271751" cy="4579945"/>
          </a:xfrm>
        </p:grpSpPr>
        <p:pic>
          <p:nvPicPr>
            <p:cNvPr id="32" name="Picture 2" descr="Lavoisi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68" b="14038"/>
            <a:stretch/>
          </p:blipFill>
          <p:spPr bwMode="auto">
            <a:xfrm>
              <a:off x="3923928" y="620688"/>
              <a:ext cx="3199743" cy="381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ccolade fermante 32"/>
            <p:cNvSpPr/>
            <p:nvPr/>
          </p:nvSpPr>
          <p:spPr>
            <a:xfrm>
              <a:off x="3851920" y="705272"/>
              <a:ext cx="432048" cy="4495361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43160611"/>
              </p:ext>
            </p:extLst>
          </p:nvPr>
        </p:nvGraphicFramePr>
        <p:xfrm>
          <a:off x="1567864" y="951788"/>
          <a:ext cx="6019764" cy="360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Avant</a:t>
            </a:r>
            <a:endParaRPr lang="fr-F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72990"/>
              </p:ext>
            </p:extLst>
          </p:nvPr>
        </p:nvGraphicFramePr>
        <p:xfrm>
          <a:off x="-824720" y="705443"/>
          <a:ext cx="3064953" cy="497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Rectangle 45"/>
          <p:cNvSpPr/>
          <p:nvPr/>
        </p:nvSpPr>
        <p:spPr>
          <a:xfrm>
            <a:off x="683568" y="5680120"/>
            <a:ext cx="1768592" cy="973848"/>
          </a:xfrm>
          <a:prstGeom prst="wedgeRectCallout">
            <a:avLst>
              <a:gd name="adj1" fmla="val -28058"/>
              <a:gd name="adj2" fmla="val -6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Sources de données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>
            <a:off x="1164988" y="1700808"/>
            <a:ext cx="2110868" cy="432048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>
            <a:off x="1164988" y="951789"/>
            <a:ext cx="2110868" cy="1037051"/>
          </a:xfrm>
          <a:prstGeom prst="bentConnector3">
            <a:avLst>
              <a:gd name="adj1" fmla="val 56353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1367644" y="836712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MySQL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331640" y="1700808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Oracle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30" name="Picture 5" descr="http://operations-portal.egi.eu/img/logo_final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31" b="16963"/>
          <a:stretch/>
        </p:blipFill>
        <p:spPr bwMode="auto">
          <a:xfrm>
            <a:off x="6108864" y="1440207"/>
            <a:ext cx="2088232" cy="26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en angle 38"/>
          <p:cNvCxnSpPr/>
          <p:nvPr/>
        </p:nvCxnSpPr>
        <p:spPr>
          <a:xfrm>
            <a:off x="1164988" y="2420888"/>
            <a:ext cx="1462796" cy="365937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flipV="1">
            <a:off x="1164988" y="2852936"/>
            <a:ext cx="1462796" cy="360040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1331640" y="2276872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wget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428334" y="3068960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java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44" name="Connecteur en angle 43"/>
          <p:cNvCxnSpPr/>
          <p:nvPr/>
        </p:nvCxnSpPr>
        <p:spPr>
          <a:xfrm>
            <a:off x="1164988" y="3789040"/>
            <a:ext cx="2470908" cy="144016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 flipV="1">
            <a:off x="1164988" y="4077072"/>
            <a:ext cx="2470908" cy="504056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ngle 52"/>
          <p:cNvCxnSpPr/>
          <p:nvPr/>
        </p:nvCxnSpPr>
        <p:spPr>
          <a:xfrm flipV="1">
            <a:off x="1164988" y="4221088"/>
            <a:ext cx="2686932" cy="1008112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1343594" y="3645024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rest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1344198" y="4434440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soap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428334" y="5085184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ldap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62" name="Titre 10"/>
          <p:cNvSpPr txBox="1">
            <a:spLocks/>
          </p:cNvSpPr>
          <p:nvPr/>
        </p:nvSpPr>
        <p:spPr>
          <a:xfrm>
            <a:off x="5508104" y="672576"/>
            <a:ext cx="3507768" cy="667544"/>
          </a:xfrm>
          <a:prstGeom prst="wedgeRoundRectCallout">
            <a:avLst>
              <a:gd name="adj1" fmla="val -20138"/>
              <a:gd name="adj2" fmla="val 91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lang="fr-FR" sz="4800" b="1" i="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1600" smtClean="0">
                <a:solidFill>
                  <a:schemeClr val="tx1"/>
                </a:solidFill>
              </a:rPr>
              <a:t>Application web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4" name="Double flèche horizontale 33"/>
          <p:cNvSpPr/>
          <p:nvPr/>
        </p:nvSpPr>
        <p:spPr>
          <a:xfrm>
            <a:off x="5026880" y="3068960"/>
            <a:ext cx="1080120" cy="4483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Espace réservé du texte 2"/>
          <p:cNvSpPr txBox="1">
            <a:spLocks/>
          </p:cNvSpPr>
          <p:nvPr/>
        </p:nvSpPr>
        <p:spPr>
          <a:xfrm>
            <a:off x="19390" y="1184"/>
            <a:ext cx="9144000" cy="457200"/>
          </a:xfrm>
          <a:prstGeom prst="rect">
            <a:avLst/>
          </a:prstGeom>
          <a:solidFill>
            <a:srgbClr val="02A0CA"/>
          </a:solidFill>
        </p:spPr>
        <p:txBody>
          <a:bodyPr vert="horz" anchor="ctr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lang="fr-FR" sz="1400" b="0" i="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fr-FR" sz="2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fr-FR"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  <a:extLst/>
          </a:lstStyle>
          <a:p>
            <a:r>
              <a:rPr lang="fr-FR" sz="2400" dirty="0" smtClean="0">
                <a:solidFill>
                  <a:srgbClr val="FF0000"/>
                </a:solidFill>
              </a:rPr>
              <a:t>Mais ça c’était AVANT …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75856" y="4869160"/>
            <a:ext cx="5760640" cy="1621920"/>
          </a:xfrm>
          <a:prstGeom prst="wedgeRectCallout">
            <a:avLst>
              <a:gd name="adj1" fmla="val -30508"/>
              <a:gd name="adj2" fmla="val -6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Coût de développement/maintenance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Hétérogénéité des protocoles et formats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Tolérance aux pannes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Extensibilité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Performance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52344" y="4365104"/>
            <a:ext cx="5570960" cy="2097330"/>
          </a:xfrm>
          <a:prstGeom prst="wedgeRectCallout">
            <a:avLst>
              <a:gd name="adj1" fmla="val -14192"/>
              <a:gd name="adj2" fmla="val -6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LAVOISIER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Langages standards et homogènes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Maintenabilité // Flexibilit</a:t>
            </a:r>
            <a:r>
              <a:rPr lang="fr-FR" dirty="0">
                <a:solidFill>
                  <a:schemeClr val="tx1"/>
                </a:solidFill>
              </a:rPr>
              <a:t>é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Robustesse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Outils de supervision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Modes d’accès (rendu) multiples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4" grpId="0">
        <p:bldAsOne/>
      </p:bldGraphic>
      <p:bldP spid="46" grpId="0" animBg="1"/>
      <p:bldP spid="20" grpId="0" animBg="1"/>
      <p:bldP spid="20" grpId="1" animBg="1"/>
      <p:bldP spid="25" grpId="0" animBg="1"/>
      <p:bldP spid="25" grpId="1" animBg="1"/>
      <p:bldP spid="47" grpId="0" animBg="1"/>
      <p:bldP spid="47" grpId="1" animBg="1"/>
      <p:bldP spid="48" grpId="0" animBg="1"/>
      <p:bldP spid="48" grpId="1" animBg="1"/>
      <p:bldP spid="54" grpId="0" animBg="1"/>
      <p:bldP spid="54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34" grpId="0" animBg="1"/>
      <p:bldP spid="35" grpId="0" animBg="1"/>
      <p:bldP spid="51" grpId="0" animBg="1"/>
      <p:bldP spid="51" grpId="1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Caractéristiques (1/2)</a:t>
            </a: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081135519"/>
              </p:ext>
            </p:extLst>
          </p:nvPr>
        </p:nvGraphicFramePr>
        <p:xfrm>
          <a:off x="251520" y="908720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0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4627F0-4A98-44F6-AF76-961ED850C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0ECB655-5959-4752-811B-0A3CBF059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97D31B-554B-43F7-AE84-DCB0D1EA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3E57FF-50C5-405C-A1B3-F1E06246A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A3F29C-52DC-435F-A82A-0CF9F80D3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4B47B7-7915-4187-AC06-5959C58C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Caractéristiques </a:t>
            </a:r>
            <a:r>
              <a:rPr lang="fr-FR" dirty="0" smtClean="0"/>
              <a:t>(2/2)</a:t>
            </a: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581854048"/>
              </p:ext>
            </p:extLst>
          </p:nvPr>
        </p:nvGraphicFramePr>
        <p:xfrm>
          <a:off x="251520" y="1412776"/>
          <a:ext cx="87129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397D31B-554B-43F7-AE84-DCB0D1EA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6CB1AF-06DA-44FA-A60A-DEC14C8F8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DE1A91-A35B-4844-97E0-0E42DB22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A79867-EEEA-497A-872C-D82634986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AEACCD-5E85-4620-8517-B3D3D78C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984B9D-CA0E-4AF3-907E-407C3600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solidFill>
            <a:srgbClr val="02A0CA"/>
          </a:solidFill>
        </p:spPr>
        <p:txBody>
          <a:bodyPr vert="horz" anchor="ctr">
            <a:noAutofit/>
          </a:bodyPr>
          <a:lstStyle/>
          <a:p>
            <a:r>
              <a:rPr lang="en-US" sz="2000" dirty="0" smtClean="0"/>
              <a:t>Fonctionnement : un </a:t>
            </a:r>
            <a:r>
              <a:rPr lang="en-US" sz="2000" dirty="0" err="1" smtClean="0"/>
              <a:t>chainage</a:t>
            </a:r>
            <a:r>
              <a:rPr lang="en-US" sz="2000" dirty="0" smtClean="0"/>
              <a:t> de plugins pour </a:t>
            </a:r>
            <a:r>
              <a:rPr lang="en-US" sz="2000" dirty="0" err="1" smtClean="0"/>
              <a:t>décrire</a:t>
            </a:r>
            <a:r>
              <a:rPr lang="en-US" sz="2000" dirty="0" smtClean="0"/>
              <a:t> les </a:t>
            </a:r>
            <a:r>
              <a:rPr lang="en-US" sz="2000" dirty="0" err="1" smtClean="0"/>
              <a:t>vues</a:t>
            </a:r>
            <a:r>
              <a:rPr lang="en-US" sz="2000" dirty="0" smtClean="0"/>
              <a:t> de </a:t>
            </a:r>
            <a:r>
              <a:rPr lang="en-US" sz="2000" dirty="0" err="1" smtClean="0"/>
              <a:t>données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96" y="2143237"/>
            <a:ext cx="8892000" cy="25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59832" y="1772816"/>
            <a:ext cx="3024336" cy="3024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e 8"/>
          <p:cNvGrpSpPr/>
          <p:nvPr/>
        </p:nvGrpSpPr>
        <p:grpSpPr>
          <a:xfrm>
            <a:off x="3203848" y="2591582"/>
            <a:ext cx="2266328" cy="1863042"/>
            <a:chOff x="3203848" y="2591582"/>
            <a:chExt cx="2266328" cy="1863042"/>
          </a:xfrm>
        </p:grpSpPr>
        <p:sp>
          <p:nvSpPr>
            <p:cNvPr id="10" name="Ellipse 9"/>
            <p:cNvSpPr/>
            <p:nvPr/>
          </p:nvSpPr>
          <p:spPr>
            <a:xfrm rot="16200000">
              <a:off x="5182144" y="3392996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lipse 10"/>
            <p:cNvSpPr/>
            <p:nvPr/>
          </p:nvSpPr>
          <p:spPr>
            <a:xfrm rot="16200000">
              <a:off x="3203848" y="2780928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/>
            <p:cNvSpPr/>
            <p:nvPr/>
          </p:nvSpPr>
          <p:spPr>
            <a:xfrm rot="16200000">
              <a:off x="3203848" y="3292191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Ellipse 12"/>
            <p:cNvSpPr/>
            <p:nvPr/>
          </p:nvSpPr>
          <p:spPr>
            <a:xfrm rot="16200000">
              <a:off x="3491880" y="3789041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Ellipse 13"/>
            <p:cNvSpPr/>
            <p:nvPr/>
          </p:nvSpPr>
          <p:spPr>
            <a:xfrm rot="16200000">
              <a:off x="4205840" y="3004158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Ellipse 14"/>
            <p:cNvSpPr/>
            <p:nvPr/>
          </p:nvSpPr>
          <p:spPr>
            <a:xfrm rot="16200000">
              <a:off x="5182144" y="2591582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llipse 15"/>
            <p:cNvSpPr/>
            <p:nvPr/>
          </p:nvSpPr>
          <p:spPr>
            <a:xfrm rot="16200000">
              <a:off x="4578656" y="4166592"/>
              <a:ext cx="288032" cy="288032"/>
            </a:xfrm>
            <a:prstGeom prst="ellipse">
              <a:avLst/>
            </a:prstGeom>
            <a:noFill/>
            <a:ln>
              <a:solidFill>
                <a:srgbClr val="FADA7A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419872" y="2586390"/>
            <a:ext cx="2592288" cy="1901244"/>
            <a:chOff x="3419872" y="2586390"/>
            <a:chExt cx="2592288" cy="1901244"/>
          </a:xfrm>
        </p:grpSpPr>
        <p:sp>
          <p:nvSpPr>
            <p:cNvPr id="18" name="ZoneTexte 17"/>
            <p:cNvSpPr txBox="1"/>
            <p:nvPr/>
          </p:nvSpPr>
          <p:spPr>
            <a:xfrm>
              <a:off x="4427984" y="2996952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394683" y="258639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87427" y="339067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419872" y="3284984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419872" y="278092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738499" y="378904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818619" y="414908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XML</a:t>
              </a:r>
              <a:endParaRPr lang="en-US" sz="1600" b="1" dirty="0"/>
            </a:p>
          </p:txBody>
        </p:sp>
      </p:grpSp>
      <p:sp>
        <p:nvSpPr>
          <p:cNvPr id="25" name="Ellipse 24"/>
          <p:cNvSpPr/>
          <p:nvPr/>
        </p:nvSpPr>
        <p:spPr>
          <a:xfrm rot="16200000">
            <a:off x="3638056" y="2761323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 rot="16200000">
            <a:off x="3579351" y="2781215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 rot="16200000">
            <a:off x="3494040" y="2761321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Ellipse 27"/>
          <p:cNvSpPr/>
          <p:nvPr/>
        </p:nvSpPr>
        <p:spPr>
          <a:xfrm rot="16200000">
            <a:off x="3435335" y="2781218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 rot="16200000">
            <a:off x="3350024" y="2761324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 rot="16200000">
            <a:off x="3289317" y="2781218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 rot="16200000">
            <a:off x="3206008" y="2761320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llipse 31"/>
          <p:cNvSpPr/>
          <p:nvPr/>
        </p:nvSpPr>
        <p:spPr>
          <a:xfrm rot="16200000">
            <a:off x="3203848" y="2781217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483768" y="2735598"/>
            <a:ext cx="2740557" cy="1473175"/>
            <a:chOff x="2483768" y="2735598"/>
            <a:chExt cx="2740557" cy="1473175"/>
          </a:xfrm>
        </p:grpSpPr>
        <p:cxnSp>
          <p:nvCxnSpPr>
            <p:cNvPr id="34" name="Connecteur droit avec flèche 33"/>
            <p:cNvCxnSpPr/>
            <p:nvPr/>
          </p:nvCxnSpPr>
          <p:spPr>
            <a:xfrm flipV="1">
              <a:off x="2483768" y="3004158"/>
              <a:ext cx="720080" cy="1440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endCxn id="12" idx="0"/>
            </p:cNvCxnSpPr>
            <p:nvPr/>
          </p:nvCxnSpPr>
          <p:spPr>
            <a:xfrm>
              <a:off x="3017651" y="3436207"/>
              <a:ext cx="186197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483768" y="3681028"/>
              <a:ext cx="1008112" cy="25202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endCxn id="16" idx="7"/>
            </p:cNvCxnSpPr>
            <p:nvPr/>
          </p:nvCxnSpPr>
          <p:spPr>
            <a:xfrm>
              <a:off x="4349856" y="4070915"/>
              <a:ext cx="270981" cy="13785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endCxn id="14" idx="7"/>
            </p:cNvCxnSpPr>
            <p:nvPr/>
          </p:nvCxnSpPr>
          <p:spPr>
            <a:xfrm>
              <a:off x="4067944" y="2924943"/>
              <a:ext cx="180077" cy="1213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4067944" y="3212976"/>
              <a:ext cx="191874" cy="24482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endCxn id="10" idx="0"/>
            </p:cNvCxnSpPr>
            <p:nvPr/>
          </p:nvCxnSpPr>
          <p:spPr>
            <a:xfrm flipV="1">
              <a:off x="4349856" y="3537012"/>
              <a:ext cx="832288" cy="3960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endCxn id="10" idx="7"/>
            </p:cNvCxnSpPr>
            <p:nvPr/>
          </p:nvCxnSpPr>
          <p:spPr>
            <a:xfrm>
              <a:off x="5046683" y="3212976"/>
              <a:ext cx="177642" cy="22220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endCxn id="15" idx="0"/>
            </p:cNvCxnSpPr>
            <p:nvPr/>
          </p:nvCxnSpPr>
          <p:spPr>
            <a:xfrm flipV="1">
              <a:off x="5046683" y="2735598"/>
              <a:ext cx="135461" cy="2685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5101108" y="2708920"/>
            <a:ext cx="2927276" cy="1566177"/>
            <a:chOff x="5101108" y="2708920"/>
            <a:chExt cx="2927276" cy="1566177"/>
          </a:xfrm>
        </p:grpSpPr>
        <p:cxnSp>
          <p:nvCxnSpPr>
            <p:cNvPr id="44" name="Connecteur droit avec flèche 43"/>
            <p:cNvCxnSpPr/>
            <p:nvPr/>
          </p:nvCxnSpPr>
          <p:spPr>
            <a:xfrm>
              <a:off x="6084168" y="2708920"/>
              <a:ext cx="684076" cy="13628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5467904" y="3292190"/>
              <a:ext cx="1984416" cy="98290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101108" y="3148174"/>
              <a:ext cx="100811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5470176" y="3284985"/>
              <a:ext cx="2558208" cy="9901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5470176" y="3392996"/>
              <a:ext cx="1426180" cy="88210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6084168" y="2708920"/>
              <a:ext cx="216024" cy="2952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à coins arrondis 49"/>
          <p:cNvSpPr/>
          <p:nvPr/>
        </p:nvSpPr>
        <p:spPr>
          <a:xfrm>
            <a:off x="6109220" y="548680"/>
            <a:ext cx="2949118" cy="10474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e 50"/>
          <p:cNvGrpSpPr/>
          <p:nvPr/>
        </p:nvGrpSpPr>
        <p:grpSpPr>
          <a:xfrm>
            <a:off x="6220963" y="654334"/>
            <a:ext cx="2837375" cy="349555"/>
            <a:chOff x="6287999" y="5782024"/>
            <a:chExt cx="2837375" cy="349555"/>
          </a:xfrm>
        </p:grpSpPr>
        <p:grpSp>
          <p:nvGrpSpPr>
            <p:cNvPr id="52" name="Groupe 51"/>
            <p:cNvGrpSpPr/>
            <p:nvPr/>
          </p:nvGrpSpPr>
          <p:grpSpPr>
            <a:xfrm>
              <a:off x="6287999" y="5793025"/>
              <a:ext cx="872270" cy="338554"/>
              <a:chOff x="5581424" y="6153429"/>
              <a:chExt cx="840603" cy="338554"/>
            </a:xfrm>
          </p:grpSpPr>
          <p:sp>
            <p:nvSpPr>
              <p:cNvPr id="54" name="Ellipse 53"/>
              <p:cNvSpPr/>
              <p:nvPr/>
            </p:nvSpPr>
            <p:spPr>
              <a:xfrm rot="16200000">
                <a:off x="5581424" y="6165306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FADA7A"/>
                </a:solidFill>
              </a:ln>
              <a:scene3d>
                <a:camera prst="orthographicFront">
                  <a:rot lat="18299978" lon="0" rev="0"/>
                </a:camera>
                <a:lightRig rig="threePt" dir="t"/>
              </a:scene3d>
              <a:sp3d extrusionH="762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5845505" y="6153429"/>
                <a:ext cx="576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XML</a:t>
                </a:r>
                <a:endParaRPr lang="en-US" sz="1600" b="1" dirty="0"/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7095331" y="5782024"/>
              <a:ext cx="2030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Vue</a:t>
              </a:r>
              <a:r>
                <a:rPr lang="en-US" sz="1600" dirty="0" smtClean="0">
                  <a:solidFill>
                    <a:schemeClr val="bg1"/>
                  </a:solidFill>
                </a:rPr>
                <a:t> des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données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6300192" y="1072387"/>
            <a:ext cx="1621377" cy="360040"/>
            <a:chOff x="6559797" y="6189689"/>
            <a:chExt cx="1621377" cy="360040"/>
          </a:xfrm>
        </p:grpSpPr>
        <p:sp>
          <p:nvSpPr>
            <p:cNvPr id="57" name="Ellipse 56"/>
            <p:cNvSpPr/>
            <p:nvPr/>
          </p:nvSpPr>
          <p:spPr>
            <a:xfrm rot="16200000">
              <a:off x="6545111" y="6204375"/>
              <a:ext cx="360040" cy="3306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18299978" lon="0" rev="0"/>
              </a:camera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7100429" y="6210031"/>
              <a:ext cx="1080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600" dirty="0" smtClean="0">
                  <a:solidFill>
                    <a:schemeClr val="bg1"/>
                  </a:solidFill>
                </a:rPr>
                <a:t>plugin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1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solidFill>
            <a:srgbClr val="02A0CA"/>
          </a:solidFill>
        </p:spPr>
        <p:txBody>
          <a:bodyPr vert="horz" anchor="ctr">
            <a:noAutofit/>
          </a:bodyPr>
          <a:lstStyle/>
          <a:p>
            <a:r>
              <a:rPr lang="en-US" sz="2000" dirty="0" err="1"/>
              <a:t>Fonctionnement</a:t>
            </a:r>
            <a:r>
              <a:rPr lang="en-US" sz="2000" dirty="0"/>
              <a:t> : un </a:t>
            </a:r>
            <a:r>
              <a:rPr lang="en-US" sz="2000" dirty="0" err="1"/>
              <a:t>chainage</a:t>
            </a:r>
            <a:r>
              <a:rPr lang="en-US" sz="2000" dirty="0"/>
              <a:t> de </a:t>
            </a:r>
            <a:r>
              <a:rPr lang="en-US" sz="2000" dirty="0" smtClean="0"/>
              <a:t>plugins </a:t>
            </a:r>
            <a:r>
              <a:rPr lang="en-US" sz="2000" dirty="0"/>
              <a:t>pour </a:t>
            </a:r>
            <a:r>
              <a:rPr lang="en-US" sz="2000" dirty="0" err="1"/>
              <a:t>décrire</a:t>
            </a:r>
            <a:r>
              <a:rPr lang="en-US" sz="2000" dirty="0"/>
              <a:t> les </a:t>
            </a:r>
            <a:r>
              <a:rPr lang="en-US" sz="2000" dirty="0" err="1"/>
              <a:t>vues</a:t>
            </a:r>
            <a:r>
              <a:rPr lang="en-US" sz="2000" dirty="0"/>
              <a:t> de </a:t>
            </a:r>
            <a:r>
              <a:rPr lang="en-US" sz="2000" dirty="0" err="1"/>
              <a:t>données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6" y="2102042"/>
            <a:ext cx="8892000" cy="25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1772816"/>
            <a:ext cx="3024336" cy="3024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 rot="16200000">
            <a:off x="5182144" y="3392996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 rot="16200000">
            <a:off x="3203848" y="3292191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 rot="16200000">
            <a:off x="3491880" y="3789041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 rot="16200000">
            <a:off x="4205840" y="3004158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 rot="16200000">
            <a:off x="5182144" y="2591582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 rot="16200000">
            <a:off x="4578656" y="4166592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76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483768" y="2735598"/>
            <a:ext cx="2740557" cy="1473175"/>
            <a:chOff x="2483768" y="2735598"/>
            <a:chExt cx="2740557" cy="1473175"/>
          </a:xfrm>
        </p:grpSpPr>
        <p:cxnSp>
          <p:nvCxnSpPr>
            <p:cNvPr id="13" name="Connecteur droit avec flèche 12"/>
            <p:cNvCxnSpPr/>
            <p:nvPr/>
          </p:nvCxnSpPr>
          <p:spPr>
            <a:xfrm flipV="1">
              <a:off x="2483768" y="3004158"/>
              <a:ext cx="720080" cy="1440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endCxn id="7" idx="0"/>
            </p:cNvCxnSpPr>
            <p:nvPr/>
          </p:nvCxnSpPr>
          <p:spPr>
            <a:xfrm>
              <a:off x="3017651" y="3436207"/>
              <a:ext cx="186197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2483768" y="3681028"/>
              <a:ext cx="1008112" cy="25202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endCxn id="11" idx="7"/>
            </p:cNvCxnSpPr>
            <p:nvPr/>
          </p:nvCxnSpPr>
          <p:spPr>
            <a:xfrm>
              <a:off x="4349856" y="4070915"/>
              <a:ext cx="270981" cy="13785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endCxn id="9" idx="7"/>
            </p:cNvCxnSpPr>
            <p:nvPr/>
          </p:nvCxnSpPr>
          <p:spPr>
            <a:xfrm>
              <a:off x="4067944" y="2924943"/>
              <a:ext cx="180077" cy="1213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4067944" y="3212976"/>
              <a:ext cx="191874" cy="24482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endCxn id="6" idx="0"/>
            </p:cNvCxnSpPr>
            <p:nvPr/>
          </p:nvCxnSpPr>
          <p:spPr>
            <a:xfrm flipV="1">
              <a:off x="4349856" y="3537012"/>
              <a:ext cx="832288" cy="3960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endCxn id="6" idx="7"/>
            </p:cNvCxnSpPr>
            <p:nvPr/>
          </p:nvCxnSpPr>
          <p:spPr>
            <a:xfrm>
              <a:off x="5046683" y="3212976"/>
              <a:ext cx="177642" cy="22220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endCxn id="10" idx="0"/>
            </p:cNvCxnSpPr>
            <p:nvPr/>
          </p:nvCxnSpPr>
          <p:spPr>
            <a:xfrm flipV="1">
              <a:off x="5046683" y="2735598"/>
              <a:ext cx="135461" cy="2685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/>
        </p:nvSpPr>
        <p:spPr>
          <a:xfrm rot="16200000">
            <a:off x="1095291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825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 rot="16200000">
            <a:off x="3638056" y="2761323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 rot="16200000">
            <a:off x="3579351" y="2781215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Ellipse 27"/>
          <p:cNvSpPr/>
          <p:nvPr/>
        </p:nvSpPr>
        <p:spPr>
          <a:xfrm rot="16200000">
            <a:off x="3494040" y="2761321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 rot="16200000">
            <a:off x="3435335" y="2781218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 rot="16200000">
            <a:off x="3350024" y="2761324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 rot="16200000">
            <a:off x="3289317" y="2781218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llipse 31"/>
          <p:cNvSpPr/>
          <p:nvPr/>
        </p:nvSpPr>
        <p:spPr>
          <a:xfrm rot="16200000">
            <a:off x="3206008" y="2761320"/>
            <a:ext cx="360040" cy="330667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Ellipse 32"/>
          <p:cNvSpPr/>
          <p:nvPr/>
        </p:nvSpPr>
        <p:spPr>
          <a:xfrm rot="16200000">
            <a:off x="3203848" y="2781217"/>
            <a:ext cx="288032" cy="288032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e 34"/>
          <p:cNvGrpSpPr/>
          <p:nvPr/>
        </p:nvGrpSpPr>
        <p:grpSpPr>
          <a:xfrm>
            <a:off x="5101108" y="2708920"/>
            <a:ext cx="2927276" cy="1566177"/>
            <a:chOff x="5101108" y="2708920"/>
            <a:chExt cx="2927276" cy="1566177"/>
          </a:xfrm>
        </p:grpSpPr>
        <p:cxnSp>
          <p:nvCxnSpPr>
            <p:cNvPr id="36" name="Connecteur droit avec flèche 35"/>
            <p:cNvCxnSpPr/>
            <p:nvPr/>
          </p:nvCxnSpPr>
          <p:spPr>
            <a:xfrm>
              <a:off x="6084168" y="2708920"/>
              <a:ext cx="684076" cy="13628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V="1">
              <a:off x="5467904" y="3292190"/>
              <a:ext cx="1984416" cy="98290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101108" y="3148174"/>
              <a:ext cx="100811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5470176" y="3284985"/>
              <a:ext cx="2558208" cy="9901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5470176" y="3392996"/>
              <a:ext cx="1426180" cy="88210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6084168" y="2708920"/>
              <a:ext cx="216024" cy="2952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1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4524E-6 L 0.0165 0.3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8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solidFill>
            <a:srgbClr val="02A0CA"/>
          </a:solidFill>
        </p:spPr>
        <p:txBody>
          <a:bodyPr vert="horz" anchor="ctr">
            <a:noAutofit/>
          </a:bodyPr>
          <a:lstStyle/>
          <a:p>
            <a:r>
              <a:rPr lang="en-US" sz="2000" dirty="0" err="1"/>
              <a:t>Fonctionnement</a:t>
            </a:r>
            <a:r>
              <a:rPr lang="en-US" sz="2000" dirty="0"/>
              <a:t> : un </a:t>
            </a:r>
            <a:r>
              <a:rPr lang="en-US" sz="2000" dirty="0" err="1"/>
              <a:t>chainage</a:t>
            </a:r>
            <a:r>
              <a:rPr lang="en-US" sz="2000" dirty="0"/>
              <a:t> de </a:t>
            </a:r>
            <a:r>
              <a:rPr lang="en-US" sz="2000" dirty="0" smtClean="0"/>
              <a:t>plugins </a:t>
            </a:r>
            <a:r>
              <a:rPr lang="en-US" sz="2000" dirty="0"/>
              <a:t>pour </a:t>
            </a:r>
            <a:r>
              <a:rPr lang="en-US" sz="2000" dirty="0" err="1"/>
              <a:t>décrire</a:t>
            </a:r>
            <a:r>
              <a:rPr lang="en-US" sz="2000" dirty="0"/>
              <a:t> les </a:t>
            </a:r>
            <a:r>
              <a:rPr lang="en-US" sz="2000" dirty="0" err="1"/>
              <a:t>vues</a:t>
            </a:r>
            <a:r>
              <a:rPr lang="en-US" sz="2000" dirty="0"/>
              <a:t> de </a:t>
            </a:r>
            <a:r>
              <a:rPr lang="en-US" sz="2000" dirty="0" err="1"/>
              <a:t>données</a:t>
            </a:r>
            <a:endParaRPr lang="en-US" sz="2000" dirty="0"/>
          </a:p>
        </p:txBody>
      </p:sp>
      <p:sp>
        <p:nvSpPr>
          <p:cNvPr id="4" name="Ellipse 3"/>
          <p:cNvSpPr/>
          <p:nvPr/>
        </p:nvSpPr>
        <p:spPr>
          <a:xfrm rot="16200000">
            <a:off x="1095291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825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401655" y="1155740"/>
            <a:ext cx="7723368" cy="3218656"/>
            <a:chOff x="401655" y="1155740"/>
            <a:chExt cx="7723368" cy="3218656"/>
          </a:xfrm>
        </p:grpSpPr>
        <p:sp>
          <p:nvSpPr>
            <p:cNvPr id="14" name="ZoneTexte 13"/>
            <p:cNvSpPr txBox="1"/>
            <p:nvPr/>
          </p:nvSpPr>
          <p:spPr>
            <a:xfrm>
              <a:off x="5461451" y="115574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transformation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07324" y="115574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technologies</a:t>
              </a:r>
              <a:endParaRPr lang="en-US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54603" y="3018656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Format d’entrée</a:t>
              </a:r>
              <a:endParaRPr lang="en-US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888787" y="3016616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Format de</a:t>
              </a:r>
            </a:p>
            <a:p>
              <a:r>
                <a:rPr lang="fr-FR" dirty="0" smtClean="0"/>
                <a:t>sortie</a:t>
              </a:r>
              <a:endParaRPr lang="en-US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783420" y="4005064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cache</a:t>
              </a:r>
              <a:endParaRPr lang="en-US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0380" y="2492896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validation</a:t>
              </a:r>
              <a:endParaRPr lang="en-US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01655" y="3707740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authentication</a:t>
              </a:r>
              <a:endParaRPr lang="en-US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2149039" y="1525072"/>
              <a:ext cx="682238" cy="28285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5207541" y="1525072"/>
              <a:ext cx="792088" cy="31975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 flipV="1">
              <a:off x="5207541" y="2331146"/>
              <a:ext cx="1740723" cy="87013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4052017" y="2762953"/>
              <a:ext cx="147412" cy="33039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 flipV="1">
              <a:off x="4991517" y="2738569"/>
              <a:ext cx="1008112" cy="126649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1619534" y="2492896"/>
              <a:ext cx="1211743" cy="18466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1835696" y="2766214"/>
              <a:ext cx="1218907" cy="95081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2555776" y="1412776"/>
            <a:ext cx="2808312" cy="1279259"/>
            <a:chOff x="2374450" y="3734766"/>
            <a:chExt cx="2808312" cy="1279259"/>
          </a:xfrm>
        </p:grpSpPr>
        <p:sp>
          <p:nvSpPr>
            <p:cNvPr id="21" name="Ellipse 20"/>
            <p:cNvSpPr/>
            <p:nvPr/>
          </p:nvSpPr>
          <p:spPr>
            <a:xfrm rot="16200000">
              <a:off x="3571025" y="3690319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chemeClr val="bg2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22" name="Ellipse 21"/>
            <p:cNvSpPr/>
            <p:nvPr/>
          </p:nvSpPr>
          <p:spPr>
            <a:xfrm rot="16200000">
              <a:off x="2994961" y="3690320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chemeClr val="bg2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23" name="Ellipse 22"/>
            <p:cNvSpPr/>
            <p:nvPr/>
          </p:nvSpPr>
          <p:spPr>
            <a:xfrm rot="16200000">
              <a:off x="2418897" y="3690321"/>
              <a:ext cx="1279257" cy="1368152"/>
            </a:xfrm>
            <a:prstGeom prst="ellipse">
              <a:avLst/>
            </a:prstGeom>
            <a:gradFill>
              <a:gsLst>
                <a:gs pos="0">
                  <a:schemeClr val="accent5">
                    <a:tint val="45000"/>
                    <a:satMod val="200000"/>
                  </a:schemeClr>
                </a:gs>
                <a:gs pos="30000">
                  <a:schemeClr val="accent5">
                    <a:tint val="61000"/>
                    <a:satMod val="200000"/>
                  </a:schemeClr>
                </a:gs>
                <a:gs pos="45000">
                  <a:schemeClr val="accent5">
                    <a:tint val="66000"/>
                    <a:satMod val="200000"/>
                  </a:schemeClr>
                </a:gs>
                <a:gs pos="55000">
                  <a:schemeClr val="accent5">
                    <a:tint val="66000"/>
                    <a:satMod val="200000"/>
                  </a:schemeClr>
                </a:gs>
                <a:gs pos="73000">
                  <a:schemeClr val="accent5">
                    <a:tint val="61000"/>
                    <a:satMod val="200000"/>
                  </a:schemeClr>
                </a:gs>
                <a:gs pos="100000">
                  <a:schemeClr val="accent5">
                    <a:tint val="45000"/>
                    <a:satMod val="200000"/>
                  </a:schemeClr>
                </a:gs>
              </a:gsLst>
              <a:lin ang="950000" scaled="1"/>
            </a:gradFill>
            <a:ln>
              <a:solidFill>
                <a:schemeClr val="bg2"/>
              </a:solidFill>
            </a:ln>
            <a:scene3d>
              <a:camera prst="orthographicFront">
                <a:rot lat="18299998" lon="0" rev="0"/>
              </a:camera>
              <a:lightRig rig="threePt" dir="t"/>
            </a:scene3d>
            <a:sp3d extrusionH="3810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fr-FR" dirty="0"/>
            </a:p>
            <a:p>
              <a:pPr algn="ctr"/>
              <a:endParaRPr lang="en-US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617636" y="4129916"/>
              <a:ext cx="2565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≈ </a:t>
              </a:r>
              <a:r>
                <a:rPr lang="fr-FR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plugins</a:t>
              </a:r>
              <a:endPara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0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solidFill>
            <a:srgbClr val="02A0CA"/>
          </a:solidFill>
        </p:spPr>
        <p:txBody>
          <a:bodyPr vert="horz" anchor="ctr">
            <a:noAutofit/>
          </a:bodyPr>
          <a:lstStyle/>
          <a:p>
            <a:r>
              <a:rPr lang="en-US" sz="2000" dirty="0" err="1"/>
              <a:t>Fonctionnement</a:t>
            </a:r>
            <a:r>
              <a:rPr lang="en-US" sz="2000" dirty="0"/>
              <a:t> : un </a:t>
            </a:r>
            <a:r>
              <a:rPr lang="en-US" sz="2000" dirty="0" err="1"/>
              <a:t>chainage</a:t>
            </a:r>
            <a:r>
              <a:rPr lang="en-US" sz="2000" dirty="0"/>
              <a:t> de </a:t>
            </a:r>
            <a:r>
              <a:rPr lang="en-US" sz="2000" dirty="0" smtClean="0"/>
              <a:t>plugins </a:t>
            </a:r>
            <a:r>
              <a:rPr lang="en-US" sz="2000" dirty="0"/>
              <a:t>pour </a:t>
            </a:r>
            <a:r>
              <a:rPr lang="en-US" sz="2000" dirty="0" err="1"/>
              <a:t>décrire</a:t>
            </a:r>
            <a:r>
              <a:rPr lang="en-US" sz="2000" dirty="0"/>
              <a:t> les </a:t>
            </a:r>
            <a:r>
              <a:rPr lang="en-US" sz="2000" dirty="0" err="1"/>
              <a:t>vues</a:t>
            </a:r>
            <a:r>
              <a:rPr lang="en-US" sz="2000" dirty="0"/>
              <a:t> de </a:t>
            </a:r>
            <a:r>
              <a:rPr lang="en-US" sz="2000" dirty="0" err="1"/>
              <a:t>données</a:t>
            </a:r>
            <a:endParaRPr lang="en-US" sz="2000" dirty="0"/>
          </a:p>
        </p:txBody>
      </p:sp>
      <p:sp>
        <p:nvSpPr>
          <p:cNvPr id="4" name="Ellipse 3"/>
          <p:cNvSpPr/>
          <p:nvPr/>
        </p:nvSpPr>
        <p:spPr>
          <a:xfrm rot="16200000">
            <a:off x="1095291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825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 rot="16200000">
            <a:off x="6714696" y="1543341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merge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 rot="16200000">
            <a:off x="6138632" y="154334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remove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 rot="16200000">
            <a:off x="5562568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replace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 rot="16200000">
            <a:off x="7599771" y="3360425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chart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 rot="16200000">
            <a:off x="7023707" y="3360426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 D F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461451" y="11557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transformation</a:t>
            </a:r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 rot="16200000">
            <a:off x="6375636" y="336042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S O N</a:t>
            </a:r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 rot="16200000">
            <a:off x="2831745" y="1543341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M X</a:t>
            </a: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 rot="16200000">
            <a:off x="2255681" y="154334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 L I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 rot="16200000">
            <a:off x="1679617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 F T P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 rot="16200000">
            <a:off x="4431419" y="3340665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Y A M L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 rot="16200000">
            <a:off x="3855355" y="3340666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S O N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 rot="16200000">
            <a:off x="3279291" y="334066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 D I F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407324" y="115574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054603" y="30186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d’entrée</a:t>
            </a:r>
            <a:endParaRPr lang="en-US" dirty="0"/>
          </a:p>
        </p:txBody>
      </p:sp>
      <p:sp>
        <p:nvSpPr>
          <p:cNvPr id="20" name="Ellipse 19"/>
          <p:cNvSpPr/>
          <p:nvPr/>
        </p:nvSpPr>
        <p:spPr>
          <a:xfrm rot="16200000">
            <a:off x="4986503" y="156310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select</a:t>
            </a: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 rot="16200000">
            <a:off x="4410440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insert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 rot="16200000">
            <a:off x="2692706" y="334066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 S V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 rot="16200000">
            <a:off x="2127163" y="336042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X M L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 rot="16200000">
            <a:off x="1093032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H T </a:t>
            </a:r>
            <a:r>
              <a:rPr lang="fr-FR" dirty="0" err="1"/>
              <a:t>T</a:t>
            </a:r>
            <a:r>
              <a:rPr lang="fr-FR" dirty="0"/>
              <a:t> P</a:t>
            </a:r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 rot="16200000">
            <a:off x="527489" y="156310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 D A P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888787" y="30166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de sortie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 rot="16200000">
            <a:off x="1095291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825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 rot="16200000">
            <a:off x="6783924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 rot="16200000">
            <a:off x="6714696" y="1543341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merge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 rot="16200000">
            <a:off x="6138632" y="154334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remove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 rot="16200000">
            <a:off x="5562568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replace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 rot="16200000">
            <a:off x="7599771" y="3360425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chart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 rot="16200000">
            <a:off x="7023707" y="3360426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P D F</a:t>
            </a:r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 rot="16200000">
            <a:off x="6375636" y="336042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S O N</a:t>
            </a:r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 rot="16200000">
            <a:off x="5816461" y="5393542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 rot="16200000">
            <a:off x="4986503" y="156310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select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 rot="16200000">
            <a:off x="4410440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insert</a:t>
            </a:r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 rot="16200000">
            <a:off x="4431419" y="3340665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Y A M L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 rot="16200000">
            <a:off x="3855355" y="3340666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S O N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 rot="16200000">
            <a:off x="3279291" y="334066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 D I F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 rot="16200000">
            <a:off x="3543563" y="5393542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2286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 rot="16200000">
            <a:off x="2692706" y="334066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 S V</a:t>
            </a:r>
            <a:endParaRPr lang="en-US" dirty="0"/>
          </a:p>
        </p:txBody>
      </p:sp>
      <p:sp>
        <p:nvSpPr>
          <p:cNvPr id="20" name="Ellipse 19"/>
          <p:cNvSpPr/>
          <p:nvPr/>
        </p:nvSpPr>
        <p:spPr>
          <a:xfrm rot="16200000">
            <a:off x="2072044" y="5393542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1270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 rot="16200000">
            <a:off x="2127163" y="3360427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X M L</a:t>
            </a:r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 rot="16200000">
            <a:off x="2831745" y="1543341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J M X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 rot="16200000">
            <a:off x="2255681" y="154334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 L I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 rot="16200000">
            <a:off x="1679617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S F T P</a:t>
            </a:r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 rot="16200000">
            <a:off x="1093032" y="1543343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rgbClr val="FF0000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H T </a:t>
            </a:r>
            <a:r>
              <a:rPr lang="fr-FR" dirty="0" err="1"/>
              <a:t>T</a:t>
            </a:r>
            <a:r>
              <a:rPr lang="fr-FR" dirty="0"/>
              <a:t> P</a:t>
            </a:r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 rot="16200000">
            <a:off x="527489" y="1563102"/>
            <a:ext cx="1279257" cy="1368152"/>
          </a:xfrm>
          <a:prstGeom prst="ellipse">
            <a:avLst/>
          </a:prstGeom>
          <a:gradFill>
            <a:gsLst>
              <a:gs pos="0">
                <a:schemeClr val="accent5">
                  <a:tint val="45000"/>
                  <a:satMod val="200000"/>
                </a:schemeClr>
              </a:gs>
              <a:gs pos="30000">
                <a:schemeClr val="accent5">
                  <a:tint val="61000"/>
                  <a:satMod val="200000"/>
                </a:schemeClr>
              </a:gs>
              <a:gs pos="45000">
                <a:schemeClr val="accent5">
                  <a:tint val="66000"/>
                  <a:satMod val="200000"/>
                </a:schemeClr>
              </a:gs>
              <a:gs pos="55000">
                <a:schemeClr val="accent5">
                  <a:tint val="66000"/>
                  <a:satMod val="200000"/>
                </a:schemeClr>
              </a:gs>
              <a:gs pos="73000">
                <a:schemeClr val="accent5">
                  <a:tint val="61000"/>
                  <a:satMod val="200000"/>
                </a:schemeClr>
              </a:gs>
              <a:gs pos="100000">
                <a:schemeClr val="accent5">
                  <a:tint val="45000"/>
                  <a:satMod val="200000"/>
                </a:schemeClr>
              </a:gs>
            </a:gsLst>
            <a:lin ang="950000" scaled="1"/>
          </a:gradFill>
          <a:ln>
            <a:solidFill>
              <a:schemeClr val="bg2"/>
            </a:solidFill>
          </a:ln>
          <a:scene3d>
            <a:camera prst="orthographicFront">
              <a:rot lat="18299998" lon="0" rev="0"/>
            </a:camera>
            <a:lightRig rig="threePt" dir="t"/>
          </a:scene3d>
          <a:sp3d extrusionH="3810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L D A P</a:t>
            </a:r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 rot="16200000">
            <a:off x="1095291" y="5393541"/>
            <a:ext cx="504056" cy="463406"/>
          </a:xfrm>
          <a:prstGeom prst="ellipse">
            <a:avLst/>
          </a:prstGeom>
          <a:noFill/>
          <a:ln>
            <a:solidFill>
              <a:srgbClr val="FADA7A"/>
            </a:solidFill>
          </a:ln>
          <a:scene3d>
            <a:camera prst="orthographicFront">
              <a:rot lat="18299978" lon="0" rev="0"/>
            </a:camera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461451" y="11557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transformation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1407324" y="115574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3054603" y="30186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d’entrée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6888787" y="30166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 de sortie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111545" y="476672"/>
            <a:ext cx="878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/>
                </a:solidFill>
              </a:rPr>
              <a:t>Exemple</a:t>
            </a:r>
            <a:r>
              <a:rPr lang="en-US" sz="1600" dirty="0" smtClean="0">
                <a:solidFill>
                  <a:schemeClr val="accent1"/>
                </a:solidFill>
              </a:rPr>
              <a:t>: download d’un </a:t>
            </a:r>
            <a:r>
              <a:rPr lang="en-US" sz="1600" dirty="0" err="1" smtClean="0">
                <a:solidFill>
                  <a:schemeClr val="accent1"/>
                </a:solidFill>
              </a:rPr>
              <a:t>fichier</a:t>
            </a:r>
            <a:r>
              <a:rPr lang="en-US" sz="1600" dirty="0" smtClean="0">
                <a:solidFill>
                  <a:schemeClr val="accent1"/>
                </a:solidFill>
              </a:rPr>
              <a:t> CSV, extraction de la </a:t>
            </a:r>
            <a:r>
              <a:rPr lang="en-US" sz="1600" dirty="0" err="1" smtClean="0">
                <a:solidFill>
                  <a:schemeClr val="accent1"/>
                </a:solidFill>
              </a:rPr>
              <a:t>colonne</a:t>
            </a:r>
            <a:r>
              <a:rPr lang="en-US" sz="1600" dirty="0" smtClean="0">
                <a:solidFill>
                  <a:schemeClr val="accent1"/>
                </a:solidFill>
              </a:rPr>
              <a:t> "Profit" et </a:t>
            </a:r>
            <a:r>
              <a:rPr lang="en-US" sz="1600" dirty="0" err="1" smtClean="0">
                <a:solidFill>
                  <a:schemeClr val="accent1"/>
                </a:solidFill>
              </a:rPr>
              <a:t>rendu</a:t>
            </a:r>
            <a:r>
              <a:rPr lang="en-US" sz="1600" dirty="0" smtClean="0">
                <a:solidFill>
                  <a:schemeClr val="accent1"/>
                </a:solidFill>
              </a:rPr>
              <a:t> en </a:t>
            </a:r>
            <a:r>
              <a:rPr lang="en-US" sz="1600" dirty="0" err="1" smtClean="0">
                <a:solidFill>
                  <a:schemeClr val="accent1"/>
                </a:solidFill>
              </a:rPr>
              <a:t>Json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000" dirty="0" err="1"/>
              <a:t>Fonctionnement</a:t>
            </a:r>
            <a:r>
              <a:rPr lang="en-US" sz="2000" dirty="0"/>
              <a:t> : un </a:t>
            </a:r>
            <a:r>
              <a:rPr lang="en-US" sz="2000" dirty="0" err="1"/>
              <a:t>chainage</a:t>
            </a:r>
            <a:r>
              <a:rPr lang="en-US" sz="2000" dirty="0"/>
              <a:t> de plugins pour </a:t>
            </a:r>
            <a:r>
              <a:rPr lang="en-US" sz="2000" dirty="0" err="1"/>
              <a:t>décrire</a:t>
            </a:r>
            <a:r>
              <a:rPr lang="en-US" sz="2000" dirty="0"/>
              <a:t> les </a:t>
            </a:r>
            <a:r>
              <a:rPr lang="en-US" sz="2000" dirty="0" err="1"/>
              <a:t>vues</a:t>
            </a:r>
            <a:r>
              <a:rPr lang="en-US" sz="2000" dirty="0"/>
              <a:t> de </a:t>
            </a:r>
            <a:r>
              <a:rPr lang="en-US" sz="2000" dirty="0" err="1"/>
              <a:t>données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3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2428E-6 L -0.00278 0.494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4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7168E-6 L -0.00277 0.232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6.93642E-7 L -0.00017 0.49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6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115 L 0.00399 0.2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3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5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CCIN2P3_2014</Template>
  <TotalTime>5929</TotalTime>
  <Words>683</Words>
  <Application>Microsoft Office PowerPoint</Application>
  <PresentationFormat>Affichage à l'écran (4:3)</PresentationFormat>
  <Paragraphs>317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TC101671239990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  <vt:lpstr> </vt:lpstr>
      <vt:lpstr>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sreynaud</dc:creator>
  <cp:lastModifiedBy>cyril</cp:lastModifiedBy>
  <cp:revision>173</cp:revision>
  <dcterms:created xsi:type="dcterms:W3CDTF">2014-04-22T11:00:31Z</dcterms:created>
  <dcterms:modified xsi:type="dcterms:W3CDTF">2014-10-13T13:13:54Z</dcterms:modified>
</cp:coreProperties>
</file>