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7"/>
  </p:notesMasterIdLst>
  <p:sldIdLst>
    <p:sldId id="256" r:id="rId3"/>
    <p:sldId id="257" r:id="rId4"/>
    <p:sldId id="258" r:id="rId5"/>
    <p:sldId id="259" r:id="rId6"/>
  </p:sldIdLst>
  <p:sldSz cx="9144000" cy="6858000" type="screen4x3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2496" y="12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2000">
                <a:latin typeface="Arial"/>
              </a:rPr>
              <a:t>Cliquez pour modifier le format des notes</a:t>
            </a:r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fr-FR" sz="1400">
                <a:latin typeface="Times New Roman"/>
              </a:rPr>
              <a:t>&lt;en-tête&gt;</a:t>
            </a:r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fr-FR" sz="1400">
                <a:latin typeface="Times New Roman"/>
              </a:rPr>
              <a:t>&lt;date/heure&gt;</a:t>
            </a:r>
            <a:endParaRPr/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fr-FR" sz="1400">
                <a:latin typeface="Times New Roman"/>
              </a:rPr>
              <a:t>&lt;pied de page&gt;</a:t>
            </a:r>
            <a:endParaRPr/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A58789DB-DE52-45FE-878E-285B66A68C20}" type="slidenum">
              <a:rPr lang="fr-FR" sz="1400">
                <a:latin typeface="Times New Roman"/>
              </a:rPr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45102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ustomShape 1"/>
          <p:cNvSpPr/>
          <p:nvPr/>
        </p:nvSpPr>
        <p:spPr>
          <a:xfrm>
            <a:off x="4278240" y="10156680"/>
            <a:ext cx="3277800" cy="53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  <a:buFont typeface="StarSymbol"/>
              <a:buChar char="l"/>
            </a:pPr>
            <a:fld id="{E3088B7A-CC33-4817-9CE0-671879776D7D}" type="slidenum">
              <a:rPr lang="fr-FR" strike="noStrike">
                <a:solidFill>
                  <a:srgbClr val="000000"/>
                </a:solidFill>
                <a:latin typeface="Arial"/>
                <a:ea typeface="+mn-ea"/>
              </a:rPr>
              <a:t>1</a:t>
            </a:fld>
            <a:endParaRPr/>
          </a:p>
        </p:txBody>
      </p:sp>
      <p:sp>
        <p:nvSpPr>
          <p:cNvPr id="289" name="PlaceHolder 2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000" cy="48121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4278240" y="10156680"/>
            <a:ext cx="3277800" cy="53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  <a:buFont typeface="StarSymbol"/>
              <a:buChar char="l"/>
            </a:pPr>
            <a:fld id="{31ABFE5A-D781-4F39-B29D-0C32EA48F4CB}" type="slidenum">
              <a:rPr lang="fr-FR" strike="noStrike">
                <a:solidFill>
                  <a:srgbClr val="000000"/>
                </a:solidFill>
                <a:latin typeface="Arial"/>
                <a:ea typeface="+mn-ea"/>
              </a:rPr>
              <a:t>2</a:t>
            </a:fld>
            <a:endParaRPr/>
          </a:p>
        </p:txBody>
      </p:sp>
      <p:sp>
        <p:nvSpPr>
          <p:cNvPr id="291" name="PlaceHolder 2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000" cy="48121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CustomShape 1"/>
          <p:cNvSpPr/>
          <p:nvPr/>
        </p:nvSpPr>
        <p:spPr>
          <a:xfrm>
            <a:off x="4278240" y="10156680"/>
            <a:ext cx="3277800" cy="53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  <a:buFont typeface="StarSymbol"/>
              <a:buChar char="l"/>
            </a:pPr>
            <a:fld id="{9E32347B-3362-4520-9B14-4F29F9939E2F}" type="slidenum">
              <a:rPr lang="fr-FR" strike="noStrike">
                <a:solidFill>
                  <a:srgbClr val="000000"/>
                </a:solidFill>
                <a:latin typeface="Arial"/>
                <a:ea typeface="+mn-ea"/>
              </a:rPr>
              <a:t>3</a:t>
            </a:fld>
            <a:endParaRPr/>
          </a:p>
        </p:txBody>
      </p:sp>
      <p:sp>
        <p:nvSpPr>
          <p:cNvPr id="293" name="PlaceHolder 2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000" cy="48121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CustomShape 1"/>
          <p:cNvSpPr/>
          <p:nvPr/>
        </p:nvSpPr>
        <p:spPr>
          <a:xfrm>
            <a:off x="4278240" y="10156680"/>
            <a:ext cx="3277800" cy="53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b"/>
          <a:lstStyle/>
          <a:p>
            <a:pPr>
              <a:lnSpc>
                <a:spcPct val="100000"/>
              </a:lnSpc>
              <a:buFont typeface="StarSymbol"/>
              <a:buChar char="l"/>
            </a:pPr>
            <a:fld id="{8A2EC05B-FC3A-4AEE-8A3E-C48CF469F987}" type="slidenum">
              <a:rPr lang="fr-FR" strike="noStrike">
                <a:solidFill>
                  <a:srgbClr val="000000"/>
                </a:solidFill>
                <a:latin typeface="Arial"/>
                <a:ea typeface="+mn-ea"/>
              </a:rPr>
              <a:t>4</a:t>
            </a:fld>
            <a:endParaRPr/>
          </a:p>
        </p:txBody>
      </p:sp>
      <p:sp>
        <p:nvSpPr>
          <p:cNvPr id="295" name="PlaceHolder 2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000" cy="48121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40" name="Image 39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41" name="Image 40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subTitle"/>
          </p:nvPr>
        </p:nvSpPr>
        <p:spPr>
          <a:xfrm>
            <a:off x="685440" y="1511280"/>
            <a:ext cx="7767360" cy="9656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5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6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80" name="Image 79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  <p:pic>
        <p:nvPicPr>
          <p:cNvPr id="81" name="Image 80"/>
          <p:cNvPicPr/>
          <p:nvPr/>
        </p:nvPicPr>
        <p:blipFill>
          <a:blip r:embed="rId2"/>
          <a:stretch/>
        </p:blipFill>
        <p:spPr>
          <a:xfrm>
            <a:off x="2079000" y="1604520"/>
            <a:ext cx="498528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85440" y="1511280"/>
            <a:ext cx="7767360" cy="96566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3"/>
          <p:cNvPicPr/>
          <p:nvPr/>
        </p:nvPicPr>
        <p:blipFill>
          <a:blip r:embed="rId14"/>
          <a:stretch/>
        </p:blipFill>
        <p:spPr>
          <a:xfrm>
            <a:off x="0" y="-7200"/>
            <a:ext cx="1891800" cy="6857640"/>
          </a:xfrm>
          <a:prstGeom prst="rect">
            <a:avLst/>
          </a:prstGeom>
          <a:ln>
            <a:noFill/>
          </a:ln>
        </p:spPr>
      </p:pic>
      <p:pic>
        <p:nvPicPr>
          <p:cNvPr id="9" name="Image 4"/>
          <p:cNvPicPr/>
          <p:nvPr/>
        </p:nvPicPr>
        <p:blipFill>
          <a:blip r:embed="rId15"/>
          <a:stretch/>
        </p:blipFill>
        <p:spPr>
          <a:xfrm>
            <a:off x="720000" y="5832000"/>
            <a:ext cx="1252440" cy="874440"/>
          </a:xfrm>
          <a:prstGeom prst="rect">
            <a:avLst/>
          </a:prstGeom>
          <a:ln>
            <a:noFill/>
          </a:ln>
        </p:spPr>
      </p:pic>
      <p:pic>
        <p:nvPicPr>
          <p:cNvPr id="2" name="Image 5"/>
          <p:cNvPicPr/>
          <p:nvPr/>
        </p:nvPicPr>
        <p:blipFill>
          <a:blip r:embed="rId16"/>
          <a:stretch/>
        </p:blipFill>
        <p:spPr>
          <a:xfrm>
            <a:off x="7499520" y="5904000"/>
            <a:ext cx="1428120" cy="790200"/>
          </a:xfrm>
          <a:prstGeom prst="rect">
            <a:avLst/>
          </a:prstGeom>
          <a:ln>
            <a:noFill/>
          </a:ln>
        </p:spPr>
      </p:pic>
      <p:sp>
        <p:nvSpPr>
          <p:cNvPr id="3" name="CustomShape 1"/>
          <p:cNvSpPr/>
          <p:nvPr/>
        </p:nvSpPr>
        <p:spPr>
          <a:xfrm>
            <a:off x="-1440" y="6480000"/>
            <a:ext cx="91450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JI 2014</a:t>
            </a:r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r>
              <a:rPr lang="fr-FR">
                <a:latin typeface="Arial"/>
              </a:rPr>
              <a:t>Cliquez pour éditer le format du texte-titre</a:t>
            </a:r>
            <a:endParaRPr/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1728360" y="1092240"/>
            <a:ext cx="3090600" cy="18968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>
                <a:latin typeface="Arial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>
                <a:latin typeface="Arial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Septième niveau de plan</a:t>
            </a:r>
            <a:endParaRPr/>
          </a:p>
        </p:txBody>
      </p:sp>
      <p:sp>
        <p:nvSpPr>
          <p:cNvPr id="6" name="PlaceHolder 4"/>
          <p:cNvSpPr>
            <a:spLocks noGrp="1"/>
          </p:cNvSpPr>
          <p:nvPr>
            <p:ph type="body"/>
          </p:nvPr>
        </p:nvSpPr>
        <p:spPr>
          <a:xfrm>
            <a:off x="4974120" y="1092240"/>
            <a:ext cx="3090600" cy="18968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>
                <a:latin typeface="Arial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>
                <a:latin typeface="Arial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Septième niveau de plan</a:t>
            </a:r>
            <a:endParaRPr/>
          </a:p>
        </p:txBody>
      </p:sp>
      <p:sp>
        <p:nvSpPr>
          <p:cNvPr id="7" name="PlaceHolder 5"/>
          <p:cNvSpPr>
            <a:spLocks noGrp="1"/>
          </p:cNvSpPr>
          <p:nvPr>
            <p:ph type="body"/>
          </p:nvPr>
        </p:nvSpPr>
        <p:spPr>
          <a:xfrm>
            <a:off x="1728360" y="3170160"/>
            <a:ext cx="6333840" cy="18968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>
                <a:latin typeface="Arial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>
                <a:latin typeface="Arial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age 3"/>
          <p:cNvPicPr/>
          <p:nvPr/>
        </p:nvPicPr>
        <p:blipFill>
          <a:blip r:embed="rId14"/>
          <a:stretch/>
        </p:blipFill>
        <p:spPr>
          <a:xfrm>
            <a:off x="0" y="0"/>
            <a:ext cx="1891800" cy="6857640"/>
          </a:xfrm>
          <a:prstGeom prst="rect">
            <a:avLst/>
          </a:prstGeom>
          <a:ln>
            <a:noFill/>
          </a:ln>
        </p:spPr>
      </p:pic>
      <p:pic>
        <p:nvPicPr>
          <p:cNvPr id="43" name="Image 4"/>
          <p:cNvPicPr/>
          <p:nvPr/>
        </p:nvPicPr>
        <p:blipFill>
          <a:blip r:embed="rId15"/>
          <a:stretch/>
        </p:blipFill>
        <p:spPr>
          <a:xfrm>
            <a:off x="727200" y="5837760"/>
            <a:ext cx="1252440" cy="874440"/>
          </a:xfrm>
          <a:prstGeom prst="rect">
            <a:avLst/>
          </a:prstGeom>
          <a:ln>
            <a:noFill/>
          </a:ln>
        </p:spPr>
      </p:pic>
      <p:pic>
        <p:nvPicPr>
          <p:cNvPr id="44" name="Image 5"/>
          <p:cNvPicPr/>
          <p:nvPr/>
        </p:nvPicPr>
        <p:blipFill>
          <a:blip r:embed="rId16"/>
          <a:stretch/>
        </p:blipFill>
        <p:spPr>
          <a:xfrm>
            <a:off x="7499520" y="5904000"/>
            <a:ext cx="1428120" cy="790200"/>
          </a:xfrm>
          <a:prstGeom prst="rect">
            <a:avLst/>
          </a:prstGeom>
          <a:ln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-1440" y="6480000"/>
            <a:ext cx="91450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JI 2014</a:t>
            </a:r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685440" y="1511280"/>
            <a:ext cx="7767360" cy="2082960"/>
          </a:xfrm>
          <a:prstGeom prst="rect">
            <a:avLst/>
          </a:prstGeom>
        </p:spPr>
        <p:txBody>
          <a:bodyPr lIns="90000" tIns="46800" rIns="90000" bIns="46800" anchor="ctr"/>
          <a:lstStyle/>
          <a:p>
            <a:r>
              <a:rPr lang="fr-FR">
                <a:latin typeface="Arial"/>
              </a:rPr>
              <a:t>Cliquez pour éditer le format du texte-titre</a:t>
            </a:r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Cliquez pour éditer le format du plan de texte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fr-FR">
                <a:latin typeface="Arial"/>
              </a:rPr>
              <a:t>Second niveau de plan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fr-FR">
                <a:latin typeface="Arial"/>
              </a:rPr>
              <a:t>Troisième niveau de plan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fr-FR">
                <a:latin typeface="Arial"/>
              </a:rPr>
              <a:t>Quatrième niveau de plan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Cinquième niveau de plan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Sixième niveau de plan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fr-FR" sz="2000">
                <a:latin typeface="Arial"/>
              </a:rPr>
              <a:t>Septième niveau de plan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8" name="CustomShape 2"/>
          <p:cNvSpPr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89" name="CustomShape 3"/>
          <p:cNvSpPr/>
          <p:nvPr/>
        </p:nvSpPr>
        <p:spPr>
          <a:xfrm>
            <a:off x="1512000" y="1152000"/>
            <a:ext cx="6263640" cy="38876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3600" strike="noStrike">
                <a:solidFill>
                  <a:srgbClr val="000000"/>
                </a:solidFill>
                <a:latin typeface="Arial"/>
                <a:ea typeface="DejaVu Sans"/>
              </a:rPr>
              <a:t>CLAP </a:t>
            </a: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(Consolidation des infrastructures informatiques et réseau du LAPP)</a:t>
            </a: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endParaRPr/>
          </a:p>
          <a:p>
            <a:pPr algn="ctr">
              <a:lnSpc>
                <a:spcPct val="100000"/>
              </a:lnSpc>
            </a:pPr>
            <a:r>
              <a:rPr lang="fr-FR" sz="3600" strike="noStrike">
                <a:solidFill>
                  <a:srgbClr val="000000"/>
                </a:solidFill>
                <a:latin typeface="Arial"/>
                <a:ea typeface="DejaVu Sans"/>
              </a:rPr>
              <a:t>Proxmox (virtualisation) + Ceph (FS distribué)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5000"/>
    </mc:Choice>
    <mc:Fallback>
      <p:transition advClick="0" advTm="5000"/>
    </mc:Fallback>
  </mc:AlternateContent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1" name="CustomShape 2"/>
          <p:cNvSpPr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2" name="CustomShape 3"/>
          <p:cNvSpPr/>
          <p:nvPr/>
        </p:nvSpPr>
        <p:spPr>
          <a:xfrm>
            <a:off x="1584000" y="167568"/>
            <a:ext cx="7200000" cy="6691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36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CLAP : Fonctionnement </a:t>
            </a:r>
            <a:r>
              <a:rPr lang="fr-FR" sz="3600" strike="noStrike" dirty="0">
                <a:solidFill>
                  <a:srgbClr val="000000"/>
                </a:solidFill>
                <a:latin typeface="Arial"/>
                <a:ea typeface="DejaVu Sans"/>
              </a:rPr>
              <a:t>normal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93" name="CustomShape 4"/>
          <p:cNvSpPr/>
          <p:nvPr/>
        </p:nvSpPr>
        <p:spPr>
          <a:xfrm flipV="1">
            <a:off x="1080000" y="1475280"/>
            <a:ext cx="3671640" cy="4355640"/>
          </a:xfrm>
          <a:prstGeom prst="flowChartOffpageConnector">
            <a:avLst/>
          </a:prstGeom>
          <a:solidFill>
            <a:srgbClr val="008080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4" name="CustomShape 5"/>
          <p:cNvSpPr/>
          <p:nvPr/>
        </p:nvSpPr>
        <p:spPr>
          <a:xfrm flipV="1">
            <a:off x="5112360" y="1439280"/>
            <a:ext cx="3671640" cy="4355640"/>
          </a:xfrm>
          <a:prstGeom prst="flowChartOffpageConnector">
            <a:avLst/>
          </a:prstGeom>
          <a:solidFill>
            <a:srgbClr val="729FC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6"/>
          <p:cNvSpPr/>
          <p:nvPr/>
        </p:nvSpPr>
        <p:spPr>
          <a:xfrm>
            <a:off x="5976360" y="1540440"/>
            <a:ext cx="1583640" cy="6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Salle Mécatronique</a:t>
            </a:r>
            <a:endParaRPr/>
          </a:p>
        </p:txBody>
      </p:sp>
      <p:sp>
        <p:nvSpPr>
          <p:cNvPr id="96" name="CustomShape 7"/>
          <p:cNvSpPr/>
          <p:nvPr/>
        </p:nvSpPr>
        <p:spPr>
          <a:xfrm>
            <a:off x="2592000" y="1548000"/>
            <a:ext cx="791640" cy="6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Salle LAPP</a:t>
            </a:r>
            <a:endParaRPr/>
          </a:p>
        </p:txBody>
      </p:sp>
      <p:sp>
        <p:nvSpPr>
          <p:cNvPr id="97" name="CustomShape 8"/>
          <p:cNvSpPr/>
          <p:nvPr/>
        </p:nvSpPr>
        <p:spPr>
          <a:xfrm>
            <a:off x="1152000" y="2556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8" name="CustomShape 9"/>
          <p:cNvSpPr/>
          <p:nvPr/>
        </p:nvSpPr>
        <p:spPr>
          <a:xfrm>
            <a:off x="1296000" y="4572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9" name="CustomShape 10"/>
          <p:cNvSpPr/>
          <p:nvPr/>
        </p:nvSpPr>
        <p:spPr>
          <a:xfrm>
            <a:off x="1368000" y="5004000"/>
            <a:ext cx="647640" cy="215640"/>
          </a:xfrm>
          <a:prstGeom prst="rect">
            <a:avLst/>
          </a:prstGeom>
          <a:solidFill>
            <a:srgbClr val="729FC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1</a:t>
            </a:r>
            <a:endParaRPr/>
          </a:p>
        </p:txBody>
      </p:sp>
      <p:sp>
        <p:nvSpPr>
          <p:cNvPr id="100" name="CustomShape 11"/>
          <p:cNvSpPr/>
          <p:nvPr/>
        </p:nvSpPr>
        <p:spPr>
          <a:xfrm>
            <a:off x="1224000" y="4207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01" name="Line 12"/>
          <p:cNvSpPr/>
          <p:nvPr/>
        </p:nvSpPr>
        <p:spPr>
          <a:xfrm>
            <a:off x="1152000" y="4068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02" name="CustomShape 13"/>
          <p:cNvSpPr/>
          <p:nvPr/>
        </p:nvSpPr>
        <p:spPr>
          <a:xfrm>
            <a:off x="1152000" y="2920680"/>
            <a:ext cx="122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03" name="CustomShape 14"/>
          <p:cNvSpPr/>
          <p:nvPr/>
        </p:nvSpPr>
        <p:spPr>
          <a:xfrm>
            <a:off x="1152000" y="2556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1</a:t>
            </a:r>
            <a:endParaRPr/>
          </a:p>
        </p:txBody>
      </p:sp>
      <p:sp>
        <p:nvSpPr>
          <p:cNvPr id="104" name="CustomShape 15"/>
          <p:cNvSpPr/>
          <p:nvPr/>
        </p:nvSpPr>
        <p:spPr>
          <a:xfrm>
            <a:off x="1296000" y="3420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VM1</a:t>
            </a:r>
            <a:endParaRPr/>
          </a:p>
        </p:txBody>
      </p:sp>
      <p:sp>
        <p:nvSpPr>
          <p:cNvPr id="105" name="CustomShape 16"/>
          <p:cNvSpPr/>
          <p:nvPr/>
        </p:nvSpPr>
        <p:spPr>
          <a:xfrm>
            <a:off x="3600000" y="2556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6" name="CustomShape 17"/>
          <p:cNvSpPr/>
          <p:nvPr/>
        </p:nvSpPr>
        <p:spPr>
          <a:xfrm>
            <a:off x="3744000" y="4572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7" name="CustomShape 18"/>
          <p:cNvSpPr/>
          <p:nvPr/>
        </p:nvSpPr>
        <p:spPr>
          <a:xfrm>
            <a:off x="3816000" y="5004000"/>
            <a:ext cx="647640" cy="215640"/>
          </a:xfrm>
          <a:prstGeom prst="rect">
            <a:avLst/>
          </a:prstGeom>
          <a:solidFill>
            <a:srgbClr val="4C4C4C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3</a:t>
            </a:r>
            <a:endParaRPr/>
          </a:p>
        </p:txBody>
      </p:sp>
      <p:sp>
        <p:nvSpPr>
          <p:cNvPr id="108" name="CustomShape 19"/>
          <p:cNvSpPr/>
          <p:nvPr/>
        </p:nvSpPr>
        <p:spPr>
          <a:xfrm>
            <a:off x="3672000" y="4207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09" name="Line 20"/>
          <p:cNvSpPr/>
          <p:nvPr/>
        </p:nvSpPr>
        <p:spPr>
          <a:xfrm>
            <a:off x="3600000" y="4068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0" name="CustomShape 21"/>
          <p:cNvSpPr/>
          <p:nvPr/>
        </p:nvSpPr>
        <p:spPr>
          <a:xfrm>
            <a:off x="3600000" y="2920680"/>
            <a:ext cx="125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11" name="CustomShape 22"/>
          <p:cNvSpPr/>
          <p:nvPr/>
        </p:nvSpPr>
        <p:spPr>
          <a:xfrm>
            <a:off x="3600000" y="2556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3</a:t>
            </a:r>
            <a:endParaRPr/>
          </a:p>
        </p:txBody>
      </p:sp>
      <p:sp>
        <p:nvSpPr>
          <p:cNvPr id="112" name="CustomShape 23"/>
          <p:cNvSpPr/>
          <p:nvPr/>
        </p:nvSpPr>
        <p:spPr>
          <a:xfrm>
            <a:off x="3744000" y="3420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VM3</a:t>
            </a:r>
            <a:endParaRPr/>
          </a:p>
        </p:txBody>
      </p:sp>
      <p:sp>
        <p:nvSpPr>
          <p:cNvPr id="113" name="CustomShape 24"/>
          <p:cNvSpPr/>
          <p:nvPr/>
        </p:nvSpPr>
        <p:spPr>
          <a:xfrm>
            <a:off x="2376000" y="2556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4" name="CustomShape 25"/>
          <p:cNvSpPr/>
          <p:nvPr/>
        </p:nvSpPr>
        <p:spPr>
          <a:xfrm>
            <a:off x="2520000" y="4572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5" name="CustomShape 26"/>
          <p:cNvSpPr/>
          <p:nvPr/>
        </p:nvSpPr>
        <p:spPr>
          <a:xfrm>
            <a:off x="2592000" y="5004000"/>
            <a:ext cx="647640" cy="215640"/>
          </a:xfrm>
          <a:prstGeom prst="rect">
            <a:avLst/>
          </a:prstGeom>
          <a:solidFill>
            <a:srgbClr val="FF0000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2</a:t>
            </a:r>
            <a:endParaRPr/>
          </a:p>
        </p:txBody>
      </p:sp>
      <p:sp>
        <p:nvSpPr>
          <p:cNvPr id="116" name="CustomShape 27"/>
          <p:cNvSpPr/>
          <p:nvPr/>
        </p:nvSpPr>
        <p:spPr>
          <a:xfrm>
            <a:off x="2448000" y="4207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17" name="Line 28"/>
          <p:cNvSpPr/>
          <p:nvPr/>
        </p:nvSpPr>
        <p:spPr>
          <a:xfrm>
            <a:off x="2376000" y="4068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18" name="CustomShape 29"/>
          <p:cNvSpPr/>
          <p:nvPr/>
        </p:nvSpPr>
        <p:spPr>
          <a:xfrm>
            <a:off x="2376000" y="2920680"/>
            <a:ext cx="122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19" name="CustomShape 30"/>
          <p:cNvSpPr/>
          <p:nvPr/>
        </p:nvSpPr>
        <p:spPr>
          <a:xfrm>
            <a:off x="2376000" y="2556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2</a:t>
            </a:r>
            <a:endParaRPr/>
          </a:p>
        </p:txBody>
      </p:sp>
      <p:sp>
        <p:nvSpPr>
          <p:cNvPr id="120" name="CustomShape 31"/>
          <p:cNvSpPr/>
          <p:nvPr/>
        </p:nvSpPr>
        <p:spPr>
          <a:xfrm>
            <a:off x="2520000" y="3420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VM2</a:t>
            </a:r>
            <a:endParaRPr/>
          </a:p>
        </p:txBody>
      </p:sp>
      <p:sp>
        <p:nvSpPr>
          <p:cNvPr id="121" name="CustomShape 32"/>
          <p:cNvSpPr/>
          <p:nvPr/>
        </p:nvSpPr>
        <p:spPr>
          <a:xfrm flipH="1">
            <a:off x="1368000" y="3636000"/>
            <a:ext cx="288000" cy="1476000"/>
          </a:xfrm>
          <a:prstGeom prst="curvedConnector3">
            <a:avLst>
              <a:gd name="adj1" fmla="val 166123"/>
            </a:avLst>
          </a:prstGeom>
          <a:noFill/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2" name="CustomShape 33"/>
          <p:cNvSpPr/>
          <p:nvPr/>
        </p:nvSpPr>
        <p:spPr>
          <a:xfrm>
            <a:off x="1656000" y="3635999"/>
            <a:ext cx="936000" cy="1476001"/>
          </a:xfrm>
          <a:prstGeom prst="curvedConnector3">
            <a:avLst>
              <a:gd name="adj1" fmla="val 51409"/>
            </a:avLst>
          </a:prstGeom>
          <a:noFill/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3" name="CustomShape 34"/>
          <p:cNvSpPr/>
          <p:nvPr/>
        </p:nvSpPr>
        <p:spPr>
          <a:xfrm>
            <a:off x="1655818" y="3635640"/>
            <a:ext cx="2171395" cy="1476180"/>
          </a:xfrm>
          <a:prstGeom prst="curvedConnector3">
            <a:avLst>
              <a:gd name="adj1" fmla="val 76984"/>
            </a:avLst>
          </a:prstGeom>
          <a:noFill/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4" name="CustomShape 35"/>
          <p:cNvSpPr/>
          <p:nvPr/>
        </p:nvSpPr>
        <p:spPr>
          <a:xfrm>
            <a:off x="5184360" y="2520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5" name="CustomShape 36"/>
          <p:cNvSpPr/>
          <p:nvPr/>
        </p:nvSpPr>
        <p:spPr>
          <a:xfrm>
            <a:off x="5328360" y="4536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6" name="CustomShape 37"/>
          <p:cNvSpPr/>
          <p:nvPr/>
        </p:nvSpPr>
        <p:spPr>
          <a:xfrm>
            <a:off x="5400360" y="4968000"/>
            <a:ext cx="647640" cy="215640"/>
          </a:xfrm>
          <a:prstGeom prst="rect">
            <a:avLst/>
          </a:prstGeom>
          <a:solidFill>
            <a:srgbClr val="729FC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1</a:t>
            </a:r>
            <a:endParaRPr/>
          </a:p>
        </p:txBody>
      </p:sp>
      <p:sp>
        <p:nvSpPr>
          <p:cNvPr id="127" name="CustomShape 38"/>
          <p:cNvSpPr/>
          <p:nvPr/>
        </p:nvSpPr>
        <p:spPr>
          <a:xfrm>
            <a:off x="5256360" y="4171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28" name="Line 39"/>
          <p:cNvSpPr/>
          <p:nvPr/>
        </p:nvSpPr>
        <p:spPr>
          <a:xfrm>
            <a:off x="5184360" y="4032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29" name="CustomShape 40"/>
          <p:cNvSpPr/>
          <p:nvPr/>
        </p:nvSpPr>
        <p:spPr>
          <a:xfrm>
            <a:off x="5184360" y="2884680"/>
            <a:ext cx="12232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30" name="CustomShape 41"/>
          <p:cNvSpPr/>
          <p:nvPr/>
        </p:nvSpPr>
        <p:spPr>
          <a:xfrm>
            <a:off x="5184360" y="2520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4</a:t>
            </a:r>
            <a:endParaRPr/>
          </a:p>
        </p:txBody>
      </p:sp>
      <p:sp>
        <p:nvSpPr>
          <p:cNvPr id="131" name="CustomShape 42"/>
          <p:cNvSpPr/>
          <p:nvPr/>
        </p:nvSpPr>
        <p:spPr>
          <a:xfrm>
            <a:off x="5328360" y="3384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VM4</a:t>
            </a:r>
            <a:endParaRPr/>
          </a:p>
        </p:txBody>
      </p:sp>
      <p:sp>
        <p:nvSpPr>
          <p:cNvPr id="132" name="CustomShape 43"/>
          <p:cNvSpPr/>
          <p:nvPr/>
        </p:nvSpPr>
        <p:spPr>
          <a:xfrm>
            <a:off x="7632360" y="2520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3" name="CustomShape 44"/>
          <p:cNvSpPr/>
          <p:nvPr/>
        </p:nvSpPr>
        <p:spPr>
          <a:xfrm>
            <a:off x="7776360" y="4536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34" name="CustomShape 45"/>
          <p:cNvSpPr/>
          <p:nvPr/>
        </p:nvSpPr>
        <p:spPr>
          <a:xfrm>
            <a:off x="7848360" y="4968000"/>
            <a:ext cx="647640" cy="215640"/>
          </a:xfrm>
          <a:prstGeom prst="rect">
            <a:avLst/>
          </a:prstGeom>
          <a:solidFill>
            <a:srgbClr val="4C4C4C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3</a:t>
            </a:r>
            <a:endParaRPr/>
          </a:p>
        </p:txBody>
      </p:sp>
      <p:sp>
        <p:nvSpPr>
          <p:cNvPr id="135" name="CustomShape 46"/>
          <p:cNvSpPr/>
          <p:nvPr/>
        </p:nvSpPr>
        <p:spPr>
          <a:xfrm>
            <a:off x="7704360" y="4171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36" name="Line 47"/>
          <p:cNvSpPr/>
          <p:nvPr/>
        </p:nvSpPr>
        <p:spPr>
          <a:xfrm>
            <a:off x="7632360" y="4032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37" name="CustomShape 48"/>
          <p:cNvSpPr/>
          <p:nvPr/>
        </p:nvSpPr>
        <p:spPr>
          <a:xfrm>
            <a:off x="7632360" y="2884680"/>
            <a:ext cx="1151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38" name="CustomShape 49"/>
          <p:cNvSpPr/>
          <p:nvPr/>
        </p:nvSpPr>
        <p:spPr>
          <a:xfrm>
            <a:off x="7632360" y="2520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6</a:t>
            </a:r>
            <a:endParaRPr/>
          </a:p>
        </p:txBody>
      </p:sp>
      <p:sp>
        <p:nvSpPr>
          <p:cNvPr id="139" name="CustomShape 50"/>
          <p:cNvSpPr/>
          <p:nvPr/>
        </p:nvSpPr>
        <p:spPr>
          <a:xfrm>
            <a:off x="7776360" y="3384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VM6</a:t>
            </a:r>
            <a:endParaRPr/>
          </a:p>
        </p:txBody>
      </p:sp>
      <p:sp>
        <p:nvSpPr>
          <p:cNvPr id="140" name="CustomShape 51"/>
          <p:cNvSpPr/>
          <p:nvPr/>
        </p:nvSpPr>
        <p:spPr>
          <a:xfrm>
            <a:off x="6408360" y="2520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1" name="CustomShape 52"/>
          <p:cNvSpPr/>
          <p:nvPr/>
        </p:nvSpPr>
        <p:spPr>
          <a:xfrm>
            <a:off x="6552360" y="4536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2" name="CustomShape 53"/>
          <p:cNvSpPr/>
          <p:nvPr/>
        </p:nvSpPr>
        <p:spPr>
          <a:xfrm>
            <a:off x="6624360" y="4968000"/>
            <a:ext cx="647640" cy="215640"/>
          </a:xfrm>
          <a:prstGeom prst="rect">
            <a:avLst/>
          </a:prstGeom>
          <a:solidFill>
            <a:srgbClr val="FF0000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2</a:t>
            </a:r>
            <a:endParaRPr/>
          </a:p>
        </p:txBody>
      </p:sp>
      <p:sp>
        <p:nvSpPr>
          <p:cNvPr id="143" name="CustomShape 54"/>
          <p:cNvSpPr/>
          <p:nvPr/>
        </p:nvSpPr>
        <p:spPr>
          <a:xfrm>
            <a:off x="6480360" y="4171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44" name="Line 55"/>
          <p:cNvSpPr/>
          <p:nvPr/>
        </p:nvSpPr>
        <p:spPr>
          <a:xfrm>
            <a:off x="6408360" y="4032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45" name="CustomShape 56"/>
          <p:cNvSpPr/>
          <p:nvPr/>
        </p:nvSpPr>
        <p:spPr>
          <a:xfrm>
            <a:off x="6408360" y="2884680"/>
            <a:ext cx="122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46" name="CustomShape 57"/>
          <p:cNvSpPr/>
          <p:nvPr/>
        </p:nvSpPr>
        <p:spPr>
          <a:xfrm>
            <a:off x="6408360" y="2520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5</a:t>
            </a:r>
            <a:endParaRPr/>
          </a:p>
        </p:txBody>
      </p:sp>
      <p:sp>
        <p:nvSpPr>
          <p:cNvPr id="147" name="CustomShape 58"/>
          <p:cNvSpPr/>
          <p:nvPr/>
        </p:nvSpPr>
        <p:spPr>
          <a:xfrm>
            <a:off x="6552360" y="3384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VM5</a:t>
            </a:r>
            <a:endParaRPr/>
          </a:p>
        </p:txBody>
      </p:sp>
      <p:sp>
        <p:nvSpPr>
          <p:cNvPr id="148" name="CustomShape 59"/>
          <p:cNvSpPr/>
          <p:nvPr/>
        </p:nvSpPr>
        <p:spPr>
          <a:xfrm>
            <a:off x="1655819" y="3635640"/>
            <a:ext cx="3744542" cy="1445563"/>
          </a:xfrm>
          <a:prstGeom prst="curvedConnector3">
            <a:avLst>
              <a:gd name="adj1" fmla="val 88613"/>
            </a:avLst>
          </a:prstGeom>
          <a:noFill/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9" name="CustomShape 60"/>
          <p:cNvSpPr/>
          <p:nvPr/>
        </p:nvSpPr>
        <p:spPr>
          <a:xfrm>
            <a:off x="1655818" y="3636000"/>
            <a:ext cx="4968542" cy="1445203"/>
          </a:xfrm>
          <a:prstGeom prst="curvedConnector3">
            <a:avLst>
              <a:gd name="adj1" fmla="val 89948"/>
            </a:avLst>
          </a:prstGeom>
          <a:noFill/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0" name="CustomShape 61"/>
          <p:cNvSpPr/>
          <p:nvPr/>
        </p:nvSpPr>
        <p:spPr>
          <a:xfrm>
            <a:off x="1656000" y="3635999"/>
            <a:ext cx="6228368" cy="1436325"/>
          </a:xfrm>
          <a:prstGeom prst="curvedConnector3">
            <a:avLst>
              <a:gd name="adj1" fmla="val 90100"/>
            </a:avLst>
          </a:prstGeom>
          <a:noFill/>
          <a:ln>
            <a:solidFill>
              <a:srgbClr val="000000"/>
            </a:solidFill>
            <a:tailEnd type="triangl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1" name="CustomShape 62"/>
          <p:cNvSpPr/>
          <p:nvPr/>
        </p:nvSpPr>
        <p:spPr>
          <a:xfrm>
            <a:off x="3295643" y="836712"/>
            <a:ext cx="3095640" cy="6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 dirty="0">
                <a:solidFill>
                  <a:srgbClr val="000000"/>
                </a:solidFill>
                <a:latin typeface="Arial"/>
                <a:ea typeface="DejaVu Sans"/>
              </a:rPr>
              <a:t>Chaque disque de VM est répliqué sur les 2 salles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5000"/>
    </mc:Choice>
    <mc:Fallback>
      <p:transition advClick="0" advTm="5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ustomShape 1"/>
          <p:cNvSpPr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3" name="CustomShape 2"/>
          <p:cNvSpPr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4" name="CustomShape 3"/>
          <p:cNvSpPr/>
          <p:nvPr/>
        </p:nvSpPr>
        <p:spPr>
          <a:xfrm>
            <a:off x="1728000" y="188640"/>
            <a:ext cx="6263640" cy="64807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36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CLAP : Perte </a:t>
            </a:r>
            <a:r>
              <a:rPr lang="fr-FR" sz="3600" strike="noStrike" dirty="0">
                <a:solidFill>
                  <a:srgbClr val="000000"/>
                </a:solidFill>
                <a:latin typeface="Arial"/>
                <a:ea typeface="DejaVu Sans"/>
              </a:rPr>
              <a:t>d'une salle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55" name="CustomShape 4"/>
          <p:cNvSpPr/>
          <p:nvPr/>
        </p:nvSpPr>
        <p:spPr>
          <a:xfrm flipV="1">
            <a:off x="1080000" y="1475280"/>
            <a:ext cx="3671640" cy="4355640"/>
          </a:xfrm>
          <a:prstGeom prst="flowChartOffpageConnector">
            <a:avLst/>
          </a:prstGeom>
          <a:solidFill>
            <a:srgbClr val="008080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6" name="CustomShape 5"/>
          <p:cNvSpPr/>
          <p:nvPr/>
        </p:nvSpPr>
        <p:spPr>
          <a:xfrm flipV="1">
            <a:off x="5112360" y="1439280"/>
            <a:ext cx="3671640" cy="4355640"/>
          </a:xfrm>
          <a:prstGeom prst="flowChartOffpageConnector">
            <a:avLst/>
          </a:prstGeom>
          <a:solidFill>
            <a:srgbClr val="729FC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57" name="CustomShape 6"/>
          <p:cNvSpPr/>
          <p:nvPr/>
        </p:nvSpPr>
        <p:spPr>
          <a:xfrm>
            <a:off x="5976360" y="1540440"/>
            <a:ext cx="1583640" cy="6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Salle Mécatronique</a:t>
            </a:r>
            <a:endParaRPr/>
          </a:p>
        </p:txBody>
      </p:sp>
      <p:sp>
        <p:nvSpPr>
          <p:cNvPr id="158" name="CustomShape 7"/>
          <p:cNvSpPr/>
          <p:nvPr/>
        </p:nvSpPr>
        <p:spPr>
          <a:xfrm>
            <a:off x="2592000" y="1548000"/>
            <a:ext cx="791640" cy="6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Salle LAPP</a:t>
            </a:r>
            <a:endParaRPr/>
          </a:p>
        </p:txBody>
      </p:sp>
      <p:sp>
        <p:nvSpPr>
          <p:cNvPr id="159" name="CustomShape 8"/>
          <p:cNvSpPr/>
          <p:nvPr/>
        </p:nvSpPr>
        <p:spPr>
          <a:xfrm>
            <a:off x="1152000" y="2556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0" name="CustomShape 9"/>
          <p:cNvSpPr/>
          <p:nvPr/>
        </p:nvSpPr>
        <p:spPr>
          <a:xfrm>
            <a:off x="1296000" y="4572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1" name="CustomShape 10"/>
          <p:cNvSpPr/>
          <p:nvPr/>
        </p:nvSpPr>
        <p:spPr>
          <a:xfrm>
            <a:off x="1368000" y="5004000"/>
            <a:ext cx="647640" cy="215640"/>
          </a:xfrm>
          <a:prstGeom prst="rect">
            <a:avLst/>
          </a:prstGeom>
          <a:solidFill>
            <a:srgbClr val="729FC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1</a:t>
            </a:r>
            <a:endParaRPr/>
          </a:p>
        </p:txBody>
      </p:sp>
      <p:sp>
        <p:nvSpPr>
          <p:cNvPr id="162" name="CustomShape 11"/>
          <p:cNvSpPr/>
          <p:nvPr/>
        </p:nvSpPr>
        <p:spPr>
          <a:xfrm>
            <a:off x="1224000" y="4207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63" name="Line 12"/>
          <p:cNvSpPr/>
          <p:nvPr/>
        </p:nvSpPr>
        <p:spPr>
          <a:xfrm>
            <a:off x="1152000" y="4068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64" name="CustomShape 13"/>
          <p:cNvSpPr/>
          <p:nvPr/>
        </p:nvSpPr>
        <p:spPr>
          <a:xfrm>
            <a:off x="1152000" y="2920680"/>
            <a:ext cx="122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65" name="CustomShape 14"/>
          <p:cNvSpPr/>
          <p:nvPr/>
        </p:nvSpPr>
        <p:spPr>
          <a:xfrm>
            <a:off x="1152000" y="2556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1</a:t>
            </a:r>
            <a:endParaRPr/>
          </a:p>
        </p:txBody>
      </p:sp>
      <p:sp>
        <p:nvSpPr>
          <p:cNvPr id="166" name="CustomShape 15"/>
          <p:cNvSpPr/>
          <p:nvPr/>
        </p:nvSpPr>
        <p:spPr>
          <a:xfrm>
            <a:off x="3600000" y="2556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7" name="CustomShape 16"/>
          <p:cNvSpPr/>
          <p:nvPr/>
        </p:nvSpPr>
        <p:spPr>
          <a:xfrm>
            <a:off x="3744000" y="4572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68" name="CustomShape 17"/>
          <p:cNvSpPr/>
          <p:nvPr/>
        </p:nvSpPr>
        <p:spPr>
          <a:xfrm>
            <a:off x="3816000" y="5004000"/>
            <a:ext cx="647640" cy="215640"/>
          </a:xfrm>
          <a:prstGeom prst="rect">
            <a:avLst/>
          </a:prstGeom>
          <a:solidFill>
            <a:srgbClr val="4C4C4C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3</a:t>
            </a:r>
            <a:endParaRPr/>
          </a:p>
        </p:txBody>
      </p:sp>
      <p:sp>
        <p:nvSpPr>
          <p:cNvPr id="169" name="CustomShape 18"/>
          <p:cNvSpPr/>
          <p:nvPr/>
        </p:nvSpPr>
        <p:spPr>
          <a:xfrm>
            <a:off x="3672000" y="4207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70" name="Line 19"/>
          <p:cNvSpPr/>
          <p:nvPr/>
        </p:nvSpPr>
        <p:spPr>
          <a:xfrm>
            <a:off x="3600000" y="4068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71" name="CustomShape 20"/>
          <p:cNvSpPr/>
          <p:nvPr/>
        </p:nvSpPr>
        <p:spPr>
          <a:xfrm>
            <a:off x="3600000" y="2920680"/>
            <a:ext cx="1151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72" name="CustomShape 21"/>
          <p:cNvSpPr/>
          <p:nvPr/>
        </p:nvSpPr>
        <p:spPr>
          <a:xfrm>
            <a:off x="3600000" y="2556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3</a:t>
            </a:r>
            <a:endParaRPr/>
          </a:p>
        </p:txBody>
      </p:sp>
      <p:sp>
        <p:nvSpPr>
          <p:cNvPr id="173" name="CustomShape 22"/>
          <p:cNvSpPr/>
          <p:nvPr/>
        </p:nvSpPr>
        <p:spPr>
          <a:xfrm>
            <a:off x="2376000" y="2556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4" name="CustomShape 23"/>
          <p:cNvSpPr/>
          <p:nvPr/>
        </p:nvSpPr>
        <p:spPr>
          <a:xfrm>
            <a:off x="2520000" y="4572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5" name="CustomShape 24"/>
          <p:cNvSpPr/>
          <p:nvPr/>
        </p:nvSpPr>
        <p:spPr>
          <a:xfrm>
            <a:off x="2592000" y="5004000"/>
            <a:ext cx="647640" cy="215640"/>
          </a:xfrm>
          <a:prstGeom prst="rect">
            <a:avLst/>
          </a:prstGeom>
          <a:solidFill>
            <a:srgbClr val="FF0000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2</a:t>
            </a:r>
            <a:endParaRPr/>
          </a:p>
        </p:txBody>
      </p:sp>
      <p:sp>
        <p:nvSpPr>
          <p:cNvPr id="176" name="CustomShape 25"/>
          <p:cNvSpPr/>
          <p:nvPr/>
        </p:nvSpPr>
        <p:spPr>
          <a:xfrm>
            <a:off x="2448000" y="4207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77" name="Line 26"/>
          <p:cNvSpPr/>
          <p:nvPr/>
        </p:nvSpPr>
        <p:spPr>
          <a:xfrm>
            <a:off x="2376000" y="4068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78" name="CustomShape 27"/>
          <p:cNvSpPr/>
          <p:nvPr/>
        </p:nvSpPr>
        <p:spPr>
          <a:xfrm>
            <a:off x="2376000" y="2920680"/>
            <a:ext cx="122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79" name="CustomShape 28"/>
          <p:cNvSpPr/>
          <p:nvPr/>
        </p:nvSpPr>
        <p:spPr>
          <a:xfrm>
            <a:off x="2376000" y="2556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2</a:t>
            </a:r>
            <a:endParaRPr/>
          </a:p>
        </p:txBody>
      </p:sp>
      <p:sp>
        <p:nvSpPr>
          <p:cNvPr id="180" name="CustomShape 29"/>
          <p:cNvSpPr/>
          <p:nvPr/>
        </p:nvSpPr>
        <p:spPr>
          <a:xfrm>
            <a:off x="5184360" y="2520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1" name="CustomShape 30"/>
          <p:cNvSpPr/>
          <p:nvPr/>
        </p:nvSpPr>
        <p:spPr>
          <a:xfrm>
            <a:off x="5328360" y="4536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2" name="CustomShape 31"/>
          <p:cNvSpPr/>
          <p:nvPr/>
        </p:nvSpPr>
        <p:spPr>
          <a:xfrm>
            <a:off x="5400360" y="4968000"/>
            <a:ext cx="647640" cy="215640"/>
          </a:xfrm>
          <a:prstGeom prst="rect">
            <a:avLst/>
          </a:prstGeom>
          <a:solidFill>
            <a:srgbClr val="729FC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1</a:t>
            </a:r>
            <a:endParaRPr/>
          </a:p>
        </p:txBody>
      </p:sp>
      <p:sp>
        <p:nvSpPr>
          <p:cNvPr id="183" name="CustomShape 32"/>
          <p:cNvSpPr/>
          <p:nvPr/>
        </p:nvSpPr>
        <p:spPr>
          <a:xfrm>
            <a:off x="5256360" y="4171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84" name="Line 33"/>
          <p:cNvSpPr/>
          <p:nvPr/>
        </p:nvSpPr>
        <p:spPr>
          <a:xfrm>
            <a:off x="5184360" y="4032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85" name="CustomShape 34"/>
          <p:cNvSpPr/>
          <p:nvPr/>
        </p:nvSpPr>
        <p:spPr>
          <a:xfrm>
            <a:off x="5184360" y="2884680"/>
            <a:ext cx="122328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86" name="CustomShape 35"/>
          <p:cNvSpPr/>
          <p:nvPr/>
        </p:nvSpPr>
        <p:spPr>
          <a:xfrm>
            <a:off x="5184360" y="2520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4</a:t>
            </a:r>
            <a:endParaRPr/>
          </a:p>
        </p:txBody>
      </p:sp>
      <p:sp>
        <p:nvSpPr>
          <p:cNvPr id="187" name="CustomShape 36"/>
          <p:cNvSpPr/>
          <p:nvPr/>
        </p:nvSpPr>
        <p:spPr>
          <a:xfrm>
            <a:off x="5328360" y="3384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VM4</a:t>
            </a:r>
            <a:endParaRPr/>
          </a:p>
        </p:txBody>
      </p:sp>
      <p:sp>
        <p:nvSpPr>
          <p:cNvPr id="188" name="CustomShape 37"/>
          <p:cNvSpPr/>
          <p:nvPr/>
        </p:nvSpPr>
        <p:spPr>
          <a:xfrm>
            <a:off x="7632360" y="2520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89" name="CustomShape 38"/>
          <p:cNvSpPr/>
          <p:nvPr/>
        </p:nvSpPr>
        <p:spPr>
          <a:xfrm>
            <a:off x="7776360" y="4536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0" name="CustomShape 39"/>
          <p:cNvSpPr/>
          <p:nvPr/>
        </p:nvSpPr>
        <p:spPr>
          <a:xfrm>
            <a:off x="7848360" y="4968000"/>
            <a:ext cx="647640" cy="215640"/>
          </a:xfrm>
          <a:prstGeom prst="rect">
            <a:avLst/>
          </a:prstGeom>
          <a:solidFill>
            <a:srgbClr val="4C4C4C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3</a:t>
            </a:r>
            <a:endParaRPr/>
          </a:p>
        </p:txBody>
      </p:sp>
      <p:sp>
        <p:nvSpPr>
          <p:cNvPr id="191" name="CustomShape 40"/>
          <p:cNvSpPr/>
          <p:nvPr/>
        </p:nvSpPr>
        <p:spPr>
          <a:xfrm>
            <a:off x="7704360" y="4171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192" name="Line 41"/>
          <p:cNvSpPr/>
          <p:nvPr/>
        </p:nvSpPr>
        <p:spPr>
          <a:xfrm>
            <a:off x="7632360" y="4032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193" name="CustomShape 42"/>
          <p:cNvSpPr/>
          <p:nvPr/>
        </p:nvSpPr>
        <p:spPr>
          <a:xfrm>
            <a:off x="7632360" y="2884680"/>
            <a:ext cx="1151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194" name="CustomShape 43"/>
          <p:cNvSpPr/>
          <p:nvPr/>
        </p:nvSpPr>
        <p:spPr>
          <a:xfrm>
            <a:off x="7632360" y="2520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6</a:t>
            </a:r>
            <a:endParaRPr/>
          </a:p>
        </p:txBody>
      </p:sp>
      <p:sp>
        <p:nvSpPr>
          <p:cNvPr id="195" name="CustomShape 44"/>
          <p:cNvSpPr/>
          <p:nvPr/>
        </p:nvSpPr>
        <p:spPr>
          <a:xfrm>
            <a:off x="7776360" y="3384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VM6</a:t>
            </a:r>
            <a:endParaRPr/>
          </a:p>
        </p:txBody>
      </p:sp>
      <p:sp>
        <p:nvSpPr>
          <p:cNvPr id="196" name="CustomShape 45"/>
          <p:cNvSpPr/>
          <p:nvPr/>
        </p:nvSpPr>
        <p:spPr>
          <a:xfrm>
            <a:off x="6408360" y="2520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7" name="CustomShape 46"/>
          <p:cNvSpPr/>
          <p:nvPr/>
        </p:nvSpPr>
        <p:spPr>
          <a:xfrm>
            <a:off x="6552360" y="4536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98" name="CustomShape 47"/>
          <p:cNvSpPr/>
          <p:nvPr/>
        </p:nvSpPr>
        <p:spPr>
          <a:xfrm>
            <a:off x="6624360" y="4968000"/>
            <a:ext cx="647640" cy="215640"/>
          </a:xfrm>
          <a:prstGeom prst="rect">
            <a:avLst/>
          </a:prstGeom>
          <a:solidFill>
            <a:srgbClr val="FF0000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2</a:t>
            </a:r>
            <a:endParaRPr/>
          </a:p>
        </p:txBody>
      </p:sp>
      <p:sp>
        <p:nvSpPr>
          <p:cNvPr id="199" name="CustomShape 48"/>
          <p:cNvSpPr/>
          <p:nvPr/>
        </p:nvSpPr>
        <p:spPr>
          <a:xfrm>
            <a:off x="6480360" y="4171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200" name="Line 49"/>
          <p:cNvSpPr/>
          <p:nvPr/>
        </p:nvSpPr>
        <p:spPr>
          <a:xfrm>
            <a:off x="6408360" y="4032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201" name="CustomShape 50"/>
          <p:cNvSpPr/>
          <p:nvPr/>
        </p:nvSpPr>
        <p:spPr>
          <a:xfrm>
            <a:off x="6408360" y="2884680"/>
            <a:ext cx="122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202" name="CustomShape 51"/>
          <p:cNvSpPr/>
          <p:nvPr/>
        </p:nvSpPr>
        <p:spPr>
          <a:xfrm>
            <a:off x="6408360" y="2520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5</a:t>
            </a:r>
            <a:endParaRPr/>
          </a:p>
        </p:txBody>
      </p:sp>
      <p:sp>
        <p:nvSpPr>
          <p:cNvPr id="203" name="CustomShape 52"/>
          <p:cNvSpPr/>
          <p:nvPr/>
        </p:nvSpPr>
        <p:spPr>
          <a:xfrm>
            <a:off x="6552360" y="3384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VM5</a:t>
            </a:r>
            <a:endParaRPr/>
          </a:p>
        </p:txBody>
      </p:sp>
      <p:grpSp>
        <p:nvGrpSpPr>
          <p:cNvPr id="23" name="Groupe 22"/>
          <p:cNvGrpSpPr/>
          <p:nvPr/>
        </p:nvGrpSpPr>
        <p:grpSpPr>
          <a:xfrm>
            <a:off x="1224000" y="1476000"/>
            <a:ext cx="3528000" cy="4500000"/>
            <a:chOff x="1224000" y="1476000"/>
            <a:chExt cx="3528000" cy="4500000"/>
          </a:xfrm>
        </p:grpSpPr>
        <p:sp>
          <p:nvSpPr>
            <p:cNvPr id="208" name="Line 57"/>
            <p:cNvSpPr/>
            <p:nvPr/>
          </p:nvSpPr>
          <p:spPr>
            <a:xfrm>
              <a:off x="1224000" y="1476000"/>
              <a:ext cx="3528000" cy="4500000"/>
            </a:xfrm>
            <a:prstGeom prst="line">
              <a:avLst/>
            </a:prstGeom>
            <a:ln w="144000">
              <a:solidFill>
                <a:srgbClr val="FF0000"/>
              </a:solidFill>
              <a:round/>
            </a:ln>
          </p:spPr>
        </p:sp>
        <p:sp>
          <p:nvSpPr>
            <p:cNvPr id="209" name="Line 58"/>
            <p:cNvSpPr/>
            <p:nvPr/>
          </p:nvSpPr>
          <p:spPr>
            <a:xfrm flipH="1">
              <a:off x="1224000" y="1476000"/>
              <a:ext cx="3528000" cy="4500000"/>
            </a:xfrm>
            <a:prstGeom prst="line">
              <a:avLst/>
            </a:prstGeom>
            <a:ln w="144000">
              <a:solidFill>
                <a:srgbClr val="FF0000"/>
              </a:solidFill>
              <a:round/>
            </a:ln>
          </p:spPr>
        </p:sp>
      </p:grpSp>
      <p:sp>
        <p:nvSpPr>
          <p:cNvPr id="210" name="CustomShape 59"/>
          <p:cNvSpPr/>
          <p:nvPr/>
        </p:nvSpPr>
        <p:spPr>
          <a:xfrm>
            <a:off x="3311640" y="921240"/>
            <a:ext cx="3095640" cy="6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 dirty="0">
                <a:solidFill>
                  <a:srgbClr val="000000"/>
                </a:solidFill>
                <a:latin typeface="Arial"/>
                <a:ea typeface="DejaVu Sans"/>
              </a:rPr>
              <a:t>Les </a:t>
            </a:r>
            <a:r>
              <a:rPr lang="fr-FR" strike="noStrike" dirty="0" err="1" smtClean="0">
                <a:solidFill>
                  <a:srgbClr val="000000"/>
                </a:solidFill>
                <a:latin typeface="Arial"/>
                <a:ea typeface="DejaVu Sans"/>
              </a:rPr>
              <a:t>VMs</a:t>
            </a:r>
            <a:r>
              <a:rPr lang="fr-FR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r-FR" strike="noStrike" dirty="0">
                <a:solidFill>
                  <a:srgbClr val="000000"/>
                </a:solidFill>
                <a:latin typeface="Arial"/>
                <a:ea typeface="DejaVu Sans"/>
              </a:rPr>
              <a:t>sont redémarrées sur la salle restante</a:t>
            </a:r>
            <a:endParaRPr dirty="0"/>
          </a:p>
        </p:txBody>
      </p:sp>
      <p:sp>
        <p:nvSpPr>
          <p:cNvPr id="211" name="CustomShape 60"/>
          <p:cNvSpPr/>
          <p:nvPr/>
        </p:nvSpPr>
        <p:spPr>
          <a:xfrm>
            <a:off x="1294018" y="3384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 dirty="0">
                <a:solidFill>
                  <a:srgbClr val="000000"/>
                </a:solidFill>
                <a:latin typeface="Arial"/>
                <a:ea typeface="DejaVu Sans"/>
              </a:rPr>
              <a:t>VM1</a:t>
            </a:r>
            <a:endParaRPr dirty="0"/>
          </a:p>
        </p:txBody>
      </p:sp>
      <p:sp>
        <p:nvSpPr>
          <p:cNvPr id="212" name="CustomShape 61"/>
          <p:cNvSpPr/>
          <p:nvPr/>
        </p:nvSpPr>
        <p:spPr>
          <a:xfrm>
            <a:off x="2536677" y="3372745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VM2</a:t>
            </a:r>
            <a:endParaRPr/>
          </a:p>
        </p:txBody>
      </p:sp>
      <p:sp>
        <p:nvSpPr>
          <p:cNvPr id="213" name="CustomShape 62"/>
          <p:cNvSpPr/>
          <p:nvPr/>
        </p:nvSpPr>
        <p:spPr>
          <a:xfrm>
            <a:off x="3778537" y="3370368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VM3</a:t>
            </a:r>
            <a:endParaRPr/>
          </a:p>
        </p:txBody>
      </p:sp>
      <p:cxnSp>
        <p:nvCxnSpPr>
          <p:cNvPr id="25" name="Connecteur en arc 24"/>
          <p:cNvCxnSpPr>
            <a:endCxn id="182" idx="0"/>
          </p:cNvCxnSpPr>
          <p:nvPr/>
        </p:nvCxnSpPr>
        <p:spPr>
          <a:xfrm rot="5400000">
            <a:off x="5200462" y="4437133"/>
            <a:ext cx="1054586" cy="7149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en arc 26"/>
          <p:cNvCxnSpPr>
            <a:endCxn id="198" idx="0"/>
          </p:cNvCxnSpPr>
          <p:nvPr/>
        </p:nvCxnSpPr>
        <p:spPr>
          <a:xfrm>
            <a:off x="5742214" y="3918857"/>
            <a:ext cx="1205966" cy="104914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en arc 30"/>
          <p:cNvCxnSpPr>
            <a:endCxn id="190" idx="0"/>
          </p:cNvCxnSpPr>
          <p:nvPr/>
        </p:nvCxnSpPr>
        <p:spPr>
          <a:xfrm>
            <a:off x="5720443" y="3913414"/>
            <a:ext cx="2451737" cy="1054586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2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2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3.10823E-6 L 0.44531 0.04348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57" y="217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25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" dur="2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97965E-6 L 0.44323 0.0451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53" y="2243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" dur="25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" dur="2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3.24699E-6 L 0.44132 0.04533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66" y="226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7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" grpId="0" animBg="1"/>
      <p:bldP spid="211" grpId="2" animBg="1"/>
      <p:bldP spid="212" grpId="0" animBg="1"/>
      <p:bldP spid="212" grpId="1" animBg="1"/>
      <p:bldP spid="213" grpId="0" animBg="1"/>
      <p:bldP spid="213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CustomShape 1"/>
          <p:cNvSpPr/>
          <p:nvPr/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0" name="CustomShape 2"/>
          <p:cNvSpPr/>
          <p:nvPr/>
        </p:nvSpPr>
        <p:spPr>
          <a:xfrm>
            <a:off x="1371600" y="3886200"/>
            <a:ext cx="6400440" cy="1752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1" name="CustomShape 3"/>
          <p:cNvSpPr/>
          <p:nvPr/>
        </p:nvSpPr>
        <p:spPr>
          <a:xfrm>
            <a:off x="1619820" y="158760"/>
            <a:ext cx="6263640" cy="60594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z="3600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CLAP : Retour </a:t>
            </a:r>
            <a:r>
              <a:rPr lang="fr-FR" sz="3600" strike="noStrike" dirty="0">
                <a:solidFill>
                  <a:srgbClr val="000000"/>
                </a:solidFill>
                <a:latin typeface="Arial"/>
                <a:ea typeface="DejaVu Sans"/>
              </a:rPr>
              <a:t>à la normale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222" name="CustomShape 4"/>
          <p:cNvSpPr/>
          <p:nvPr/>
        </p:nvSpPr>
        <p:spPr>
          <a:xfrm flipV="1">
            <a:off x="1080000" y="1475280"/>
            <a:ext cx="3671640" cy="4355640"/>
          </a:xfrm>
          <a:prstGeom prst="flowChartOffpageConnector">
            <a:avLst/>
          </a:prstGeom>
          <a:solidFill>
            <a:srgbClr val="008080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3" name="CustomShape 5"/>
          <p:cNvSpPr/>
          <p:nvPr/>
        </p:nvSpPr>
        <p:spPr>
          <a:xfrm flipV="1">
            <a:off x="5112360" y="1439280"/>
            <a:ext cx="3671640" cy="4355640"/>
          </a:xfrm>
          <a:prstGeom prst="flowChartOffpageConnector">
            <a:avLst/>
          </a:prstGeom>
          <a:solidFill>
            <a:srgbClr val="729FC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4" name="CustomShape 6"/>
          <p:cNvSpPr/>
          <p:nvPr/>
        </p:nvSpPr>
        <p:spPr>
          <a:xfrm>
            <a:off x="5976360" y="1540440"/>
            <a:ext cx="1583640" cy="6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Salle Mécatronique</a:t>
            </a:r>
            <a:endParaRPr/>
          </a:p>
        </p:txBody>
      </p:sp>
      <p:sp>
        <p:nvSpPr>
          <p:cNvPr id="225" name="CustomShape 7"/>
          <p:cNvSpPr/>
          <p:nvPr/>
        </p:nvSpPr>
        <p:spPr>
          <a:xfrm>
            <a:off x="2592000" y="1548000"/>
            <a:ext cx="791640" cy="6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Salle LAPP</a:t>
            </a:r>
            <a:endParaRPr/>
          </a:p>
        </p:txBody>
      </p:sp>
      <p:sp>
        <p:nvSpPr>
          <p:cNvPr id="226" name="CustomShape 8"/>
          <p:cNvSpPr/>
          <p:nvPr/>
        </p:nvSpPr>
        <p:spPr>
          <a:xfrm>
            <a:off x="1152000" y="2556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7" name="CustomShape 9"/>
          <p:cNvSpPr/>
          <p:nvPr/>
        </p:nvSpPr>
        <p:spPr>
          <a:xfrm>
            <a:off x="1296000" y="4572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28" name="CustomShape 10"/>
          <p:cNvSpPr/>
          <p:nvPr/>
        </p:nvSpPr>
        <p:spPr>
          <a:xfrm>
            <a:off x="1368000" y="5004000"/>
            <a:ext cx="647640" cy="215640"/>
          </a:xfrm>
          <a:prstGeom prst="rect">
            <a:avLst/>
          </a:prstGeom>
          <a:solidFill>
            <a:srgbClr val="729FC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1</a:t>
            </a:r>
            <a:endParaRPr/>
          </a:p>
        </p:txBody>
      </p:sp>
      <p:sp>
        <p:nvSpPr>
          <p:cNvPr id="229" name="CustomShape 11"/>
          <p:cNvSpPr/>
          <p:nvPr/>
        </p:nvSpPr>
        <p:spPr>
          <a:xfrm>
            <a:off x="1224000" y="4207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230" name="Line 12"/>
          <p:cNvSpPr/>
          <p:nvPr/>
        </p:nvSpPr>
        <p:spPr>
          <a:xfrm>
            <a:off x="1152000" y="4068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231" name="CustomShape 13"/>
          <p:cNvSpPr/>
          <p:nvPr/>
        </p:nvSpPr>
        <p:spPr>
          <a:xfrm>
            <a:off x="1152000" y="2920680"/>
            <a:ext cx="113400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232" name="CustomShape 14"/>
          <p:cNvSpPr/>
          <p:nvPr/>
        </p:nvSpPr>
        <p:spPr>
          <a:xfrm>
            <a:off x="1152000" y="2556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1</a:t>
            </a:r>
            <a:endParaRPr/>
          </a:p>
        </p:txBody>
      </p:sp>
      <p:sp>
        <p:nvSpPr>
          <p:cNvPr id="233" name="CustomShape 15"/>
          <p:cNvSpPr/>
          <p:nvPr/>
        </p:nvSpPr>
        <p:spPr>
          <a:xfrm>
            <a:off x="3600000" y="2556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4" name="CustomShape 16"/>
          <p:cNvSpPr/>
          <p:nvPr/>
        </p:nvSpPr>
        <p:spPr>
          <a:xfrm>
            <a:off x="3744000" y="4572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35" name="CustomShape 17"/>
          <p:cNvSpPr/>
          <p:nvPr/>
        </p:nvSpPr>
        <p:spPr>
          <a:xfrm>
            <a:off x="3816000" y="5004000"/>
            <a:ext cx="647640" cy="215640"/>
          </a:xfrm>
          <a:prstGeom prst="rect">
            <a:avLst/>
          </a:prstGeom>
          <a:solidFill>
            <a:srgbClr val="4C4C4C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3</a:t>
            </a:r>
            <a:endParaRPr/>
          </a:p>
        </p:txBody>
      </p:sp>
      <p:sp>
        <p:nvSpPr>
          <p:cNvPr id="236" name="CustomShape 18"/>
          <p:cNvSpPr/>
          <p:nvPr/>
        </p:nvSpPr>
        <p:spPr>
          <a:xfrm>
            <a:off x="3672000" y="4207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237" name="Line 19"/>
          <p:cNvSpPr/>
          <p:nvPr/>
        </p:nvSpPr>
        <p:spPr>
          <a:xfrm>
            <a:off x="3600000" y="4068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238" name="CustomShape 20"/>
          <p:cNvSpPr/>
          <p:nvPr/>
        </p:nvSpPr>
        <p:spPr>
          <a:xfrm>
            <a:off x="3600000" y="2920680"/>
            <a:ext cx="125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239" name="CustomShape 21"/>
          <p:cNvSpPr/>
          <p:nvPr/>
        </p:nvSpPr>
        <p:spPr>
          <a:xfrm>
            <a:off x="3600000" y="2556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3</a:t>
            </a:r>
            <a:endParaRPr/>
          </a:p>
        </p:txBody>
      </p:sp>
      <p:sp>
        <p:nvSpPr>
          <p:cNvPr id="240" name="CustomShape 22"/>
          <p:cNvSpPr/>
          <p:nvPr/>
        </p:nvSpPr>
        <p:spPr>
          <a:xfrm>
            <a:off x="2376000" y="2556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1" name="CustomShape 23"/>
          <p:cNvSpPr/>
          <p:nvPr/>
        </p:nvSpPr>
        <p:spPr>
          <a:xfrm>
            <a:off x="2520000" y="4572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2" name="CustomShape 24"/>
          <p:cNvSpPr/>
          <p:nvPr/>
        </p:nvSpPr>
        <p:spPr>
          <a:xfrm>
            <a:off x="2592000" y="5004000"/>
            <a:ext cx="647640" cy="215640"/>
          </a:xfrm>
          <a:prstGeom prst="rect">
            <a:avLst/>
          </a:prstGeom>
          <a:solidFill>
            <a:srgbClr val="FF0000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2</a:t>
            </a:r>
            <a:endParaRPr/>
          </a:p>
        </p:txBody>
      </p:sp>
      <p:sp>
        <p:nvSpPr>
          <p:cNvPr id="243" name="CustomShape 25"/>
          <p:cNvSpPr/>
          <p:nvPr/>
        </p:nvSpPr>
        <p:spPr>
          <a:xfrm>
            <a:off x="2448000" y="4207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244" name="Line 26"/>
          <p:cNvSpPr/>
          <p:nvPr/>
        </p:nvSpPr>
        <p:spPr>
          <a:xfrm>
            <a:off x="2376000" y="4068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245" name="CustomShape 27"/>
          <p:cNvSpPr/>
          <p:nvPr/>
        </p:nvSpPr>
        <p:spPr>
          <a:xfrm>
            <a:off x="2376000" y="2920680"/>
            <a:ext cx="122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246" name="CustomShape 28"/>
          <p:cNvSpPr/>
          <p:nvPr/>
        </p:nvSpPr>
        <p:spPr>
          <a:xfrm>
            <a:off x="2376000" y="2556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2</a:t>
            </a:r>
            <a:endParaRPr/>
          </a:p>
        </p:txBody>
      </p:sp>
      <p:sp>
        <p:nvSpPr>
          <p:cNvPr id="247" name="CustomShape 29"/>
          <p:cNvSpPr/>
          <p:nvPr/>
        </p:nvSpPr>
        <p:spPr>
          <a:xfrm>
            <a:off x="5184360" y="2520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8" name="CustomShape 30"/>
          <p:cNvSpPr/>
          <p:nvPr/>
        </p:nvSpPr>
        <p:spPr>
          <a:xfrm>
            <a:off x="5328360" y="4536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49" name="CustomShape 31"/>
          <p:cNvSpPr/>
          <p:nvPr/>
        </p:nvSpPr>
        <p:spPr>
          <a:xfrm>
            <a:off x="5400360" y="4968000"/>
            <a:ext cx="647640" cy="215640"/>
          </a:xfrm>
          <a:prstGeom prst="rect">
            <a:avLst/>
          </a:prstGeom>
          <a:solidFill>
            <a:srgbClr val="729FC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1</a:t>
            </a:r>
            <a:endParaRPr/>
          </a:p>
        </p:txBody>
      </p:sp>
      <p:sp>
        <p:nvSpPr>
          <p:cNvPr id="250" name="CustomShape 32"/>
          <p:cNvSpPr/>
          <p:nvPr/>
        </p:nvSpPr>
        <p:spPr>
          <a:xfrm>
            <a:off x="5256360" y="4171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251" name="Line 33"/>
          <p:cNvSpPr/>
          <p:nvPr/>
        </p:nvSpPr>
        <p:spPr>
          <a:xfrm>
            <a:off x="5184360" y="4032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252" name="CustomShape 34"/>
          <p:cNvSpPr/>
          <p:nvPr/>
        </p:nvSpPr>
        <p:spPr>
          <a:xfrm>
            <a:off x="5184360" y="2884680"/>
            <a:ext cx="122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253" name="CustomShape 35"/>
          <p:cNvSpPr/>
          <p:nvPr/>
        </p:nvSpPr>
        <p:spPr>
          <a:xfrm>
            <a:off x="5184360" y="2520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4</a:t>
            </a:r>
            <a:endParaRPr/>
          </a:p>
        </p:txBody>
      </p:sp>
      <p:sp>
        <p:nvSpPr>
          <p:cNvPr id="254" name="CustomShape 36"/>
          <p:cNvSpPr/>
          <p:nvPr/>
        </p:nvSpPr>
        <p:spPr>
          <a:xfrm>
            <a:off x="5328360" y="3384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VM4</a:t>
            </a:r>
            <a:endParaRPr/>
          </a:p>
        </p:txBody>
      </p:sp>
      <p:sp>
        <p:nvSpPr>
          <p:cNvPr id="255" name="CustomShape 37"/>
          <p:cNvSpPr/>
          <p:nvPr/>
        </p:nvSpPr>
        <p:spPr>
          <a:xfrm>
            <a:off x="7632360" y="2520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6" name="CustomShape 38"/>
          <p:cNvSpPr/>
          <p:nvPr/>
        </p:nvSpPr>
        <p:spPr>
          <a:xfrm>
            <a:off x="7776360" y="4536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57" name="CustomShape 39"/>
          <p:cNvSpPr/>
          <p:nvPr/>
        </p:nvSpPr>
        <p:spPr>
          <a:xfrm>
            <a:off x="7848360" y="4968000"/>
            <a:ext cx="647640" cy="215640"/>
          </a:xfrm>
          <a:prstGeom prst="rect">
            <a:avLst/>
          </a:prstGeom>
          <a:solidFill>
            <a:srgbClr val="4C4C4C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3</a:t>
            </a:r>
            <a:endParaRPr/>
          </a:p>
        </p:txBody>
      </p:sp>
      <p:sp>
        <p:nvSpPr>
          <p:cNvPr id="258" name="CustomShape 40"/>
          <p:cNvSpPr/>
          <p:nvPr/>
        </p:nvSpPr>
        <p:spPr>
          <a:xfrm>
            <a:off x="7704360" y="4171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259" name="Line 41"/>
          <p:cNvSpPr/>
          <p:nvPr/>
        </p:nvSpPr>
        <p:spPr>
          <a:xfrm>
            <a:off x="7632360" y="4032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260" name="CustomShape 42"/>
          <p:cNvSpPr/>
          <p:nvPr/>
        </p:nvSpPr>
        <p:spPr>
          <a:xfrm>
            <a:off x="7632360" y="2884680"/>
            <a:ext cx="1151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261" name="CustomShape 43"/>
          <p:cNvSpPr/>
          <p:nvPr/>
        </p:nvSpPr>
        <p:spPr>
          <a:xfrm>
            <a:off x="7632360" y="2520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6</a:t>
            </a:r>
            <a:endParaRPr/>
          </a:p>
        </p:txBody>
      </p:sp>
      <p:sp>
        <p:nvSpPr>
          <p:cNvPr id="262" name="CustomShape 44"/>
          <p:cNvSpPr/>
          <p:nvPr/>
        </p:nvSpPr>
        <p:spPr>
          <a:xfrm>
            <a:off x="7776360" y="3384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VM6</a:t>
            </a:r>
            <a:endParaRPr/>
          </a:p>
        </p:txBody>
      </p:sp>
      <p:sp>
        <p:nvSpPr>
          <p:cNvPr id="263" name="CustomShape 45"/>
          <p:cNvSpPr/>
          <p:nvPr/>
        </p:nvSpPr>
        <p:spPr>
          <a:xfrm>
            <a:off x="6408360" y="2520000"/>
            <a:ext cx="1079640" cy="3167640"/>
          </a:xfrm>
          <a:prstGeom prst="rect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4" name="CustomShape 46"/>
          <p:cNvSpPr/>
          <p:nvPr/>
        </p:nvSpPr>
        <p:spPr>
          <a:xfrm>
            <a:off x="6552360" y="4536000"/>
            <a:ext cx="791640" cy="1079640"/>
          </a:xfrm>
          <a:prstGeom prst="flowChartMagneticDisk">
            <a:avLst/>
          </a:prstGeom>
          <a:solidFill>
            <a:srgbClr val="FFFFFF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5" name="CustomShape 47"/>
          <p:cNvSpPr/>
          <p:nvPr/>
        </p:nvSpPr>
        <p:spPr>
          <a:xfrm>
            <a:off x="6624360" y="4968000"/>
            <a:ext cx="647640" cy="215640"/>
          </a:xfrm>
          <a:prstGeom prst="rect">
            <a:avLst/>
          </a:prstGeom>
          <a:solidFill>
            <a:srgbClr val="FF0000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Bloc 2</a:t>
            </a:r>
            <a:endParaRPr/>
          </a:p>
        </p:txBody>
      </p:sp>
      <p:sp>
        <p:nvSpPr>
          <p:cNvPr id="266" name="CustomShape 48"/>
          <p:cNvSpPr/>
          <p:nvPr/>
        </p:nvSpPr>
        <p:spPr>
          <a:xfrm>
            <a:off x="6480360" y="4171320"/>
            <a:ext cx="86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CEPH</a:t>
            </a:r>
            <a:endParaRPr/>
          </a:p>
        </p:txBody>
      </p:sp>
      <p:sp>
        <p:nvSpPr>
          <p:cNvPr id="267" name="Line 49"/>
          <p:cNvSpPr/>
          <p:nvPr/>
        </p:nvSpPr>
        <p:spPr>
          <a:xfrm>
            <a:off x="6408360" y="4032000"/>
            <a:ext cx="108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sp>
        <p:nvSpPr>
          <p:cNvPr id="268" name="CustomShape 50"/>
          <p:cNvSpPr/>
          <p:nvPr/>
        </p:nvSpPr>
        <p:spPr>
          <a:xfrm>
            <a:off x="6408360" y="2884680"/>
            <a:ext cx="1223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Proxmox</a:t>
            </a:r>
            <a:endParaRPr/>
          </a:p>
        </p:txBody>
      </p:sp>
      <p:sp>
        <p:nvSpPr>
          <p:cNvPr id="269" name="CustomShape 51"/>
          <p:cNvSpPr/>
          <p:nvPr/>
        </p:nvSpPr>
        <p:spPr>
          <a:xfrm>
            <a:off x="6408360" y="2520000"/>
            <a:ext cx="10796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Srv 5</a:t>
            </a:r>
            <a:endParaRPr/>
          </a:p>
        </p:txBody>
      </p:sp>
      <p:sp>
        <p:nvSpPr>
          <p:cNvPr id="270" name="CustomShape 52"/>
          <p:cNvSpPr/>
          <p:nvPr/>
        </p:nvSpPr>
        <p:spPr>
          <a:xfrm>
            <a:off x="6552360" y="338400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 dirty="0">
                <a:solidFill>
                  <a:srgbClr val="000000"/>
                </a:solidFill>
                <a:latin typeface="Arial"/>
                <a:ea typeface="DejaVu Sans"/>
              </a:rPr>
              <a:t>VM5</a:t>
            </a:r>
            <a:endParaRPr dirty="0"/>
          </a:p>
        </p:txBody>
      </p:sp>
      <p:sp>
        <p:nvSpPr>
          <p:cNvPr id="272" name="CustomShape 54"/>
          <p:cNvSpPr/>
          <p:nvPr/>
        </p:nvSpPr>
        <p:spPr>
          <a:xfrm>
            <a:off x="3312720" y="921240"/>
            <a:ext cx="3095640" cy="936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strike="noStrike" dirty="0">
                <a:solidFill>
                  <a:srgbClr val="000000"/>
                </a:solidFill>
                <a:latin typeface="Arial"/>
                <a:ea typeface="DejaVu Sans"/>
              </a:rPr>
              <a:t>Les </a:t>
            </a:r>
            <a:r>
              <a:rPr lang="fr-FR" strike="noStrike" smtClean="0">
                <a:solidFill>
                  <a:srgbClr val="000000"/>
                </a:solidFill>
                <a:latin typeface="Arial"/>
                <a:ea typeface="DejaVu Sans"/>
              </a:rPr>
              <a:t>VMs</a:t>
            </a:r>
            <a:r>
              <a:rPr lang="fr-FR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lang="fr-FR" strike="noStrike" dirty="0">
                <a:solidFill>
                  <a:srgbClr val="000000"/>
                </a:solidFill>
                <a:latin typeface="Arial"/>
                <a:ea typeface="DejaVu Sans"/>
              </a:rPr>
              <a:t>sont migrées à chaud vers leur </a:t>
            </a:r>
            <a:r>
              <a:rPr lang="fr-FR" dirty="0" smtClean="0">
                <a:solidFill>
                  <a:srgbClr val="000000"/>
                </a:solidFill>
                <a:latin typeface="Arial"/>
                <a:ea typeface="DejaVu Sans"/>
              </a:rPr>
              <a:t>hyperviseur</a:t>
            </a:r>
            <a:br>
              <a:rPr lang="fr-FR" dirty="0" smtClean="0">
                <a:solidFill>
                  <a:srgbClr val="000000"/>
                </a:solidFill>
                <a:latin typeface="Arial"/>
                <a:ea typeface="DejaVu Sans"/>
              </a:rPr>
            </a:br>
            <a:r>
              <a:rPr lang="fr-FR" dirty="0" smtClean="0">
                <a:solidFill>
                  <a:srgbClr val="000000"/>
                </a:solidFill>
                <a:latin typeface="Arial"/>
                <a:ea typeface="DejaVu Sans"/>
              </a:rPr>
              <a:t>d’origine</a:t>
            </a:r>
            <a:endParaRPr dirty="0"/>
          </a:p>
        </p:txBody>
      </p:sp>
      <p:sp>
        <p:nvSpPr>
          <p:cNvPr id="287" name="CustomShape 69"/>
          <p:cNvSpPr/>
          <p:nvPr/>
        </p:nvSpPr>
        <p:spPr>
          <a:xfrm>
            <a:off x="2664000" y="5860440"/>
            <a:ext cx="4175640" cy="619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fr-FR" b="1" i="1" strike="noStrike">
                <a:solidFill>
                  <a:srgbClr val="000000"/>
                </a:solidFill>
                <a:latin typeface="Arial"/>
                <a:ea typeface="DejaVu Sans"/>
              </a:rPr>
              <a:t>Les réplicas sont automatiquements resynchronisés par CEPH</a:t>
            </a:r>
            <a:endParaRPr/>
          </a:p>
        </p:txBody>
      </p:sp>
      <p:cxnSp>
        <p:nvCxnSpPr>
          <p:cNvPr id="16" name="Connecteur en arc 15"/>
          <p:cNvCxnSpPr>
            <a:endCxn id="228" idx="0"/>
          </p:cNvCxnSpPr>
          <p:nvPr/>
        </p:nvCxnSpPr>
        <p:spPr>
          <a:xfrm rot="5400000">
            <a:off x="987489" y="4299489"/>
            <a:ext cx="1408842" cy="180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rc 17"/>
          <p:cNvCxnSpPr>
            <a:endCxn id="242" idx="0"/>
          </p:cNvCxnSpPr>
          <p:nvPr/>
        </p:nvCxnSpPr>
        <p:spPr>
          <a:xfrm rot="16200000" flipH="1">
            <a:off x="1599489" y="3687669"/>
            <a:ext cx="1408842" cy="1223820"/>
          </a:xfrm>
          <a:prstGeom prst="curvedConnector3">
            <a:avLst>
              <a:gd name="adj1" fmla="val 58908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en arc 19"/>
          <p:cNvCxnSpPr>
            <a:endCxn id="235" idx="0"/>
          </p:cNvCxnSpPr>
          <p:nvPr/>
        </p:nvCxnSpPr>
        <p:spPr>
          <a:xfrm rot="16200000" flipH="1">
            <a:off x="2211489" y="3075669"/>
            <a:ext cx="1408842" cy="2447820"/>
          </a:xfrm>
          <a:prstGeom prst="curvedConnector3">
            <a:avLst>
              <a:gd name="adj1" fmla="val 42364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en arc 21"/>
          <p:cNvCxnSpPr>
            <a:endCxn id="249" idx="0"/>
          </p:cNvCxnSpPr>
          <p:nvPr/>
        </p:nvCxnSpPr>
        <p:spPr>
          <a:xfrm rot="16200000" flipH="1">
            <a:off x="3021669" y="2265489"/>
            <a:ext cx="1372842" cy="4032180"/>
          </a:xfrm>
          <a:prstGeom prst="curvedConnector3">
            <a:avLst>
              <a:gd name="adj1" fmla="val 36287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en arc 23"/>
          <p:cNvCxnSpPr>
            <a:endCxn id="265" idx="0"/>
          </p:cNvCxnSpPr>
          <p:nvPr/>
        </p:nvCxnSpPr>
        <p:spPr>
          <a:xfrm rot="16200000" flipH="1">
            <a:off x="3633669" y="1653489"/>
            <a:ext cx="1372842" cy="5256180"/>
          </a:xfrm>
          <a:prstGeom prst="curvedConnector3">
            <a:avLst>
              <a:gd name="adj1" fmla="val 25839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en arc 27"/>
          <p:cNvCxnSpPr>
            <a:endCxn id="257" idx="0"/>
          </p:cNvCxnSpPr>
          <p:nvPr/>
        </p:nvCxnSpPr>
        <p:spPr>
          <a:xfrm rot="16200000" flipH="1">
            <a:off x="4245669" y="1041489"/>
            <a:ext cx="1372842" cy="6480180"/>
          </a:xfrm>
          <a:prstGeom prst="curvedConnector3">
            <a:avLst>
              <a:gd name="adj1" fmla="val 20615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CustomShape 58"/>
          <p:cNvSpPr/>
          <p:nvPr/>
        </p:nvSpPr>
        <p:spPr>
          <a:xfrm>
            <a:off x="1328411" y="3379517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VM1</a:t>
            </a:r>
            <a:endParaRPr/>
          </a:p>
        </p:txBody>
      </p:sp>
      <p:sp>
        <p:nvSpPr>
          <p:cNvPr id="109" name="CustomShape 53"/>
          <p:cNvSpPr/>
          <p:nvPr/>
        </p:nvSpPr>
        <p:spPr>
          <a:xfrm>
            <a:off x="2592000" y="3379517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>
                <a:solidFill>
                  <a:srgbClr val="000000"/>
                </a:solidFill>
                <a:latin typeface="Arial"/>
                <a:ea typeface="DejaVu Sans"/>
              </a:rPr>
              <a:t>VM2</a:t>
            </a:r>
            <a:endParaRPr/>
          </a:p>
        </p:txBody>
      </p:sp>
      <p:sp>
        <p:nvSpPr>
          <p:cNvPr id="110" name="CustomShape 59"/>
          <p:cNvSpPr/>
          <p:nvPr/>
        </p:nvSpPr>
        <p:spPr>
          <a:xfrm>
            <a:off x="3780180" y="3379517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 dirty="0">
                <a:solidFill>
                  <a:srgbClr val="000000"/>
                </a:solidFill>
                <a:latin typeface="Arial"/>
                <a:ea typeface="DejaVu Sans"/>
              </a:rPr>
              <a:t>VM3</a:t>
            </a:r>
            <a:endParaRPr dirty="0"/>
          </a:p>
        </p:txBody>
      </p:sp>
      <p:sp>
        <p:nvSpPr>
          <p:cNvPr id="65" name="CustomShape 36"/>
          <p:cNvSpPr/>
          <p:nvPr/>
        </p:nvSpPr>
        <p:spPr>
          <a:xfrm>
            <a:off x="5342534" y="375204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VM1</a:t>
            </a:r>
            <a:endParaRPr dirty="0"/>
          </a:p>
        </p:txBody>
      </p:sp>
      <p:sp>
        <p:nvSpPr>
          <p:cNvPr id="66" name="CustomShape 44"/>
          <p:cNvSpPr/>
          <p:nvPr/>
        </p:nvSpPr>
        <p:spPr>
          <a:xfrm>
            <a:off x="7790534" y="375204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VM3</a:t>
            </a:r>
            <a:endParaRPr dirty="0"/>
          </a:p>
        </p:txBody>
      </p:sp>
      <p:sp>
        <p:nvSpPr>
          <p:cNvPr id="67" name="CustomShape 52"/>
          <p:cNvSpPr/>
          <p:nvPr/>
        </p:nvSpPr>
        <p:spPr>
          <a:xfrm>
            <a:off x="6566534" y="3752040"/>
            <a:ext cx="719640" cy="215640"/>
          </a:xfrm>
          <a:prstGeom prst="rect">
            <a:avLst/>
          </a:prstGeom>
          <a:solidFill>
            <a:srgbClr val="FF950E"/>
          </a:solidFill>
          <a:ln>
            <a:solidFill>
              <a:srgbClr val="3465AF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fr-FR" strike="noStrike" dirty="0" smtClean="0">
                <a:solidFill>
                  <a:srgbClr val="000000"/>
                </a:solidFill>
                <a:latin typeface="Arial"/>
                <a:ea typeface="DejaVu Sans"/>
              </a:rPr>
              <a:t>VM2</a:t>
            </a:r>
            <a:endParaRPr dirty="0"/>
          </a:p>
        </p:txBody>
      </p:sp>
      <p:cxnSp>
        <p:nvCxnSpPr>
          <p:cNvPr id="68" name="Connecteur en arc 67"/>
          <p:cNvCxnSpPr>
            <a:stCxn id="65" idx="2"/>
            <a:endCxn id="249" idx="0"/>
          </p:cNvCxnSpPr>
          <p:nvPr/>
        </p:nvCxnSpPr>
        <p:spPr>
          <a:xfrm rot="16200000" flipH="1">
            <a:off x="5213107" y="4456927"/>
            <a:ext cx="1000320" cy="21826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en arc 68"/>
          <p:cNvCxnSpPr>
            <a:endCxn id="265" idx="0"/>
          </p:cNvCxnSpPr>
          <p:nvPr/>
        </p:nvCxnSpPr>
        <p:spPr>
          <a:xfrm>
            <a:off x="5796180" y="3967679"/>
            <a:ext cx="1152000" cy="1000321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en arc 69"/>
          <p:cNvCxnSpPr>
            <a:endCxn id="257" idx="0"/>
          </p:cNvCxnSpPr>
          <p:nvPr/>
        </p:nvCxnSpPr>
        <p:spPr>
          <a:xfrm>
            <a:off x="5868144" y="3967680"/>
            <a:ext cx="2304036" cy="1000320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10000"/>
    </mc:Choice>
    <mc:Fallback>
      <p:transition advClick="0" advTm="10000"/>
    </mc:Fallback>
  </mc:AlternateContent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819 0.0544 L 1.38889E-6 -4.81481E-6 " pathEditMode="relative" rAng="0" ptsTypes="AA">
                                      <p:cBhvr>
                                        <p:cTn id="6" dur="10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10" y="-273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438 0.05556 L -3.05556E-6 -4.81481E-6 " pathEditMode="relative" rAng="0" ptsTypes="AA">
                                      <p:cBhvr>
                                        <p:cTn id="8" dur="10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719" y="-2778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941 0.05533 L 2.22222E-6 -4.81481E-6 " pathEditMode="relative" rAng="0" ptsTypes="AA">
                                      <p:cBhvr>
                                        <p:cTn id="10" dur="10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979" y="-2778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10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10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8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8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215</Words>
  <Application>Microsoft Office PowerPoint</Application>
  <PresentationFormat>Affichage à l'écran (4:3)</PresentationFormat>
  <Paragraphs>114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4</vt:i4>
      </vt:variant>
    </vt:vector>
  </HeadingPairs>
  <TitlesOfParts>
    <vt:vector size="6" baseType="lpstr"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Philippe SERAPHIN</cp:lastModifiedBy>
  <cp:revision>13</cp:revision>
  <dcterms:modified xsi:type="dcterms:W3CDTF">2014-10-10T08:50:49Z</dcterms:modified>
</cp:coreProperties>
</file>