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0.wmf" ContentType="image/x-emf"/>
  <Override PartName="/ppt/media/image11.wmf" ContentType="image/x-em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9" r:id="rId2"/>
    <p:sldId id="27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9144000" cy="6858000" type="screen4x3"/>
  <p:notesSz cx="6743700" cy="9855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-13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9869" y="0"/>
            <a:ext cx="2922270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D643D-BF65-4B1E-A555-FDA63F0D8E91}" type="datetimeFigureOut">
              <a:rPr lang="fr-FR" smtClean="0"/>
              <a:pPr/>
              <a:t>13/10/2014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22270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9869" y="9360730"/>
            <a:ext cx="2922270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10A77-F97E-4587-8AD1-6CB2EC59B8B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697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lapp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" y="6075363"/>
            <a:ext cx="10779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 descr="Cour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Logo LAPP + text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138" y="319088"/>
            <a:ext cx="1254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9" descr="logo-cnr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6215063"/>
            <a:ext cx="10795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 descr="ok_in2p3_quadri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38" y="6308725"/>
            <a:ext cx="1079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1" descr="logo-universit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688" y="6284913"/>
            <a:ext cx="1079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Espace réservé du 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fr-FR" smtClean="0"/>
              <a:t>Cliquez pour modifier le style du titre</a:t>
            </a:r>
          </a:p>
        </p:txBody>
      </p:sp>
      <p:sp>
        <p:nvSpPr>
          <p:cNvPr id="2560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fr-FR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E2CF-D972-478A-8058-B0F82F1E9864}" type="datetimeFigureOut">
              <a:rPr lang="fr-FR"/>
              <a:pPr>
                <a:defRPr/>
              </a:pPr>
              <a:t>13/10/2014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075C0-DA07-4DD5-A818-89A35206A2F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C0072-7B79-4A15-B8E2-0041A4F623E2}" type="datetimeFigureOut">
              <a:rPr lang="fr-FR"/>
              <a:pPr>
                <a:defRPr/>
              </a:pPr>
              <a:t>13/10/2014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AB59-F65A-4C69-8B73-AA9C7032B46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38267-D0AE-4847-9881-4CACAA573E2C}" type="datetimeFigureOut">
              <a:rPr lang="fr-FR"/>
              <a:pPr>
                <a:defRPr/>
              </a:pPr>
              <a:t>13/10/2014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5E4D-A2DB-4C1A-A1FA-4A68419831E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8AE4-3077-49F5-8A97-DC88C0AAAAAD}" type="datetimeFigureOut">
              <a:rPr lang="fr-FR"/>
              <a:pPr>
                <a:defRPr/>
              </a:pPr>
              <a:t>13/10/2014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13FA-F6BE-4C00-B754-22CBF700B0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1AF9-5907-4482-B6E0-C8112387DDAD}" type="datetimeFigureOut">
              <a:rPr lang="fr-FR"/>
              <a:pPr>
                <a:defRPr/>
              </a:pPr>
              <a:t>13/10/2014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JI 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4F073-A8E8-4334-AB35-D657551461A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5F971-4D77-4A67-8CE7-262BBE828D33}" type="datetimeFigureOut">
              <a:rPr lang="fr-FR"/>
              <a:pPr>
                <a:defRPr/>
              </a:pPr>
              <a:t>13/10/2014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B019-B4DB-4BA1-BFE4-6D517FD1448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08E96-03CA-4D54-8699-C3C8AFFB9088}" type="datetimeFigureOut">
              <a:rPr lang="fr-FR"/>
              <a:pPr>
                <a:defRPr/>
              </a:pPr>
              <a:t>13/10/2014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7706-21AC-407B-95F9-0AE3A8409A0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ECE1-6516-4E7B-A937-4158207A362B}" type="datetimeFigureOut">
              <a:rPr lang="fr-FR"/>
              <a:pPr>
                <a:defRPr/>
              </a:pPr>
              <a:t>13/10/2014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3C3B8-1598-4787-9173-F79DBDA7EEF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0871-A607-4DEE-901D-ECD827C4E380}" type="datetimeFigureOut">
              <a:rPr lang="fr-FR"/>
              <a:pPr>
                <a:defRPr/>
              </a:pPr>
              <a:t>13/10/2014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49CA-6542-4BD1-ABFE-EC32443D53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1F37-C265-4437-AD6D-1923CEB03A3D}" type="datetimeFigureOut">
              <a:rPr lang="fr-FR"/>
              <a:pPr>
                <a:defRPr/>
              </a:pPr>
              <a:t>13/10/2014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ACBE4-DF5A-4071-849E-F5CA606A27A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FF303-FC0B-4BBC-9CDD-0CD6E847AED1}" type="datetimeFigureOut">
              <a:rPr lang="fr-FR"/>
              <a:pPr>
                <a:defRPr/>
              </a:pPr>
              <a:t>13/10/2014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0FC3-3D02-44E1-A9C8-BE9F0EC7C73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Courb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85875" y="274638"/>
            <a:ext cx="740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29" name="Image 6" descr="lapp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504" y="6324600"/>
            <a:ext cx="900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938338" y="6356350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4664E7-19D0-4AA9-8F6C-9D8F1C36804D}" type="datetimeFigureOut">
              <a:rPr lang="fr-FR"/>
              <a:pPr>
                <a:defRPr/>
              </a:pPr>
              <a:t>13/10/2014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75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F0652F-6B14-4A06-8545-7C685D147D7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7400925" cy="2938338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Infrastructure haute disponibilité pour services informatiques </a:t>
            </a:r>
            <a:b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</a:b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/>
            </a:r>
            <a:b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</a:b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/>
            </a:r>
            <a:b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</a:b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JI2014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63688" y="5949280"/>
            <a:ext cx="6336704" cy="72008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/>
              <a:t>ASR du LAPP/LAPTH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roupe 290"/>
          <p:cNvGrpSpPr/>
          <p:nvPr/>
        </p:nvGrpSpPr>
        <p:grpSpPr>
          <a:xfrm>
            <a:off x="367491" y="452724"/>
            <a:ext cx="8810867" cy="6337905"/>
            <a:chOff x="-22329" y="437588"/>
            <a:chExt cx="9200687" cy="6499940"/>
          </a:xfrm>
        </p:grpSpPr>
        <p:sp>
          <p:nvSpPr>
            <p:cNvPr id="292" name="Connecteur droit 291"/>
            <p:cNvSpPr/>
            <p:nvPr/>
          </p:nvSpPr>
          <p:spPr>
            <a:xfrm flipH="1">
              <a:off x="2025076" y="2490548"/>
              <a:ext cx="1121273" cy="286116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293" name="Connecteur droit 292"/>
            <p:cNvSpPr/>
            <p:nvPr/>
          </p:nvSpPr>
          <p:spPr>
            <a:xfrm flipH="1">
              <a:off x="2097088" y="2490548"/>
              <a:ext cx="1062634" cy="388409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294" name="Connecteur droit 293"/>
            <p:cNvSpPr/>
            <p:nvPr/>
          </p:nvSpPr>
          <p:spPr>
            <a:xfrm flipH="1">
              <a:off x="953070" y="4480756"/>
              <a:ext cx="2367472" cy="1396456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295" name="Connecteur droit 192"/>
            <p:cNvSpPr/>
            <p:nvPr/>
          </p:nvSpPr>
          <p:spPr>
            <a:xfrm flipH="1" flipV="1">
              <a:off x="3173430" y="2447958"/>
              <a:ext cx="172259" cy="1927005"/>
            </a:xfrm>
            <a:custGeom>
              <a:avLst/>
              <a:gdLst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  <a:gd name="connsiteX0" fmla="*/ 0 w 1123476"/>
                <a:gd name="connsiteY0" fmla="*/ 0 h 1055082"/>
                <a:gd name="connsiteX1" fmla="*/ 654456 w 1123476"/>
                <a:gd name="connsiteY1" fmla="*/ 6063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3476" h="1055082">
                  <a:moveTo>
                    <a:pt x="0" y="0"/>
                  </a:moveTo>
                  <a:lnTo>
                    <a:pt x="1123476" y="1055082"/>
                  </a:lnTo>
                </a:path>
              </a:pathLst>
            </a:custGeom>
            <a:noFill/>
            <a:ln w="1905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296" name="Connecteur droit 295"/>
            <p:cNvSpPr/>
            <p:nvPr/>
          </p:nvSpPr>
          <p:spPr>
            <a:xfrm flipH="1" flipV="1">
              <a:off x="517672" y="1376502"/>
              <a:ext cx="2635898" cy="1062047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297" name="Connecteur droit 296"/>
            <p:cNvSpPr/>
            <p:nvPr/>
          </p:nvSpPr>
          <p:spPr>
            <a:xfrm flipH="1" flipV="1">
              <a:off x="597960" y="1494044"/>
              <a:ext cx="2555610" cy="994055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298" name="Connecteur droit 297"/>
            <p:cNvSpPr/>
            <p:nvPr/>
          </p:nvSpPr>
          <p:spPr>
            <a:xfrm flipH="1" flipV="1">
              <a:off x="561960" y="1562183"/>
              <a:ext cx="2591610" cy="970314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299" name="Forme libre 298"/>
            <p:cNvSpPr/>
            <p:nvPr/>
          </p:nvSpPr>
          <p:spPr>
            <a:xfrm>
              <a:off x="3123510" y="1354263"/>
              <a:ext cx="704850" cy="1028700"/>
            </a:xfrm>
            <a:custGeom>
              <a:avLst/>
              <a:gdLst>
                <a:gd name="connsiteX0" fmla="*/ 0 w 704850"/>
                <a:gd name="connsiteY0" fmla="*/ 1028700 h 1028700"/>
                <a:gd name="connsiteX1" fmla="*/ 581025 w 704850"/>
                <a:gd name="connsiteY1" fmla="*/ 419100 h 1028700"/>
                <a:gd name="connsiteX2" fmla="*/ 704850 w 704850"/>
                <a:gd name="connsiteY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50" h="1028700">
                  <a:moveTo>
                    <a:pt x="0" y="1028700"/>
                  </a:moveTo>
                  <a:cubicBezTo>
                    <a:pt x="231775" y="809625"/>
                    <a:pt x="463550" y="590550"/>
                    <a:pt x="581025" y="419100"/>
                  </a:cubicBezTo>
                  <a:cubicBezTo>
                    <a:pt x="698500" y="247650"/>
                    <a:pt x="701675" y="123825"/>
                    <a:pt x="70485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</a:ln>
          </p:spPr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0" name="Forme libre 299"/>
            <p:cNvSpPr/>
            <p:nvPr/>
          </p:nvSpPr>
          <p:spPr>
            <a:xfrm>
              <a:off x="2942535" y="563688"/>
              <a:ext cx="895350" cy="800100"/>
            </a:xfrm>
            <a:custGeom>
              <a:avLst/>
              <a:gdLst>
                <a:gd name="connsiteX0" fmla="*/ 895350 w 895350"/>
                <a:gd name="connsiteY0" fmla="*/ 800100 h 800100"/>
                <a:gd name="connsiteX1" fmla="*/ 466725 w 895350"/>
                <a:gd name="connsiteY1" fmla="*/ 2000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762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76225 h 800100"/>
                <a:gd name="connsiteX2" fmla="*/ 0 w 895350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0100">
                  <a:moveTo>
                    <a:pt x="895350" y="800100"/>
                  </a:moveTo>
                  <a:cubicBezTo>
                    <a:pt x="755650" y="566737"/>
                    <a:pt x="796925" y="495300"/>
                    <a:pt x="542925" y="276225"/>
                  </a:cubicBezTo>
                  <a:cubicBezTo>
                    <a:pt x="288925" y="57150"/>
                    <a:pt x="0" y="0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  <a:tailEnd type="triangle"/>
            </a:ln>
          </p:spPr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1" name="Forme libre 300"/>
            <p:cNvSpPr/>
            <p:nvPr/>
          </p:nvSpPr>
          <p:spPr>
            <a:xfrm flipH="1">
              <a:off x="3890520" y="543472"/>
              <a:ext cx="895350" cy="800100"/>
            </a:xfrm>
            <a:custGeom>
              <a:avLst/>
              <a:gdLst>
                <a:gd name="connsiteX0" fmla="*/ 895350 w 895350"/>
                <a:gd name="connsiteY0" fmla="*/ 800100 h 800100"/>
                <a:gd name="connsiteX1" fmla="*/ 466725 w 895350"/>
                <a:gd name="connsiteY1" fmla="*/ 2000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85750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85750 h 800100"/>
                <a:gd name="connsiteX2" fmla="*/ 0 w 895350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0100">
                  <a:moveTo>
                    <a:pt x="895350" y="800100"/>
                  </a:moveTo>
                  <a:cubicBezTo>
                    <a:pt x="755650" y="566737"/>
                    <a:pt x="749300" y="495300"/>
                    <a:pt x="542925" y="285750"/>
                  </a:cubicBezTo>
                  <a:cubicBezTo>
                    <a:pt x="336550" y="76200"/>
                    <a:pt x="0" y="0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  <a:tailEnd type="triangle"/>
            </a:ln>
          </p:spPr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2" name="Connecteur droit 301"/>
            <p:cNvSpPr/>
            <p:nvPr/>
          </p:nvSpPr>
          <p:spPr>
            <a:xfrm flipH="1" flipV="1">
              <a:off x="7042562" y="3454012"/>
              <a:ext cx="1066286" cy="26298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03" name="Connecteur droit 302"/>
            <p:cNvSpPr/>
            <p:nvPr/>
          </p:nvSpPr>
          <p:spPr>
            <a:xfrm flipH="1">
              <a:off x="7234245" y="1886631"/>
              <a:ext cx="1187263" cy="148408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04" name="Connecteur droit 303"/>
            <p:cNvSpPr/>
            <p:nvPr/>
          </p:nvSpPr>
          <p:spPr>
            <a:xfrm flipH="1">
              <a:off x="7013900" y="1805077"/>
              <a:ext cx="1540694" cy="1565636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05" name="Connecteur droit 304"/>
            <p:cNvSpPr/>
            <p:nvPr/>
          </p:nvSpPr>
          <p:spPr>
            <a:xfrm flipH="1">
              <a:off x="6750367" y="1647223"/>
              <a:ext cx="1961046" cy="1780040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06" name="Connecteur droit 305"/>
            <p:cNvSpPr/>
            <p:nvPr/>
          </p:nvSpPr>
          <p:spPr>
            <a:xfrm flipH="1" flipV="1">
              <a:off x="6658126" y="3427263"/>
              <a:ext cx="869339" cy="213832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07" name="Connecteur droit 306"/>
            <p:cNvSpPr/>
            <p:nvPr/>
          </p:nvSpPr>
          <p:spPr>
            <a:xfrm flipH="1" flipV="1">
              <a:off x="7090126" y="3460323"/>
              <a:ext cx="864120" cy="2040868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08" name="Connecteur droit 327"/>
            <p:cNvSpPr/>
            <p:nvPr/>
          </p:nvSpPr>
          <p:spPr>
            <a:xfrm flipH="1" flipV="1">
              <a:off x="3221711" y="2596101"/>
              <a:ext cx="3506316" cy="791861"/>
            </a:xfrm>
            <a:custGeom>
              <a:avLst/>
              <a:gdLst>
                <a:gd name="connsiteX0" fmla="*/ 0 w 3506316"/>
                <a:gd name="connsiteY0" fmla="*/ 0 h 791861"/>
                <a:gd name="connsiteX1" fmla="*/ 3506316 w 3506316"/>
                <a:gd name="connsiteY1" fmla="*/ 791861 h 791861"/>
                <a:gd name="connsiteX0" fmla="*/ 0 w 3506316"/>
                <a:gd name="connsiteY0" fmla="*/ 0 h 791861"/>
                <a:gd name="connsiteX1" fmla="*/ 908942 w 3506316"/>
                <a:gd name="connsiteY1" fmla="*/ 204899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6316" h="791861">
                  <a:moveTo>
                    <a:pt x="0" y="0"/>
                  </a:moveTo>
                  <a:cubicBezTo>
                    <a:pt x="334731" y="134975"/>
                    <a:pt x="574211" y="308049"/>
                    <a:pt x="1004192" y="404924"/>
                  </a:cubicBezTo>
                  <a:cubicBezTo>
                    <a:pt x="1428658" y="514853"/>
                    <a:pt x="2672275" y="662882"/>
                    <a:pt x="3506316" y="791861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09" name="Connecteur droit 308"/>
            <p:cNvSpPr/>
            <p:nvPr/>
          </p:nvSpPr>
          <p:spPr>
            <a:xfrm flipH="1">
              <a:off x="3305370" y="4480756"/>
              <a:ext cx="30344" cy="144100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10" name="Connecteur droit 309"/>
            <p:cNvSpPr/>
            <p:nvPr/>
          </p:nvSpPr>
          <p:spPr>
            <a:xfrm flipH="1" flipV="1">
              <a:off x="7092795" y="3433669"/>
              <a:ext cx="1328714" cy="21300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11" name="Connecteur droit 310"/>
            <p:cNvSpPr/>
            <p:nvPr/>
          </p:nvSpPr>
          <p:spPr>
            <a:xfrm flipH="1" flipV="1">
              <a:off x="7194965" y="3411020"/>
              <a:ext cx="1364048" cy="8477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12" name="Connecteur droit 311"/>
            <p:cNvSpPr/>
            <p:nvPr/>
          </p:nvSpPr>
          <p:spPr>
            <a:xfrm flipH="1">
              <a:off x="2121952" y="4480757"/>
              <a:ext cx="1198590" cy="1441006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13" name="Forme libre 312"/>
            <p:cNvSpPr/>
            <p:nvPr/>
          </p:nvSpPr>
          <p:spPr>
            <a:xfrm>
              <a:off x="449070" y="5569528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1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14" name="Forme libre 313"/>
            <p:cNvSpPr/>
            <p:nvPr/>
          </p:nvSpPr>
          <p:spPr>
            <a:xfrm>
              <a:off x="1629087" y="5569528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2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15" name="Forme libre 314"/>
            <p:cNvSpPr/>
            <p:nvPr/>
          </p:nvSpPr>
          <p:spPr>
            <a:xfrm>
              <a:off x="7234246" y="5223992"/>
              <a:ext cx="936000" cy="15001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err="1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stackée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grpSp>
          <p:nvGrpSpPr>
            <p:cNvPr id="316" name="Groupe 315"/>
            <p:cNvGrpSpPr/>
            <p:nvPr/>
          </p:nvGrpSpPr>
          <p:grpSpPr>
            <a:xfrm>
              <a:off x="3631170" y="1205143"/>
              <a:ext cx="431640" cy="271800"/>
              <a:chOff x="4318920" y="2148120"/>
              <a:chExt cx="431640" cy="271800"/>
            </a:xfrm>
          </p:grpSpPr>
          <p:sp>
            <p:nvSpPr>
              <p:cNvPr id="317" name="Forme libre 316"/>
              <p:cNvSpPr/>
              <p:nvPr/>
            </p:nvSpPr>
            <p:spPr>
              <a:xfrm>
                <a:off x="4320360" y="230904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6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6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007BB5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18" name="Forme libre 317"/>
              <p:cNvSpPr/>
              <p:nvPr/>
            </p:nvSpPr>
            <p:spPr>
              <a:xfrm>
                <a:off x="4533840" y="2364119"/>
                <a:ext cx="21672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3" h="156">
                    <a:moveTo>
                      <a:pt x="4" y="156"/>
                    </a:moveTo>
                    <a:lnTo>
                      <a:pt x="4" y="156"/>
                    </a:lnTo>
                    <a:lnTo>
                      <a:pt x="19" y="156"/>
                    </a:lnTo>
                    <a:lnTo>
                      <a:pt x="34" y="155"/>
                    </a:lnTo>
                    <a:lnTo>
                      <a:pt x="49" y="155"/>
                    </a:lnTo>
                    <a:lnTo>
                      <a:pt x="64" y="155"/>
                    </a:lnTo>
                    <a:lnTo>
                      <a:pt x="79" y="154"/>
                    </a:lnTo>
                    <a:lnTo>
                      <a:pt x="95" y="154"/>
                    </a:lnTo>
                    <a:lnTo>
                      <a:pt x="109" y="153"/>
                    </a:lnTo>
                    <a:lnTo>
                      <a:pt x="124" y="153"/>
                    </a:lnTo>
                    <a:lnTo>
                      <a:pt x="138" y="152"/>
                    </a:lnTo>
                    <a:lnTo>
                      <a:pt x="153" y="151"/>
                    </a:lnTo>
                    <a:lnTo>
                      <a:pt x="167" y="150"/>
                    </a:lnTo>
                    <a:lnTo>
                      <a:pt x="181" y="149"/>
                    </a:lnTo>
                    <a:lnTo>
                      <a:pt x="195" y="148"/>
                    </a:lnTo>
                    <a:lnTo>
                      <a:pt x="209" y="146"/>
                    </a:lnTo>
                    <a:lnTo>
                      <a:pt x="222" y="145"/>
                    </a:lnTo>
                    <a:lnTo>
                      <a:pt x="236" y="144"/>
                    </a:lnTo>
                    <a:lnTo>
                      <a:pt x="249" y="142"/>
                    </a:lnTo>
                    <a:lnTo>
                      <a:pt x="263" y="141"/>
                    </a:lnTo>
                    <a:lnTo>
                      <a:pt x="275" y="139"/>
                    </a:lnTo>
                    <a:lnTo>
                      <a:pt x="289" y="137"/>
                    </a:lnTo>
                    <a:lnTo>
                      <a:pt x="301" y="135"/>
                    </a:lnTo>
                    <a:lnTo>
                      <a:pt x="313" y="133"/>
                    </a:lnTo>
                    <a:lnTo>
                      <a:pt x="326" y="131"/>
                    </a:lnTo>
                    <a:lnTo>
                      <a:pt x="338" y="129"/>
                    </a:lnTo>
                    <a:lnTo>
                      <a:pt x="349" y="127"/>
                    </a:lnTo>
                    <a:lnTo>
                      <a:pt x="361" y="125"/>
                    </a:lnTo>
                    <a:lnTo>
                      <a:pt x="373" y="123"/>
                    </a:lnTo>
                    <a:lnTo>
                      <a:pt x="384" y="121"/>
                    </a:lnTo>
                    <a:lnTo>
                      <a:pt x="389" y="119"/>
                    </a:lnTo>
                    <a:lnTo>
                      <a:pt x="395" y="118"/>
                    </a:lnTo>
                    <a:lnTo>
                      <a:pt x="400" y="117"/>
                    </a:lnTo>
                    <a:lnTo>
                      <a:pt x="405" y="116"/>
                    </a:lnTo>
                    <a:lnTo>
                      <a:pt x="411" y="115"/>
                    </a:lnTo>
                    <a:lnTo>
                      <a:pt x="416" y="113"/>
                    </a:lnTo>
                    <a:lnTo>
                      <a:pt x="421" y="112"/>
                    </a:lnTo>
                    <a:lnTo>
                      <a:pt x="426" y="111"/>
                    </a:lnTo>
                    <a:lnTo>
                      <a:pt x="432" y="109"/>
                    </a:lnTo>
                    <a:lnTo>
                      <a:pt x="437" y="108"/>
                    </a:lnTo>
                    <a:lnTo>
                      <a:pt x="442" y="107"/>
                    </a:lnTo>
                    <a:lnTo>
                      <a:pt x="446" y="105"/>
                    </a:lnTo>
                    <a:lnTo>
                      <a:pt x="451" y="104"/>
                    </a:lnTo>
                    <a:lnTo>
                      <a:pt x="456" y="103"/>
                    </a:lnTo>
                    <a:lnTo>
                      <a:pt x="460" y="101"/>
                    </a:lnTo>
                    <a:lnTo>
                      <a:pt x="465" y="100"/>
                    </a:lnTo>
                    <a:lnTo>
                      <a:pt x="470" y="98"/>
                    </a:lnTo>
                    <a:lnTo>
                      <a:pt x="474" y="97"/>
                    </a:lnTo>
                    <a:lnTo>
                      <a:pt x="479" y="95"/>
                    </a:lnTo>
                    <a:lnTo>
                      <a:pt x="483" y="94"/>
                    </a:lnTo>
                    <a:lnTo>
                      <a:pt x="487" y="92"/>
                    </a:lnTo>
                    <a:lnTo>
                      <a:pt x="491" y="91"/>
                    </a:lnTo>
                    <a:lnTo>
                      <a:pt x="495" y="89"/>
                    </a:lnTo>
                    <a:lnTo>
                      <a:pt x="500" y="88"/>
                    </a:lnTo>
                    <a:lnTo>
                      <a:pt x="504" y="86"/>
                    </a:lnTo>
                    <a:lnTo>
                      <a:pt x="508" y="85"/>
                    </a:lnTo>
                    <a:lnTo>
                      <a:pt x="511" y="83"/>
                    </a:lnTo>
                    <a:lnTo>
                      <a:pt x="516" y="82"/>
                    </a:lnTo>
                    <a:lnTo>
                      <a:pt x="519" y="80"/>
                    </a:lnTo>
                    <a:lnTo>
                      <a:pt x="523" y="79"/>
                    </a:lnTo>
                    <a:lnTo>
                      <a:pt x="526" y="77"/>
                    </a:lnTo>
                    <a:lnTo>
                      <a:pt x="530" y="75"/>
                    </a:lnTo>
                    <a:lnTo>
                      <a:pt x="533" y="73"/>
                    </a:lnTo>
                    <a:lnTo>
                      <a:pt x="537" y="72"/>
                    </a:lnTo>
                    <a:lnTo>
                      <a:pt x="540" y="70"/>
                    </a:lnTo>
                    <a:lnTo>
                      <a:pt x="543" y="68"/>
                    </a:lnTo>
                    <a:lnTo>
                      <a:pt x="547" y="67"/>
                    </a:lnTo>
                    <a:lnTo>
                      <a:pt x="549" y="65"/>
                    </a:lnTo>
                    <a:lnTo>
                      <a:pt x="553" y="63"/>
                    </a:lnTo>
                    <a:lnTo>
                      <a:pt x="555" y="61"/>
                    </a:lnTo>
                    <a:lnTo>
                      <a:pt x="558" y="60"/>
                    </a:lnTo>
                    <a:lnTo>
                      <a:pt x="561" y="58"/>
                    </a:lnTo>
                    <a:lnTo>
                      <a:pt x="563" y="56"/>
                    </a:lnTo>
                    <a:lnTo>
                      <a:pt x="566" y="55"/>
                    </a:lnTo>
                    <a:lnTo>
                      <a:pt x="569" y="53"/>
                    </a:lnTo>
                    <a:lnTo>
                      <a:pt x="571" y="51"/>
                    </a:lnTo>
                    <a:lnTo>
                      <a:pt x="574" y="49"/>
                    </a:lnTo>
                    <a:lnTo>
                      <a:pt x="576" y="47"/>
                    </a:lnTo>
                    <a:lnTo>
                      <a:pt x="578" y="45"/>
                    </a:lnTo>
                    <a:lnTo>
                      <a:pt x="580" y="44"/>
                    </a:lnTo>
                    <a:lnTo>
                      <a:pt x="582" y="41"/>
                    </a:lnTo>
                    <a:lnTo>
                      <a:pt x="584" y="40"/>
                    </a:lnTo>
                    <a:lnTo>
                      <a:pt x="586" y="38"/>
                    </a:lnTo>
                    <a:lnTo>
                      <a:pt x="588" y="36"/>
                    </a:lnTo>
                    <a:lnTo>
                      <a:pt x="589" y="34"/>
                    </a:lnTo>
                    <a:lnTo>
                      <a:pt x="591" y="32"/>
                    </a:lnTo>
                    <a:lnTo>
                      <a:pt x="593" y="30"/>
                    </a:lnTo>
                    <a:lnTo>
                      <a:pt x="594" y="28"/>
                    </a:lnTo>
                    <a:lnTo>
                      <a:pt x="595" y="26"/>
                    </a:lnTo>
                    <a:lnTo>
                      <a:pt x="596" y="24"/>
                    </a:lnTo>
                    <a:lnTo>
                      <a:pt x="598" y="22"/>
                    </a:lnTo>
                    <a:lnTo>
                      <a:pt x="599" y="20"/>
                    </a:lnTo>
                    <a:lnTo>
                      <a:pt x="600" y="18"/>
                    </a:lnTo>
                    <a:lnTo>
                      <a:pt x="600" y="16"/>
                    </a:lnTo>
                    <a:lnTo>
                      <a:pt x="601" y="14"/>
                    </a:lnTo>
                    <a:lnTo>
                      <a:pt x="601" y="12"/>
                    </a:lnTo>
                    <a:lnTo>
                      <a:pt x="602" y="10"/>
                    </a:lnTo>
                    <a:lnTo>
                      <a:pt x="602" y="8"/>
                    </a:lnTo>
                    <a:lnTo>
                      <a:pt x="603" y="6"/>
                    </a:lnTo>
                    <a:lnTo>
                      <a:pt x="603" y="4"/>
                    </a:lnTo>
                    <a:lnTo>
                      <a:pt x="603" y="2"/>
                    </a:lnTo>
                    <a:lnTo>
                      <a:pt x="603" y="0"/>
                    </a:lnTo>
                    <a:lnTo>
                      <a:pt x="596" y="0"/>
                    </a:lnTo>
                    <a:lnTo>
                      <a:pt x="596" y="2"/>
                    </a:lnTo>
                    <a:lnTo>
                      <a:pt x="596" y="4"/>
                    </a:lnTo>
                    <a:lnTo>
                      <a:pt x="596" y="5"/>
                    </a:lnTo>
                    <a:lnTo>
                      <a:pt x="595" y="7"/>
                    </a:lnTo>
                    <a:lnTo>
                      <a:pt x="595" y="9"/>
                    </a:lnTo>
                    <a:lnTo>
                      <a:pt x="595" y="11"/>
                    </a:lnTo>
                    <a:lnTo>
                      <a:pt x="594" y="13"/>
                    </a:lnTo>
                    <a:lnTo>
                      <a:pt x="594" y="15"/>
                    </a:lnTo>
                    <a:lnTo>
                      <a:pt x="593" y="16"/>
                    </a:lnTo>
                    <a:lnTo>
                      <a:pt x="592" y="19"/>
                    </a:lnTo>
                    <a:lnTo>
                      <a:pt x="591" y="20"/>
                    </a:lnTo>
                    <a:lnTo>
                      <a:pt x="590" y="22"/>
                    </a:lnTo>
                    <a:lnTo>
                      <a:pt x="589" y="24"/>
                    </a:lnTo>
                    <a:lnTo>
                      <a:pt x="588" y="26"/>
                    </a:lnTo>
                    <a:lnTo>
                      <a:pt x="586" y="27"/>
                    </a:lnTo>
                    <a:lnTo>
                      <a:pt x="585" y="29"/>
                    </a:lnTo>
                    <a:lnTo>
                      <a:pt x="583" y="31"/>
                    </a:lnTo>
                    <a:lnTo>
                      <a:pt x="582" y="33"/>
                    </a:lnTo>
                    <a:lnTo>
                      <a:pt x="580" y="35"/>
                    </a:lnTo>
                    <a:lnTo>
                      <a:pt x="578" y="36"/>
                    </a:lnTo>
                    <a:lnTo>
                      <a:pt x="577" y="38"/>
                    </a:lnTo>
                    <a:lnTo>
                      <a:pt x="574" y="40"/>
                    </a:lnTo>
                    <a:lnTo>
                      <a:pt x="573" y="42"/>
                    </a:lnTo>
                    <a:lnTo>
                      <a:pt x="570" y="44"/>
                    </a:lnTo>
                    <a:lnTo>
                      <a:pt x="568" y="45"/>
                    </a:lnTo>
                    <a:lnTo>
                      <a:pt x="566" y="47"/>
                    </a:lnTo>
                    <a:lnTo>
                      <a:pt x="564" y="49"/>
                    </a:lnTo>
                    <a:lnTo>
                      <a:pt x="561" y="50"/>
                    </a:lnTo>
                    <a:lnTo>
                      <a:pt x="559" y="52"/>
                    </a:lnTo>
                    <a:lnTo>
                      <a:pt x="556" y="54"/>
                    </a:lnTo>
                    <a:lnTo>
                      <a:pt x="553" y="56"/>
                    </a:lnTo>
                    <a:lnTo>
                      <a:pt x="551" y="57"/>
                    </a:lnTo>
                    <a:lnTo>
                      <a:pt x="548" y="59"/>
                    </a:lnTo>
                    <a:lnTo>
                      <a:pt x="545" y="61"/>
                    </a:lnTo>
                    <a:lnTo>
                      <a:pt x="542" y="62"/>
                    </a:lnTo>
                    <a:lnTo>
                      <a:pt x="539" y="64"/>
                    </a:lnTo>
                    <a:lnTo>
                      <a:pt x="536" y="65"/>
                    </a:lnTo>
                    <a:lnTo>
                      <a:pt x="533" y="67"/>
                    </a:lnTo>
                    <a:lnTo>
                      <a:pt x="529" y="69"/>
                    </a:lnTo>
                    <a:lnTo>
                      <a:pt x="526" y="71"/>
                    </a:lnTo>
                    <a:lnTo>
                      <a:pt x="523" y="72"/>
                    </a:lnTo>
                    <a:lnTo>
                      <a:pt x="519" y="74"/>
                    </a:lnTo>
                    <a:lnTo>
                      <a:pt x="516" y="75"/>
                    </a:lnTo>
                    <a:lnTo>
                      <a:pt x="512" y="77"/>
                    </a:lnTo>
                    <a:lnTo>
                      <a:pt x="508" y="79"/>
                    </a:lnTo>
                    <a:lnTo>
                      <a:pt x="504" y="80"/>
                    </a:lnTo>
                    <a:lnTo>
                      <a:pt x="500" y="82"/>
                    </a:lnTo>
                    <a:lnTo>
                      <a:pt x="496" y="83"/>
                    </a:lnTo>
                    <a:lnTo>
                      <a:pt x="492" y="84"/>
                    </a:lnTo>
                    <a:lnTo>
                      <a:pt x="488" y="86"/>
                    </a:lnTo>
                    <a:lnTo>
                      <a:pt x="484" y="87"/>
                    </a:lnTo>
                    <a:lnTo>
                      <a:pt x="480" y="89"/>
                    </a:lnTo>
                    <a:lnTo>
                      <a:pt x="476" y="91"/>
                    </a:lnTo>
                    <a:lnTo>
                      <a:pt x="471" y="92"/>
                    </a:lnTo>
                    <a:lnTo>
                      <a:pt x="467" y="93"/>
                    </a:lnTo>
                    <a:lnTo>
                      <a:pt x="463" y="95"/>
                    </a:lnTo>
                    <a:lnTo>
                      <a:pt x="458" y="96"/>
                    </a:lnTo>
                    <a:lnTo>
                      <a:pt x="453" y="97"/>
                    </a:lnTo>
                    <a:lnTo>
                      <a:pt x="448" y="99"/>
                    </a:lnTo>
                    <a:lnTo>
                      <a:pt x="444" y="100"/>
                    </a:lnTo>
                    <a:lnTo>
                      <a:pt x="439" y="101"/>
                    </a:lnTo>
                    <a:lnTo>
                      <a:pt x="434" y="103"/>
                    </a:lnTo>
                    <a:lnTo>
                      <a:pt x="429" y="104"/>
                    </a:lnTo>
                    <a:lnTo>
                      <a:pt x="424" y="106"/>
                    </a:lnTo>
                    <a:lnTo>
                      <a:pt x="419" y="107"/>
                    </a:lnTo>
                    <a:lnTo>
                      <a:pt x="414" y="108"/>
                    </a:lnTo>
                    <a:lnTo>
                      <a:pt x="409" y="109"/>
                    </a:lnTo>
                    <a:lnTo>
                      <a:pt x="403" y="110"/>
                    </a:lnTo>
                    <a:lnTo>
                      <a:pt x="398" y="112"/>
                    </a:lnTo>
                    <a:lnTo>
                      <a:pt x="393" y="113"/>
                    </a:lnTo>
                    <a:lnTo>
                      <a:pt x="387" y="114"/>
                    </a:lnTo>
                    <a:lnTo>
                      <a:pt x="382" y="115"/>
                    </a:lnTo>
                    <a:lnTo>
                      <a:pt x="371" y="118"/>
                    </a:lnTo>
                    <a:lnTo>
                      <a:pt x="359" y="120"/>
                    </a:lnTo>
                    <a:lnTo>
                      <a:pt x="348" y="122"/>
                    </a:lnTo>
                    <a:lnTo>
                      <a:pt x="336" y="124"/>
                    </a:lnTo>
                    <a:lnTo>
                      <a:pt x="324" y="126"/>
                    </a:lnTo>
                    <a:lnTo>
                      <a:pt x="312" y="128"/>
                    </a:lnTo>
                    <a:lnTo>
                      <a:pt x="300" y="130"/>
                    </a:lnTo>
                    <a:lnTo>
                      <a:pt x="287" y="132"/>
                    </a:lnTo>
                    <a:lnTo>
                      <a:pt x="274" y="133"/>
                    </a:lnTo>
                    <a:lnTo>
                      <a:pt x="261" y="135"/>
                    </a:lnTo>
                    <a:lnTo>
                      <a:pt x="248" y="137"/>
                    </a:lnTo>
                    <a:lnTo>
                      <a:pt x="235" y="138"/>
                    </a:lnTo>
                    <a:lnTo>
                      <a:pt x="221" y="140"/>
                    </a:lnTo>
                    <a:lnTo>
                      <a:pt x="208" y="141"/>
                    </a:lnTo>
                    <a:lnTo>
                      <a:pt x="195" y="142"/>
                    </a:lnTo>
                    <a:lnTo>
                      <a:pt x="180" y="143"/>
                    </a:lnTo>
                    <a:lnTo>
                      <a:pt x="166" y="144"/>
                    </a:lnTo>
                    <a:lnTo>
                      <a:pt x="152" y="145"/>
                    </a:lnTo>
                    <a:lnTo>
                      <a:pt x="138" y="146"/>
                    </a:lnTo>
                    <a:lnTo>
                      <a:pt x="123" y="147"/>
                    </a:lnTo>
                    <a:lnTo>
                      <a:pt x="109" y="148"/>
                    </a:lnTo>
                    <a:lnTo>
                      <a:pt x="94" y="148"/>
                    </a:lnTo>
                    <a:lnTo>
                      <a:pt x="79" y="149"/>
                    </a:lnTo>
                    <a:lnTo>
                      <a:pt x="64" y="149"/>
                    </a:lnTo>
                    <a:lnTo>
                      <a:pt x="49" y="150"/>
                    </a:lnTo>
                    <a:lnTo>
                      <a:pt x="34" y="150"/>
                    </a:lnTo>
                    <a:lnTo>
                      <a:pt x="19" y="150"/>
                    </a:lnTo>
                    <a:lnTo>
                      <a:pt x="4" y="150"/>
                    </a:lnTo>
                    <a:lnTo>
                      <a:pt x="4" y="150"/>
                    </a:lnTo>
                    <a:lnTo>
                      <a:pt x="4" y="150"/>
                    </a:lnTo>
                    <a:lnTo>
                      <a:pt x="3" y="150"/>
                    </a:lnTo>
                    <a:lnTo>
                      <a:pt x="3" y="150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2" y="155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19" name="Forme libre 318"/>
              <p:cNvSpPr/>
              <p:nvPr/>
            </p:nvSpPr>
            <p:spPr>
              <a:xfrm>
                <a:off x="4318920" y="2363400"/>
                <a:ext cx="215640" cy="5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8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40"/>
                    </a:lnTo>
                    <a:lnTo>
                      <a:pt x="20" y="43"/>
                    </a:lnTo>
                    <a:lnTo>
                      <a:pt x="21" y="44"/>
                    </a:lnTo>
                    <a:lnTo>
                      <a:pt x="23" y="46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3"/>
                    </a:lnTo>
                    <a:lnTo>
                      <a:pt x="35" y="56"/>
                    </a:lnTo>
                    <a:lnTo>
                      <a:pt x="37" y="57"/>
                    </a:lnTo>
                    <a:lnTo>
                      <a:pt x="40" y="59"/>
                    </a:lnTo>
                    <a:lnTo>
                      <a:pt x="42" y="61"/>
                    </a:lnTo>
                    <a:lnTo>
                      <a:pt x="45" y="62"/>
                    </a:lnTo>
                    <a:lnTo>
                      <a:pt x="48" y="64"/>
                    </a:lnTo>
                    <a:lnTo>
                      <a:pt x="51" y="66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60" y="71"/>
                    </a:lnTo>
                    <a:lnTo>
                      <a:pt x="63" y="73"/>
                    </a:lnTo>
                    <a:lnTo>
                      <a:pt x="67" y="74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81" y="81"/>
                    </a:lnTo>
                    <a:lnTo>
                      <a:pt x="84" y="83"/>
                    </a:lnTo>
                    <a:lnTo>
                      <a:pt x="88" y="84"/>
                    </a:lnTo>
                    <a:lnTo>
                      <a:pt x="92" y="86"/>
                    </a:lnTo>
                    <a:lnTo>
                      <a:pt x="96" y="87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8" y="92"/>
                    </a:lnTo>
                    <a:lnTo>
                      <a:pt x="112" y="94"/>
                    </a:lnTo>
                    <a:lnTo>
                      <a:pt x="116" y="95"/>
                    </a:lnTo>
                    <a:lnTo>
                      <a:pt x="121" y="97"/>
                    </a:lnTo>
                    <a:lnTo>
                      <a:pt x="125" y="98"/>
                    </a:lnTo>
                    <a:lnTo>
                      <a:pt x="130" y="99"/>
                    </a:lnTo>
                    <a:lnTo>
                      <a:pt x="134" y="101"/>
                    </a:lnTo>
                    <a:lnTo>
                      <a:pt x="138" y="103"/>
                    </a:lnTo>
                    <a:lnTo>
                      <a:pt x="143" y="104"/>
                    </a:lnTo>
                    <a:lnTo>
                      <a:pt x="148" y="105"/>
                    </a:lnTo>
                    <a:lnTo>
                      <a:pt x="153" y="107"/>
                    </a:lnTo>
                    <a:lnTo>
                      <a:pt x="158" y="108"/>
                    </a:lnTo>
                    <a:lnTo>
                      <a:pt x="162" y="109"/>
                    </a:lnTo>
                    <a:lnTo>
                      <a:pt x="167" y="111"/>
                    </a:lnTo>
                    <a:lnTo>
                      <a:pt x="172" y="112"/>
                    </a:lnTo>
                    <a:lnTo>
                      <a:pt x="177" y="113"/>
                    </a:lnTo>
                    <a:lnTo>
                      <a:pt x="182" y="115"/>
                    </a:lnTo>
                    <a:lnTo>
                      <a:pt x="188" y="116"/>
                    </a:lnTo>
                    <a:lnTo>
                      <a:pt x="193" y="117"/>
                    </a:lnTo>
                    <a:lnTo>
                      <a:pt x="198" y="119"/>
                    </a:lnTo>
                    <a:lnTo>
                      <a:pt x="203" y="120"/>
                    </a:lnTo>
                    <a:lnTo>
                      <a:pt x="209" y="121"/>
                    </a:lnTo>
                    <a:lnTo>
                      <a:pt x="214" y="122"/>
                    </a:lnTo>
                    <a:lnTo>
                      <a:pt x="220" y="123"/>
                    </a:lnTo>
                    <a:lnTo>
                      <a:pt x="231" y="125"/>
                    </a:lnTo>
                    <a:lnTo>
                      <a:pt x="242" y="128"/>
                    </a:lnTo>
                    <a:lnTo>
                      <a:pt x="254" y="130"/>
                    </a:lnTo>
                    <a:lnTo>
                      <a:pt x="266" y="132"/>
                    </a:lnTo>
                    <a:lnTo>
                      <a:pt x="278" y="134"/>
                    </a:lnTo>
                    <a:lnTo>
                      <a:pt x="290" y="136"/>
                    </a:lnTo>
                    <a:lnTo>
                      <a:pt x="303" y="138"/>
                    </a:lnTo>
                    <a:lnTo>
                      <a:pt x="315" y="140"/>
                    </a:lnTo>
                    <a:lnTo>
                      <a:pt x="328" y="142"/>
                    </a:lnTo>
                    <a:lnTo>
                      <a:pt x="341" y="143"/>
                    </a:lnTo>
                    <a:lnTo>
                      <a:pt x="354" y="145"/>
                    </a:lnTo>
                    <a:lnTo>
                      <a:pt x="368" y="146"/>
                    </a:lnTo>
                    <a:lnTo>
                      <a:pt x="381" y="148"/>
                    </a:lnTo>
                    <a:lnTo>
                      <a:pt x="395" y="149"/>
                    </a:lnTo>
                    <a:lnTo>
                      <a:pt x="409" y="151"/>
                    </a:lnTo>
                    <a:lnTo>
                      <a:pt x="422" y="152"/>
                    </a:lnTo>
                    <a:lnTo>
                      <a:pt x="437" y="153"/>
                    </a:lnTo>
                    <a:lnTo>
                      <a:pt x="451" y="154"/>
                    </a:lnTo>
                    <a:lnTo>
                      <a:pt x="465" y="155"/>
                    </a:lnTo>
                    <a:lnTo>
                      <a:pt x="480" y="155"/>
                    </a:lnTo>
                    <a:lnTo>
                      <a:pt x="495" y="156"/>
                    </a:lnTo>
                    <a:lnTo>
                      <a:pt x="509" y="157"/>
                    </a:lnTo>
                    <a:lnTo>
                      <a:pt x="524" y="157"/>
                    </a:lnTo>
                    <a:lnTo>
                      <a:pt x="539" y="158"/>
                    </a:lnTo>
                    <a:lnTo>
                      <a:pt x="554" y="158"/>
                    </a:lnTo>
                    <a:lnTo>
                      <a:pt x="569" y="158"/>
                    </a:lnTo>
                    <a:lnTo>
                      <a:pt x="585" y="158"/>
                    </a:lnTo>
                    <a:lnTo>
                      <a:pt x="600" y="158"/>
                    </a:lnTo>
                    <a:lnTo>
                      <a:pt x="600" y="153"/>
                    </a:lnTo>
                    <a:lnTo>
                      <a:pt x="585" y="153"/>
                    </a:lnTo>
                    <a:lnTo>
                      <a:pt x="569" y="153"/>
                    </a:lnTo>
                    <a:lnTo>
                      <a:pt x="554" y="153"/>
                    </a:lnTo>
                    <a:lnTo>
                      <a:pt x="539" y="152"/>
                    </a:lnTo>
                    <a:lnTo>
                      <a:pt x="525" y="152"/>
                    </a:lnTo>
                    <a:lnTo>
                      <a:pt x="510" y="151"/>
                    </a:lnTo>
                    <a:lnTo>
                      <a:pt x="495" y="151"/>
                    </a:lnTo>
                    <a:lnTo>
                      <a:pt x="480" y="150"/>
                    </a:lnTo>
                    <a:lnTo>
                      <a:pt x="466" y="149"/>
                    </a:lnTo>
                    <a:lnTo>
                      <a:pt x="452" y="148"/>
                    </a:lnTo>
                    <a:lnTo>
                      <a:pt x="437" y="147"/>
                    </a:lnTo>
                    <a:lnTo>
                      <a:pt x="423" y="146"/>
                    </a:lnTo>
                    <a:lnTo>
                      <a:pt x="409" y="145"/>
                    </a:lnTo>
                    <a:lnTo>
                      <a:pt x="395" y="144"/>
                    </a:lnTo>
                    <a:lnTo>
                      <a:pt x="382" y="142"/>
                    </a:lnTo>
                    <a:lnTo>
                      <a:pt x="368" y="141"/>
                    </a:lnTo>
                    <a:lnTo>
                      <a:pt x="355" y="140"/>
                    </a:lnTo>
                    <a:lnTo>
                      <a:pt x="342" y="138"/>
                    </a:lnTo>
                    <a:lnTo>
                      <a:pt x="329" y="136"/>
                    </a:lnTo>
                    <a:lnTo>
                      <a:pt x="316" y="134"/>
                    </a:lnTo>
                    <a:lnTo>
                      <a:pt x="304" y="133"/>
                    </a:lnTo>
                    <a:lnTo>
                      <a:pt x="292" y="131"/>
                    </a:lnTo>
                    <a:lnTo>
                      <a:pt x="279" y="129"/>
                    </a:lnTo>
                    <a:lnTo>
                      <a:pt x="268" y="127"/>
                    </a:lnTo>
                    <a:lnTo>
                      <a:pt x="256" y="125"/>
                    </a:lnTo>
                    <a:lnTo>
                      <a:pt x="244" y="123"/>
                    </a:lnTo>
                    <a:lnTo>
                      <a:pt x="233" y="120"/>
                    </a:lnTo>
                    <a:lnTo>
                      <a:pt x="222" y="118"/>
                    </a:lnTo>
                    <a:lnTo>
                      <a:pt x="216" y="117"/>
                    </a:lnTo>
                    <a:lnTo>
                      <a:pt x="211" y="116"/>
                    </a:lnTo>
                    <a:lnTo>
                      <a:pt x="205" y="115"/>
                    </a:lnTo>
                    <a:lnTo>
                      <a:pt x="200" y="113"/>
                    </a:lnTo>
                    <a:lnTo>
                      <a:pt x="195" y="112"/>
                    </a:lnTo>
                    <a:lnTo>
                      <a:pt x="190" y="111"/>
                    </a:lnTo>
                    <a:lnTo>
                      <a:pt x="185" y="109"/>
                    </a:lnTo>
                    <a:lnTo>
                      <a:pt x="179" y="108"/>
                    </a:lnTo>
                    <a:lnTo>
                      <a:pt x="174" y="107"/>
                    </a:lnTo>
                    <a:lnTo>
                      <a:pt x="170" y="106"/>
                    </a:lnTo>
                    <a:lnTo>
                      <a:pt x="165" y="104"/>
                    </a:lnTo>
                    <a:lnTo>
                      <a:pt x="160" y="103"/>
                    </a:lnTo>
                    <a:lnTo>
                      <a:pt x="155" y="101"/>
                    </a:lnTo>
                    <a:lnTo>
                      <a:pt x="151" y="100"/>
                    </a:lnTo>
                    <a:lnTo>
                      <a:pt x="146" y="99"/>
                    </a:lnTo>
                    <a:lnTo>
                      <a:pt x="141" y="97"/>
                    </a:lnTo>
                    <a:lnTo>
                      <a:pt x="137" y="96"/>
                    </a:lnTo>
                    <a:lnTo>
                      <a:pt x="132" y="95"/>
                    </a:lnTo>
                    <a:lnTo>
                      <a:pt x="128" y="93"/>
                    </a:lnTo>
                    <a:lnTo>
                      <a:pt x="124" y="92"/>
                    </a:lnTo>
                    <a:lnTo>
                      <a:pt x="120" y="90"/>
                    </a:lnTo>
                    <a:lnTo>
                      <a:pt x="116" y="89"/>
                    </a:lnTo>
                    <a:lnTo>
                      <a:pt x="111" y="87"/>
                    </a:lnTo>
                    <a:lnTo>
                      <a:pt x="107" y="86"/>
                    </a:lnTo>
                    <a:lnTo>
                      <a:pt x="103" y="84"/>
                    </a:lnTo>
                    <a:lnTo>
                      <a:pt x="100" y="83"/>
                    </a:lnTo>
                    <a:lnTo>
                      <a:pt x="95" y="81"/>
                    </a:lnTo>
                    <a:lnTo>
                      <a:pt x="92" y="80"/>
                    </a:lnTo>
                    <a:lnTo>
                      <a:pt x="88" y="78"/>
                    </a:lnTo>
                    <a:lnTo>
                      <a:pt x="84" y="76"/>
                    </a:lnTo>
                    <a:lnTo>
                      <a:pt x="81" y="75"/>
                    </a:lnTo>
                    <a:lnTo>
                      <a:pt x="78" y="73"/>
                    </a:lnTo>
                    <a:lnTo>
                      <a:pt x="74" y="72"/>
                    </a:lnTo>
                    <a:lnTo>
                      <a:pt x="71" y="70"/>
                    </a:lnTo>
                    <a:lnTo>
                      <a:pt x="68" y="68"/>
                    </a:lnTo>
                    <a:lnTo>
                      <a:pt x="64" y="67"/>
                    </a:lnTo>
                    <a:lnTo>
                      <a:pt x="62" y="65"/>
                    </a:lnTo>
                    <a:lnTo>
                      <a:pt x="58" y="63"/>
                    </a:lnTo>
                    <a:lnTo>
                      <a:pt x="56" y="62"/>
                    </a:lnTo>
                    <a:lnTo>
                      <a:pt x="53" y="60"/>
                    </a:lnTo>
                    <a:lnTo>
                      <a:pt x="50" y="58"/>
                    </a:lnTo>
                    <a:lnTo>
                      <a:pt x="47" y="57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40" y="51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3" y="46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6" y="39"/>
                    </a:lnTo>
                    <a:lnTo>
                      <a:pt x="24" y="37"/>
                    </a:lnTo>
                    <a:lnTo>
                      <a:pt x="22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0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20" name="Forme libre 319"/>
              <p:cNvSpPr/>
              <p:nvPr/>
            </p:nvSpPr>
            <p:spPr>
              <a:xfrm>
                <a:off x="4318920" y="2307960"/>
                <a:ext cx="21708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4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1" y="5"/>
                    </a:lnTo>
                    <a:lnTo>
                      <a:pt x="601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3"/>
                    </a:lnTo>
                    <a:lnTo>
                      <a:pt x="604" y="3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21" name="Forme libre 320"/>
              <p:cNvSpPr/>
              <p:nvPr/>
            </p:nvSpPr>
            <p:spPr>
              <a:xfrm>
                <a:off x="4534920" y="23079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4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1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22" name="Forme libre 321"/>
              <p:cNvSpPr/>
              <p:nvPr/>
            </p:nvSpPr>
            <p:spPr>
              <a:xfrm>
                <a:off x="4319640" y="2251800"/>
                <a:ext cx="429840" cy="113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5" h="317">
                    <a:moveTo>
                      <a:pt x="0" y="0"/>
                    </a:moveTo>
                    <a:lnTo>
                      <a:pt x="0" y="317"/>
                    </a:lnTo>
                    <a:lnTo>
                      <a:pt x="1195" y="317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rgbClr val="007BB5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23" name="Forme libre 322"/>
              <p:cNvSpPr/>
              <p:nvPr/>
            </p:nvSpPr>
            <p:spPr>
              <a:xfrm>
                <a:off x="4320360" y="219312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7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7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009BD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24" name="Forme libre 323"/>
              <p:cNvSpPr/>
              <p:nvPr/>
            </p:nvSpPr>
            <p:spPr>
              <a:xfrm>
                <a:off x="4534920" y="2248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5"/>
                    </a:lnTo>
                    <a:lnTo>
                      <a:pt x="46" y="155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3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6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5"/>
                    </a:lnTo>
                    <a:lnTo>
                      <a:pt x="310" y="133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19"/>
                    </a:lnTo>
                    <a:lnTo>
                      <a:pt x="391" y="118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09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5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8"/>
                    </a:lnTo>
                    <a:lnTo>
                      <a:pt x="470" y="97"/>
                    </a:lnTo>
                    <a:lnTo>
                      <a:pt x="475" y="95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89"/>
                    </a:lnTo>
                    <a:lnTo>
                      <a:pt x="496" y="88"/>
                    </a:lnTo>
                    <a:lnTo>
                      <a:pt x="500" y="86"/>
                    </a:lnTo>
                    <a:lnTo>
                      <a:pt x="504" y="85"/>
                    </a:lnTo>
                    <a:lnTo>
                      <a:pt x="508" y="83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3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3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6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7"/>
                    </a:lnTo>
                    <a:lnTo>
                      <a:pt x="574" y="45"/>
                    </a:lnTo>
                    <a:lnTo>
                      <a:pt x="577" y="44"/>
                    </a:lnTo>
                    <a:lnTo>
                      <a:pt x="579" y="41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2"/>
                    </a:lnTo>
                    <a:lnTo>
                      <a:pt x="589" y="30"/>
                    </a:lnTo>
                    <a:lnTo>
                      <a:pt x="590" y="28"/>
                    </a:lnTo>
                    <a:lnTo>
                      <a:pt x="592" y="26"/>
                    </a:lnTo>
                    <a:lnTo>
                      <a:pt x="593" y="24"/>
                    </a:lnTo>
                    <a:lnTo>
                      <a:pt x="594" y="22"/>
                    </a:lnTo>
                    <a:lnTo>
                      <a:pt x="595" y="20"/>
                    </a:lnTo>
                    <a:lnTo>
                      <a:pt x="596" y="18"/>
                    </a:lnTo>
                    <a:lnTo>
                      <a:pt x="597" y="16"/>
                    </a:lnTo>
                    <a:lnTo>
                      <a:pt x="598" y="14"/>
                    </a:lnTo>
                    <a:lnTo>
                      <a:pt x="598" y="12"/>
                    </a:lnTo>
                    <a:lnTo>
                      <a:pt x="599" y="10"/>
                    </a:lnTo>
                    <a:lnTo>
                      <a:pt x="599" y="8"/>
                    </a:lnTo>
                    <a:lnTo>
                      <a:pt x="600" y="6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5"/>
                    </a:lnTo>
                    <a:lnTo>
                      <a:pt x="592" y="7"/>
                    </a:lnTo>
                    <a:lnTo>
                      <a:pt x="592" y="9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6"/>
                    </a:lnTo>
                    <a:lnTo>
                      <a:pt x="588" y="19"/>
                    </a:lnTo>
                    <a:lnTo>
                      <a:pt x="587" y="20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7"/>
                    </a:lnTo>
                    <a:lnTo>
                      <a:pt x="581" y="29"/>
                    </a:lnTo>
                    <a:lnTo>
                      <a:pt x="579" y="31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6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5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0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7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2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7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5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7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3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7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1"/>
                    </a:lnTo>
                    <a:lnTo>
                      <a:pt x="430" y="103"/>
                    </a:lnTo>
                    <a:lnTo>
                      <a:pt x="426" y="104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09"/>
                    </a:lnTo>
                    <a:lnTo>
                      <a:pt x="400" y="110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4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6"/>
                    </a:lnTo>
                    <a:lnTo>
                      <a:pt x="308" y="128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3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8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2"/>
                    </a:lnTo>
                    <a:lnTo>
                      <a:pt x="177" y="143"/>
                    </a:lnTo>
                    <a:lnTo>
                      <a:pt x="163" y="144"/>
                    </a:lnTo>
                    <a:lnTo>
                      <a:pt x="148" y="145"/>
                    </a:lnTo>
                    <a:lnTo>
                      <a:pt x="134" y="146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8"/>
                    </a:lnTo>
                    <a:lnTo>
                      <a:pt x="75" y="149"/>
                    </a:lnTo>
                    <a:lnTo>
                      <a:pt x="61" y="149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25" name="Forme libre 324"/>
              <p:cNvSpPr/>
              <p:nvPr/>
            </p:nvSpPr>
            <p:spPr>
              <a:xfrm>
                <a:off x="4318920" y="2248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8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1"/>
                    </a:lnTo>
                    <a:lnTo>
                      <a:pt x="23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3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3"/>
                    </a:lnTo>
                    <a:lnTo>
                      <a:pt x="96" y="85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5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09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8"/>
                    </a:lnTo>
                    <a:lnTo>
                      <a:pt x="214" y="119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3"/>
                    </a:lnTo>
                    <a:lnTo>
                      <a:pt x="303" y="135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6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3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5"/>
                    </a:lnTo>
                    <a:lnTo>
                      <a:pt x="569" y="155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0"/>
                    </a:lnTo>
                    <a:lnTo>
                      <a:pt x="585" y="150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49"/>
                    </a:lnTo>
                    <a:lnTo>
                      <a:pt x="525" y="149"/>
                    </a:lnTo>
                    <a:lnTo>
                      <a:pt x="510" y="148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6"/>
                    </a:lnTo>
                    <a:lnTo>
                      <a:pt x="452" y="145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09" y="142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8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3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8"/>
                    </a:lnTo>
                    <a:lnTo>
                      <a:pt x="279" y="126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4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0"/>
                    </a:lnTo>
                    <a:lnTo>
                      <a:pt x="195" y="109"/>
                    </a:lnTo>
                    <a:lnTo>
                      <a:pt x="190" y="108"/>
                    </a:lnTo>
                    <a:lnTo>
                      <a:pt x="185" y="107"/>
                    </a:lnTo>
                    <a:lnTo>
                      <a:pt x="179" y="106"/>
                    </a:lnTo>
                    <a:lnTo>
                      <a:pt x="174" y="104"/>
                    </a:lnTo>
                    <a:lnTo>
                      <a:pt x="170" y="103"/>
                    </a:lnTo>
                    <a:lnTo>
                      <a:pt x="165" y="101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7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3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7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5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6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26" name="Forme libre 325"/>
              <p:cNvSpPr/>
              <p:nvPr/>
            </p:nvSpPr>
            <p:spPr>
              <a:xfrm>
                <a:off x="4318920" y="219204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1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8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7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3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3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9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4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5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8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4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10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27" name="Forme libre 326"/>
              <p:cNvSpPr/>
              <p:nvPr/>
            </p:nvSpPr>
            <p:spPr>
              <a:xfrm>
                <a:off x="4534920" y="219204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50"/>
                    </a:lnTo>
                    <a:lnTo>
                      <a:pt x="599" y="148"/>
                    </a:lnTo>
                    <a:lnTo>
                      <a:pt x="599" y="146"/>
                    </a:lnTo>
                    <a:lnTo>
                      <a:pt x="598" y="144"/>
                    </a:lnTo>
                    <a:lnTo>
                      <a:pt x="598" y="142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4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9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3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3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7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8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1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10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4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8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1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5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28" name="Forme libre 327"/>
              <p:cNvSpPr/>
              <p:nvPr/>
            </p:nvSpPr>
            <p:spPr>
              <a:xfrm>
                <a:off x="4318920" y="22507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29" name="Forme libre 328"/>
              <p:cNvSpPr/>
              <p:nvPr/>
            </p:nvSpPr>
            <p:spPr>
              <a:xfrm>
                <a:off x="4318920" y="2251440"/>
                <a:ext cx="2160" cy="1134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16">
                    <a:moveTo>
                      <a:pt x="7" y="316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30" name="Forme libre 329"/>
              <p:cNvSpPr/>
              <p:nvPr/>
            </p:nvSpPr>
            <p:spPr>
              <a:xfrm>
                <a:off x="4318920" y="236520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31" name="Forme libre 330"/>
              <p:cNvSpPr/>
              <p:nvPr/>
            </p:nvSpPr>
            <p:spPr>
              <a:xfrm>
                <a:off x="4748400" y="22507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32" name="Forme libre 331"/>
              <p:cNvSpPr/>
              <p:nvPr/>
            </p:nvSpPr>
            <p:spPr>
              <a:xfrm>
                <a:off x="4748400" y="2251440"/>
                <a:ext cx="2160" cy="1134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16">
                    <a:moveTo>
                      <a:pt x="7" y="316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33" name="Forme libre 332"/>
              <p:cNvSpPr/>
              <p:nvPr/>
            </p:nvSpPr>
            <p:spPr>
              <a:xfrm>
                <a:off x="4748400" y="236520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34" name="Forme libre 333"/>
              <p:cNvSpPr/>
              <p:nvPr/>
            </p:nvSpPr>
            <p:spPr>
              <a:xfrm>
                <a:off x="4320360" y="218628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7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2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2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7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0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0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A04F5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35" name="Forme libre 334"/>
              <p:cNvSpPr/>
              <p:nvPr/>
            </p:nvSpPr>
            <p:spPr>
              <a:xfrm>
                <a:off x="4534920" y="22413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6"/>
                    </a:lnTo>
                    <a:lnTo>
                      <a:pt x="46" y="155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3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6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5"/>
                    </a:lnTo>
                    <a:lnTo>
                      <a:pt x="310" y="133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20"/>
                    </a:lnTo>
                    <a:lnTo>
                      <a:pt x="391" y="118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09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5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8"/>
                    </a:lnTo>
                    <a:lnTo>
                      <a:pt x="470" y="97"/>
                    </a:lnTo>
                    <a:lnTo>
                      <a:pt x="475" y="95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89"/>
                    </a:lnTo>
                    <a:lnTo>
                      <a:pt x="496" y="88"/>
                    </a:lnTo>
                    <a:lnTo>
                      <a:pt x="500" y="86"/>
                    </a:lnTo>
                    <a:lnTo>
                      <a:pt x="504" y="85"/>
                    </a:lnTo>
                    <a:lnTo>
                      <a:pt x="508" y="83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3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3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6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7"/>
                    </a:lnTo>
                    <a:lnTo>
                      <a:pt x="574" y="45"/>
                    </a:lnTo>
                    <a:lnTo>
                      <a:pt x="577" y="44"/>
                    </a:lnTo>
                    <a:lnTo>
                      <a:pt x="579" y="42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2"/>
                    </a:lnTo>
                    <a:lnTo>
                      <a:pt x="589" y="30"/>
                    </a:lnTo>
                    <a:lnTo>
                      <a:pt x="590" y="28"/>
                    </a:lnTo>
                    <a:lnTo>
                      <a:pt x="592" y="26"/>
                    </a:lnTo>
                    <a:lnTo>
                      <a:pt x="593" y="24"/>
                    </a:lnTo>
                    <a:lnTo>
                      <a:pt x="594" y="22"/>
                    </a:lnTo>
                    <a:lnTo>
                      <a:pt x="595" y="20"/>
                    </a:lnTo>
                    <a:lnTo>
                      <a:pt x="596" y="19"/>
                    </a:lnTo>
                    <a:lnTo>
                      <a:pt x="597" y="16"/>
                    </a:lnTo>
                    <a:lnTo>
                      <a:pt x="598" y="14"/>
                    </a:lnTo>
                    <a:lnTo>
                      <a:pt x="598" y="12"/>
                    </a:lnTo>
                    <a:lnTo>
                      <a:pt x="599" y="10"/>
                    </a:lnTo>
                    <a:lnTo>
                      <a:pt x="599" y="8"/>
                    </a:lnTo>
                    <a:lnTo>
                      <a:pt x="600" y="6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5"/>
                    </a:lnTo>
                    <a:lnTo>
                      <a:pt x="592" y="8"/>
                    </a:lnTo>
                    <a:lnTo>
                      <a:pt x="592" y="9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8" y="19"/>
                    </a:lnTo>
                    <a:lnTo>
                      <a:pt x="587" y="20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7"/>
                    </a:lnTo>
                    <a:lnTo>
                      <a:pt x="581" y="29"/>
                    </a:lnTo>
                    <a:lnTo>
                      <a:pt x="579" y="31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7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5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0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7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2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7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5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7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3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8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2"/>
                    </a:lnTo>
                    <a:lnTo>
                      <a:pt x="430" y="103"/>
                    </a:lnTo>
                    <a:lnTo>
                      <a:pt x="426" y="104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09"/>
                    </a:lnTo>
                    <a:lnTo>
                      <a:pt x="400" y="111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4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6"/>
                    </a:lnTo>
                    <a:lnTo>
                      <a:pt x="308" y="128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4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8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2"/>
                    </a:lnTo>
                    <a:lnTo>
                      <a:pt x="177" y="143"/>
                    </a:lnTo>
                    <a:lnTo>
                      <a:pt x="163" y="144"/>
                    </a:lnTo>
                    <a:lnTo>
                      <a:pt x="148" y="145"/>
                    </a:lnTo>
                    <a:lnTo>
                      <a:pt x="134" y="146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8"/>
                    </a:lnTo>
                    <a:lnTo>
                      <a:pt x="75" y="149"/>
                    </a:lnTo>
                    <a:lnTo>
                      <a:pt x="61" y="149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36" name="Forme libre 335"/>
              <p:cNvSpPr/>
              <p:nvPr/>
            </p:nvSpPr>
            <p:spPr>
              <a:xfrm>
                <a:off x="4318920" y="22413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3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3"/>
                    </a:lnTo>
                    <a:lnTo>
                      <a:pt x="96" y="85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5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09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8"/>
                    </a:lnTo>
                    <a:lnTo>
                      <a:pt x="214" y="120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3"/>
                    </a:lnTo>
                    <a:lnTo>
                      <a:pt x="303" y="135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6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3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5"/>
                    </a:lnTo>
                    <a:lnTo>
                      <a:pt x="569" y="156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0"/>
                    </a:lnTo>
                    <a:lnTo>
                      <a:pt x="585" y="150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49"/>
                    </a:lnTo>
                    <a:lnTo>
                      <a:pt x="525" y="149"/>
                    </a:lnTo>
                    <a:lnTo>
                      <a:pt x="510" y="148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6"/>
                    </a:lnTo>
                    <a:lnTo>
                      <a:pt x="452" y="145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09" y="142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8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4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8"/>
                    </a:lnTo>
                    <a:lnTo>
                      <a:pt x="279" y="126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4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1"/>
                    </a:lnTo>
                    <a:lnTo>
                      <a:pt x="195" y="109"/>
                    </a:lnTo>
                    <a:lnTo>
                      <a:pt x="190" y="108"/>
                    </a:lnTo>
                    <a:lnTo>
                      <a:pt x="185" y="107"/>
                    </a:lnTo>
                    <a:lnTo>
                      <a:pt x="179" y="106"/>
                    </a:lnTo>
                    <a:lnTo>
                      <a:pt x="174" y="104"/>
                    </a:lnTo>
                    <a:lnTo>
                      <a:pt x="170" y="103"/>
                    </a:lnTo>
                    <a:lnTo>
                      <a:pt x="165" y="102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8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3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7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5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37" name="Forme libre 336"/>
              <p:cNvSpPr/>
              <p:nvPr/>
            </p:nvSpPr>
            <p:spPr>
              <a:xfrm>
                <a:off x="4318920" y="2185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3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14" y="36"/>
                    </a:lnTo>
                    <a:lnTo>
                      <a:pt x="209" y="37"/>
                    </a:lnTo>
                    <a:lnTo>
                      <a:pt x="203" y="39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2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5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4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7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5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2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05" y="44"/>
                    </a:lnTo>
                    <a:lnTo>
                      <a:pt x="211" y="43"/>
                    </a:lnTo>
                    <a:lnTo>
                      <a:pt x="216" y="41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5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38" name="Forme libre 337"/>
              <p:cNvSpPr/>
              <p:nvPr/>
            </p:nvSpPr>
            <p:spPr>
              <a:xfrm>
                <a:off x="4534920" y="2185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50"/>
                    </a:lnTo>
                    <a:lnTo>
                      <a:pt x="599" y="148"/>
                    </a:lnTo>
                    <a:lnTo>
                      <a:pt x="599" y="146"/>
                    </a:lnTo>
                    <a:lnTo>
                      <a:pt x="598" y="144"/>
                    </a:lnTo>
                    <a:lnTo>
                      <a:pt x="598" y="142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4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5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2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3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5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8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5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7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39" name="Forme libre 338"/>
              <p:cNvSpPr/>
              <p:nvPr/>
            </p:nvSpPr>
            <p:spPr>
              <a:xfrm>
                <a:off x="4319640" y="2205719"/>
                <a:ext cx="429840" cy="370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5" h="104">
                    <a:moveTo>
                      <a:pt x="0" y="0"/>
                    </a:moveTo>
                    <a:lnTo>
                      <a:pt x="0" y="104"/>
                    </a:lnTo>
                    <a:lnTo>
                      <a:pt x="1195" y="104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rgbClr val="A04F5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40" name="Forme libre 339"/>
              <p:cNvSpPr/>
              <p:nvPr/>
            </p:nvSpPr>
            <p:spPr>
              <a:xfrm>
                <a:off x="4320360" y="214920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6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0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0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6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D25E6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41" name="Forme libre 340"/>
              <p:cNvSpPr/>
              <p:nvPr/>
            </p:nvSpPr>
            <p:spPr>
              <a:xfrm>
                <a:off x="4533840" y="2204279"/>
                <a:ext cx="21672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3" h="156">
                    <a:moveTo>
                      <a:pt x="4" y="156"/>
                    </a:moveTo>
                    <a:lnTo>
                      <a:pt x="4" y="156"/>
                    </a:lnTo>
                    <a:lnTo>
                      <a:pt x="19" y="156"/>
                    </a:lnTo>
                    <a:lnTo>
                      <a:pt x="34" y="156"/>
                    </a:lnTo>
                    <a:lnTo>
                      <a:pt x="49" y="156"/>
                    </a:lnTo>
                    <a:lnTo>
                      <a:pt x="64" y="155"/>
                    </a:lnTo>
                    <a:lnTo>
                      <a:pt x="79" y="155"/>
                    </a:lnTo>
                    <a:lnTo>
                      <a:pt x="95" y="154"/>
                    </a:lnTo>
                    <a:lnTo>
                      <a:pt x="109" y="154"/>
                    </a:lnTo>
                    <a:lnTo>
                      <a:pt x="124" y="153"/>
                    </a:lnTo>
                    <a:lnTo>
                      <a:pt x="138" y="152"/>
                    </a:lnTo>
                    <a:lnTo>
                      <a:pt x="153" y="151"/>
                    </a:lnTo>
                    <a:lnTo>
                      <a:pt x="167" y="150"/>
                    </a:lnTo>
                    <a:lnTo>
                      <a:pt x="181" y="149"/>
                    </a:lnTo>
                    <a:lnTo>
                      <a:pt x="195" y="148"/>
                    </a:lnTo>
                    <a:lnTo>
                      <a:pt x="209" y="147"/>
                    </a:lnTo>
                    <a:lnTo>
                      <a:pt x="222" y="145"/>
                    </a:lnTo>
                    <a:lnTo>
                      <a:pt x="236" y="144"/>
                    </a:lnTo>
                    <a:lnTo>
                      <a:pt x="249" y="142"/>
                    </a:lnTo>
                    <a:lnTo>
                      <a:pt x="263" y="141"/>
                    </a:lnTo>
                    <a:lnTo>
                      <a:pt x="275" y="139"/>
                    </a:lnTo>
                    <a:lnTo>
                      <a:pt x="289" y="137"/>
                    </a:lnTo>
                    <a:lnTo>
                      <a:pt x="301" y="136"/>
                    </a:lnTo>
                    <a:lnTo>
                      <a:pt x="313" y="134"/>
                    </a:lnTo>
                    <a:lnTo>
                      <a:pt x="326" y="132"/>
                    </a:lnTo>
                    <a:lnTo>
                      <a:pt x="338" y="130"/>
                    </a:lnTo>
                    <a:lnTo>
                      <a:pt x="349" y="128"/>
                    </a:lnTo>
                    <a:lnTo>
                      <a:pt x="361" y="125"/>
                    </a:lnTo>
                    <a:lnTo>
                      <a:pt x="373" y="123"/>
                    </a:lnTo>
                    <a:lnTo>
                      <a:pt x="384" y="121"/>
                    </a:lnTo>
                    <a:lnTo>
                      <a:pt x="389" y="120"/>
                    </a:lnTo>
                    <a:lnTo>
                      <a:pt x="395" y="119"/>
                    </a:lnTo>
                    <a:lnTo>
                      <a:pt x="400" y="117"/>
                    </a:lnTo>
                    <a:lnTo>
                      <a:pt x="405" y="116"/>
                    </a:lnTo>
                    <a:lnTo>
                      <a:pt x="411" y="115"/>
                    </a:lnTo>
                    <a:lnTo>
                      <a:pt x="416" y="113"/>
                    </a:lnTo>
                    <a:lnTo>
                      <a:pt x="421" y="112"/>
                    </a:lnTo>
                    <a:lnTo>
                      <a:pt x="426" y="111"/>
                    </a:lnTo>
                    <a:lnTo>
                      <a:pt x="432" y="110"/>
                    </a:lnTo>
                    <a:lnTo>
                      <a:pt x="437" y="108"/>
                    </a:lnTo>
                    <a:lnTo>
                      <a:pt x="442" y="107"/>
                    </a:lnTo>
                    <a:lnTo>
                      <a:pt x="446" y="106"/>
                    </a:lnTo>
                    <a:lnTo>
                      <a:pt x="451" y="104"/>
                    </a:lnTo>
                    <a:lnTo>
                      <a:pt x="456" y="103"/>
                    </a:lnTo>
                    <a:lnTo>
                      <a:pt x="460" y="101"/>
                    </a:lnTo>
                    <a:lnTo>
                      <a:pt x="465" y="100"/>
                    </a:lnTo>
                    <a:lnTo>
                      <a:pt x="470" y="99"/>
                    </a:lnTo>
                    <a:lnTo>
                      <a:pt x="474" y="97"/>
                    </a:lnTo>
                    <a:lnTo>
                      <a:pt x="479" y="96"/>
                    </a:lnTo>
                    <a:lnTo>
                      <a:pt x="483" y="94"/>
                    </a:lnTo>
                    <a:lnTo>
                      <a:pt x="487" y="93"/>
                    </a:lnTo>
                    <a:lnTo>
                      <a:pt x="491" y="91"/>
                    </a:lnTo>
                    <a:lnTo>
                      <a:pt x="495" y="90"/>
                    </a:lnTo>
                    <a:lnTo>
                      <a:pt x="500" y="88"/>
                    </a:lnTo>
                    <a:lnTo>
                      <a:pt x="504" y="87"/>
                    </a:lnTo>
                    <a:lnTo>
                      <a:pt x="508" y="85"/>
                    </a:lnTo>
                    <a:lnTo>
                      <a:pt x="511" y="84"/>
                    </a:lnTo>
                    <a:lnTo>
                      <a:pt x="516" y="82"/>
                    </a:lnTo>
                    <a:lnTo>
                      <a:pt x="519" y="80"/>
                    </a:lnTo>
                    <a:lnTo>
                      <a:pt x="523" y="79"/>
                    </a:lnTo>
                    <a:lnTo>
                      <a:pt x="526" y="77"/>
                    </a:lnTo>
                    <a:lnTo>
                      <a:pt x="530" y="75"/>
                    </a:lnTo>
                    <a:lnTo>
                      <a:pt x="533" y="74"/>
                    </a:lnTo>
                    <a:lnTo>
                      <a:pt x="537" y="72"/>
                    </a:lnTo>
                    <a:lnTo>
                      <a:pt x="540" y="70"/>
                    </a:lnTo>
                    <a:lnTo>
                      <a:pt x="543" y="69"/>
                    </a:lnTo>
                    <a:lnTo>
                      <a:pt x="547" y="67"/>
                    </a:lnTo>
                    <a:lnTo>
                      <a:pt x="549" y="65"/>
                    </a:lnTo>
                    <a:lnTo>
                      <a:pt x="553" y="64"/>
                    </a:lnTo>
                    <a:lnTo>
                      <a:pt x="555" y="62"/>
                    </a:lnTo>
                    <a:lnTo>
                      <a:pt x="558" y="60"/>
                    </a:lnTo>
                    <a:lnTo>
                      <a:pt x="561" y="58"/>
                    </a:lnTo>
                    <a:lnTo>
                      <a:pt x="563" y="57"/>
                    </a:lnTo>
                    <a:lnTo>
                      <a:pt x="566" y="55"/>
                    </a:lnTo>
                    <a:lnTo>
                      <a:pt x="569" y="53"/>
                    </a:lnTo>
                    <a:lnTo>
                      <a:pt x="571" y="51"/>
                    </a:lnTo>
                    <a:lnTo>
                      <a:pt x="574" y="49"/>
                    </a:lnTo>
                    <a:lnTo>
                      <a:pt x="576" y="48"/>
                    </a:lnTo>
                    <a:lnTo>
                      <a:pt x="578" y="46"/>
                    </a:lnTo>
                    <a:lnTo>
                      <a:pt x="580" y="44"/>
                    </a:lnTo>
                    <a:lnTo>
                      <a:pt x="582" y="42"/>
                    </a:lnTo>
                    <a:lnTo>
                      <a:pt x="584" y="40"/>
                    </a:lnTo>
                    <a:lnTo>
                      <a:pt x="586" y="38"/>
                    </a:lnTo>
                    <a:lnTo>
                      <a:pt x="588" y="36"/>
                    </a:lnTo>
                    <a:lnTo>
                      <a:pt x="589" y="34"/>
                    </a:lnTo>
                    <a:lnTo>
                      <a:pt x="591" y="33"/>
                    </a:lnTo>
                    <a:lnTo>
                      <a:pt x="593" y="31"/>
                    </a:lnTo>
                    <a:lnTo>
                      <a:pt x="594" y="28"/>
                    </a:lnTo>
                    <a:lnTo>
                      <a:pt x="595" y="27"/>
                    </a:lnTo>
                    <a:lnTo>
                      <a:pt x="596" y="25"/>
                    </a:lnTo>
                    <a:lnTo>
                      <a:pt x="598" y="23"/>
                    </a:lnTo>
                    <a:lnTo>
                      <a:pt x="599" y="21"/>
                    </a:lnTo>
                    <a:lnTo>
                      <a:pt x="600" y="19"/>
                    </a:lnTo>
                    <a:lnTo>
                      <a:pt x="600" y="16"/>
                    </a:lnTo>
                    <a:lnTo>
                      <a:pt x="601" y="15"/>
                    </a:lnTo>
                    <a:lnTo>
                      <a:pt x="601" y="13"/>
                    </a:lnTo>
                    <a:lnTo>
                      <a:pt x="602" y="11"/>
                    </a:lnTo>
                    <a:lnTo>
                      <a:pt x="602" y="9"/>
                    </a:lnTo>
                    <a:lnTo>
                      <a:pt x="603" y="7"/>
                    </a:lnTo>
                    <a:lnTo>
                      <a:pt x="603" y="4"/>
                    </a:lnTo>
                    <a:lnTo>
                      <a:pt x="603" y="2"/>
                    </a:lnTo>
                    <a:lnTo>
                      <a:pt x="603" y="0"/>
                    </a:lnTo>
                    <a:lnTo>
                      <a:pt x="596" y="0"/>
                    </a:lnTo>
                    <a:lnTo>
                      <a:pt x="596" y="2"/>
                    </a:lnTo>
                    <a:lnTo>
                      <a:pt x="596" y="4"/>
                    </a:lnTo>
                    <a:lnTo>
                      <a:pt x="596" y="6"/>
                    </a:lnTo>
                    <a:lnTo>
                      <a:pt x="595" y="8"/>
                    </a:lnTo>
                    <a:lnTo>
                      <a:pt x="595" y="10"/>
                    </a:lnTo>
                    <a:lnTo>
                      <a:pt x="595" y="11"/>
                    </a:lnTo>
                    <a:lnTo>
                      <a:pt x="594" y="13"/>
                    </a:lnTo>
                    <a:lnTo>
                      <a:pt x="594" y="15"/>
                    </a:lnTo>
                    <a:lnTo>
                      <a:pt x="593" y="17"/>
                    </a:lnTo>
                    <a:lnTo>
                      <a:pt x="592" y="19"/>
                    </a:lnTo>
                    <a:lnTo>
                      <a:pt x="591" y="21"/>
                    </a:lnTo>
                    <a:lnTo>
                      <a:pt x="590" y="22"/>
                    </a:lnTo>
                    <a:lnTo>
                      <a:pt x="589" y="24"/>
                    </a:lnTo>
                    <a:lnTo>
                      <a:pt x="588" y="26"/>
                    </a:lnTo>
                    <a:lnTo>
                      <a:pt x="586" y="28"/>
                    </a:lnTo>
                    <a:lnTo>
                      <a:pt x="585" y="29"/>
                    </a:lnTo>
                    <a:lnTo>
                      <a:pt x="583" y="32"/>
                    </a:lnTo>
                    <a:lnTo>
                      <a:pt x="582" y="33"/>
                    </a:lnTo>
                    <a:lnTo>
                      <a:pt x="580" y="35"/>
                    </a:lnTo>
                    <a:lnTo>
                      <a:pt x="578" y="37"/>
                    </a:lnTo>
                    <a:lnTo>
                      <a:pt x="577" y="38"/>
                    </a:lnTo>
                    <a:lnTo>
                      <a:pt x="574" y="40"/>
                    </a:lnTo>
                    <a:lnTo>
                      <a:pt x="573" y="42"/>
                    </a:lnTo>
                    <a:lnTo>
                      <a:pt x="570" y="44"/>
                    </a:lnTo>
                    <a:lnTo>
                      <a:pt x="568" y="46"/>
                    </a:lnTo>
                    <a:lnTo>
                      <a:pt x="566" y="47"/>
                    </a:lnTo>
                    <a:lnTo>
                      <a:pt x="564" y="49"/>
                    </a:lnTo>
                    <a:lnTo>
                      <a:pt x="561" y="51"/>
                    </a:lnTo>
                    <a:lnTo>
                      <a:pt x="559" y="52"/>
                    </a:lnTo>
                    <a:lnTo>
                      <a:pt x="556" y="54"/>
                    </a:lnTo>
                    <a:lnTo>
                      <a:pt x="553" y="56"/>
                    </a:lnTo>
                    <a:lnTo>
                      <a:pt x="551" y="58"/>
                    </a:lnTo>
                    <a:lnTo>
                      <a:pt x="548" y="59"/>
                    </a:lnTo>
                    <a:lnTo>
                      <a:pt x="545" y="61"/>
                    </a:lnTo>
                    <a:lnTo>
                      <a:pt x="542" y="63"/>
                    </a:lnTo>
                    <a:lnTo>
                      <a:pt x="539" y="64"/>
                    </a:lnTo>
                    <a:lnTo>
                      <a:pt x="536" y="66"/>
                    </a:lnTo>
                    <a:lnTo>
                      <a:pt x="533" y="68"/>
                    </a:lnTo>
                    <a:lnTo>
                      <a:pt x="529" y="69"/>
                    </a:lnTo>
                    <a:lnTo>
                      <a:pt x="526" y="71"/>
                    </a:lnTo>
                    <a:lnTo>
                      <a:pt x="523" y="72"/>
                    </a:lnTo>
                    <a:lnTo>
                      <a:pt x="519" y="74"/>
                    </a:lnTo>
                    <a:lnTo>
                      <a:pt x="516" y="76"/>
                    </a:lnTo>
                    <a:lnTo>
                      <a:pt x="512" y="77"/>
                    </a:lnTo>
                    <a:lnTo>
                      <a:pt x="508" y="79"/>
                    </a:lnTo>
                    <a:lnTo>
                      <a:pt x="504" y="80"/>
                    </a:lnTo>
                    <a:lnTo>
                      <a:pt x="500" y="82"/>
                    </a:lnTo>
                    <a:lnTo>
                      <a:pt x="496" y="83"/>
                    </a:lnTo>
                    <a:lnTo>
                      <a:pt x="492" y="85"/>
                    </a:lnTo>
                    <a:lnTo>
                      <a:pt x="488" y="86"/>
                    </a:lnTo>
                    <a:lnTo>
                      <a:pt x="484" y="88"/>
                    </a:lnTo>
                    <a:lnTo>
                      <a:pt x="480" y="89"/>
                    </a:lnTo>
                    <a:lnTo>
                      <a:pt x="476" y="91"/>
                    </a:lnTo>
                    <a:lnTo>
                      <a:pt x="471" y="92"/>
                    </a:lnTo>
                    <a:lnTo>
                      <a:pt x="467" y="94"/>
                    </a:lnTo>
                    <a:lnTo>
                      <a:pt x="463" y="95"/>
                    </a:lnTo>
                    <a:lnTo>
                      <a:pt x="458" y="96"/>
                    </a:lnTo>
                    <a:lnTo>
                      <a:pt x="453" y="98"/>
                    </a:lnTo>
                    <a:lnTo>
                      <a:pt x="448" y="99"/>
                    </a:lnTo>
                    <a:lnTo>
                      <a:pt x="444" y="100"/>
                    </a:lnTo>
                    <a:lnTo>
                      <a:pt x="439" y="102"/>
                    </a:lnTo>
                    <a:lnTo>
                      <a:pt x="434" y="103"/>
                    </a:lnTo>
                    <a:lnTo>
                      <a:pt x="429" y="105"/>
                    </a:lnTo>
                    <a:lnTo>
                      <a:pt x="424" y="106"/>
                    </a:lnTo>
                    <a:lnTo>
                      <a:pt x="419" y="107"/>
                    </a:lnTo>
                    <a:lnTo>
                      <a:pt x="414" y="108"/>
                    </a:lnTo>
                    <a:lnTo>
                      <a:pt x="409" y="110"/>
                    </a:lnTo>
                    <a:lnTo>
                      <a:pt x="403" y="111"/>
                    </a:lnTo>
                    <a:lnTo>
                      <a:pt x="398" y="112"/>
                    </a:lnTo>
                    <a:lnTo>
                      <a:pt x="393" y="113"/>
                    </a:lnTo>
                    <a:lnTo>
                      <a:pt x="387" y="115"/>
                    </a:lnTo>
                    <a:lnTo>
                      <a:pt x="382" y="116"/>
                    </a:lnTo>
                    <a:lnTo>
                      <a:pt x="371" y="118"/>
                    </a:lnTo>
                    <a:lnTo>
                      <a:pt x="359" y="120"/>
                    </a:lnTo>
                    <a:lnTo>
                      <a:pt x="348" y="122"/>
                    </a:lnTo>
                    <a:lnTo>
                      <a:pt x="336" y="124"/>
                    </a:lnTo>
                    <a:lnTo>
                      <a:pt x="324" y="127"/>
                    </a:lnTo>
                    <a:lnTo>
                      <a:pt x="312" y="129"/>
                    </a:lnTo>
                    <a:lnTo>
                      <a:pt x="300" y="130"/>
                    </a:lnTo>
                    <a:lnTo>
                      <a:pt x="287" y="132"/>
                    </a:lnTo>
                    <a:lnTo>
                      <a:pt x="274" y="134"/>
                    </a:lnTo>
                    <a:lnTo>
                      <a:pt x="261" y="135"/>
                    </a:lnTo>
                    <a:lnTo>
                      <a:pt x="248" y="137"/>
                    </a:lnTo>
                    <a:lnTo>
                      <a:pt x="235" y="139"/>
                    </a:lnTo>
                    <a:lnTo>
                      <a:pt x="221" y="140"/>
                    </a:lnTo>
                    <a:lnTo>
                      <a:pt x="208" y="141"/>
                    </a:lnTo>
                    <a:lnTo>
                      <a:pt x="195" y="143"/>
                    </a:lnTo>
                    <a:lnTo>
                      <a:pt x="180" y="144"/>
                    </a:lnTo>
                    <a:lnTo>
                      <a:pt x="166" y="145"/>
                    </a:lnTo>
                    <a:lnTo>
                      <a:pt x="152" y="146"/>
                    </a:lnTo>
                    <a:lnTo>
                      <a:pt x="138" y="147"/>
                    </a:lnTo>
                    <a:lnTo>
                      <a:pt x="123" y="147"/>
                    </a:lnTo>
                    <a:lnTo>
                      <a:pt x="109" y="148"/>
                    </a:lnTo>
                    <a:lnTo>
                      <a:pt x="94" y="149"/>
                    </a:lnTo>
                    <a:lnTo>
                      <a:pt x="79" y="149"/>
                    </a:lnTo>
                    <a:lnTo>
                      <a:pt x="64" y="150"/>
                    </a:lnTo>
                    <a:lnTo>
                      <a:pt x="49" y="150"/>
                    </a:lnTo>
                    <a:lnTo>
                      <a:pt x="34" y="150"/>
                    </a:lnTo>
                    <a:lnTo>
                      <a:pt x="19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3" y="151"/>
                    </a:lnTo>
                    <a:lnTo>
                      <a:pt x="3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6"/>
                    </a:lnTo>
                    <a:lnTo>
                      <a:pt x="1" y="156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42" name="Forme libre 341"/>
              <p:cNvSpPr/>
              <p:nvPr/>
            </p:nvSpPr>
            <p:spPr>
              <a:xfrm>
                <a:off x="4318920" y="2203199"/>
                <a:ext cx="215640" cy="56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9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41"/>
                    </a:lnTo>
                    <a:lnTo>
                      <a:pt x="20" y="43"/>
                    </a:lnTo>
                    <a:lnTo>
                      <a:pt x="21" y="45"/>
                    </a:lnTo>
                    <a:lnTo>
                      <a:pt x="23" y="47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4"/>
                    </a:lnTo>
                    <a:lnTo>
                      <a:pt x="35" y="56"/>
                    </a:lnTo>
                    <a:lnTo>
                      <a:pt x="37" y="58"/>
                    </a:lnTo>
                    <a:lnTo>
                      <a:pt x="40" y="59"/>
                    </a:lnTo>
                    <a:lnTo>
                      <a:pt x="42" y="61"/>
                    </a:lnTo>
                    <a:lnTo>
                      <a:pt x="45" y="63"/>
                    </a:lnTo>
                    <a:lnTo>
                      <a:pt x="48" y="64"/>
                    </a:lnTo>
                    <a:lnTo>
                      <a:pt x="51" y="67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60" y="71"/>
                    </a:lnTo>
                    <a:lnTo>
                      <a:pt x="63" y="73"/>
                    </a:lnTo>
                    <a:lnTo>
                      <a:pt x="67" y="75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81" y="82"/>
                    </a:lnTo>
                    <a:lnTo>
                      <a:pt x="84" y="83"/>
                    </a:lnTo>
                    <a:lnTo>
                      <a:pt x="88" y="85"/>
                    </a:lnTo>
                    <a:lnTo>
                      <a:pt x="92" y="86"/>
                    </a:lnTo>
                    <a:lnTo>
                      <a:pt x="96" y="88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8" y="93"/>
                    </a:lnTo>
                    <a:lnTo>
                      <a:pt x="112" y="94"/>
                    </a:lnTo>
                    <a:lnTo>
                      <a:pt x="116" y="95"/>
                    </a:lnTo>
                    <a:lnTo>
                      <a:pt x="121" y="97"/>
                    </a:lnTo>
                    <a:lnTo>
                      <a:pt x="125" y="98"/>
                    </a:lnTo>
                    <a:lnTo>
                      <a:pt x="130" y="100"/>
                    </a:lnTo>
                    <a:lnTo>
                      <a:pt x="134" y="101"/>
                    </a:lnTo>
                    <a:lnTo>
                      <a:pt x="138" y="103"/>
                    </a:lnTo>
                    <a:lnTo>
                      <a:pt x="143" y="104"/>
                    </a:lnTo>
                    <a:lnTo>
                      <a:pt x="148" y="106"/>
                    </a:lnTo>
                    <a:lnTo>
                      <a:pt x="153" y="107"/>
                    </a:lnTo>
                    <a:lnTo>
                      <a:pt x="158" y="108"/>
                    </a:lnTo>
                    <a:lnTo>
                      <a:pt x="162" y="110"/>
                    </a:lnTo>
                    <a:lnTo>
                      <a:pt x="167" y="111"/>
                    </a:lnTo>
                    <a:lnTo>
                      <a:pt x="172" y="112"/>
                    </a:lnTo>
                    <a:lnTo>
                      <a:pt x="177" y="114"/>
                    </a:lnTo>
                    <a:lnTo>
                      <a:pt x="182" y="115"/>
                    </a:lnTo>
                    <a:lnTo>
                      <a:pt x="188" y="116"/>
                    </a:lnTo>
                    <a:lnTo>
                      <a:pt x="193" y="118"/>
                    </a:lnTo>
                    <a:lnTo>
                      <a:pt x="198" y="119"/>
                    </a:lnTo>
                    <a:lnTo>
                      <a:pt x="203" y="120"/>
                    </a:lnTo>
                    <a:lnTo>
                      <a:pt x="209" y="121"/>
                    </a:lnTo>
                    <a:lnTo>
                      <a:pt x="214" y="122"/>
                    </a:lnTo>
                    <a:lnTo>
                      <a:pt x="220" y="124"/>
                    </a:lnTo>
                    <a:lnTo>
                      <a:pt x="231" y="126"/>
                    </a:lnTo>
                    <a:lnTo>
                      <a:pt x="242" y="128"/>
                    </a:lnTo>
                    <a:lnTo>
                      <a:pt x="254" y="130"/>
                    </a:lnTo>
                    <a:lnTo>
                      <a:pt x="266" y="132"/>
                    </a:lnTo>
                    <a:lnTo>
                      <a:pt x="278" y="134"/>
                    </a:lnTo>
                    <a:lnTo>
                      <a:pt x="290" y="136"/>
                    </a:lnTo>
                    <a:lnTo>
                      <a:pt x="303" y="139"/>
                    </a:lnTo>
                    <a:lnTo>
                      <a:pt x="315" y="140"/>
                    </a:lnTo>
                    <a:lnTo>
                      <a:pt x="328" y="142"/>
                    </a:lnTo>
                    <a:lnTo>
                      <a:pt x="341" y="144"/>
                    </a:lnTo>
                    <a:lnTo>
                      <a:pt x="354" y="145"/>
                    </a:lnTo>
                    <a:lnTo>
                      <a:pt x="368" y="147"/>
                    </a:lnTo>
                    <a:lnTo>
                      <a:pt x="381" y="148"/>
                    </a:lnTo>
                    <a:lnTo>
                      <a:pt x="395" y="149"/>
                    </a:lnTo>
                    <a:lnTo>
                      <a:pt x="409" y="151"/>
                    </a:lnTo>
                    <a:lnTo>
                      <a:pt x="422" y="152"/>
                    </a:lnTo>
                    <a:lnTo>
                      <a:pt x="437" y="153"/>
                    </a:lnTo>
                    <a:lnTo>
                      <a:pt x="451" y="154"/>
                    </a:lnTo>
                    <a:lnTo>
                      <a:pt x="465" y="155"/>
                    </a:lnTo>
                    <a:lnTo>
                      <a:pt x="480" y="156"/>
                    </a:lnTo>
                    <a:lnTo>
                      <a:pt x="495" y="156"/>
                    </a:lnTo>
                    <a:lnTo>
                      <a:pt x="509" y="157"/>
                    </a:lnTo>
                    <a:lnTo>
                      <a:pt x="524" y="157"/>
                    </a:lnTo>
                    <a:lnTo>
                      <a:pt x="539" y="158"/>
                    </a:lnTo>
                    <a:lnTo>
                      <a:pt x="554" y="158"/>
                    </a:lnTo>
                    <a:lnTo>
                      <a:pt x="569" y="158"/>
                    </a:lnTo>
                    <a:lnTo>
                      <a:pt x="585" y="159"/>
                    </a:lnTo>
                    <a:lnTo>
                      <a:pt x="600" y="159"/>
                    </a:lnTo>
                    <a:lnTo>
                      <a:pt x="600" y="153"/>
                    </a:lnTo>
                    <a:lnTo>
                      <a:pt x="585" y="153"/>
                    </a:lnTo>
                    <a:lnTo>
                      <a:pt x="569" y="153"/>
                    </a:lnTo>
                    <a:lnTo>
                      <a:pt x="554" y="153"/>
                    </a:lnTo>
                    <a:lnTo>
                      <a:pt x="539" y="153"/>
                    </a:lnTo>
                    <a:lnTo>
                      <a:pt x="525" y="152"/>
                    </a:lnTo>
                    <a:lnTo>
                      <a:pt x="510" y="152"/>
                    </a:lnTo>
                    <a:lnTo>
                      <a:pt x="495" y="151"/>
                    </a:lnTo>
                    <a:lnTo>
                      <a:pt x="480" y="150"/>
                    </a:lnTo>
                    <a:lnTo>
                      <a:pt x="466" y="149"/>
                    </a:lnTo>
                    <a:lnTo>
                      <a:pt x="452" y="148"/>
                    </a:lnTo>
                    <a:lnTo>
                      <a:pt x="437" y="147"/>
                    </a:lnTo>
                    <a:lnTo>
                      <a:pt x="423" y="146"/>
                    </a:lnTo>
                    <a:lnTo>
                      <a:pt x="409" y="145"/>
                    </a:lnTo>
                    <a:lnTo>
                      <a:pt x="395" y="144"/>
                    </a:lnTo>
                    <a:lnTo>
                      <a:pt x="382" y="143"/>
                    </a:lnTo>
                    <a:lnTo>
                      <a:pt x="368" y="141"/>
                    </a:lnTo>
                    <a:lnTo>
                      <a:pt x="355" y="140"/>
                    </a:lnTo>
                    <a:lnTo>
                      <a:pt x="342" y="138"/>
                    </a:lnTo>
                    <a:lnTo>
                      <a:pt x="329" y="136"/>
                    </a:lnTo>
                    <a:lnTo>
                      <a:pt x="316" y="135"/>
                    </a:lnTo>
                    <a:lnTo>
                      <a:pt x="304" y="133"/>
                    </a:lnTo>
                    <a:lnTo>
                      <a:pt x="292" y="131"/>
                    </a:lnTo>
                    <a:lnTo>
                      <a:pt x="279" y="129"/>
                    </a:lnTo>
                    <a:lnTo>
                      <a:pt x="268" y="127"/>
                    </a:lnTo>
                    <a:lnTo>
                      <a:pt x="256" y="125"/>
                    </a:lnTo>
                    <a:lnTo>
                      <a:pt x="244" y="123"/>
                    </a:lnTo>
                    <a:lnTo>
                      <a:pt x="233" y="121"/>
                    </a:lnTo>
                    <a:lnTo>
                      <a:pt x="222" y="118"/>
                    </a:lnTo>
                    <a:lnTo>
                      <a:pt x="216" y="117"/>
                    </a:lnTo>
                    <a:lnTo>
                      <a:pt x="211" y="116"/>
                    </a:lnTo>
                    <a:lnTo>
                      <a:pt x="205" y="115"/>
                    </a:lnTo>
                    <a:lnTo>
                      <a:pt x="200" y="113"/>
                    </a:lnTo>
                    <a:lnTo>
                      <a:pt x="195" y="112"/>
                    </a:lnTo>
                    <a:lnTo>
                      <a:pt x="190" y="111"/>
                    </a:lnTo>
                    <a:lnTo>
                      <a:pt x="185" y="110"/>
                    </a:lnTo>
                    <a:lnTo>
                      <a:pt x="179" y="109"/>
                    </a:lnTo>
                    <a:lnTo>
                      <a:pt x="174" y="107"/>
                    </a:lnTo>
                    <a:lnTo>
                      <a:pt x="170" y="106"/>
                    </a:lnTo>
                    <a:lnTo>
                      <a:pt x="165" y="105"/>
                    </a:lnTo>
                    <a:lnTo>
                      <a:pt x="160" y="103"/>
                    </a:lnTo>
                    <a:lnTo>
                      <a:pt x="155" y="102"/>
                    </a:lnTo>
                    <a:lnTo>
                      <a:pt x="151" y="100"/>
                    </a:lnTo>
                    <a:lnTo>
                      <a:pt x="146" y="99"/>
                    </a:lnTo>
                    <a:lnTo>
                      <a:pt x="141" y="98"/>
                    </a:lnTo>
                    <a:lnTo>
                      <a:pt x="137" y="96"/>
                    </a:lnTo>
                    <a:lnTo>
                      <a:pt x="132" y="95"/>
                    </a:lnTo>
                    <a:lnTo>
                      <a:pt x="128" y="94"/>
                    </a:lnTo>
                    <a:lnTo>
                      <a:pt x="124" y="92"/>
                    </a:lnTo>
                    <a:lnTo>
                      <a:pt x="120" y="91"/>
                    </a:lnTo>
                    <a:lnTo>
                      <a:pt x="116" y="89"/>
                    </a:lnTo>
                    <a:lnTo>
                      <a:pt x="111" y="87"/>
                    </a:lnTo>
                    <a:lnTo>
                      <a:pt x="107" y="86"/>
                    </a:lnTo>
                    <a:lnTo>
                      <a:pt x="103" y="85"/>
                    </a:lnTo>
                    <a:lnTo>
                      <a:pt x="100" y="83"/>
                    </a:lnTo>
                    <a:lnTo>
                      <a:pt x="95" y="82"/>
                    </a:lnTo>
                    <a:lnTo>
                      <a:pt x="92" y="80"/>
                    </a:lnTo>
                    <a:lnTo>
                      <a:pt x="88" y="79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78" y="74"/>
                    </a:lnTo>
                    <a:lnTo>
                      <a:pt x="74" y="72"/>
                    </a:lnTo>
                    <a:lnTo>
                      <a:pt x="71" y="70"/>
                    </a:lnTo>
                    <a:lnTo>
                      <a:pt x="68" y="69"/>
                    </a:lnTo>
                    <a:lnTo>
                      <a:pt x="64" y="67"/>
                    </a:lnTo>
                    <a:lnTo>
                      <a:pt x="62" y="65"/>
                    </a:lnTo>
                    <a:lnTo>
                      <a:pt x="58" y="64"/>
                    </a:lnTo>
                    <a:lnTo>
                      <a:pt x="56" y="62"/>
                    </a:lnTo>
                    <a:lnTo>
                      <a:pt x="53" y="60"/>
                    </a:lnTo>
                    <a:lnTo>
                      <a:pt x="50" y="59"/>
                    </a:lnTo>
                    <a:lnTo>
                      <a:pt x="47" y="57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40" y="52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3" y="47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6" y="39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1"/>
                    </a:lnTo>
                    <a:lnTo>
                      <a:pt x="16" y="29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2"/>
                    </a:lnTo>
                    <a:lnTo>
                      <a:pt x="11" y="20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43" name="Forme libre 342"/>
              <p:cNvSpPr/>
              <p:nvPr/>
            </p:nvSpPr>
            <p:spPr>
              <a:xfrm>
                <a:off x="4318920" y="2148120"/>
                <a:ext cx="21708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4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1" y="5"/>
                    </a:lnTo>
                    <a:lnTo>
                      <a:pt x="601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3"/>
                    </a:lnTo>
                    <a:lnTo>
                      <a:pt x="604" y="3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44" name="Forme libre 343"/>
              <p:cNvSpPr/>
              <p:nvPr/>
            </p:nvSpPr>
            <p:spPr>
              <a:xfrm>
                <a:off x="4534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3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45" name="Forme libre 344"/>
              <p:cNvSpPr/>
              <p:nvPr/>
            </p:nvSpPr>
            <p:spPr>
              <a:xfrm>
                <a:off x="4318920" y="220356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46" name="Forme libre 345"/>
              <p:cNvSpPr/>
              <p:nvPr/>
            </p:nvSpPr>
            <p:spPr>
              <a:xfrm>
                <a:off x="4318920" y="2204639"/>
                <a:ext cx="2160" cy="38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08">
                    <a:moveTo>
                      <a:pt x="7" y="10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47" name="Forme libre 346"/>
              <p:cNvSpPr/>
              <p:nvPr/>
            </p:nvSpPr>
            <p:spPr>
              <a:xfrm>
                <a:off x="4318920" y="22435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48" name="Forme libre 347"/>
              <p:cNvSpPr/>
              <p:nvPr/>
            </p:nvSpPr>
            <p:spPr>
              <a:xfrm>
                <a:off x="4748400" y="220356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49" name="Forme libre 348"/>
              <p:cNvSpPr/>
              <p:nvPr/>
            </p:nvSpPr>
            <p:spPr>
              <a:xfrm>
                <a:off x="4748400" y="2204639"/>
                <a:ext cx="2160" cy="38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08">
                    <a:moveTo>
                      <a:pt x="7" y="10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50" name="Forme libre 349"/>
              <p:cNvSpPr/>
              <p:nvPr/>
            </p:nvSpPr>
            <p:spPr>
              <a:xfrm>
                <a:off x="4748400" y="22435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51" name="Forme libre 350"/>
              <p:cNvSpPr/>
              <p:nvPr/>
            </p:nvSpPr>
            <p:spPr>
              <a:xfrm>
                <a:off x="4436280" y="2183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52" name="Forme libre 351"/>
              <p:cNvSpPr/>
              <p:nvPr/>
            </p:nvSpPr>
            <p:spPr>
              <a:xfrm>
                <a:off x="4437360" y="2183400"/>
                <a:ext cx="4716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2" h="47">
                    <a:moveTo>
                      <a:pt x="132" y="4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8" y="47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53" name="Forme libre 352"/>
              <p:cNvSpPr/>
              <p:nvPr/>
            </p:nvSpPr>
            <p:spPr>
              <a:xfrm>
                <a:off x="4483440" y="21988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54" name="Forme libre 353"/>
              <p:cNvSpPr/>
              <p:nvPr/>
            </p:nvSpPr>
            <p:spPr>
              <a:xfrm>
                <a:off x="4534920" y="221976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6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55" name="Forme libre 354"/>
              <p:cNvSpPr/>
              <p:nvPr/>
            </p:nvSpPr>
            <p:spPr>
              <a:xfrm>
                <a:off x="4536360" y="2220119"/>
                <a:ext cx="4680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1" h="47">
                    <a:moveTo>
                      <a:pt x="131" y="4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56" name="Forme libre 355"/>
              <p:cNvSpPr/>
              <p:nvPr/>
            </p:nvSpPr>
            <p:spPr>
              <a:xfrm>
                <a:off x="4582079" y="223524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0" y="5"/>
                    </a:moveTo>
                    <a:lnTo>
                      <a:pt x="3" y="6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57" name="Forme libre 356"/>
              <p:cNvSpPr/>
              <p:nvPr/>
            </p:nvSpPr>
            <p:spPr>
              <a:xfrm>
                <a:off x="4328280" y="221759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58" name="Forme libre 357"/>
              <p:cNvSpPr/>
              <p:nvPr/>
            </p:nvSpPr>
            <p:spPr>
              <a:xfrm>
                <a:off x="4329360" y="2149560"/>
                <a:ext cx="223200" cy="69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21" h="194">
                    <a:moveTo>
                      <a:pt x="619" y="0"/>
                    </a:moveTo>
                    <a:lnTo>
                      <a:pt x="0" y="189"/>
                    </a:lnTo>
                    <a:lnTo>
                      <a:pt x="3" y="194"/>
                    </a:lnTo>
                    <a:lnTo>
                      <a:pt x="621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59" name="Forme libre 358"/>
              <p:cNvSpPr/>
              <p:nvPr/>
            </p:nvSpPr>
            <p:spPr>
              <a:xfrm>
                <a:off x="4551839" y="2149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60" name="Forme libre 359"/>
              <p:cNvSpPr/>
              <p:nvPr/>
            </p:nvSpPr>
            <p:spPr>
              <a:xfrm>
                <a:off x="4367159" y="2238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61" name="Forme libre 360"/>
              <p:cNvSpPr/>
              <p:nvPr/>
            </p:nvSpPr>
            <p:spPr>
              <a:xfrm>
                <a:off x="4367880" y="2156040"/>
                <a:ext cx="270000" cy="8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1" h="234">
                    <a:moveTo>
                      <a:pt x="748" y="0"/>
                    </a:moveTo>
                    <a:lnTo>
                      <a:pt x="0" y="229"/>
                    </a:lnTo>
                    <a:lnTo>
                      <a:pt x="3" y="234"/>
                    </a:lnTo>
                    <a:lnTo>
                      <a:pt x="751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62" name="Forme libre 361"/>
              <p:cNvSpPr/>
              <p:nvPr/>
            </p:nvSpPr>
            <p:spPr>
              <a:xfrm>
                <a:off x="463716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63" name="Forme libre 362"/>
              <p:cNvSpPr/>
              <p:nvPr/>
            </p:nvSpPr>
            <p:spPr>
              <a:xfrm>
                <a:off x="4428720" y="22518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64" name="Forme libre 363"/>
              <p:cNvSpPr/>
              <p:nvPr/>
            </p:nvSpPr>
            <p:spPr>
              <a:xfrm>
                <a:off x="4429440" y="2169000"/>
                <a:ext cx="271800" cy="842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6" h="235">
                    <a:moveTo>
                      <a:pt x="753" y="0"/>
                    </a:moveTo>
                    <a:lnTo>
                      <a:pt x="0" y="230"/>
                    </a:lnTo>
                    <a:lnTo>
                      <a:pt x="2" y="235"/>
                    </a:lnTo>
                    <a:lnTo>
                      <a:pt x="756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65" name="Forme libre 364"/>
              <p:cNvSpPr/>
              <p:nvPr/>
            </p:nvSpPr>
            <p:spPr>
              <a:xfrm>
                <a:off x="4700880" y="2169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66" name="Forme libre 365"/>
              <p:cNvSpPr/>
              <p:nvPr/>
            </p:nvSpPr>
            <p:spPr>
              <a:xfrm>
                <a:off x="433080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67" name="Forme libre 366"/>
              <p:cNvSpPr/>
              <p:nvPr/>
            </p:nvSpPr>
            <p:spPr>
              <a:xfrm>
                <a:off x="4331880" y="2155680"/>
                <a:ext cx="107640" cy="34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0" h="96">
                    <a:moveTo>
                      <a:pt x="297" y="0"/>
                    </a:moveTo>
                    <a:lnTo>
                      <a:pt x="0" y="91"/>
                    </a:lnTo>
                    <a:lnTo>
                      <a:pt x="3" y="96"/>
                    </a:lnTo>
                    <a:lnTo>
                      <a:pt x="300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68" name="Forme libre 367"/>
              <p:cNvSpPr/>
              <p:nvPr/>
            </p:nvSpPr>
            <p:spPr>
              <a:xfrm>
                <a:off x="4438440" y="21553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69" name="Forme libre 368"/>
              <p:cNvSpPr/>
              <p:nvPr/>
            </p:nvSpPr>
            <p:spPr>
              <a:xfrm>
                <a:off x="451152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70" name="Forme libre 369"/>
              <p:cNvSpPr/>
              <p:nvPr/>
            </p:nvSpPr>
            <p:spPr>
              <a:xfrm>
                <a:off x="4512240" y="2188080"/>
                <a:ext cx="228240" cy="70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5" h="198">
                    <a:moveTo>
                      <a:pt x="632" y="0"/>
                    </a:moveTo>
                    <a:lnTo>
                      <a:pt x="0" y="193"/>
                    </a:lnTo>
                    <a:lnTo>
                      <a:pt x="3" y="198"/>
                    </a:lnTo>
                    <a:lnTo>
                      <a:pt x="63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71" name="Forme libre 370"/>
              <p:cNvSpPr/>
              <p:nvPr/>
            </p:nvSpPr>
            <p:spPr>
              <a:xfrm>
                <a:off x="473976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72" name="Forme libre 371"/>
              <p:cNvSpPr/>
              <p:nvPr/>
            </p:nvSpPr>
            <p:spPr>
              <a:xfrm>
                <a:off x="4661279" y="2247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73" name="Forme libre 372"/>
              <p:cNvSpPr/>
              <p:nvPr/>
            </p:nvSpPr>
            <p:spPr>
              <a:xfrm>
                <a:off x="4662000" y="2223720"/>
                <a:ext cx="72360" cy="24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2" h="70">
                    <a:moveTo>
                      <a:pt x="200" y="0"/>
                    </a:moveTo>
                    <a:lnTo>
                      <a:pt x="0" y="65"/>
                    </a:lnTo>
                    <a:lnTo>
                      <a:pt x="3" y="70"/>
                    </a:lnTo>
                    <a:lnTo>
                      <a:pt x="20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74" name="Forme libre 373"/>
              <p:cNvSpPr/>
              <p:nvPr/>
            </p:nvSpPr>
            <p:spPr>
              <a:xfrm>
                <a:off x="4734000" y="22237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75" name="Forme libre 374"/>
              <p:cNvSpPr/>
              <p:nvPr/>
            </p:nvSpPr>
            <p:spPr>
              <a:xfrm>
                <a:off x="4350600" y="2182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76" name="Forme libre 375"/>
              <p:cNvSpPr/>
              <p:nvPr/>
            </p:nvSpPr>
            <p:spPr>
              <a:xfrm>
                <a:off x="4351320" y="2183039"/>
                <a:ext cx="44280" cy="1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45">
                    <a:moveTo>
                      <a:pt x="124" y="4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1" y="4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77" name="Forme libre 376"/>
              <p:cNvSpPr/>
              <p:nvPr/>
            </p:nvSpPr>
            <p:spPr>
              <a:xfrm>
                <a:off x="4394879" y="21974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78" name="Forme libre 377"/>
              <p:cNvSpPr/>
              <p:nvPr/>
            </p:nvSpPr>
            <p:spPr>
              <a:xfrm>
                <a:off x="443844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79" name="Forme libre 378"/>
              <p:cNvSpPr/>
              <p:nvPr/>
            </p:nvSpPr>
            <p:spPr>
              <a:xfrm>
                <a:off x="4439160" y="2156040"/>
                <a:ext cx="43200" cy="15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1" h="44">
                    <a:moveTo>
                      <a:pt x="121" y="39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18" y="44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80" name="Forme libre 379"/>
              <p:cNvSpPr/>
              <p:nvPr/>
            </p:nvSpPr>
            <p:spPr>
              <a:xfrm>
                <a:off x="4481640" y="2170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81" name="Forme libre 380"/>
              <p:cNvSpPr/>
              <p:nvPr/>
            </p:nvSpPr>
            <p:spPr>
              <a:xfrm>
                <a:off x="4349520" y="22118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82" name="Forme libre 381"/>
              <p:cNvSpPr/>
              <p:nvPr/>
            </p:nvSpPr>
            <p:spPr>
              <a:xfrm>
                <a:off x="4350600" y="2211839"/>
                <a:ext cx="5112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51">
                    <a:moveTo>
                      <a:pt x="143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0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83" name="Forme libre 382"/>
              <p:cNvSpPr/>
              <p:nvPr/>
            </p:nvSpPr>
            <p:spPr>
              <a:xfrm>
                <a:off x="4401000" y="2228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84" name="Forme libre 383"/>
              <p:cNvSpPr/>
              <p:nvPr/>
            </p:nvSpPr>
            <p:spPr>
              <a:xfrm>
                <a:off x="4438440" y="2184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85" name="Forme libre 384"/>
              <p:cNvSpPr/>
              <p:nvPr/>
            </p:nvSpPr>
            <p:spPr>
              <a:xfrm>
                <a:off x="4439160" y="2184840"/>
                <a:ext cx="5040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1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86" name="Forme libre 385"/>
              <p:cNvSpPr/>
              <p:nvPr/>
            </p:nvSpPr>
            <p:spPr>
              <a:xfrm>
                <a:off x="4489200" y="22010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87" name="Forme libre 386"/>
              <p:cNvSpPr/>
              <p:nvPr/>
            </p:nvSpPr>
            <p:spPr>
              <a:xfrm>
                <a:off x="4528080" y="2157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88" name="Forme libre 387"/>
              <p:cNvSpPr/>
              <p:nvPr/>
            </p:nvSpPr>
            <p:spPr>
              <a:xfrm>
                <a:off x="4529160" y="2157120"/>
                <a:ext cx="5040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1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7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89" name="Forme libre 388"/>
              <p:cNvSpPr/>
              <p:nvPr/>
            </p:nvSpPr>
            <p:spPr>
              <a:xfrm>
                <a:off x="4578479" y="2173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90" name="Forme libre 389"/>
              <p:cNvSpPr/>
              <p:nvPr/>
            </p:nvSpPr>
            <p:spPr>
              <a:xfrm>
                <a:off x="4444560" y="2215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91" name="Forme libre 390"/>
              <p:cNvSpPr/>
              <p:nvPr/>
            </p:nvSpPr>
            <p:spPr>
              <a:xfrm>
                <a:off x="4445640" y="2215080"/>
                <a:ext cx="48960" cy="17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7" h="49">
                    <a:moveTo>
                      <a:pt x="137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92" name="Forme libre 391"/>
              <p:cNvSpPr/>
              <p:nvPr/>
            </p:nvSpPr>
            <p:spPr>
              <a:xfrm>
                <a:off x="4493880" y="2231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93" name="Forme libre 392"/>
              <p:cNvSpPr/>
              <p:nvPr/>
            </p:nvSpPr>
            <p:spPr>
              <a:xfrm>
                <a:off x="453456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94" name="Forme libre 393"/>
              <p:cNvSpPr/>
              <p:nvPr/>
            </p:nvSpPr>
            <p:spPr>
              <a:xfrm>
                <a:off x="4534920" y="2188080"/>
                <a:ext cx="4932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" h="50">
                    <a:moveTo>
                      <a:pt x="138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5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95" name="Forme libre 394"/>
              <p:cNvSpPr/>
              <p:nvPr/>
            </p:nvSpPr>
            <p:spPr>
              <a:xfrm>
                <a:off x="4583880" y="220427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96" name="Forme libre 395"/>
              <p:cNvSpPr/>
              <p:nvPr/>
            </p:nvSpPr>
            <p:spPr>
              <a:xfrm>
                <a:off x="4623480" y="2160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97" name="Forme libre 396"/>
              <p:cNvSpPr/>
              <p:nvPr/>
            </p:nvSpPr>
            <p:spPr>
              <a:xfrm>
                <a:off x="4624200" y="2160360"/>
                <a:ext cx="4968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" h="50">
                    <a:moveTo>
                      <a:pt x="139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6" y="5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98" name="Forme libre 397"/>
              <p:cNvSpPr/>
              <p:nvPr/>
            </p:nvSpPr>
            <p:spPr>
              <a:xfrm>
                <a:off x="4673160" y="2176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399" name="Forme libre 398"/>
              <p:cNvSpPr/>
              <p:nvPr/>
            </p:nvSpPr>
            <p:spPr>
              <a:xfrm>
                <a:off x="4632120" y="2191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00" name="Forme libre 399"/>
              <p:cNvSpPr/>
              <p:nvPr/>
            </p:nvSpPr>
            <p:spPr>
              <a:xfrm>
                <a:off x="4632840" y="2191680"/>
                <a:ext cx="45000" cy="16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46">
                    <a:moveTo>
                      <a:pt x="126" y="4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01" name="Forme libre 400"/>
              <p:cNvSpPr/>
              <p:nvPr/>
            </p:nvSpPr>
            <p:spPr>
              <a:xfrm>
                <a:off x="4677120" y="22064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02" name="Forme libre 401"/>
              <p:cNvSpPr/>
              <p:nvPr/>
            </p:nvSpPr>
            <p:spPr>
              <a:xfrm>
                <a:off x="4544280" y="2247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03" name="Forme libre 402"/>
              <p:cNvSpPr/>
              <p:nvPr/>
            </p:nvSpPr>
            <p:spPr>
              <a:xfrm>
                <a:off x="4545360" y="2247840"/>
                <a:ext cx="30960" cy="11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33">
                    <a:moveTo>
                      <a:pt x="87" y="2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04" name="Forme libre 403"/>
              <p:cNvSpPr/>
              <p:nvPr/>
            </p:nvSpPr>
            <p:spPr>
              <a:xfrm>
                <a:off x="457560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05" name="Forme libre 404"/>
              <p:cNvSpPr/>
              <p:nvPr/>
            </p:nvSpPr>
            <p:spPr>
              <a:xfrm>
                <a:off x="4633560" y="222047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06" name="Forme libre 405"/>
              <p:cNvSpPr/>
              <p:nvPr/>
            </p:nvSpPr>
            <p:spPr>
              <a:xfrm>
                <a:off x="4634280" y="2220840"/>
                <a:ext cx="53280" cy="18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9" h="53">
                    <a:moveTo>
                      <a:pt x="149" y="4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07" name="Forme libre 406"/>
              <p:cNvSpPr/>
              <p:nvPr/>
            </p:nvSpPr>
            <p:spPr>
              <a:xfrm>
                <a:off x="4686840" y="2238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08" name="Forme libre 407"/>
              <p:cNvSpPr/>
              <p:nvPr/>
            </p:nvSpPr>
            <p:spPr>
              <a:xfrm>
                <a:off x="4724280" y="2193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09" name="Forme libre 408"/>
              <p:cNvSpPr/>
              <p:nvPr/>
            </p:nvSpPr>
            <p:spPr>
              <a:xfrm>
                <a:off x="4725000" y="2193120"/>
                <a:ext cx="23400" cy="9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6" h="26">
                    <a:moveTo>
                      <a:pt x="66" y="2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63" y="2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10" name="Forme libre 409"/>
              <p:cNvSpPr/>
              <p:nvPr/>
            </p:nvSpPr>
            <p:spPr>
              <a:xfrm>
                <a:off x="4747680" y="2200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11" name="Forme libre 410"/>
              <p:cNvSpPr/>
              <p:nvPr/>
            </p:nvSpPr>
            <p:spPr>
              <a:xfrm>
                <a:off x="4533480" y="221868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6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12" name="Forme libre 411"/>
              <p:cNvSpPr/>
              <p:nvPr/>
            </p:nvSpPr>
            <p:spPr>
              <a:xfrm>
                <a:off x="4534920" y="2219039"/>
                <a:ext cx="4644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0" h="47">
                    <a:moveTo>
                      <a:pt x="130" y="4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13" name="Forme libre 412"/>
              <p:cNvSpPr/>
              <p:nvPr/>
            </p:nvSpPr>
            <p:spPr>
              <a:xfrm>
                <a:off x="4580280" y="223452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0" y="5"/>
                    </a:moveTo>
                    <a:lnTo>
                      <a:pt x="3" y="6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14" name="Forme libre 413"/>
              <p:cNvSpPr/>
              <p:nvPr/>
            </p:nvSpPr>
            <p:spPr>
              <a:xfrm>
                <a:off x="4326480" y="221651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15" name="Forme libre 414"/>
              <p:cNvSpPr/>
              <p:nvPr/>
            </p:nvSpPr>
            <p:spPr>
              <a:xfrm>
                <a:off x="4327560" y="2148480"/>
                <a:ext cx="223200" cy="69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21" h="194">
                    <a:moveTo>
                      <a:pt x="619" y="0"/>
                    </a:moveTo>
                    <a:lnTo>
                      <a:pt x="0" y="189"/>
                    </a:lnTo>
                    <a:lnTo>
                      <a:pt x="3" y="194"/>
                    </a:lnTo>
                    <a:lnTo>
                      <a:pt x="621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16" name="Forme libre 415"/>
              <p:cNvSpPr/>
              <p:nvPr/>
            </p:nvSpPr>
            <p:spPr>
              <a:xfrm>
                <a:off x="4550040" y="2148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17" name="Forme libre 416"/>
              <p:cNvSpPr/>
              <p:nvPr/>
            </p:nvSpPr>
            <p:spPr>
              <a:xfrm>
                <a:off x="4365360" y="2237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18" name="Forme libre 417"/>
              <p:cNvSpPr/>
              <p:nvPr/>
            </p:nvSpPr>
            <p:spPr>
              <a:xfrm>
                <a:off x="4366079" y="2155320"/>
                <a:ext cx="270360" cy="83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2" h="233">
                    <a:moveTo>
                      <a:pt x="749" y="0"/>
                    </a:moveTo>
                    <a:lnTo>
                      <a:pt x="0" y="228"/>
                    </a:lnTo>
                    <a:lnTo>
                      <a:pt x="3" y="233"/>
                    </a:lnTo>
                    <a:lnTo>
                      <a:pt x="75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19" name="Forme libre 418"/>
              <p:cNvSpPr/>
              <p:nvPr/>
            </p:nvSpPr>
            <p:spPr>
              <a:xfrm>
                <a:off x="4635720" y="21553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20" name="Forme libre 419"/>
              <p:cNvSpPr/>
              <p:nvPr/>
            </p:nvSpPr>
            <p:spPr>
              <a:xfrm>
                <a:off x="4426920" y="2251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21" name="Forme libre 420"/>
              <p:cNvSpPr/>
              <p:nvPr/>
            </p:nvSpPr>
            <p:spPr>
              <a:xfrm>
                <a:off x="4427640" y="2168280"/>
                <a:ext cx="271440" cy="842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5" h="235">
                    <a:moveTo>
                      <a:pt x="752" y="0"/>
                    </a:moveTo>
                    <a:lnTo>
                      <a:pt x="0" y="230"/>
                    </a:lnTo>
                    <a:lnTo>
                      <a:pt x="3" y="235"/>
                    </a:lnTo>
                    <a:lnTo>
                      <a:pt x="75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22" name="Forme libre 421"/>
              <p:cNvSpPr/>
              <p:nvPr/>
            </p:nvSpPr>
            <p:spPr>
              <a:xfrm>
                <a:off x="4698360" y="2168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23" name="Forme libre 422"/>
              <p:cNvSpPr/>
              <p:nvPr/>
            </p:nvSpPr>
            <p:spPr>
              <a:xfrm>
                <a:off x="432936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24" name="Forme libre 423"/>
              <p:cNvSpPr/>
              <p:nvPr/>
            </p:nvSpPr>
            <p:spPr>
              <a:xfrm>
                <a:off x="4330079" y="2154600"/>
                <a:ext cx="107280" cy="33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9" h="95">
                    <a:moveTo>
                      <a:pt x="296" y="0"/>
                    </a:moveTo>
                    <a:lnTo>
                      <a:pt x="0" y="90"/>
                    </a:lnTo>
                    <a:lnTo>
                      <a:pt x="3" y="95"/>
                    </a:lnTo>
                    <a:lnTo>
                      <a:pt x="299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25" name="Forme libre 424"/>
              <p:cNvSpPr/>
              <p:nvPr/>
            </p:nvSpPr>
            <p:spPr>
              <a:xfrm>
                <a:off x="4436640" y="2154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26" name="Forme libre 425"/>
              <p:cNvSpPr/>
              <p:nvPr/>
            </p:nvSpPr>
            <p:spPr>
              <a:xfrm>
                <a:off x="450648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27" name="Forme libre 426"/>
              <p:cNvSpPr/>
              <p:nvPr/>
            </p:nvSpPr>
            <p:spPr>
              <a:xfrm>
                <a:off x="4507560" y="2187360"/>
                <a:ext cx="231480" cy="72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44" h="201">
                    <a:moveTo>
                      <a:pt x="641" y="0"/>
                    </a:moveTo>
                    <a:lnTo>
                      <a:pt x="0" y="196"/>
                    </a:lnTo>
                    <a:lnTo>
                      <a:pt x="3" y="201"/>
                    </a:lnTo>
                    <a:lnTo>
                      <a:pt x="644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28" name="Forme libre 427"/>
              <p:cNvSpPr/>
              <p:nvPr/>
            </p:nvSpPr>
            <p:spPr>
              <a:xfrm>
                <a:off x="473832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29" name="Forme libre 428"/>
              <p:cNvSpPr/>
              <p:nvPr/>
            </p:nvSpPr>
            <p:spPr>
              <a:xfrm>
                <a:off x="4650840" y="22489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30" name="Forme libre 429"/>
              <p:cNvSpPr/>
              <p:nvPr/>
            </p:nvSpPr>
            <p:spPr>
              <a:xfrm>
                <a:off x="4651920" y="2221200"/>
                <a:ext cx="86400" cy="29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1" h="83">
                    <a:moveTo>
                      <a:pt x="238" y="0"/>
                    </a:moveTo>
                    <a:lnTo>
                      <a:pt x="0" y="78"/>
                    </a:lnTo>
                    <a:lnTo>
                      <a:pt x="3" y="83"/>
                    </a:lnTo>
                    <a:lnTo>
                      <a:pt x="241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31" name="Forme libre 430"/>
              <p:cNvSpPr/>
              <p:nvPr/>
            </p:nvSpPr>
            <p:spPr>
              <a:xfrm>
                <a:off x="4737600" y="22208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32" name="Forme libre 431"/>
              <p:cNvSpPr/>
              <p:nvPr/>
            </p:nvSpPr>
            <p:spPr>
              <a:xfrm>
                <a:off x="4348800" y="21819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33" name="Forme libre 432"/>
              <p:cNvSpPr/>
              <p:nvPr/>
            </p:nvSpPr>
            <p:spPr>
              <a:xfrm>
                <a:off x="4349520" y="2181960"/>
                <a:ext cx="44280" cy="1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45">
                    <a:moveTo>
                      <a:pt x="124" y="4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1" y="4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34" name="Forme libre 433"/>
              <p:cNvSpPr/>
              <p:nvPr/>
            </p:nvSpPr>
            <p:spPr>
              <a:xfrm>
                <a:off x="4393080" y="21963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35" name="Forme libre 434"/>
              <p:cNvSpPr/>
              <p:nvPr/>
            </p:nvSpPr>
            <p:spPr>
              <a:xfrm>
                <a:off x="4436280" y="21549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36" name="Forme libre 435"/>
              <p:cNvSpPr/>
              <p:nvPr/>
            </p:nvSpPr>
            <p:spPr>
              <a:xfrm>
                <a:off x="4437360" y="2155320"/>
                <a:ext cx="43200" cy="15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1" h="44">
                    <a:moveTo>
                      <a:pt x="121" y="39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18" y="44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37" name="Forme libre 436"/>
              <p:cNvSpPr/>
              <p:nvPr/>
            </p:nvSpPr>
            <p:spPr>
              <a:xfrm>
                <a:off x="4479840" y="2169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38" name="Forme libre 437"/>
              <p:cNvSpPr/>
              <p:nvPr/>
            </p:nvSpPr>
            <p:spPr>
              <a:xfrm>
                <a:off x="4347720" y="2210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39" name="Forme libre 438"/>
              <p:cNvSpPr/>
              <p:nvPr/>
            </p:nvSpPr>
            <p:spPr>
              <a:xfrm>
                <a:off x="4348800" y="2210760"/>
                <a:ext cx="5112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51">
                    <a:moveTo>
                      <a:pt x="143" y="4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0" y="51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40" name="Forme libre 439"/>
              <p:cNvSpPr/>
              <p:nvPr/>
            </p:nvSpPr>
            <p:spPr>
              <a:xfrm>
                <a:off x="4399200" y="2227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41" name="Forme libre 440"/>
              <p:cNvSpPr/>
              <p:nvPr/>
            </p:nvSpPr>
            <p:spPr>
              <a:xfrm>
                <a:off x="4436640" y="2183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42" name="Forme libre 441"/>
              <p:cNvSpPr/>
              <p:nvPr/>
            </p:nvSpPr>
            <p:spPr>
              <a:xfrm>
                <a:off x="4437360" y="2183760"/>
                <a:ext cx="5076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2" h="51">
                    <a:moveTo>
                      <a:pt x="142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1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43" name="Forme libre 442"/>
              <p:cNvSpPr/>
              <p:nvPr/>
            </p:nvSpPr>
            <p:spPr>
              <a:xfrm>
                <a:off x="4487400" y="220031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44" name="Forme libre 443"/>
              <p:cNvSpPr/>
              <p:nvPr/>
            </p:nvSpPr>
            <p:spPr>
              <a:xfrm>
                <a:off x="452664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45" name="Forme libre 444"/>
              <p:cNvSpPr/>
              <p:nvPr/>
            </p:nvSpPr>
            <p:spPr>
              <a:xfrm>
                <a:off x="4527360" y="2156400"/>
                <a:ext cx="5040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0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46" name="Forme libre 445"/>
              <p:cNvSpPr/>
              <p:nvPr/>
            </p:nvSpPr>
            <p:spPr>
              <a:xfrm>
                <a:off x="4576680" y="2172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47" name="Forme libre 446"/>
              <p:cNvSpPr/>
              <p:nvPr/>
            </p:nvSpPr>
            <p:spPr>
              <a:xfrm>
                <a:off x="4443120" y="2214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48" name="Forme libre 447"/>
              <p:cNvSpPr/>
              <p:nvPr/>
            </p:nvSpPr>
            <p:spPr>
              <a:xfrm>
                <a:off x="4443840" y="2214360"/>
                <a:ext cx="48960" cy="17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7" h="49">
                    <a:moveTo>
                      <a:pt x="137" y="44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49" name="Forme libre 448"/>
              <p:cNvSpPr/>
              <p:nvPr/>
            </p:nvSpPr>
            <p:spPr>
              <a:xfrm>
                <a:off x="4492080" y="22302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50" name="Forme libre 449"/>
              <p:cNvSpPr/>
              <p:nvPr/>
            </p:nvSpPr>
            <p:spPr>
              <a:xfrm>
                <a:off x="453276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51" name="Forme libre 450"/>
              <p:cNvSpPr/>
              <p:nvPr/>
            </p:nvSpPr>
            <p:spPr>
              <a:xfrm>
                <a:off x="4533480" y="2187000"/>
                <a:ext cx="4932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" h="50">
                    <a:moveTo>
                      <a:pt x="138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52" name="Forme libre 451"/>
              <p:cNvSpPr/>
              <p:nvPr/>
            </p:nvSpPr>
            <p:spPr>
              <a:xfrm>
                <a:off x="4582079" y="220319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53" name="Forme libre 452"/>
              <p:cNvSpPr/>
              <p:nvPr/>
            </p:nvSpPr>
            <p:spPr>
              <a:xfrm>
                <a:off x="4621680" y="2159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54" name="Forme libre 453"/>
              <p:cNvSpPr/>
              <p:nvPr/>
            </p:nvSpPr>
            <p:spPr>
              <a:xfrm>
                <a:off x="4622400" y="2159280"/>
                <a:ext cx="4968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" h="50">
                    <a:moveTo>
                      <a:pt x="139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6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55" name="Forme libre 454"/>
              <p:cNvSpPr/>
              <p:nvPr/>
            </p:nvSpPr>
            <p:spPr>
              <a:xfrm>
                <a:off x="4671360" y="2175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56" name="Forme libre 455"/>
              <p:cNvSpPr/>
              <p:nvPr/>
            </p:nvSpPr>
            <p:spPr>
              <a:xfrm>
                <a:off x="4630320" y="2190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57" name="Forme libre 456"/>
              <p:cNvSpPr/>
              <p:nvPr/>
            </p:nvSpPr>
            <p:spPr>
              <a:xfrm>
                <a:off x="4631040" y="2190960"/>
                <a:ext cx="45000" cy="16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46">
                    <a:moveTo>
                      <a:pt x="126" y="4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58" name="Forme libre 457"/>
              <p:cNvSpPr/>
              <p:nvPr/>
            </p:nvSpPr>
            <p:spPr>
              <a:xfrm>
                <a:off x="4675320" y="22053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59" name="Forme libre 458"/>
              <p:cNvSpPr/>
              <p:nvPr/>
            </p:nvSpPr>
            <p:spPr>
              <a:xfrm>
                <a:off x="4542479" y="2246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60" name="Forme libre 459"/>
              <p:cNvSpPr/>
              <p:nvPr/>
            </p:nvSpPr>
            <p:spPr>
              <a:xfrm>
                <a:off x="4543559" y="2246760"/>
                <a:ext cx="30960" cy="11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33">
                    <a:moveTo>
                      <a:pt x="87" y="2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61" name="Forme libre 460"/>
              <p:cNvSpPr/>
              <p:nvPr/>
            </p:nvSpPr>
            <p:spPr>
              <a:xfrm>
                <a:off x="4573800" y="22568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62" name="Forme libre 461"/>
              <p:cNvSpPr/>
              <p:nvPr/>
            </p:nvSpPr>
            <p:spPr>
              <a:xfrm>
                <a:off x="4631760" y="2219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63" name="Forme libre 462"/>
              <p:cNvSpPr/>
              <p:nvPr/>
            </p:nvSpPr>
            <p:spPr>
              <a:xfrm>
                <a:off x="4632480" y="2219760"/>
                <a:ext cx="53280" cy="18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9" h="53">
                    <a:moveTo>
                      <a:pt x="149" y="4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64" name="Forme libre 463"/>
              <p:cNvSpPr/>
              <p:nvPr/>
            </p:nvSpPr>
            <p:spPr>
              <a:xfrm>
                <a:off x="4685040" y="2237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65" name="Forme libre 464"/>
              <p:cNvSpPr/>
              <p:nvPr/>
            </p:nvSpPr>
            <p:spPr>
              <a:xfrm>
                <a:off x="4722479" y="2192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66" name="Forme libre 465"/>
              <p:cNvSpPr/>
              <p:nvPr/>
            </p:nvSpPr>
            <p:spPr>
              <a:xfrm>
                <a:off x="4723200" y="2192400"/>
                <a:ext cx="25920" cy="9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3" h="28">
                    <a:moveTo>
                      <a:pt x="73" y="2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67" name="Forme libre 466"/>
              <p:cNvSpPr/>
              <p:nvPr/>
            </p:nvSpPr>
            <p:spPr>
              <a:xfrm>
                <a:off x="4748400" y="2200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68" name="Forme libre 467"/>
              <p:cNvSpPr/>
              <p:nvPr/>
            </p:nvSpPr>
            <p:spPr>
              <a:xfrm>
                <a:off x="4534920" y="2204279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6"/>
                    </a:lnTo>
                    <a:lnTo>
                      <a:pt x="46" y="156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4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7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6"/>
                    </a:lnTo>
                    <a:lnTo>
                      <a:pt x="310" y="134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20"/>
                    </a:lnTo>
                    <a:lnTo>
                      <a:pt x="391" y="119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10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6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9"/>
                    </a:lnTo>
                    <a:lnTo>
                      <a:pt x="470" y="97"/>
                    </a:lnTo>
                    <a:lnTo>
                      <a:pt x="475" y="96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90"/>
                    </a:lnTo>
                    <a:lnTo>
                      <a:pt x="496" y="88"/>
                    </a:lnTo>
                    <a:lnTo>
                      <a:pt x="500" y="87"/>
                    </a:lnTo>
                    <a:lnTo>
                      <a:pt x="504" y="85"/>
                    </a:lnTo>
                    <a:lnTo>
                      <a:pt x="508" y="84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4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4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7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8"/>
                    </a:lnTo>
                    <a:lnTo>
                      <a:pt x="574" y="46"/>
                    </a:lnTo>
                    <a:lnTo>
                      <a:pt x="577" y="44"/>
                    </a:lnTo>
                    <a:lnTo>
                      <a:pt x="579" y="42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3"/>
                    </a:lnTo>
                    <a:lnTo>
                      <a:pt x="589" y="31"/>
                    </a:lnTo>
                    <a:lnTo>
                      <a:pt x="590" y="28"/>
                    </a:lnTo>
                    <a:lnTo>
                      <a:pt x="592" y="27"/>
                    </a:lnTo>
                    <a:lnTo>
                      <a:pt x="593" y="25"/>
                    </a:lnTo>
                    <a:lnTo>
                      <a:pt x="594" y="23"/>
                    </a:lnTo>
                    <a:lnTo>
                      <a:pt x="595" y="21"/>
                    </a:lnTo>
                    <a:lnTo>
                      <a:pt x="596" y="19"/>
                    </a:lnTo>
                    <a:lnTo>
                      <a:pt x="597" y="16"/>
                    </a:lnTo>
                    <a:lnTo>
                      <a:pt x="598" y="15"/>
                    </a:lnTo>
                    <a:lnTo>
                      <a:pt x="598" y="13"/>
                    </a:lnTo>
                    <a:lnTo>
                      <a:pt x="599" y="11"/>
                    </a:lnTo>
                    <a:lnTo>
                      <a:pt x="599" y="9"/>
                    </a:lnTo>
                    <a:lnTo>
                      <a:pt x="600" y="7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6"/>
                    </a:lnTo>
                    <a:lnTo>
                      <a:pt x="592" y="8"/>
                    </a:lnTo>
                    <a:lnTo>
                      <a:pt x="592" y="10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8" y="19"/>
                    </a:lnTo>
                    <a:lnTo>
                      <a:pt x="587" y="21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8"/>
                    </a:lnTo>
                    <a:lnTo>
                      <a:pt x="581" y="29"/>
                    </a:lnTo>
                    <a:lnTo>
                      <a:pt x="579" y="32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7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6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1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8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3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8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6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8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4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8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2"/>
                    </a:lnTo>
                    <a:lnTo>
                      <a:pt x="430" y="103"/>
                    </a:lnTo>
                    <a:lnTo>
                      <a:pt x="426" y="105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10"/>
                    </a:lnTo>
                    <a:lnTo>
                      <a:pt x="400" y="111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5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7"/>
                    </a:lnTo>
                    <a:lnTo>
                      <a:pt x="308" y="129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4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9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3"/>
                    </a:lnTo>
                    <a:lnTo>
                      <a:pt x="177" y="144"/>
                    </a:lnTo>
                    <a:lnTo>
                      <a:pt x="163" y="145"/>
                    </a:lnTo>
                    <a:lnTo>
                      <a:pt x="148" y="146"/>
                    </a:lnTo>
                    <a:lnTo>
                      <a:pt x="134" y="147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9"/>
                    </a:lnTo>
                    <a:lnTo>
                      <a:pt x="75" y="149"/>
                    </a:lnTo>
                    <a:lnTo>
                      <a:pt x="61" y="150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69" name="Forme libre 468"/>
              <p:cNvSpPr/>
              <p:nvPr/>
            </p:nvSpPr>
            <p:spPr>
              <a:xfrm>
                <a:off x="4318920" y="2204279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1"/>
                    </a:lnTo>
                    <a:lnTo>
                      <a:pt x="6" y="23"/>
                    </a:lnTo>
                    <a:lnTo>
                      <a:pt x="7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1" y="31"/>
                    </a:lnTo>
                    <a:lnTo>
                      <a:pt x="13" y="33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6" y="46"/>
                    </a:lnTo>
                    <a:lnTo>
                      <a:pt x="28" y="48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7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4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4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4"/>
                    </a:lnTo>
                    <a:lnTo>
                      <a:pt x="96" y="85"/>
                    </a:lnTo>
                    <a:lnTo>
                      <a:pt x="100" y="87"/>
                    </a:lnTo>
                    <a:lnTo>
                      <a:pt x="104" y="88"/>
                    </a:lnTo>
                    <a:lnTo>
                      <a:pt x="108" y="90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6"/>
                    </a:lnTo>
                    <a:lnTo>
                      <a:pt x="130" y="97"/>
                    </a:lnTo>
                    <a:lnTo>
                      <a:pt x="134" y="99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6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10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9"/>
                    </a:lnTo>
                    <a:lnTo>
                      <a:pt x="214" y="120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4"/>
                    </a:lnTo>
                    <a:lnTo>
                      <a:pt x="303" y="136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7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4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6"/>
                    </a:lnTo>
                    <a:lnTo>
                      <a:pt x="569" y="156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1"/>
                    </a:lnTo>
                    <a:lnTo>
                      <a:pt x="585" y="151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50"/>
                    </a:lnTo>
                    <a:lnTo>
                      <a:pt x="525" y="149"/>
                    </a:lnTo>
                    <a:lnTo>
                      <a:pt x="510" y="149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7"/>
                    </a:lnTo>
                    <a:lnTo>
                      <a:pt x="452" y="146"/>
                    </a:lnTo>
                    <a:lnTo>
                      <a:pt x="437" y="145"/>
                    </a:lnTo>
                    <a:lnTo>
                      <a:pt x="423" y="144"/>
                    </a:lnTo>
                    <a:lnTo>
                      <a:pt x="409" y="143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9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4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9"/>
                    </a:lnTo>
                    <a:lnTo>
                      <a:pt x="279" y="127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5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1"/>
                    </a:lnTo>
                    <a:lnTo>
                      <a:pt x="195" y="110"/>
                    </a:lnTo>
                    <a:lnTo>
                      <a:pt x="190" y="108"/>
                    </a:lnTo>
                    <a:lnTo>
                      <a:pt x="184" y="107"/>
                    </a:lnTo>
                    <a:lnTo>
                      <a:pt x="179" y="106"/>
                    </a:lnTo>
                    <a:lnTo>
                      <a:pt x="174" y="105"/>
                    </a:lnTo>
                    <a:lnTo>
                      <a:pt x="170" y="103"/>
                    </a:lnTo>
                    <a:lnTo>
                      <a:pt x="165" y="102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8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4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8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6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8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3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8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1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6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2"/>
                    </a:lnTo>
                    <a:lnTo>
                      <a:pt x="19" y="29"/>
                    </a:lnTo>
                    <a:lnTo>
                      <a:pt x="17" y="28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0" name="Forme libre 469"/>
              <p:cNvSpPr/>
              <p:nvPr/>
            </p:nvSpPr>
            <p:spPr>
              <a:xfrm>
                <a:off x="4318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4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1" name="Forme libre 470"/>
              <p:cNvSpPr/>
              <p:nvPr/>
            </p:nvSpPr>
            <p:spPr>
              <a:xfrm>
                <a:off x="4534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3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2" name="Forme libre 471"/>
              <p:cNvSpPr/>
              <p:nvPr/>
            </p:nvSpPr>
            <p:spPr>
              <a:xfrm>
                <a:off x="4540320" y="216432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77"/>
                    </a:moveTo>
                    <a:lnTo>
                      <a:pt x="88" y="99"/>
                    </a:lnTo>
                    <a:lnTo>
                      <a:pt x="296" y="37"/>
                    </a:lnTo>
                    <a:lnTo>
                      <a:pt x="393" y="55"/>
                    </a:lnTo>
                    <a:lnTo>
                      <a:pt x="342" y="0"/>
                    </a:lnTo>
                    <a:lnTo>
                      <a:pt x="9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3" name="Forme libre 472"/>
              <p:cNvSpPr/>
              <p:nvPr/>
            </p:nvSpPr>
            <p:spPr>
              <a:xfrm>
                <a:off x="4386240" y="220680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393" y="22"/>
                    </a:moveTo>
                    <a:lnTo>
                      <a:pt x="305" y="0"/>
                    </a:lnTo>
                    <a:lnTo>
                      <a:pt x="97" y="62"/>
                    </a:lnTo>
                    <a:lnTo>
                      <a:pt x="0" y="45"/>
                    </a:lnTo>
                    <a:lnTo>
                      <a:pt x="51" y="99"/>
                    </a:lnTo>
                    <a:lnTo>
                      <a:pt x="301" y="99"/>
                    </a:lnTo>
                    <a:lnTo>
                      <a:pt x="197" y="8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4" name="Forme libre 473"/>
              <p:cNvSpPr/>
              <p:nvPr/>
            </p:nvSpPr>
            <p:spPr>
              <a:xfrm>
                <a:off x="4393800" y="216324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22"/>
                    </a:moveTo>
                    <a:lnTo>
                      <a:pt x="88" y="0"/>
                    </a:lnTo>
                    <a:lnTo>
                      <a:pt x="296" y="62"/>
                    </a:lnTo>
                    <a:lnTo>
                      <a:pt x="393" y="44"/>
                    </a:lnTo>
                    <a:lnTo>
                      <a:pt x="342" y="99"/>
                    </a:lnTo>
                    <a:lnTo>
                      <a:pt x="91" y="99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5" name="Forme libre 474"/>
              <p:cNvSpPr/>
              <p:nvPr/>
            </p:nvSpPr>
            <p:spPr>
              <a:xfrm>
                <a:off x="4542840" y="216612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78"/>
                    </a:moveTo>
                    <a:lnTo>
                      <a:pt x="88" y="99"/>
                    </a:lnTo>
                    <a:lnTo>
                      <a:pt x="296" y="38"/>
                    </a:lnTo>
                    <a:lnTo>
                      <a:pt x="393" y="55"/>
                    </a:lnTo>
                    <a:lnTo>
                      <a:pt x="342" y="0"/>
                    </a:lnTo>
                    <a:lnTo>
                      <a:pt x="9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6" name="Forme libre 475"/>
              <p:cNvSpPr/>
              <p:nvPr/>
            </p:nvSpPr>
            <p:spPr>
              <a:xfrm>
                <a:off x="4388760" y="220896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393" y="22"/>
                    </a:moveTo>
                    <a:lnTo>
                      <a:pt x="305" y="0"/>
                    </a:lnTo>
                    <a:lnTo>
                      <a:pt x="97" y="62"/>
                    </a:lnTo>
                    <a:lnTo>
                      <a:pt x="0" y="45"/>
                    </a:lnTo>
                    <a:lnTo>
                      <a:pt x="51" y="99"/>
                    </a:lnTo>
                    <a:lnTo>
                      <a:pt x="301" y="99"/>
                    </a:lnTo>
                    <a:lnTo>
                      <a:pt x="197" y="80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7" name="Forme libre 476"/>
              <p:cNvSpPr/>
              <p:nvPr/>
            </p:nvSpPr>
            <p:spPr>
              <a:xfrm>
                <a:off x="4396320" y="2165039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22"/>
                    </a:moveTo>
                    <a:lnTo>
                      <a:pt x="88" y="0"/>
                    </a:lnTo>
                    <a:lnTo>
                      <a:pt x="296" y="62"/>
                    </a:lnTo>
                    <a:lnTo>
                      <a:pt x="393" y="44"/>
                    </a:lnTo>
                    <a:lnTo>
                      <a:pt x="342" y="99"/>
                    </a:lnTo>
                    <a:lnTo>
                      <a:pt x="91" y="99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8" name="Forme libre 477"/>
              <p:cNvSpPr/>
              <p:nvPr/>
            </p:nvSpPr>
            <p:spPr>
              <a:xfrm>
                <a:off x="4534200" y="2211839"/>
                <a:ext cx="139320" cy="34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8" h="98">
                    <a:moveTo>
                      <a:pt x="388" y="77"/>
                    </a:moveTo>
                    <a:lnTo>
                      <a:pt x="301" y="98"/>
                    </a:lnTo>
                    <a:lnTo>
                      <a:pt x="96" y="37"/>
                    </a:lnTo>
                    <a:lnTo>
                      <a:pt x="0" y="55"/>
                    </a:lnTo>
                    <a:lnTo>
                      <a:pt x="50" y="0"/>
                    </a:lnTo>
                    <a:lnTo>
                      <a:pt x="298" y="0"/>
                    </a:lnTo>
                    <a:lnTo>
                      <a:pt x="195" y="19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9" name="Forme libre 478"/>
              <p:cNvSpPr/>
              <p:nvPr/>
            </p:nvSpPr>
            <p:spPr>
              <a:xfrm>
                <a:off x="4536360" y="2214360"/>
                <a:ext cx="139320" cy="34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8" h="98">
                    <a:moveTo>
                      <a:pt x="388" y="77"/>
                    </a:moveTo>
                    <a:lnTo>
                      <a:pt x="301" y="98"/>
                    </a:lnTo>
                    <a:lnTo>
                      <a:pt x="96" y="37"/>
                    </a:lnTo>
                    <a:lnTo>
                      <a:pt x="0" y="55"/>
                    </a:lnTo>
                    <a:lnTo>
                      <a:pt x="51" y="0"/>
                    </a:lnTo>
                    <a:lnTo>
                      <a:pt x="298" y="0"/>
                    </a:lnTo>
                    <a:lnTo>
                      <a:pt x="195" y="19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pic>
          <p:nvPicPr>
            <p:cNvPr id="480" name="Picture 21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4012050" y="5889641"/>
              <a:ext cx="720000" cy="6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ZoneTexte 480"/>
            <p:cNvSpPr txBox="1"/>
            <p:nvPr/>
          </p:nvSpPr>
          <p:spPr>
            <a:xfrm>
              <a:off x="3525870" y="599623"/>
              <a:ext cx="653400" cy="2001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Internet</a:t>
              </a:r>
            </a:p>
          </p:txBody>
        </p:sp>
        <p:sp>
          <p:nvSpPr>
            <p:cNvPr id="482" name="Forme libre 481"/>
            <p:cNvSpPr/>
            <p:nvPr/>
          </p:nvSpPr>
          <p:spPr>
            <a:xfrm>
              <a:off x="6434806" y="3078891"/>
              <a:ext cx="1015439" cy="129607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83" name="Picture 4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6938808" y="3356451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Picture 4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6517248" y="3356451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5" name="Connecteur droit 484"/>
            <p:cNvSpPr/>
            <p:nvPr/>
          </p:nvSpPr>
          <p:spPr>
            <a:xfrm>
              <a:off x="6866808" y="3438891"/>
              <a:ext cx="72000" cy="0"/>
            </a:xfrm>
            <a:prstGeom prst="line">
              <a:avLst/>
            </a:prstGeom>
            <a:noFill/>
            <a:ln w="72000">
              <a:solidFill>
                <a:srgbClr val="DC2300"/>
              </a:solidFill>
              <a:prstDash val="solid"/>
            </a:ln>
          </p:spPr>
          <p:txBody>
            <a:bodyPr vert="horz" wrap="none" lIns="36000" tIns="36000" rIns="36000" bIns="36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86" name="ZoneTexte 485"/>
            <p:cNvSpPr txBox="1"/>
            <p:nvPr/>
          </p:nvSpPr>
          <p:spPr>
            <a:xfrm>
              <a:off x="6529245" y="3774792"/>
              <a:ext cx="747128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Cœur de grille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87" name="ZoneTexte 486"/>
            <p:cNvSpPr txBox="1"/>
            <p:nvPr/>
          </p:nvSpPr>
          <p:spPr>
            <a:xfrm>
              <a:off x="6472593" y="3217532"/>
              <a:ext cx="860428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EN x650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488" name="Forme libre 487"/>
            <p:cNvSpPr/>
            <p:nvPr/>
          </p:nvSpPr>
          <p:spPr>
            <a:xfrm>
              <a:off x="-22329" y="1006957"/>
              <a:ext cx="1053896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89" name="Picture 4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65672" y="1294957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0" name="ZoneTexte 489"/>
            <p:cNvSpPr txBox="1"/>
            <p:nvPr/>
          </p:nvSpPr>
          <p:spPr>
            <a:xfrm>
              <a:off x="389431" y="1148319"/>
              <a:ext cx="256481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2920</a:t>
              </a:r>
              <a:endParaRPr lang="fr-FR" sz="10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91" name="ZoneTexte 490"/>
            <p:cNvSpPr txBox="1"/>
            <p:nvPr/>
          </p:nvSpPr>
          <p:spPr>
            <a:xfrm>
              <a:off x="150953" y="1870541"/>
              <a:ext cx="890501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err="1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 non 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(n x 1G)</a:t>
              </a:r>
            </a:p>
          </p:txBody>
        </p:sp>
        <p:sp>
          <p:nvSpPr>
            <p:cNvPr id="492" name="Connecteur droit 491"/>
            <p:cNvSpPr/>
            <p:nvPr/>
          </p:nvSpPr>
          <p:spPr>
            <a:xfrm flipV="1">
              <a:off x="193671" y="1449397"/>
              <a:ext cx="144001" cy="35568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93" name="Connecteur droit 492"/>
            <p:cNvSpPr/>
            <p:nvPr/>
          </p:nvSpPr>
          <p:spPr>
            <a:xfrm flipH="1" flipV="1">
              <a:off x="465390" y="1448683"/>
              <a:ext cx="12250" cy="35027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94" name="Connecteur droit 493"/>
            <p:cNvSpPr/>
            <p:nvPr/>
          </p:nvSpPr>
          <p:spPr>
            <a:xfrm flipH="1" flipV="1">
              <a:off x="561960" y="1422943"/>
              <a:ext cx="207712" cy="37601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grpSp>
          <p:nvGrpSpPr>
            <p:cNvPr id="495" name="Groupe 494"/>
            <p:cNvGrpSpPr/>
            <p:nvPr/>
          </p:nvGrpSpPr>
          <p:grpSpPr>
            <a:xfrm>
              <a:off x="7316686" y="5501192"/>
              <a:ext cx="843119" cy="154440"/>
              <a:chOff x="7282440" y="5389200"/>
              <a:chExt cx="843119" cy="154440"/>
            </a:xfrm>
          </p:grpSpPr>
          <p:pic>
            <p:nvPicPr>
              <p:cNvPr id="496" name="Picture 41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703999" y="538920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7" name="Picture 41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282440" y="538920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8" name="Connecteur droit 497"/>
              <p:cNvSpPr/>
              <p:nvPr/>
            </p:nvSpPr>
            <p:spPr>
              <a:xfrm>
                <a:off x="7632000" y="5471640"/>
                <a:ext cx="71999" cy="0"/>
              </a:xfrm>
              <a:prstGeom prst="line">
                <a:avLst/>
              </a:prstGeom>
              <a:noFill/>
              <a:ln w="72000">
                <a:solidFill>
                  <a:srgbClr val="DC2300"/>
                </a:solidFill>
                <a:prstDash val="solid"/>
              </a:ln>
            </p:spPr>
            <p:txBody>
              <a:bodyPr vert="horz" wrap="none" lIns="36000" tIns="36000" rIns="36000" bIns="36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sp>
          <p:nvSpPr>
            <p:cNvPr id="499" name="ZoneTexte 498"/>
            <p:cNvSpPr txBox="1"/>
            <p:nvPr/>
          </p:nvSpPr>
          <p:spPr>
            <a:xfrm>
              <a:off x="7257958" y="5351833"/>
              <a:ext cx="888577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3750G/E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500" name="Connecteur droit 499"/>
            <p:cNvSpPr/>
            <p:nvPr/>
          </p:nvSpPr>
          <p:spPr>
            <a:xfrm flipH="1" flipV="1">
              <a:off x="7450246" y="5666072"/>
              <a:ext cx="144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01" name="Connecteur droit 500"/>
            <p:cNvSpPr/>
            <p:nvPr/>
          </p:nvSpPr>
          <p:spPr>
            <a:xfrm flipV="1">
              <a:off x="7594246" y="5666072"/>
              <a:ext cx="288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02" name="Connecteur droit 501"/>
            <p:cNvSpPr/>
            <p:nvPr/>
          </p:nvSpPr>
          <p:spPr>
            <a:xfrm flipH="1" flipV="1">
              <a:off x="7522246" y="5666072"/>
              <a:ext cx="288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03" name="Connecteur droit 502"/>
            <p:cNvSpPr/>
            <p:nvPr/>
          </p:nvSpPr>
          <p:spPr>
            <a:xfrm flipV="1">
              <a:off x="7810246" y="5655632"/>
              <a:ext cx="144000" cy="4323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04" name="Connecteur droit 503"/>
            <p:cNvSpPr/>
            <p:nvPr/>
          </p:nvSpPr>
          <p:spPr>
            <a:xfrm flipH="1" flipV="1">
              <a:off x="7594246" y="5666072"/>
              <a:ext cx="432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05" name="Connecteur droit 504"/>
            <p:cNvSpPr/>
            <p:nvPr/>
          </p:nvSpPr>
          <p:spPr>
            <a:xfrm flipV="1">
              <a:off x="8026246" y="5666432"/>
              <a:ext cx="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506" name="Picture 4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917088" y="585752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Connecteur droit 506"/>
            <p:cNvSpPr/>
            <p:nvPr/>
          </p:nvSpPr>
          <p:spPr>
            <a:xfrm flipV="1">
              <a:off x="2133088" y="59749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08" name="ZoneTexte 507"/>
            <p:cNvSpPr txBox="1"/>
            <p:nvPr/>
          </p:nvSpPr>
          <p:spPr>
            <a:xfrm>
              <a:off x="1879497" y="5708170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09" name="ZoneTexte 508"/>
            <p:cNvSpPr txBox="1"/>
            <p:nvPr/>
          </p:nvSpPr>
          <p:spPr>
            <a:xfrm>
              <a:off x="1679344" y="6424073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10" name="Connecteur droit 509"/>
            <p:cNvSpPr/>
            <p:nvPr/>
          </p:nvSpPr>
          <p:spPr>
            <a:xfrm flipV="1">
              <a:off x="2044210" y="59749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11" name="Connecteur droit 510"/>
            <p:cNvSpPr/>
            <p:nvPr/>
          </p:nvSpPr>
          <p:spPr>
            <a:xfrm flipV="1">
              <a:off x="1968847" y="5989589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512" name="Picture 4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737071" y="585752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3" name="Connecteur droit 512"/>
            <p:cNvSpPr/>
            <p:nvPr/>
          </p:nvSpPr>
          <p:spPr>
            <a:xfrm flipV="1">
              <a:off x="953071" y="59749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14" name="ZoneTexte 513"/>
            <p:cNvSpPr txBox="1"/>
            <p:nvPr/>
          </p:nvSpPr>
          <p:spPr>
            <a:xfrm>
              <a:off x="743585" y="5720067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15" name="ZoneTexte 514"/>
            <p:cNvSpPr txBox="1"/>
            <p:nvPr/>
          </p:nvSpPr>
          <p:spPr>
            <a:xfrm>
              <a:off x="499327" y="6424073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16" name="Connecteur droit 515"/>
            <p:cNvSpPr/>
            <p:nvPr/>
          </p:nvSpPr>
          <p:spPr>
            <a:xfrm flipV="1">
              <a:off x="864193" y="59749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17" name="Connecteur droit 516"/>
            <p:cNvSpPr/>
            <p:nvPr/>
          </p:nvSpPr>
          <p:spPr>
            <a:xfrm flipV="1">
              <a:off x="788830" y="5989589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18" name="Forme libre 517"/>
            <p:cNvSpPr/>
            <p:nvPr/>
          </p:nvSpPr>
          <p:spPr>
            <a:xfrm>
              <a:off x="2806590" y="5566691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n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519" name="Picture 4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3094591" y="5854692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0" name="Connecteur droit 519"/>
            <p:cNvSpPr/>
            <p:nvPr/>
          </p:nvSpPr>
          <p:spPr>
            <a:xfrm flipV="1">
              <a:off x="3310591" y="5972080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21" name="ZoneTexte 520"/>
            <p:cNvSpPr txBox="1"/>
            <p:nvPr/>
          </p:nvSpPr>
          <p:spPr>
            <a:xfrm>
              <a:off x="3057000" y="5705333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22" name="ZoneTexte 521"/>
            <p:cNvSpPr txBox="1"/>
            <p:nvPr/>
          </p:nvSpPr>
          <p:spPr>
            <a:xfrm>
              <a:off x="2856847" y="6421236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23" name="Connecteur droit 522"/>
            <p:cNvSpPr/>
            <p:nvPr/>
          </p:nvSpPr>
          <p:spPr>
            <a:xfrm flipV="1">
              <a:off x="3221713" y="5972080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24" name="Connecteur droit 523"/>
            <p:cNvSpPr/>
            <p:nvPr/>
          </p:nvSpPr>
          <p:spPr>
            <a:xfrm flipV="1">
              <a:off x="3146350" y="5986752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525" name="Picture 4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917088" y="6074882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Picture 4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922308" y="6275393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Picture 4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737071" y="606900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Picture 4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742291" y="6269511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Picture 4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3094591" y="6060307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Picture 4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3099811" y="626081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" name="Forme libre 530"/>
            <p:cNvSpPr/>
            <p:nvPr/>
          </p:nvSpPr>
          <p:spPr>
            <a:xfrm>
              <a:off x="8127310" y="2792570"/>
              <a:ext cx="1051048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32" name="ZoneTexte 531"/>
            <p:cNvSpPr txBox="1"/>
            <p:nvPr/>
          </p:nvSpPr>
          <p:spPr>
            <a:xfrm>
              <a:off x="8219087" y="2930036"/>
              <a:ext cx="836897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pic>
          <p:nvPicPr>
            <p:cNvPr id="533" name="Picture 239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8385534" y="3301612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4" name="Forme libre 533"/>
            <p:cNvSpPr/>
            <p:nvPr/>
          </p:nvSpPr>
          <p:spPr>
            <a:xfrm>
              <a:off x="7987610" y="2861671"/>
              <a:ext cx="1046732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35" name="ZoneTexte 534"/>
            <p:cNvSpPr txBox="1"/>
            <p:nvPr/>
          </p:nvSpPr>
          <p:spPr>
            <a:xfrm>
              <a:off x="8075071" y="2999137"/>
              <a:ext cx="836897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pic>
          <p:nvPicPr>
            <p:cNvPr id="536" name="Picture 239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8241518" y="3370713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7" name="Forme libre 536"/>
            <p:cNvSpPr/>
            <p:nvPr/>
          </p:nvSpPr>
          <p:spPr>
            <a:xfrm>
              <a:off x="7827876" y="2944970"/>
              <a:ext cx="1062450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38" name="ZoneTexte 537"/>
            <p:cNvSpPr txBox="1"/>
            <p:nvPr/>
          </p:nvSpPr>
          <p:spPr>
            <a:xfrm>
              <a:off x="7927465" y="3073396"/>
              <a:ext cx="844077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539" name="Picture 239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8097502" y="3454012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" name="Forme libre 539"/>
            <p:cNvSpPr/>
            <p:nvPr/>
          </p:nvSpPr>
          <p:spPr>
            <a:xfrm>
              <a:off x="8137557" y="893987"/>
              <a:ext cx="1017854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41" name="Cylindre 540"/>
            <p:cNvSpPr/>
            <p:nvPr/>
          </p:nvSpPr>
          <p:spPr>
            <a:xfrm>
              <a:off x="8517561" y="1462495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2" name="ZoneTexte 541"/>
            <p:cNvSpPr txBox="1"/>
            <p:nvPr/>
          </p:nvSpPr>
          <p:spPr>
            <a:xfrm>
              <a:off x="8232252" y="1031453"/>
              <a:ext cx="865493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sp>
          <p:nvSpPr>
            <p:cNvPr id="543" name="Forme libre 542"/>
            <p:cNvSpPr/>
            <p:nvPr/>
          </p:nvSpPr>
          <p:spPr>
            <a:xfrm>
              <a:off x="7987610" y="971328"/>
              <a:ext cx="1046732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44" name="Cylindre 543"/>
            <p:cNvSpPr/>
            <p:nvPr/>
          </p:nvSpPr>
          <p:spPr>
            <a:xfrm>
              <a:off x="8373545" y="1539836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5" name="ZoneTexte 544"/>
            <p:cNvSpPr txBox="1"/>
            <p:nvPr/>
          </p:nvSpPr>
          <p:spPr>
            <a:xfrm>
              <a:off x="8088236" y="1108794"/>
              <a:ext cx="865493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sp>
          <p:nvSpPr>
            <p:cNvPr id="546" name="Forme libre 545"/>
            <p:cNvSpPr/>
            <p:nvPr/>
          </p:nvSpPr>
          <p:spPr>
            <a:xfrm>
              <a:off x="7827876" y="1061626"/>
              <a:ext cx="1063194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47" name="Cylindre 546"/>
            <p:cNvSpPr/>
            <p:nvPr/>
          </p:nvSpPr>
          <p:spPr>
            <a:xfrm>
              <a:off x="8230273" y="1630134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8" name="ZoneTexte 547"/>
            <p:cNvSpPr txBox="1"/>
            <p:nvPr/>
          </p:nvSpPr>
          <p:spPr>
            <a:xfrm>
              <a:off x="7930056" y="1190052"/>
              <a:ext cx="895309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49" name="Forme libre 548"/>
            <p:cNvSpPr/>
            <p:nvPr/>
          </p:nvSpPr>
          <p:spPr>
            <a:xfrm rot="20121614" flipV="1">
              <a:off x="7196077" y="4908282"/>
              <a:ext cx="613017" cy="1392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43A9C9">
                  <a:alpha val="50000"/>
                </a:srgbClr>
              </a:solidFill>
              <a:prstDash val="solid"/>
            </a:ln>
          </p:spPr>
          <p:txBody>
            <a:bodyPr vert="horz" wrap="none" lIns="18000" tIns="18000" rIns="18000" bIns="18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50" name="ZoneTexte 549"/>
            <p:cNvSpPr txBox="1"/>
            <p:nvPr/>
          </p:nvSpPr>
          <p:spPr>
            <a:xfrm>
              <a:off x="4816077" y="440239"/>
              <a:ext cx="428964" cy="2064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1Gb/s</a:t>
              </a:r>
            </a:p>
          </p:txBody>
        </p:sp>
        <p:sp>
          <p:nvSpPr>
            <p:cNvPr id="551" name="ZoneTexte 550"/>
            <p:cNvSpPr txBox="1"/>
            <p:nvPr/>
          </p:nvSpPr>
          <p:spPr>
            <a:xfrm>
              <a:off x="2394929" y="437588"/>
              <a:ext cx="518732" cy="2064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10Gb/s</a:t>
              </a:r>
            </a:p>
          </p:txBody>
        </p:sp>
        <p:sp>
          <p:nvSpPr>
            <p:cNvPr id="552" name="Forme libre 551"/>
            <p:cNvSpPr/>
            <p:nvPr/>
          </p:nvSpPr>
          <p:spPr>
            <a:xfrm>
              <a:off x="129959" y="1119744"/>
              <a:ext cx="1048809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553" name="Picture 4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17960" y="140774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4" name="ZoneTexte 553"/>
            <p:cNvSpPr txBox="1"/>
            <p:nvPr/>
          </p:nvSpPr>
          <p:spPr>
            <a:xfrm>
              <a:off x="541719" y="1261106"/>
              <a:ext cx="256481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2920</a:t>
              </a:r>
              <a:endParaRPr lang="fr-FR" sz="10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55" name="ZoneTexte 554"/>
            <p:cNvSpPr txBox="1"/>
            <p:nvPr/>
          </p:nvSpPr>
          <p:spPr>
            <a:xfrm>
              <a:off x="367486" y="1983328"/>
              <a:ext cx="601960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on 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(n x 1G)</a:t>
              </a:r>
            </a:p>
          </p:txBody>
        </p:sp>
        <p:sp>
          <p:nvSpPr>
            <p:cNvPr id="556" name="Connecteur droit 555"/>
            <p:cNvSpPr/>
            <p:nvPr/>
          </p:nvSpPr>
          <p:spPr>
            <a:xfrm flipV="1">
              <a:off x="345959" y="1562184"/>
              <a:ext cx="144001" cy="35568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57" name="Connecteur droit 556"/>
            <p:cNvSpPr/>
            <p:nvPr/>
          </p:nvSpPr>
          <p:spPr>
            <a:xfrm flipH="1" flipV="1">
              <a:off x="609406" y="1562183"/>
              <a:ext cx="5220" cy="34956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58" name="Connecteur droit 557"/>
            <p:cNvSpPr/>
            <p:nvPr/>
          </p:nvSpPr>
          <p:spPr>
            <a:xfrm flipH="1" flipV="1">
              <a:off x="685734" y="1539836"/>
              <a:ext cx="236225" cy="371908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59" name="Forme libre 558"/>
            <p:cNvSpPr/>
            <p:nvPr/>
          </p:nvSpPr>
          <p:spPr>
            <a:xfrm>
              <a:off x="273975" y="1244710"/>
              <a:ext cx="1060837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560" name="Picture 4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561976" y="153271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1" name="ZoneTexte 560"/>
            <p:cNvSpPr txBox="1"/>
            <p:nvPr/>
          </p:nvSpPr>
          <p:spPr>
            <a:xfrm>
              <a:off x="596384" y="1381551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62" name="ZoneTexte 561"/>
            <p:cNvSpPr txBox="1"/>
            <p:nvPr/>
          </p:nvSpPr>
          <p:spPr>
            <a:xfrm>
              <a:off x="367491" y="2099254"/>
              <a:ext cx="889987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63" name="ZoneTexte 562"/>
            <p:cNvSpPr txBox="1"/>
            <p:nvPr/>
          </p:nvSpPr>
          <p:spPr>
            <a:xfrm>
              <a:off x="366809" y="2651436"/>
              <a:ext cx="750334" cy="125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AD1,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dns1</a:t>
              </a: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, </a:t>
              </a:r>
              <a:r>
                <a:rPr lang="fr-FR" sz="800" b="0" i="0" u="none" strike="noStrike" kern="1200" dirty="0" err="1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gasper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64" name="Connecteur droit 563"/>
            <p:cNvSpPr/>
            <p:nvPr/>
          </p:nvSpPr>
          <p:spPr>
            <a:xfrm flipV="1">
              <a:off x="489975" y="1647223"/>
              <a:ext cx="179984" cy="39560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65" name="Connecteur droit 564"/>
            <p:cNvSpPr/>
            <p:nvPr/>
          </p:nvSpPr>
          <p:spPr>
            <a:xfrm flipH="1" flipV="1">
              <a:off x="742289" y="1674559"/>
              <a:ext cx="5859" cy="36827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66" name="Connecteur droit 565"/>
            <p:cNvSpPr/>
            <p:nvPr/>
          </p:nvSpPr>
          <p:spPr>
            <a:xfrm flipH="1" flipV="1">
              <a:off x="839520" y="1674563"/>
              <a:ext cx="226456" cy="36214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67" name="ZoneTexte 566"/>
            <p:cNvSpPr txBox="1"/>
            <p:nvPr/>
          </p:nvSpPr>
          <p:spPr>
            <a:xfrm>
              <a:off x="7312403" y="6064146"/>
              <a:ext cx="785728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importants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(2n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568" name="Picture 4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3001170" y="2195781"/>
              <a:ext cx="344520" cy="5043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9" name="ZoneTexte 568"/>
            <p:cNvSpPr txBox="1"/>
            <p:nvPr/>
          </p:nvSpPr>
          <p:spPr>
            <a:xfrm>
              <a:off x="2843511" y="1938046"/>
              <a:ext cx="6324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4900M</a:t>
              </a:r>
              <a:endParaRPr lang="fr-FR" sz="1050" b="1" dirty="0"/>
            </a:p>
          </p:txBody>
        </p:sp>
        <p:sp>
          <p:nvSpPr>
            <p:cNvPr id="570" name="Forme libre 569"/>
            <p:cNvSpPr/>
            <p:nvPr/>
          </p:nvSpPr>
          <p:spPr>
            <a:xfrm>
              <a:off x="2841758" y="4074771"/>
              <a:ext cx="940612" cy="108995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obsolète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571" name="Picture 4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3124934" y="4301955"/>
              <a:ext cx="421560" cy="304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2" name="ZoneTexte 571"/>
            <p:cNvSpPr txBox="1"/>
            <p:nvPr/>
          </p:nvSpPr>
          <p:spPr>
            <a:xfrm>
              <a:off x="3078863" y="4138990"/>
              <a:ext cx="461794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Cat 4006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73" name="ZoneTexte 572"/>
            <p:cNvSpPr txBox="1"/>
            <p:nvPr/>
          </p:nvSpPr>
          <p:spPr>
            <a:xfrm>
              <a:off x="3056139" y="4779442"/>
              <a:ext cx="635944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err="1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Interco</a:t>
              </a: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7 SR</a:t>
              </a:r>
              <a:endParaRPr lang="fr-FR" sz="1000" b="1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74" name="Cylindre 573"/>
            <p:cNvSpPr/>
            <p:nvPr/>
          </p:nvSpPr>
          <p:spPr>
            <a:xfrm>
              <a:off x="1844028" y="2656289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5" name="Cylindre 574"/>
            <p:cNvSpPr/>
            <p:nvPr/>
          </p:nvSpPr>
          <p:spPr>
            <a:xfrm>
              <a:off x="1940896" y="2711624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6" name="ZoneTexte 575"/>
            <p:cNvSpPr txBox="1"/>
            <p:nvPr/>
          </p:nvSpPr>
          <p:spPr>
            <a:xfrm>
              <a:off x="1689526" y="2271664"/>
              <a:ext cx="753296" cy="37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 smtClean="0"/>
                <a:t>Serveurs critiques</a:t>
              </a:r>
              <a:endParaRPr lang="fr-FR" sz="900" b="1" dirty="0"/>
            </a:p>
          </p:txBody>
        </p:sp>
      </p:grpSp>
      <p:sp>
        <p:nvSpPr>
          <p:cNvPr id="578" name="Titre 1"/>
          <p:cNvSpPr>
            <a:spLocks noGrp="1"/>
          </p:cNvSpPr>
          <p:nvPr>
            <p:ph type="title"/>
          </p:nvPr>
        </p:nvSpPr>
        <p:spPr>
          <a:xfrm>
            <a:off x="1376735" y="0"/>
            <a:ext cx="7400925" cy="418058"/>
          </a:xfrm>
        </p:spPr>
        <p:txBody>
          <a:bodyPr/>
          <a:lstStyle/>
          <a:p>
            <a:pPr eaLnBrk="1" hangingPunct="1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INFRASTRUCTURE INITIALE ( mono salle) </a:t>
            </a:r>
          </a:p>
        </p:txBody>
      </p:sp>
      <p:sp>
        <p:nvSpPr>
          <p:cNvPr id="4096" name="Rectangle 4095"/>
          <p:cNvSpPr/>
          <p:nvPr/>
        </p:nvSpPr>
        <p:spPr>
          <a:xfrm>
            <a:off x="4078216" y="6396866"/>
            <a:ext cx="1159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Bâtiment</a:t>
            </a:r>
          </a:p>
          <a:p>
            <a:pPr algn="ctr"/>
            <a:r>
              <a:rPr lang="fr-FR" sz="1400" dirty="0"/>
              <a:t>LAPP</a:t>
            </a:r>
          </a:p>
        </p:txBody>
      </p:sp>
    </p:spTree>
    <p:extLst>
      <p:ext uri="{BB962C8B-B14F-4D97-AF65-F5344CB8AC3E}">
        <p14:creationId xmlns:p14="http://schemas.microsoft.com/office/powerpoint/2010/main" val="30347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itre 1"/>
          <p:cNvSpPr>
            <a:spLocks noGrp="1"/>
          </p:cNvSpPr>
          <p:nvPr>
            <p:ph type="title"/>
          </p:nvPr>
        </p:nvSpPr>
        <p:spPr>
          <a:xfrm>
            <a:off x="1376735" y="0"/>
            <a:ext cx="7400925" cy="418058"/>
          </a:xfrm>
        </p:spPr>
        <p:txBody>
          <a:bodyPr/>
          <a:lstStyle/>
          <a:p>
            <a:pPr eaLnBrk="1" hangingPunct="1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INFRASTRUCTURE ( deux salles) </a:t>
            </a:r>
          </a:p>
        </p:txBody>
      </p:sp>
      <p:grpSp>
        <p:nvGrpSpPr>
          <p:cNvPr id="290" name="Groupe 289"/>
          <p:cNvGrpSpPr/>
          <p:nvPr/>
        </p:nvGrpSpPr>
        <p:grpSpPr>
          <a:xfrm>
            <a:off x="116758" y="600745"/>
            <a:ext cx="8915223" cy="6575936"/>
            <a:chOff x="170619" y="721625"/>
            <a:chExt cx="9701082" cy="6838051"/>
          </a:xfrm>
        </p:grpSpPr>
        <p:sp>
          <p:nvSpPr>
            <p:cNvPr id="577" name="Connecteur droit 576"/>
            <p:cNvSpPr/>
            <p:nvPr/>
          </p:nvSpPr>
          <p:spPr>
            <a:xfrm flipH="1">
              <a:off x="2711566" y="2774585"/>
              <a:ext cx="1121273" cy="286116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79" name="Connecteur droit 578"/>
            <p:cNvSpPr/>
            <p:nvPr/>
          </p:nvSpPr>
          <p:spPr>
            <a:xfrm flipH="1">
              <a:off x="2783578" y="2774585"/>
              <a:ext cx="1062634" cy="388409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0" name="Connecteur droit 579"/>
            <p:cNvSpPr/>
            <p:nvPr/>
          </p:nvSpPr>
          <p:spPr>
            <a:xfrm flipH="1">
              <a:off x="1639560" y="4764793"/>
              <a:ext cx="2367472" cy="1396456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1" name="Connecteur droit 192"/>
            <p:cNvSpPr/>
            <p:nvPr/>
          </p:nvSpPr>
          <p:spPr>
            <a:xfrm flipH="1" flipV="1">
              <a:off x="3859920" y="2731995"/>
              <a:ext cx="172259" cy="1927005"/>
            </a:xfrm>
            <a:custGeom>
              <a:avLst/>
              <a:gdLst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  <a:gd name="connsiteX0" fmla="*/ 0 w 1123476"/>
                <a:gd name="connsiteY0" fmla="*/ 0 h 1055082"/>
                <a:gd name="connsiteX1" fmla="*/ 654456 w 1123476"/>
                <a:gd name="connsiteY1" fmla="*/ 6063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3476" h="1055082">
                  <a:moveTo>
                    <a:pt x="0" y="0"/>
                  </a:moveTo>
                  <a:lnTo>
                    <a:pt x="1123476" y="1055082"/>
                  </a:lnTo>
                </a:path>
              </a:pathLst>
            </a:custGeom>
            <a:noFill/>
            <a:ln w="1905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2" name="Connecteur droit 581"/>
            <p:cNvSpPr/>
            <p:nvPr/>
          </p:nvSpPr>
          <p:spPr>
            <a:xfrm flipH="1" flipV="1">
              <a:off x="1204162" y="1660539"/>
              <a:ext cx="2635898" cy="1062047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3" name="Connecteur droit 582"/>
            <p:cNvSpPr/>
            <p:nvPr/>
          </p:nvSpPr>
          <p:spPr>
            <a:xfrm flipH="1" flipV="1">
              <a:off x="1284450" y="1778081"/>
              <a:ext cx="2555610" cy="994055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4" name="Connecteur droit 583"/>
            <p:cNvSpPr/>
            <p:nvPr/>
          </p:nvSpPr>
          <p:spPr>
            <a:xfrm flipH="1" flipV="1">
              <a:off x="1248450" y="1846220"/>
              <a:ext cx="2591610" cy="970314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5" name="Forme libre 584"/>
            <p:cNvSpPr/>
            <p:nvPr/>
          </p:nvSpPr>
          <p:spPr>
            <a:xfrm>
              <a:off x="3810000" y="1638300"/>
              <a:ext cx="704850" cy="1028700"/>
            </a:xfrm>
            <a:custGeom>
              <a:avLst/>
              <a:gdLst>
                <a:gd name="connsiteX0" fmla="*/ 0 w 704850"/>
                <a:gd name="connsiteY0" fmla="*/ 1028700 h 1028700"/>
                <a:gd name="connsiteX1" fmla="*/ 581025 w 704850"/>
                <a:gd name="connsiteY1" fmla="*/ 419100 h 1028700"/>
                <a:gd name="connsiteX2" fmla="*/ 704850 w 704850"/>
                <a:gd name="connsiteY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50" h="1028700">
                  <a:moveTo>
                    <a:pt x="0" y="1028700"/>
                  </a:moveTo>
                  <a:cubicBezTo>
                    <a:pt x="231775" y="809625"/>
                    <a:pt x="463550" y="590550"/>
                    <a:pt x="581025" y="419100"/>
                  </a:cubicBezTo>
                  <a:cubicBezTo>
                    <a:pt x="698500" y="247650"/>
                    <a:pt x="701675" y="123825"/>
                    <a:pt x="70485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6" name="Connecteur droit 585"/>
            <p:cNvSpPr/>
            <p:nvPr/>
          </p:nvSpPr>
          <p:spPr>
            <a:xfrm>
              <a:off x="5040312" y="1178024"/>
              <a:ext cx="0" cy="6381652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custDash>
                <a:ds d="0" sp="0"/>
              </a:custDash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7" name="Forme libre 586"/>
            <p:cNvSpPr/>
            <p:nvPr/>
          </p:nvSpPr>
          <p:spPr>
            <a:xfrm>
              <a:off x="3629025" y="847725"/>
              <a:ext cx="895350" cy="800100"/>
            </a:xfrm>
            <a:custGeom>
              <a:avLst/>
              <a:gdLst>
                <a:gd name="connsiteX0" fmla="*/ 895350 w 895350"/>
                <a:gd name="connsiteY0" fmla="*/ 800100 h 800100"/>
                <a:gd name="connsiteX1" fmla="*/ 466725 w 895350"/>
                <a:gd name="connsiteY1" fmla="*/ 2000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762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76225 h 800100"/>
                <a:gd name="connsiteX2" fmla="*/ 0 w 895350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0100">
                  <a:moveTo>
                    <a:pt x="895350" y="800100"/>
                  </a:moveTo>
                  <a:cubicBezTo>
                    <a:pt x="755650" y="566737"/>
                    <a:pt x="796925" y="495300"/>
                    <a:pt x="542925" y="276225"/>
                  </a:cubicBezTo>
                  <a:cubicBezTo>
                    <a:pt x="288925" y="57150"/>
                    <a:pt x="0" y="0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  <a:tailEnd type="triangle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8" name="Forme libre 587"/>
            <p:cNvSpPr/>
            <p:nvPr/>
          </p:nvSpPr>
          <p:spPr>
            <a:xfrm flipH="1">
              <a:off x="4577010" y="827509"/>
              <a:ext cx="895350" cy="800100"/>
            </a:xfrm>
            <a:custGeom>
              <a:avLst/>
              <a:gdLst>
                <a:gd name="connsiteX0" fmla="*/ 895350 w 895350"/>
                <a:gd name="connsiteY0" fmla="*/ 800100 h 800100"/>
                <a:gd name="connsiteX1" fmla="*/ 466725 w 895350"/>
                <a:gd name="connsiteY1" fmla="*/ 2000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85750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85750 h 800100"/>
                <a:gd name="connsiteX2" fmla="*/ 0 w 895350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0100">
                  <a:moveTo>
                    <a:pt x="895350" y="800100"/>
                  </a:moveTo>
                  <a:cubicBezTo>
                    <a:pt x="755650" y="566737"/>
                    <a:pt x="749300" y="495300"/>
                    <a:pt x="542925" y="285750"/>
                  </a:cubicBezTo>
                  <a:cubicBezTo>
                    <a:pt x="336550" y="76200"/>
                    <a:pt x="0" y="0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  <a:tailEnd type="triangle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9" name="Connecteur droit 588"/>
            <p:cNvSpPr/>
            <p:nvPr/>
          </p:nvSpPr>
          <p:spPr>
            <a:xfrm flipH="1" flipV="1">
              <a:off x="7729052" y="3738049"/>
              <a:ext cx="1066286" cy="26298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0" name="Connecteur droit 589"/>
            <p:cNvSpPr/>
            <p:nvPr/>
          </p:nvSpPr>
          <p:spPr>
            <a:xfrm flipH="1">
              <a:off x="7920735" y="2170668"/>
              <a:ext cx="1187263" cy="148408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1" name="Connecteur droit 590"/>
            <p:cNvSpPr/>
            <p:nvPr/>
          </p:nvSpPr>
          <p:spPr>
            <a:xfrm flipH="1">
              <a:off x="7700390" y="2089114"/>
              <a:ext cx="1540694" cy="1565636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2" name="Connecteur droit 591"/>
            <p:cNvSpPr/>
            <p:nvPr/>
          </p:nvSpPr>
          <p:spPr>
            <a:xfrm flipH="1">
              <a:off x="7436857" y="1931260"/>
              <a:ext cx="1961046" cy="1780040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3" name="Connecteur droit 592"/>
            <p:cNvSpPr/>
            <p:nvPr/>
          </p:nvSpPr>
          <p:spPr>
            <a:xfrm flipH="1" flipV="1">
              <a:off x="7344616" y="3711300"/>
              <a:ext cx="869339" cy="213832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4" name="Connecteur droit 593"/>
            <p:cNvSpPr/>
            <p:nvPr/>
          </p:nvSpPr>
          <p:spPr>
            <a:xfrm flipH="1" flipV="1">
              <a:off x="7776616" y="3744360"/>
              <a:ext cx="864120" cy="2040868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5" name="Connecteur droit 594"/>
            <p:cNvSpPr/>
            <p:nvPr/>
          </p:nvSpPr>
          <p:spPr>
            <a:xfrm>
              <a:off x="6084376" y="6228109"/>
              <a:ext cx="1247702" cy="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6" name="Connecteur droit 327"/>
            <p:cNvSpPr/>
            <p:nvPr/>
          </p:nvSpPr>
          <p:spPr>
            <a:xfrm flipH="1" flipV="1">
              <a:off x="3908201" y="2880138"/>
              <a:ext cx="3506316" cy="791861"/>
            </a:xfrm>
            <a:custGeom>
              <a:avLst/>
              <a:gdLst>
                <a:gd name="connsiteX0" fmla="*/ 0 w 3506316"/>
                <a:gd name="connsiteY0" fmla="*/ 0 h 791861"/>
                <a:gd name="connsiteX1" fmla="*/ 3506316 w 3506316"/>
                <a:gd name="connsiteY1" fmla="*/ 791861 h 791861"/>
                <a:gd name="connsiteX0" fmla="*/ 0 w 3506316"/>
                <a:gd name="connsiteY0" fmla="*/ 0 h 791861"/>
                <a:gd name="connsiteX1" fmla="*/ 908942 w 3506316"/>
                <a:gd name="connsiteY1" fmla="*/ 204899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6316" h="791861">
                  <a:moveTo>
                    <a:pt x="0" y="0"/>
                  </a:moveTo>
                  <a:cubicBezTo>
                    <a:pt x="334731" y="134975"/>
                    <a:pt x="574211" y="308049"/>
                    <a:pt x="1004192" y="404924"/>
                  </a:cubicBezTo>
                  <a:cubicBezTo>
                    <a:pt x="1428658" y="514853"/>
                    <a:pt x="2672275" y="662882"/>
                    <a:pt x="3506316" y="791861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7" name="Connecteur droit 596"/>
            <p:cNvSpPr/>
            <p:nvPr/>
          </p:nvSpPr>
          <p:spPr>
            <a:xfrm flipH="1">
              <a:off x="3991860" y="4764793"/>
              <a:ext cx="30344" cy="144100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8" name="Connecteur droit 597"/>
            <p:cNvSpPr/>
            <p:nvPr/>
          </p:nvSpPr>
          <p:spPr>
            <a:xfrm flipH="1" flipV="1">
              <a:off x="7779285" y="3717706"/>
              <a:ext cx="1328714" cy="21300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9" name="Connecteur droit 598"/>
            <p:cNvSpPr/>
            <p:nvPr/>
          </p:nvSpPr>
          <p:spPr>
            <a:xfrm flipH="1" flipV="1">
              <a:off x="7881455" y="3695057"/>
              <a:ext cx="1364048" cy="8477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0" name="Connecteur droit 599"/>
            <p:cNvSpPr/>
            <p:nvPr/>
          </p:nvSpPr>
          <p:spPr>
            <a:xfrm flipH="1">
              <a:off x="2808442" y="4764794"/>
              <a:ext cx="1198590" cy="1441006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1" name="Connecteur droit 600"/>
            <p:cNvSpPr/>
            <p:nvPr/>
          </p:nvSpPr>
          <p:spPr>
            <a:xfrm flipH="1" flipV="1">
              <a:off x="3908203" y="2880136"/>
              <a:ext cx="2176172" cy="327571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2" name="Forme libre 601"/>
            <p:cNvSpPr/>
            <p:nvPr/>
          </p:nvSpPr>
          <p:spPr>
            <a:xfrm>
              <a:off x="1135560" y="5853565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1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3" name="Forme libre 602"/>
            <p:cNvSpPr/>
            <p:nvPr/>
          </p:nvSpPr>
          <p:spPr>
            <a:xfrm>
              <a:off x="2315577" y="5853565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2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4" name="Forme libre 603"/>
            <p:cNvSpPr/>
            <p:nvPr/>
          </p:nvSpPr>
          <p:spPr>
            <a:xfrm>
              <a:off x="7920736" y="5508029"/>
              <a:ext cx="936000" cy="15001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err="1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stackée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grpSp>
          <p:nvGrpSpPr>
            <p:cNvPr id="605" name="Groupe 604"/>
            <p:cNvGrpSpPr/>
            <p:nvPr/>
          </p:nvGrpSpPr>
          <p:grpSpPr>
            <a:xfrm>
              <a:off x="4317660" y="1489180"/>
              <a:ext cx="431640" cy="271800"/>
              <a:chOff x="4318920" y="2148120"/>
              <a:chExt cx="431640" cy="271800"/>
            </a:xfrm>
          </p:grpSpPr>
          <p:sp>
            <p:nvSpPr>
              <p:cNvPr id="724" name="Forme libre 723"/>
              <p:cNvSpPr/>
              <p:nvPr/>
            </p:nvSpPr>
            <p:spPr>
              <a:xfrm>
                <a:off x="4320360" y="230904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6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6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007BB5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25" name="Forme libre 724"/>
              <p:cNvSpPr/>
              <p:nvPr/>
            </p:nvSpPr>
            <p:spPr>
              <a:xfrm>
                <a:off x="4533840" y="2364119"/>
                <a:ext cx="21672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3" h="156">
                    <a:moveTo>
                      <a:pt x="4" y="156"/>
                    </a:moveTo>
                    <a:lnTo>
                      <a:pt x="4" y="156"/>
                    </a:lnTo>
                    <a:lnTo>
                      <a:pt x="19" y="156"/>
                    </a:lnTo>
                    <a:lnTo>
                      <a:pt x="34" y="155"/>
                    </a:lnTo>
                    <a:lnTo>
                      <a:pt x="49" y="155"/>
                    </a:lnTo>
                    <a:lnTo>
                      <a:pt x="64" y="155"/>
                    </a:lnTo>
                    <a:lnTo>
                      <a:pt x="79" y="154"/>
                    </a:lnTo>
                    <a:lnTo>
                      <a:pt x="95" y="154"/>
                    </a:lnTo>
                    <a:lnTo>
                      <a:pt x="109" y="153"/>
                    </a:lnTo>
                    <a:lnTo>
                      <a:pt x="124" y="153"/>
                    </a:lnTo>
                    <a:lnTo>
                      <a:pt x="138" y="152"/>
                    </a:lnTo>
                    <a:lnTo>
                      <a:pt x="153" y="151"/>
                    </a:lnTo>
                    <a:lnTo>
                      <a:pt x="167" y="150"/>
                    </a:lnTo>
                    <a:lnTo>
                      <a:pt x="181" y="149"/>
                    </a:lnTo>
                    <a:lnTo>
                      <a:pt x="195" y="148"/>
                    </a:lnTo>
                    <a:lnTo>
                      <a:pt x="209" y="146"/>
                    </a:lnTo>
                    <a:lnTo>
                      <a:pt x="222" y="145"/>
                    </a:lnTo>
                    <a:lnTo>
                      <a:pt x="236" y="144"/>
                    </a:lnTo>
                    <a:lnTo>
                      <a:pt x="249" y="142"/>
                    </a:lnTo>
                    <a:lnTo>
                      <a:pt x="263" y="141"/>
                    </a:lnTo>
                    <a:lnTo>
                      <a:pt x="275" y="139"/>
                    </a:lnTo>
                    <a:lnTo>
                      <a:pt x="289" y="137"/>
                    </a:lnTo>
                    <a:lnTo>
                      <a:pt x="301" y="135"/>
                    </a:lnTo>
                    <a:lnTo>
                      <a:pt x="313" y="133"/>
                    </a:lnTo>
                    <a:lnTo>
                      <a:pt x="326" y="131"/>
                    </a:lnTo>
                    <a:lnTo>
                      <a:pt x="338" y="129"/>
                    </a:lnTo>
                    <a:lnTo>
                      <a:pt x="349" y="127"/>
                    </a:lnTo>
                    <a:lnTo>
                      <a:pt x="361" y="125"/>
                    </a:lnTo>
                    <a:lnTo>
                      <a:pt x="373" y="123"/>
                    </a:lnTo>
                    <a:lnTo>
                      <a:pt x="384" y="121"/>
                    </a:lnTo>
                    <a:lnTo>
                      <a:pt x="389" y="119"/>
                    </a:lnTo>
                    <a:lnTo>
                      <a:pt x="395" y="118"/>
                    </a:lnTo>
                    <a:lnTo>
                      <a:pt x="400" y="117"/>
                    </a:lnTo>
                    <a:lnTo>
                      <a:pt x="405" y="116"/>
                    </a:lnTo>
                    <a:lnTo>
                      <a:pt x="411" y="115"/>
                    </a:lnTo>
                    <a:lnTo>
                      <a:pt x="416" y="113"/>
                    </a:lnTo>
                    <a:lnTo>
                      <a:pt x="421" y="112"/>
                    </a:lnTo>
                    <a:lnTo>
                      <a:pt x="426" y="111"/>
                    </a:lnTo>
                    <a:lnTo>
                      <a:pt x="432" y="109"/>
                    </a:lnTo>
                    <a:lnTo>
                      <a:pt x="437" y="108"/>
                    </a:lnTo>
                    <a:lnTo>
                      <a:pt x="442" y="107"/>
                    </a:lnTo>
                    <a:lnTo>
                      <a:pt x="446" y="105"/>
                    </a:lnTo>
                    <a:lnTo>
                      <a:pt x="451" y="104"/>
                    </a:lnTo>
                    <a:lnTo>
                      <a:pt x="456" y="103"/>
                    </a:lnTo>
                    <a:lnTo>
                      <a:pt x="460" y="101"/>
                    </a:lnTo>
                    <a:lnTo>
                      <a:pt x="465" y="100"/>
                    </a:lnTo>
                    <a:lnTo>
                      <a:pt x="470" y="98"/>
                    </a:lnTo>
                    <a:lnTo>
                      <a:pt x="474" y="97"/>
                    </a:lnTo>
                    <a:lnTo>
                      <a:pt x="479" y="95"/>
                    </a:lnTo>
                    <a:lnTo>
                      <a:pt x="483" y="94"/>
                    </a:lnTo>
                    <a:lnTo>
                      <a:pt x="487" y="92"/>
                    </a:lnTo>
                    <a:lnTo>
                      <a:pt x="491" y="91"/>
                    </a:lnTo>
                    <a:lnTo>
                      <a:pt x="495" y="89"/>
                    </a:lnTo>
                    <a:lnTo>
                      <a:pt x="500" y="88"/>
                    </a:lnTo>
                    <a:lnTo>
                      <a:pt x="504" y="86"/>
                    </a:lnTo>
                    <a:lnTo>
                      <a:pt x="508" y="85"/>
                    </a:lnTo>
                    <a:lnTo>
                      <a:pt x="511" y="83"/>
                    </a:lnTo>
                    <a:lnTo>
                      <a:pt x="516" y="82"/>
                    </a:lnTo>
                    <a:lnTo>
                      <a:pt x="519" y="80"/>
                    </a:lnTo>
                    <a:lnTo>
                      <a:pt x="523" y="79"/>
                    </a:lnTo>
                    <a:lnTo>
                      <a:pt x="526" y="77"/>
                    </a:lnTo>
                    <a:lnTo>
                      <a:pt x="530" y="75"/>
                    </a:lnTo>
                    <a:lnTo>
                      <a:pt x="533" y="73"/>
                    </a:lnTo>
                    <a:lnTo>
                      <a:pt x="537" y="72"/>
                    </a:lnTo>
                    <a:lnTo>
                      <a:pt x="540" y="70"/>
                    </a:lnTo>
                    <a:lnTo>
                      <a:pt x="543" y="68"/>
                    </a:lnTo>
                    <a:lnTo>
                      <a:pt x="547" y="67"/>
                    </a:lnTo>
                    <a:lnTo>
                      <a:pt x="549" y="65"/>
                    </a:lnTo>
                    <a:lnTo>
                      <a:pt x="553" y="63"/>
                    </a:lnTo>
                    <a:lnTo>
                      <a:pt x="555" y="61"/>
                    </a:lnTo>
                    <a:lnTo>
                      <a:pt x="558" y="60"/>
                    </a:lnTo>
                    <a:lnTo>
                      <a:pt x="561" y="58"/>
                    </a:lnTo>
                    <a:lnTo>
                      <a:pt x="563" y="56"/>
                    </a:lnTo>
                    <a:lnTo>
                      <a:pt x="566" y="55"/>
                    </a:lnTo>
                    <a:lnTo>
                      <a:pt x="569" y="53"/>
                    </a:lnTo>
                    <a:lnTo>
                      <a:pt x="571" y="51"/>
                    </a:lnTo>
                    <a:lnTo>
                      <a:pt x="574" y="49"/>
                    </a:lnTo>
                    <a:lnTo>
                      <a:pt x="576" y="47"/>
                    </a:lnTo>
                    <a:lnTo>
                      <a:pt x="578" y="45"/>
                    </a:lnTo>
                    <a:lnTo>
                      <a:pt x="580" y="44"/>
                    </a:lnTo>
                    <a:lnTo>
                      <a:pt x="582" y="41"/>
                    </a:lnTo>
                    <a:lnTo>
                      <a:pt x="584" y="40"/>
                    </a:lnTo>
                    <a:lnTo>
                      <a:pt x="586" y="38"/>
                    </a:lnTo>
                    <a:lnTo>
                      <a:pt x="588" y="36"/>
                    </a:lnTo>
                    <a:lnTo>
                      <a:pt x="589" y="34"/>
                    </a:lnTo>
                    <a:lnTo>
                      <a:pt x="591" y="32"/>
                    </a:lnTo>
                    <a:lnTo>
                      <a:pt x="593" y="30"/>
                    </a:lnTo>
                    <a:lnTo>
                      <a:pt x="594" y="28"/>
                    </a:lnTo>
                    <a:lnTo>
                      <a:pt x="595" y="26"/>
                    </a:lnTo>
                    <a:lnTo>
                      <a:pt x="596" y="24"/>
                    </a:lnTo>
                    <a:lnTo>
                      <a:pt x="598" y="22"/>
                    </a:lnTo>
                    <a:lnTo>
                      <a:pt x="599" y="20"/>
                    </a:lnTo>
                    <a:lnTo>
                      <a:pt x="600" y="18"/>
                    </a:lnTo>
                    <a:lnTo>
                      <a:pt x="600" y="16"/>
                    </a:lnTo>
                    <a:lnTo>
                      <a:pt x="601" y="14"/>
                    </a:lnTo>
                    <a:lnTo>
                      <a:pt x="601" y="12"/>
                    </a:lnTo>
                    <a:lnTo>
                      <a:pt x="602" y="10"/>
                    </a:lnTo>
                    <a:lnTo>
                      <a:pt x="602" y="8"/>
                    </a:lnTo>
                    <a:lnTo>
                      <a:pt x="603" y="6"/>
                    </a:lnTo>
                    <a:lnTo>
                      <a:pt x="603" y="4"/>
                    </a:lnTo>
                    <a:lnTo>
                      <a:pt x="603" y="2"/>
                    </a:lnTo>
                    <a:lnTo>
                      <a:pt x="603" y="0"/>
                    </a:lnTo>
                    <a:lnTo>
                      <a:pt x="596" y="0"/>
                    </a:lnTo>
                    <a:lnTo>
                      <a:pt x="596" y="2"/>
                    </a:lnTo>
                    <a:lnTo>
                      <a:pt x="596" y="4"/>
                    </a:lnTo>
                    <a:lnTo>
                      <a:pt x="596" y="5"/>
                    </a:lnTo>
                    <a:lnTo>
                      <a:pt x="595" y="7"/>
                    </a:lnTo>
                    <a:lnTo>
                      <a:pt x="595" y="9"/>
                    </a:lnTo>
                    <a:lnTo>
                      <a:pt x="595" y="11"/>
                    </a:lnTo>
                    <a:lnTo>
                      <a:pt x="594" y="13"/>
                    </a:lnTo>
                    <a:lnTo>
                      <a:pt x="594" y="15"/>
                    </a:lnTo>
                    <a:lnTo>
                      <a:pt x="593" y="16"/>
                    </a:lnTo>
                    <a:lnTo>
                      <a:pt x="592" y="19"/>
                    </a:lnTo>
                    <a:lnTo>
                      <a:pt x="591" y="20"/>
                    </a:lnTo>
                    <a:lnTo>
                      <a:pt x="590" y="22"/>
                    </a:lnTo>
                    <a:lnTo>
                      <a:pt x="589" y="24"/>
                    </a:lnTo>
                    <a:lnTo>
                      <a:pt x="588" y="26"/>
                    </a:lnTo>
                    <a:lnTo>
                      <a:pt x="586" y="27"/>
                    </a:lnTo>
                    <a:lnTo>
                      <a:pt x="585" y="29"/>
                    </a:lnTo>
                    <a:lnTo>
                      <a:pt x="583" y="31"/>
                    </a:lnTo>
                    <a:lnTo>
                      <a:pt x="582" y="33"/>
                    </a:lnTo>
                    <a:lnTo>
                      <a:pt x="580" y="35"/>
                    </a:lnTo>
                    <a:lnTo>
                      <a:pt x="578" y="36"/>
                    </a:lnTo>
                    <a:lnTo>
                      <a:pt x="577" y="38"/>
                    </a:lnTo>
                    <a:lnTo>
                      <a:pt x="574" y="40"/>
                    </a:lnTo>
                    <a:lnTo>
                      <a:pt x="573" y="42"/>
                    </a:lnTo>
                    <a:lnTo>
                      <a:pt x="570" y="44"/>
                    </a:lnTo>
                    <a:lnTo>
                      <a:pt x="568" y="45"/>
                    </a:lnTo>
                    <a:lnTo>
                      <a:pt x="566" y="47"/>
                    </a:lnTo>
                    <a:lnTo>
                      <a:pt x="564" y="49"/>
                    </a:lnTo>
                    <a:lnTo>
                      <a:pt x="561" y="50"/>
                    </a:lnTo>
                    <a:lnTo>
                      <a:pt x="559" y="52"/>
                    </a:lnTo>
                    <a:lnTo>
                      <a:pt x="556" y="54"/>
                    </a:lnTo>
                    <a:lnTo>
                      <a:pt x="553" y="56"/>
                    </a:lnTo>
                    <a:lnTo>
                      <a:pt x="551" y="57"/>
                    </a:lnTo>
                    <a:lnTo>
                      <a:pt x="548" y="59"/>
                    </a:lnTo>
                    <a:lnTo>
                      <a:pt x="545" y="61"/>
                    </a:lnTo>
                    <a:lnTo>
                      <a:pt x="542" y="62"/>
                    </a:lnTo>
                    <a:lnTo>
                      <a:pt x="539" y="64"/>
                    </a:lnTo>
                    <a:lnTo>
                      <a:pt x="536" y="65"/>
                    </a:lnTo>
                    <a:lnTo>
                      <a:pt x="533" y="67"/>
                    </a:lnTo>
                    <a:lnTo>
                      <a:pt x="529" y="69"/>
                    </a:lnTo>
                    <a:lnTo>
                      <a:pt x="526" y="71"/>
                    </a:lnTo>
                    <a:lnTo>
                      <a:pt x="523" y="72"/>
                    </a:lnTo>
                    <a:lnTo>
                      <a:pt x="519" y="74"/>
                    </a:lnTo>
                    <a:lnTo>
                      <a:pt x="516" y="75"/>
                    </a:lnTo>
                    <a:lnTo>
                      <a:pt x="512" y="77"/>
                    </a:lnTo>
                    <a:lnTo>
                      <a:pt x="508" y="79"/>
                    </a:lnTo>
                    <a:lnTo>
                      <a:pt x="504" y="80"/>
                    </a:lnTo>
                    <a:lnTo>
                      <a:pt x="500" y="82"/>
                    </a:lnTo>
                    <a:lnTo>
                      <a:pt x="496" y="83"/>
                    </a:lnTo>
                    <a:lnTo>
                      <a:pt x="492" y="84"/>
                    </a:lnTo>
                    <a:lnTo>
                      <a:pt x="488" y="86"/>
                    </a:lnTo>
                    <a:lnTo>
                      <a:pt x="484" y="87"/>
                    </a:lnTo>
                    <a:lnTo>
                      <a:pt x="480" y="89"/>
                    </a:lnTo>
                    <a:lnTo>
                      <a:pt x="476" y="91"/>
                    </a:lnTo>
                    <a:lnTo>
                      <a:pt x="471" y="92"/>
                    </a:lnTo>
                    <a:lnTo>
                      <a:pt x="467" y="93"/>
                    </a:lnTo>
                    <a:lnTo>
                      <a:pt x="463" y="95"/>
                    </a:lnTo>
                    <a:lnTo>
                      <a:pt x="458" y="96"/>
                    </a:lnTo>
                    <a:lnTo>
                      <a:pt x="453" y="97"/>
                    </a:lnTo>
                    <a:lnTo>
                      <a:pt x="448" y="99"/>
                    </a:lnTo>
                    <a:lnTo>
                      <a:pt x="444" y="100"/>
                    </a:lnTo>
                    <a:lnTo>
                      <a:pt x="439" y="101"/>
                    </a:lnTo>
                    <a:lnTo>
                      <a:pt x="434" y="103"/>
                    </a:lnTo>
                    <a:lnTo>
                      <a:pt x="429" y="104"/>
                    </a:lnTo>
                    <a:lnTo>
                      <a:pt x="424" y="106"/>
                    </a:lnTo>
                    <a:lnTo>
                      <a:pt x="419" y="107"/>
                    </a:lnTo>
                    <a:lnTo>
                      <a:pt x="414" y="108"/>
                    </a:lnTo>
                    <a:lnTo>
                      <a:pt x="409" y="109"/>
                    </a:lnTo>
                    <a:lnTo>
                      <a:pt x="403" y="110"/>
                    </a:lnTo>
                    <a:lnTo>
                      <a:pt x="398" y="112"/>
                    </a:lnTo>
                    <a:lnTo>
                      <a:pt x="393" y="113"/>
                    </a:lnTo>
                    <a:lnTo>
                      <a:pt x="387" y="114"/>
                    </a:lnTo>
                    <a:lnTo>
                      <a:pt x="382" y="115"/>
                    </a:lnTo>
                    <a:lnTo>
                      <a:pt x="371" y="118"/>
                    </a:lnTo>
                    <a:lnTo>
                      <a:pt x="359" y="120"/>
                    </a:lnTo>
                    <a:lnTo>
                      <a:pt x="348" y="122"/>
                    </a:lnTo>
                    <a:lnTo>
                      <a:pt x="336" y="124"/>
                    </a:lnTo>
                    <a:lnTo>
                      <a:pt x="324" y="126"/>
                    </a:lnTo>
                    <a:lnTo>
                      <a:pt x="312" y="128"/>
                    </a:lnTo>
                    <a:lnTo>
                      <a:pt x="300" y="130"/>
                    </a:lnTo>
                    <a:lnTo>
                      <a:pt x="287" y="132"/>
                    </a:lnTo>
                    <a:lnTo>
                      <a:pt x="274" y="133"/>
                    </a:lnTo>
                    <a:lnTo>
                      <a:pt x="261" y="135"/>
                    </a:lnTo>
                    <a:lnTo>
                      <a:pt x="248" y="137"/>
                    </a:lnTo>
                    <a:lnTo>
                      <a:pt x="235" y="138"/>
                    </a:lnTo>
                    <a:lnTo>
                      <a:pt x="221" y="140"/>
                    </a:lnTo>
                    <a:lnTo>
                      <a:pt x="208" y="141"/>
                    </a:lnTo>
                    <a:lnTo>
                      <a:pt x="195" y="142"/>
                    </a:lnTo>
                    <a:lnTo>
                      <a:pt x="180" y="143"/>
                    </a:lnTo>
                    <a:lnTo>
                      <a:pt x="166" y="144"/>
                    </a:lnTo>
                    <a:lnTo>
                      <a:pt x="152" y="145"/>
                    </a:lnTo>
                    <a:lnTo>
                      <a:pt x="138" y="146"/>
                    </a:lnTo>
                    <a:lnTo>
                      <a:pt x="123" y="147"/>
                    </a:lnTo>
                    <a:lnTo>
                      <a:pt x="109" y="148"/>
                    </a:lnTo>
                    <a:lnTo>
                      <a:pt x="94" y="148"/>
                    </a:lnTo>
                    <a:lnTo>
                      <a:pt x="79" y="149"/>
                    </a:lnTo>
                    <a:lnTo>
                      <a:pt x="64" y="149"/>
                    </a:lnTo>
                    <a:lnTo>
                      <a:pt x="49" y="150"/>
                    </a:lnTo>
                    <a:lnTo>
                      <a:pt x="34" y="150"/>
                    </a:lnTo>
                    <a:lnTo>
                      <a:pt x="19" y="150"/>
                    </a:lnTo>
                    <a:lnTo>
                      <a:pt x="4" y="150"/>
                    </a:lnTo>
                    <a:lnTo>
                      <a:pt x="4" y="150"/>
                    </a:lnTo>
                    <a:lnTo>
                      <a:pt x="4" y="150"/>
                    </a:lnTo>
                    <a:lnTo>
                      <a:pt x="3" y="150"/>
                    </a:lnTo>
                    <a:lnTo>
                      <a:pt x="3" y="150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2" y="155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26" name="Forme libre 725"/>
              <p:cNvSpPr/>
              <p:nvPr/>
            </p:nvSpPr>
            <p:spPr>
              <a:xfrm>
                <a:off x="4318920" y="2363400"/>
                <a:ext cx="215640" cy="5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8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40"/>
                    </a:lnTo>
                    <a:lnTo>
                      <a:pt x="20" y="43"/>
                    </a:lnTo>
                    <a:lnTo>
                      <a:pt x="21" y="44"/>
                    </a:lnTo>
                    <a:lnTo>
                      <a:pt x="23" y="46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3"/>
                    </a:lnTo>
                    <a:lnTo>
                      <a:pt x="35" y="56"/>
                    </a:lnTo>
                    <a:lnTo>
                      <a:pt x="37" y="57"/>
                    </a:lnTo>
                    <a:lnTo>
                      <a:pt x="40" y="59"/>
                    </a:lnTo>
                    <a:lnTo>
                      <a:pt x="42" y="61"/>
                    </a:lnTo>
                    <a:lnTo>
                      <a:pt x="45" y="62"/>
                    </a:lnTo>
                    <a:lnTo>
                      <a:pt x="48" y="64"/>
                    </a:lnTo>
                    <a:lnTo>
                      <a:pt x="51" y="66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60" y="71"/>
                    </a:lnTo>
                    <a:lnTo>
                      <a:pt x="63" y="73"/>
                    </a:lnTo>
                    <a:lnTo>
                      <a:pt x="67" y="74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81" y="81"/>
                    </a:lnTo>
                    <a:lnTo>
                      <a:pt x="84" y="83"/>
                    </a:lnTo>
                    <a:lnTo>
                      <a:pt x="88" y="84"/>
                    </a:lnTo>
                    <a:lnTo>
                      <a:pt x="92" y="86"/>
                    </a:lnTo>
                    <a:lnTo>
                      <a:pt x="96" y="87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8" y="92"/>
                    </a:lnTo>
                    <a:lnTo>
                      <a:pt x="112" y="94"/>
                    </a:lnTo>
                    <a:lnTo>
                      <a:pt x="116" y="95"/>
                    </a:lnTo>
                    <a:lnTo>
                      <a:pt x="121" y="97"/>
                    </a:lnTo>
                    <a:lnTo>
                      <a:pt x="125" y="98"/>
                    </a:lnTo>
                    <a:lnTo>
                      <a:pt x="130" y="99"/>
                    </a:lnTo>
                    <a:lnTo>
                      <a:pt x="134" y="101"/>
                    </a:lnTo>
                    <a:lnTo>
                      <a:pt x="138" y="103"/>
                    </a:lnTo>
                    <a:lnTo>
                      <a:pt x="143" y="104"/>
                    </a:lnTo>
                    <a:lnTo>
                      <a:pt x="148" y="105"/>
                    </a:lnTo>
                    <a:lnTo>
                      <a:pt x="153" y="107"/>
                    </a:lnTo>
                    <a:lnTo>
                      <a:pt x="158" y="108"/>
                    </a:lnTo>
                    <a:lnTo>
                      <a:pt x="162" y="109"/>
                    </a:lnTo>
                    <a:lnTo>
                      <a:pt x="167" y="111"/>
                    </a:lnTo>
                    <a:lnTo>
                      <a:pt x="172" y="112"/>
                    </a:lnTo>
                    <a:lnTo>
                      <a:pt x="177" y="113"/>
                    </a:lnTo>
                    <a:lnTo>
                      <a:pt x="182" y="115"/>
                    </a:lnTo>
                    <a:lnTo>
                      <a:pt x="188" y="116"/>
                    </a:lnTo>
                    <a:lnTo>
                      <a:pt x="193" y="117"/>
                    </a:lnTo>
                    <a:lnTo>
                      <a:pt x="198" y="119"/>
                    </a:lnTo>
                    <a:lnTo>
                      <a:pt x="203" y="120"/>
                    </a:lnTo>
                    <a:lnTo>
                      <a:pt x="209" y="121"/>
                    </a:lnTo>
                    <a:lnTo>
                      <a:pt x="214" y="122"/>
                    </a:lnTo>
                    <a:lnTo>
                      <a:pt x="220" y="123"/>
                    </a:lnTo>
                    <a:lnTo>
                      <a:pt x="231" y="125"/>
                    </a:lnTo>
                    <a:lnTo>
                      <a:pt x="242" y="128"/>
                    </a:lnTo>
                    <a:lnTo>
                      <a:pt x="254" y="130"/>
                    </a:lnTo>
                    <a:lnTo>
                      <a:pt x="266" y="132"/>
                    </a:lnTo>
                    <a:lnTo>
                      <a:pt x="278" y="134"/>
                    </a:lnTo>
                    <a:lnTo>
                      <a:pt x="290" y="136"/>
                    </a:lnTo>
                    <a:lnTo>
                      <a:pt x="303" y="138"/>
                    </a:lnTo>
                    <a:lnTo>
                      <a:pt x="315" y="140"/>
                    </a:lnTo>
                    <a:lnTo>
                      <a:pt x="328" y="142"/>
                    </a:lnTo>
                    <a:lnTo>
                      <a:pt x="341" y="143"/>
                    </a:lnTo>
                    <a:lnTo>
                      <a:pt x="354" y="145"/>
                    </a:lnTo>
                    <a:lnTo>
                      <a:pt x="368" y="146"/>
                    </a:lnTo>
                    <a:lnTo>
                      <a:pt x="381" y="148"/>
                    </a:lnTo>
                    <a:lnTo>
                      <a:pt x="395" y="149"/>
                    </a:lnTo>
                    <a:lnTo>
                      <a:pt x="409" y="151"/>
                    </a:lnTo>
                    <a:lnTo>
                      <a:pt x="422" y="152"/>
                    </a:lnTo>
                    <a:lnTo>
                      <a:pt x="437" y="153"/>
                    </a:lnTo>
                    <a:lnTo>
                      <a:pt x="451" y="154"/>
                    </a:lnTo>
                    <a:lnTo>
                      <a:pt x="465" y="155"/>
                    </a:lnTo>
                    <a:lnTo>
                      <a:pt x="480" y="155"/>
                    </a:lnTo>
                    <a:lnTo>
                      <a:pt x="495" y="156"/>
                    </a:lnTo>
                    <a:lnTo>
                      <a:pt x="509" y="157"/>
                    </a:lnTo>
                    <a:lnTo>
                      <a:pt x="524" y="157"/>
                    </a:lnTo>
                    <a:lnTo>
                      <a:pt x="539" y="158"/>
                    </a:lnTo>
                    <a:lnTo>
                      <a:pt x="554" y="158"/>
                    </a:lnTo>
                    <a:lnTo>
                      <a:pt x="569" y="158"/>
                    </a:lnTo>
                    <a:lnTo>
                      <a:pt x="585" y="158"/>
                    </a:lnTo>
                    <a:lnTo>
                      <a:pt x="600" y="158"/>
                    </a:lnTo>
                    <a:lnTo>
                      <a:pt x="600" y="153"/>
                    </a:lnTo>
                    <a:lnTo>
                      <a:pt x="585" y="153"/>
                    </a:lnTo>
                    <a:lnTo>
                      <a:pt x="569" y="153"/>
                    </a:lnTo>
                    <a:lnTo>
                      <a:pt x="554" y="153"/>
                    </a:lnTo>
                    <a:lnTo>
                      <a:pt x="539" y="152"/>
                    </a:lnTo>
                    <a:lnTo>
                      <a:pt x="525" y="152"/>
                    </a:lnTo>
                    <a:lnTo>
                      <a:pt x="510" y="151"/>
                    </a:lnTo>
                    <a:lnTo>
                      <a:pt x="495" y="151"/>
                    </a:lnTo>
                    <a:lnTo>
                      <a:pt x="480" y="150"/>
                    </a:lnTo>
                    <a:lnTo>
                      <a:pt x="466" y="149"/>
                    </a:lnTo>
                    <a:lnTo>
                      <a:pt x="452" y="148"/>
                    </a:lnTo>
                    <a:lnTo>
                      <a:pt x="437" y="147"/>
                    </a:lnTo>
                    <a:lnTo>
                      <a:pt x="423" y="146"/>
                    </a:lnTo>
                    <a:lnTo>
                      <a:pt x="409" y="145"/>
                    </a:lnTo>
                    <a:lnTo>
                      <a:pt x="395" y="144"/>
                    </a:lnTo>
                    <a:lnTo>
                      <a:pt x="382" y="142"/>
                    </a:lnTo>
                    <a:lnTo>
                      <a:pt x="368" y="141"/>
                    </a:lnTo>
                    <a:lnTo>
                      <a:pt x="355" y="140"/>
                    </a:lnTo>
                    <a:lnTo>
                      <a:pt x="342" y="138"/>
                    </a:lnTo>
                    <a:lnTo>
                      <a:pt x="329" y="136"/>
                    </a:lnTo>
                    <a:lnTo>
                      <a:pt x="316" y="134"/>
                    </a:lnTo>
                    <a:lnTo>
                      <a:pt x="304" y="133"/>
                    </a:lnTo>
                    <a:lnTo>
                      <a:pt x="292" y="131"/>
                    </a:lnTo>
                    <a:lnTo>
                      <a:pt x="279" y="129"/>
                    </a:lnTo>
                    <a:lnTo>
                      <a:pt x="268" y="127"/>
                    </a:lnTo>
                    <a:lnTo>
                      <a:pt x="256" y="125"/>
                    </a:lnTo>
                    <a:lnTo>
                      <a:pt x="244" y="123"/>
                    </a:lnTo>
                    <a:lnTo>
                      <a:pt x="233" y="120"/>
                    </a:lnTo>
                    <a:lnTo>
                      <a:pt x="222" y="118"/>
                    </a:lnTo>
                    <a:lnTo>
                      <a:pt x="216" y="117"/>
                    </a:lnTo>
                    <a:lnTo>
                      <a:pt x="211" y="116"/>
                    </a:lnTo>
                    <a:lnTo>
                      <a:pt x="205" y="115"/>
                    </a:lnTo>
                    <a:lnTo>
                      <a:pt x="200" y="113"/>
                    </a:lnTo>
                    <a:lnTo>
                      <a:pt x="195" y="112"/>
                    </a:lnTo>
                    <a:lnTo>
                      <a:pt x="190" y="111"/>
                    </a:lnTo>
                    <a:lnTo>
                      <a:pt x="185" y="109"/>
                    </a:lnTo>
                    <a:lnTo>
                      <a:pt x="179" y="108"/>
                    </a:lnTo>
                    <a:lnTo>
                      <a:pt x="174" y="107"/>
                    </a:lnTo>
                    <a:lnTo>
                      <a:pt x="170" y="106"/>
                    </a:lnTo>
                    <a:lnTo>
                      <a:pt x="165" y="104"/>
                    </a:lnTo>
                    <a:lnTo>
                      <a:pt x="160" y="103"/>
                    </a:lnTo>
                    <a:lnTo>
                      <a:pt x="155" y="101"/>
                    </a:lnTo>
                    <a:lnTo>
                      <a:pt x="151" y="100"/>
                    </a:lnTo>
                    <a:lnTo>
                      <a:pt x="146" y="99"/>
                    </a:lnTo>
                    <a:lnTo>
                      <a:pt x="141" y="97"/>
                    </a:lnTo>
                    <a:lnTo>
                      <a:pt x="137" y="96"/>
                    </a:lnTo>
                    <a:lnTo>
                      <a:pt x="132" y="95"/>
                    </a:lnTo>
                    <a:lnTo>
                      <a:pt x="128" y="93"/>
                    </a:lnTo>
                    <a:lnTo>
                      <a:pt x="124" y="92"/>
                    </a:lnTo>
                    <a:lnTo>
                      <a:pt x="120" y="90"/>
                    </a:lnTo>
                    <a:lnTo>
                      <a:pt x="116" y="89"/>
                    </a:lnTo>
                    <a:lnTo>
                      <a:pt x="111" y="87"/>
                    </a:lnTo>
                    <a:lnTo>
                      <a:pt x="107" y="86"/>
                    </a:lnTo>
                    <a:lnTo>
                      <a:pt x="103" y="84"/>
                    </a:lnTo>
                    <a:lnTo>
                      <a:pt x="100" y="83"/>
                    </a:lnTo>
                    <a:lnTo>
                      <a:pt x="95" y="81"/>
                    </a:lnTo>
                    <a:lnTo>
                      <a:pt x="92" y="80"/>
                    </a:lnTo>
                    <a:lnTo>
                      <a:pt x="88" y="78"/>
                    </a:lnTo>
                    <a:lnTo>
                      <a:pt x="84" y="76"/>
                    </a:lnTo>
                    <a:lnTo>
                      <a:pt x="81" y="75"/>
                    </a:lnTo>
                    <a:lnTo>
                      <a:pt x="78" y="73"/>
                    </a:lnTo>
                    <a:lnTo>
                      <a:pt x="74" y="72"/>
                    </a:lnTo>
                    <a:lnTo>
                      <a:pt x="71" y="70"/>
                    </a:lnTo>
                    <a:lnTo>
                      <a:pt x="68" y="68"/>
                    </a:lnTo>
                    <a:lnTo>
                      <a:pt x="64" y="67"/>
                    </a:lnTo>
                    <a:lnTo>
                      <a:pt x="62" y="65"/>
                    </a:lnTo>
                    <a:lnTo>
                      <a:pt x="58" y="63"/>
                    </a:lnTo>
                    <a:lnTo>
                      <a:pt x="56" y="62"/>
                    </a:lnTo>
                    <a:lnTo>
                      <a:pt x="53" y="60"/>
                    </a:lnTo>
                    <a:lnTo>
                      <a:pt x="50" y="58"/>
                    </a:lnTo>
                    <a:lnTo>
                      <a:pt x="47" y="57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40" y="51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3" y="46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6" y="39"/>
                    </a:lnTo>
                    <a:lnTo>
                      <a:pt x="24" y="37"/>
                    </a:lnTo>
                    <a:lnTo>
                      <a:pt x="22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0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27" name="Forme libre 726"/>
              <p:cNvSpPr/>
              <p:nvPr/>
            </p:nvSpPr>
            <p:spPr>
              <a:xfrm>
                <a:off x="4318920" y="2307960"/>
                <a:ext cx="21708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4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1" y="5"/>
                    </a:lnTo>
                    <a:lnTo>
                      <a:pt x="601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3"/>
                    </a:lnTo>
                    <a:lnTo>
                      <a:pt x="604" y="3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28" name="Forme libre 727"/>
              <p:cNvSpPr/>
              <p:nvPr/>
            </p:nvSpPr>
            <p:spPr>
              <a:xfrm>
                <a:off x="4534920" y="23079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4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1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29" name="Forme libre 728"/>
              <p:cNvSpPr/>
              <p:nvPr/>
            </p:nvSpPr>
            <p:spPr>
              <a:xfrm>
                <a:off x="4319640" y="2251800"/>
                <a:ext cx="429840" cy="113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5" h="317">
                    <a:moveTo>
                      <a:pt x="0" y="0"/>
                    </a:moveTo>
                    <a:lnTo>
                      <a:pt x="0" y="317"/>
                    </a:lnTo>
                    <a:lnTo>
                      <a:pt x="1195" y="317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rgbClr val="007BB5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0" name="Forme libre 729"/>
              <p:cNvSpPr/>
              <p:nvPr/>
            </p:nvSpPr>
            <p:spPr>
              <a:xfrm>
                <a:off x="4320360" y="219312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7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7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009BD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1" name="Forme libre 730"/>
              <p:cNvSpPr/>
              <p:nvPr/>
            </p:nvSpPr>
            <p:spPr>
              <a:xfrm>
                <a:off x="4534920" y="2248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5"/>
                    </a:lnTo>
                    <a:lnTo>
                      <a:pt x="46" y="155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3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6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5"/>
                    </a:lnTo>
                    <a:lnTo>
                      <a:pt x="310" y="133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19"/>
                    </a:lnTo>
                    <a:lnTo>
                      <a:pt x="391" y="118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09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5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8"/>
                    </a:lnTo>
                    <a:lnTo>
                      <a:pt x="470" y="97"/>
                    </a:lnTo>
                    <a:lnTo>
                      <a:pt x="475" y="95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89"/>
                    </a:lnTo>
                    <a:lnTo>
                      <a:pt x="496" y="88"/>
                    </a:lnTo>
                    <a:lnTo>
                      <a:pt x="500" y="86"/>
                    </a:lnTo>
                    <a:lnTo>
                      <a:pt x="504" y="85"/>
                    </a:lnTo>
                    <a:lnTo>
                      <a:pt x="508" y="83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3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3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6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7"/>
                    </a:lnTo>
                    <a:lnTo>
                      <a:pt x="574" y="45"/>
                    </a:lnTo>
                    <a:lnTo>
                      <a:pt x="577" y="44"/>
                    </a:lnTo>
                    <a:lnTo>
                      <a:pt x="579" y="41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2"/>
                    </a:lnTo>
                    <a:lnTo>
                      <a:pt x="589" y="30"/>
                    </a:lnTo>
                    <a:lnTo>
                      <a:pt x="590" y="28"/>
                    </a:lnTo>
                    <a:lnTo>
                      <a:pt x="592" y="26"/>
                    </a:lnTo>
                    <a:lnTo>
                      <a:pt x="593" y="24"/>
                    </a:lnTo>
                    <a:lnTo>
                      <a:pt x="594" y="22"/>
                    </a:lnTo>
                    <a:lnTo>
                      <a:pt x="595" y="20"/>
                    </a:lnTo>
                    <a:lnTo>
                      <a:pt x="596" y="18"/>
                    </a:lnTo>
                    <a:lnTo>
                      <a:pt x="597" y="16"/>
                    </a:lnTo>
                    <a:lnTo>
                      <a:pt x="598" y="14"/>
                    </a:lnTo>
                    <a:lnTo>
                      <a:pt x="598" y="12"/>
                    </a:lnTo>
                    <a:lnTo>
                      <a:pt x="599" y="10"/>
                    </a:lnTo>
                    <a:lnTo>
                      <a:pt x="599" y="8"/>
                    </a:lnTo>
                    <a:lnTo>
                      <a:pt x="600" y="6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5"/>
                    </a:lnTo>
                    <a:lnTo>
                      <a:pt x="592" y="7"/>
                    </a:lnTo>
                    <a:lnTo>
                      <a:pt x="592" y="9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6"/>
                    </a:lnTo>
                    <a:lnTo>
                      <a:pt x="588" y="19"/>
                    </a:lnTo>
                    <a:lnTo>
                      <a:pt x="587" y="20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7"/>
                    </a:lnTo>
                    <a:lnTo>
                      <a:pt x="581" y="29"/>
                    </a:lnTo>
                    <a:lnTo>
                      <a:pt x="579" y="31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6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5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0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7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2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7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5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7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3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7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1"/>
                    </a:lnTo>
                    <a:lnTo>
                      <a:pt x="430" y="103"/>
                    </a:lnTo>
                    <a:lnTo>
                      <a:pt x="426" y="104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09"/>
                    </a:lnTo>
                    <a:lnTo>
                      <a:pt x="400" y="110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4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6"/>
                    </a:lnTo>
                    <a:lnTo>
                      <a:pt x="308" y="128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3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8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2"/>
                    </a:lnTo>
                    <a:lnTo>
                      <a:pt x="177" y="143"/>
                    </a:lnTo>
                    <a:lnTo>
                      <a:pt x="163" y="144"/>
                    </a:lnTo>
                    <a:lnTo>
                      <a:pt x="148" y="145"/>
                    </a:lnTo>
                    <a:lnTo>
                      <a:pt x="134" y="146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8"/>
                    </a:lnTo>
                    <a:lnTo>
                      <a:pt x="75" y="149"/>
                    </a:lnTo>
                    <a:lnTo>
                      <a:pt x="61" y="149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2" name="Forme libre 731"/>
              <p:cNvSpPr/>
              <p:nvPr/>
            </p:nvSpPr>
            <p:spPr>
              <a:xfrm>
                <a:off x="4318920" y="2248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8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1"/>
                    </a:lnTo>
                    <a:lnTo>
                      <a:pt x="23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3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3"/>
                    </a:lnTo>
                    <a:lnTo>
                      <a:pt x="96" y="85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5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09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8"/>
                    </a:lnTo>
                    <a:lnTo>
                      <a:pt x="214" y="119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3"/>
                    </a:lnTo>
                    <a:lnTo>
                      <a:pt x="303" y="135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6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3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5"/>
                    </a:lnTo>
                    <a:lnTo>
                      <a:pt x="569" y="155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0"/>
                    </a:lnTo>
                    <a:lnTo>
                      <a:pt x="585" y="150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49"/>
                    </a:lnTo>
                    <a:lnTo>
                      <a:pt x="525" y="149"/>
                    </a:lnTo>
                    <a:lnTo>
                      <a:pt x="510" y="148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6"/>
                    </a:lnTo>
                    <a:lnTo>
                      <a:pt x="452" y="145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09" y="142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8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3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8"/>
                    </a:lnTo>
                    <a:lnTo>
                      <a:pt x="279" y="126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4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0"/>
                    </a:lnTo>
                    <a:lnTo>
                      <a:pt x="195" y="109"/>
                    </a:lnTo>
                    <a:lnTo>
                      <a:pt x="190" y="108"/>
                    </a:lnTo>
                    <a:lnTo>
                      <a:pt x="185" y="107"/>
                    </a:lnTo>
                    <a:lnTo>
                      <a:pt x="179" y="106"/>
                    </a:lnTo>
                    <a:lnTo>
                      <a:pt x="174" y="104"/>
                    </a:lnTo>
                    <a:lnTo>
                      <a:pt x="170" y="103"/>
                    </a:lnTo>
                    <a:lnTo>
                      <a:pt x="165" y="101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7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3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7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5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6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3" name="Forme libre 732"/>
              <p:cNvSpPr/>
              <p:nvPr/>
            </p:nvSpPr>
            <p:spPr>
              <a:xfrm>
                <a:off x="4318920" y="219204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1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8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7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3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3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9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4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5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8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4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10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4" name="Forme libre 733"/>
              <p:cNvSpPr/>
              <p:nvPr/>
            </p:nvSpPr>
            <p:spPr>
              <a:xfrm>
                <a:off x="4534920" y="219204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50"/>
                    </a:lnTo>
                    <a:lnTo>
                      <a:pt x="599" y="148"/>
                    </a:lnTo>
                    <a:lnTo>
                      <a:pt x="599" y="146"/>
                    </a:lnTo>
                    <a:lnTo>
                      <a:pt x="598" y="144"/>
                    </a:lnTo>
                    <a:lnTo>
                      <a:pt x="598" y="142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4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9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3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3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7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8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1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10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4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8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1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5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5" name="Forme libre 734"/>
              <p:cNvSpPr/>
              <p:nvPr/>
            </p:nvSpPr>
            <p:spPr>
              <a:xfrm>
                <a:off x="4318920" y="22507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6" name="Forme libre 735"/>
              <p:cNvSpPr/>
              <p:nvPr/>
            </p:nvSpPr>
            <p:spPr>
              <a:xfrm>
                <a:off x="4318920" y="2251440"/>
                <a:ext cx="2160" cy="1134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16">
                    <a:moveTo>
                      <a:pt x="7" y="316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7" name="Forme libre 736"/>
              <p:cNvSpPr/>
              <p:nvPr/>
            </p:nvSpPr>
            <p:spPr>
              <a:xfrm>
                <a:off x="4318920" y="236520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8" name="Forme libre 737"/>
              <p:cNvSpPr/>
              <p:nvPr/>
            </p:nvSpPr>
            <p:spPr>
              <a:xfrm>
                <a:off x="4748400" y="22507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9" name="Forme libre 738"/>
              <p:cNvSpPr/>
              <p:nvPr/>
            </p:nvSpPr>
            <p:spPr>
              <a:xfrm>
                <a:off x="4748400" y="2251440"/>
                <a:ext cx="2160" cy="1134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16">
                    <a:moveTo>
                      <a:pt x="7" y="316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0" name="Forme libre 739"/>
              <p:cNvSpPr/>
              <p:nvPr/>
            </p:nvSpPr>
            <p:spPr>
              <a:xfrm>
                <a:off x="4748400" y="236520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1" name="Forme libre 740"/>
              <p:cNvSpPr/>
              <p:nvPr/>
            </p:nvSpPr>
            <p:spPr>
              <a:xfrm>
                <a:off x="4320360" y="218628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7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2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2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7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0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0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A04F5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2" name="Forme libre 741"/>
              <p:cNvSpPr/>
              <p:nvPr/>
            </p:nvSpPr>
            <p:spPr>
              <a:xfrm>
                <a:off x="4534920" y="22413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6"/>
                    </a:lnTo>
                    <a:lnTo>
                      <a:pt x="46" y="155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3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6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5"/>
                    </a:lnTo>
                    <a:lnTo>
                      <a:pt x="310" y="133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20"/>
                    </a:lnTo>
                    <a:lnTo>
                      <a:pt x="391" y="118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09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5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8"/>
                    </a:lnTo>
                    <a:lnTo>
                      <a:pt x="470" y="97"/>
                    </a:lnTo>
                    <a:lnTo>
                      <a:pt x="475" y="95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89"/>
                    </a:lnTo>
                    <a:lnTo>
                      <a:pt x="496" y="88"/>
                    </a:lnTo>
                    <a:lnTo>
                      <a:pt x="500" y="86"/>
                    </a:lnTo>
                    <a:lnTo>
                      <a:pt x="504" y="85"/>
                    </a:lnTo>
                    <a:lnTo>
                      <a:pt x="508" y="83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3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3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6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7"/>
                    </a:lnTo>
                    <a:lnTo>
                      <a:pt x="574" y="45"/>
                    </a:lnTo>
                    <a:lnTo>
                      <a:pt x="577" y="44"/>
                    </a:lnTo>
                    <a:lnTo>
                      <a:pt x="579" y="42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2"/>
                    </a:lnTo>
                    <a:lnTo>
                      <a:pt x="589" y="30"/>
                    </a:lnTo>
                    <a:lnTo>
                      <a:pt x="590" y="28"/>
                    </a:lnTo>
                    <a:lnTo>
                      <a:pt x="592" y="26"/>
                    </a:lnTo>
                    <a:lnTo>
                      <a:pt x="593" y="24"/>
                    </a:lnTo>
                    <a:lnTo>
                      <a:pt x="594" y="22"/>
                    </a:lnTo>
                    <a:lnTo>
                      <a:pt x="595" y="20"/>
                    </a:lnTo>
                    <a:lnTo>
                      <a:pt x="596" y="19"/>
                    </a:lnTo>
                    <a:lnTo>
                      <a:pt x="597" y="16"/>
                    </a:lnTo>
                    <a:lnTo>
                      <a:pt x="598" y="14"/>
                    </a:lnTo>
                    <a:lnTo>
                      <a:pt x="598" y="12"/>
                    </a:lnTo>
                    <a:lnTo>
                      <a:pt x="599" y="10"/>
                    </a:lnTo>
                    <a:lnTo>
                      <a:pt x="599" y="8"/>
                    </a:lnTo>
                    <a:lnTo>
                      <a:pt x="600" y="6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5"/>
                    </a:lnTo>
                    <a:lnTo>
                      <a:pt x="592" y="8"/>
                    </a:lnTo>
                    <a:lnTo>
                      <a:pt x="592" y="9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8" y="19"/>
                    </a:lnTo>
                    <a:lnTo>
                      <a:pt x="587" y="20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7"/>
                    </a:lnTo>
                    <a:lnTo>
                      <a:pt x="581" y="29"/>
                    </a:lnTo>
                    <a:lnTo>
                      <a:pt x="579" y="31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7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5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0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7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2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7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5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7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3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8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2"/>
                    </a:lnTo>
                    <a:lnTo>
                      <a:pt x="430" y="103"/>
                    </a:lnTo>
                    <a:lnTo>
                      <a:pt x="426" y="104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09"/>
                    </a:lnTo>
                    <a:lnTo>
                      <a:pt x="400" y="111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4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6"/>
                    </a:lnTo>
                    <a:lnTo>
                      <a:pt x="308" y="128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4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8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2"/>
                    </a:lnTo>
                    <a:lnTo>
                      <a:pt x="177" y="143"/>
                    </a:lnTo>
                    <a:lnTo>
                      <a:pt x="163" y="144"/>
                    </a:lnTo>
                    <a:lnTo>
                      <a:pt x="148" y="145"/>
                    </a:lnTo>
                    <a:lnTo>
                      <a:pt x="134" y="146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8"/>
                    </a:lnTo>
                    <a:lnTo>
                      <a:pt x="75" y="149"/>
                    </a:lnTo>
                    <a:lnTo>
                      <a:pt x="61" y="149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3" name="Forme libre 742"/>
              <p:cNvSpPr/>
              <p:nvPr/>
            </p:nvSpPr>
            <p:spPr>
              <a:xfrm>
                <a:off x="4318920" y="22413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3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3"/>
                    </a:lnTo>
                    <a:lnTo>
                      <a:pt x="96" y="85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5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09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8"/>
                    </a:lnTo>
                    <a:lnTo>
                      <a:pt x="214" y="120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3"/>
                    </a:lnTo>
                    <a:lnTo>
                      <a:pt x="303" y="135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6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3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5"/>
                    </a:lnTo>
                    <a:lnTo>
                      <a:pt x="569" y="156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0"/>
                    </a:lnTo>
                    <a:lnTo>
                      <a:pt x="585" y="150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49"/>
                    </a:lnTo>
                    <a:lnTo>
                      <a:pt x="525" y="149"/>
                    </a:lnTo>
                    <a:lnTo>
                      <a:pt x="510" y="148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6"/>
                    </a:lnTo>
                    <a:lnTo>
                      <a:pt x="452" y="145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09" y="142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8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4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8"/>
                    </a:lnTo>
                    <a:lnTo>
                      <a:pt x="279" y="126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4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1"/>
                    </a:lnTo>
                    <a:lnTo>
                      <a:pt x="195" y="109"/>
                    </a:lnTo>
                    <a:lnTo>
                      <a:pt x="190" y="108"/>
                    </a:lnTo>
                    <a:lnTo>
                      <a:pt x="185" y="107"/>
                    </a:lnTo>
                    <a:lnTo>
                      <a:pt x="179" y="106"/>
                    </a:lnTo>
                    <a:lnTo>
                      <a:pt x="174" y="104"/>
                    </a:lnTo>
                    <a:lnTo>
                      <a:pt x="170" y="103"/>
                    </a:lnTo>
                    <a:lnTo>
                      <a:pt x="165" y="102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8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3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7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5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4" name="Forme libre 743"/>
              <p:cNvSpPr/>
              <p:nvPr/>
            </p:nvSpPr>
            <p:spPr>
              <a:xfrm>
                <a:off x="4318920" y="2185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3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14" y="36"/>
                    </a:lnTo>
                    <a:lnTo>
                      <a:pt x="209" y="37"/>
                    </a:lnTo>
                    <a:lnTo>
                      <a:pt x="203" y="39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2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5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4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7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5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2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05" y="44"/>
                    </a:lnTo>
                    <a:lnTo>
                      <a:pt x="211" y="43"/>
                    </a:lnTo>
                    <a:lnTo>
                      <a:pt x="216" y="41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5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5" name="Forme libre 744"/>
              <p:cNvSpPr/>
              <p:nvPr/>
            </p:nvSpPr>
            <p:spPr>
              <a:xfrm>
                <a:off x="4534920" y="2185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50"/>
                    </a:lnTo>
                    <a:lnTo>
                      <a:pt x="599" y="148"/>
                    </a:lnTo>
                    <a:lnTo>
                      <a:pt x="599" y="146"/>
                    </a:lnTo>
                    <a:lnTo>
                      <a:pt x="598" y="144"/>
                    </a:lnTo>
                    <a:lnTo>
                      <a:pt x="598" y="142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4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5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2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3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5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8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5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7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6" name="Forme libre 745"/>
              <p:cNvSpPr/>
              <p:nvPr/>
            </p:nvSpPr>
            <p:spPr>
              <a:xfrm>
                <a:off x="4319640" y="2205719"/>
                <a:ext cx="429840" cy="370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5" h="104">
                    <a:moveTo>
                      <a:pt x="0" y="0"/>
                    </a:moveTo>
                    <a:lnTo>
                      <a:pt x="0" y="104"/>
                    </a:lnTo>
                    <a:lnTo>
                      <a:pt x="1195" y="104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rgbClr val="A04F5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7" name="Forme libre 746"/>
              <p:cNvSpPr/>
              <p:nvPr/>
            </p:nvSpPr>
            <p:spPr>
              <a:xfrm>
                <a:off x="4320360" y="214920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6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0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0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6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D25E6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8" name="Forme libre 747"/>
              <p:cNvSpPr/>
              <p:nvPr/>
            </p:nvSpPr>
            <p:spPr>
              <a:xfrm>
                <a:off x="4533840" y="2204279"/>
                <a:ext cx="21672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3" h="156">
                    <a:moveTo>
                      <a:pt x="4" y="156"/>
                    </a:moveTo>
                    <a:lnTo>
                      <a:pt x="4" y="156"/>
                    </a:lnTo>
                    <a:lnTo>
                      <a:pt x="19" y="156"/>
                    </a:lnTo>
                    <a:lnTo>
                      <a:pt x="34" y="156"/>
                    </a:lnTo>
                    <a:lnTo>
                      <a:pt x="49" y="156"/>
                    </a:lnTo>
                    <a:lnTo>
                      <a:pt x="64" y="155"/>
                    </a:lnTo>
                    <a:lnTo>
                      <a:pt x="79" y="155"/>
                    </a:lnTo>
                    <a:lnTo>
                      <a:pt x="95" y="154"/>
                    </a:lnTo>
                    <a:lnTo>
                      <a:pt x="109" y="154"/>
                    </a:lnTo>
                    <a:lnTo>
                      <a:pt x="124" y="153"/>
                    </a:lnTo>
                    <a:lnTo>
                      <a:pt x="138" y="152"/>
                    </a:lnTo>
                    <a:lnTo>
                      <a:pt x="153" y="151"/>
                    </a:lnTo>
                    <a:lnTo>
                      <a:pt x="167" y="150"/>
                    </a:lnTo>
                    <a:lnTo>
                      <a:pt x="181" y="149"/>
                    </a:lnTo>
                    <a:lnTo>
                      <a:pt x="195" y="148"/>
                    </a:lnTo>
                    <a:lnTo>
                      <a:pt x="209" y="147"/>
                    </a:lnTo>
                    <a:lnTo>
                      <a:pt x="222" y="145"/>
                    </a:lnTo>
                    <a:lnTo>
                      <a:pt x="236" y="144"/>
                    </a:lnTo>
                    <a:lnTo>
                      <a:pt x="249" y="142"/>
                    </a:lnTo>
                    <a:lnTo>
                      <a:pt x="263" y="141"/>
                    </a:lnTo>
                    <a:lnTo>
                      <a:pt x="275" y="139"/>
                    </a:lnTo>
                    <a:lnTo>
                      <a:pt x="289" y="137"/>
                    </a:lnTo>
                    <a:lnTo>
                      <a:pt x="301" y="136"/>
                    </a:lnTo>
                    <a:lnTo>
                      <a:pt x="313" y="134"/>
                    </a:lnTo>
                    <a:lnTo>
                      <a:pt x="326" y="132"/>
                    </a:lnTo>
                    <a:lnTo>
                      <a:pt x="338" y="130"/>
                    </a:lnTo>
                    <a:lnTo>
                      <a:pt x="349" y="128"/>
                    </a:lnTo>
                    <a:lnTo>
                      <a:pt x="361" y="125"/>
                    </a:lnTo>
                    <a:lnTo>
                      <a:pt x="373" y="123"/>
                    </a:lnTo>
                    <a:lnTo>
                      <a:pt x="384" y="121"/>
                    </a:lnTo>
                    <a:lnTo>
                      <a:pt x="389" y="120"/>
                    </a:lnTo>
                    <a:lnTo>
                      <a:pt x="395" y="119"/>
                    </a:lnTo>
                    <a:lnTo>
                      <a:pt x="400" y="117"/>
                    </a:lnTo>
                    <a:lnTo>
                      <a:pt x="405" y="116"/>
                    </a:lnTo>
                    <a:lnTo>
                      <a:pt x="411" y="115"/>
                    </a:lnTo>
                    <a:lnTo>
                      <a:pt x="416" y="113"/>
                    </a:lnTo>
                    <a:lnTo>
                      <a:pt x="421" y="112"/>
                    </a:lnTo>
                    <a:lnTo>
                      <a:pt x="426" y="111"/>
                    </a:lnTo>
                    <a:lnTo>
                      <a:pt x="432" y="110"/>
                    </a:lnTo>
                    <a:lnTo>
                      <a:pt x="437" y="108"/>
                    </a:lnTo>
                    <a:lnTo>
                      <a:pt x="442" y="107"/>
                    </a:lnTo>
                    <a:lnTo>
                      <a:pt x="446" y="106"/>
                    </a:lnTo>
                    <a:lnTo>
                      <a:pt x="451" y="104"/>
                    </a:lnTo>
                    <a:lnTo>
                      <a:pt x="456" y="103"/>
                    </a:lnTo>
                    <a:lnTo>
                      <a:pt x="460" y="101"/>
                    </a:lnTo>
                    <a:lnTo>
                      <a:pt x="465" y="100"/>
                    </a:lnTo>
                    <a:lnTo>
                      <a:pt x="470" y="99"/>
                    </a:lnTo>
                    <a:lnTo>
                      <a:pt x="474" y="97"/>
                    </a:lnTo>
                    <a:lnTo>
                      <a:pt x="479" y="96"/>
                    </a:lnTo>
                    <a:lnTo>
                      <a:pt x="483" y="94"/>
                    </a:lnTo>
                    <a:lnTo>
                      <a:pt x="487" y="93"/>
                    </a:lnTo>
                    <a:lnTo>
                      <a:pt x="491" y="91"/>
                    </a:lnTo>
                    <a:lnTo>
                      <a:pt x="495" y="90"/>
                    </a:lnTo>
                    <a:lnTo>
                      <a:pt x="500" y="88"/>
                    </a:lnTo>
                    <a:lnTo>
                      <a:pt x="504" y="87"/>
                    </a:lnTo>
                    <a:lnTo>
                      <a:pt x="508" y="85"/>
                    </a:lnTo>
                    <a:lnTo>
                      <a:pt x="511" y="84"/>
                    </a:lnTo>
                    <a:lnTo>
                      <a:pt x="516" y="82"/>
                    </a:lnTo>
                    <a:lnTo>
                      <a:pt x="519" y="80"/>
                    </a:lnTo>
                    <a:lnTo>
                      <a:pt x="523" y="79"/>
                    </a:lnTo>
                    <a:lnTo>
                      <a:pt x="526" y="77"/>
                    </a:lnTo>
                    <a:lnTo>
                      <a:pt x="530" y="75"/>
                    </a:lnTo>
                    <a:lnTo>
                      <a:pt x="533" y="74"/>
                    </a:lnTo>
                    <a:lnTo>
                      <a:pt x="537" y="72"/>
                    </a:lnTo>
                    <a:lnTo>
                      <a:pt x="540" y="70"/>
                    </a:lnTo>
                    <a:lnTo>
                      <a:pt x="543" y="69"/>
                    </a:lnTo>
                    <a:lnTo>
                      <a:pt x="547" y="67"/>
                    </a:lnTo>
                    <a:lnTo>
                      <a:pt x="549" y="65"/>
                    </a:lnTo>
                    <a:lnTo>
                      <a:pt x="553" y="64"/>
                    </a:lnTo>
                    <a:lnTo>
                      <a:pt x="555" y="62"/>
                    </a:lnTo>
                    <a:lnTo>
                      <a:pt x="558" y="60"/>
                    </a:lnTo>
                    <a:lnTo>
                      <a:pt x="561" y="58"/>
                    </a:lnTo>
                    <a:lnTo>
                      <a:pt x="563" y="57"/>
                    </a:lnTo>
                    <a:lnTo>
                      <a:pt x="566" y="55"/>
                    </a:lnTo>
                    <a:lnTo>
                      <a:pt x="569" y="53"/>
                    </a:lnTo>
                    <a:lnTo>
                      <a:pt x="571" y="51"/>
                    </a:lnTo>
                    <a:lnTo>
                      <a:pt x="574" y="49"/>
                    </a:lnTo>
                    <a:lnTo>
                      <a:pt x="576" y="48"/>
                    </a:lnTo>
                    <a:lnTo>
                      <a:pt x="578" y="46"/>
                    </a:lnTo>
                    <a:lnTo>
                      <a:pt x="580" y="44"/>
                    </a:lnTo>
                    <a:lnTo>
                      <a:pt x="582" y="42"/>
                    </a:lnTo>
                    <a:lnTo>
                      <a:pt x="584" y="40"/>
                    </a:lnTo>
                    <a:lnTo>
                      <a:pt x="586" y="38"/>
                    </a:lnTo>
                    <a:lnTo>
                      <a:pt x="588" y="36"/>
                    </a:lnTo>
                    <a:lnTo>
                      <a:pt x="589" y="34"/>
                    </a:lnTo>
                    <a:lnTo>
                      <a:pt x="591" y="33"/>
                    </a:lnTo>
                    <a:lnTo>
                      <a:pt x="593" y="31"/>
                    </a:lnTo>
                    <a:lnTo>
                      <a:pt x="594" y="28"/>
                    </a:lnTo>
                    <a:lnTo>
                      <a:pt x="595" y="27"/>
                    </a:lnTo>
                    <a:lnTo>
                      <a:pt x="596" y="25"/>
                    </a:lnTo>
                    <a:lnTo>
                      <a:pt x="598" y="23"/>
                    </a:lnTo>
                    <a:lnTo>
                      <a:pt x="599" y="21"/>
                    </a:lnTo>
                    <a:lnTo>
                      <a:pt x="600" y="19"/>
                    </a:lnTo>
                    <a:lnTo>
                      <a:pt x="600" y="16"/>
                    </a:lnTo>
                    <a:lnTo>
                      <a:pt x="601" y="15"/>
                    </a:lnTo>
                    <a:lnTo>
                      <a:pt x="601" y="13"/>
                    </a:lnTo>
                    <a:lnTo>
                      <a:pt x="602" y="11"/>
                    </a:lnTo>
                    <a:lnTo>
                      <a:pt x="602" y="9"/>
                    </a:lnTo>
                    <a:lnTo>
                      <a:pt x="603" y="7"/>
                    </a:lnTo>
                    <a:lnTo>
                      <a:pt x="603" y="4"/>
                    </a:lnTo>
                    <a:lnTo>
                      <a:pt x="603" y="2"/>
                    </a:lnTo>
                    <a:lnTo>
                      <a:pt x="603" y="0"/>
                    </a:lnTo>
                    <a:lnTo>
                      <a:pt x="596" y="0"/>
                    </a:lnTo>
                    <a:lnTo>
                      <a:pt x="596" y="2"/>
                    </a:lnTo>
                    <a:lnTo>
                      <a:pt x="596" y="4"/>
                    </a:lnTo>
                    <a:lnTo>
                      <a:pt x="596" y="6"/>
                    </a:lnTo>
                    <a:lnTo>
                      <a:pt x="595" y="8"/>
                    </a:lnTo>
                    <a:lnTo>
                      <a:pt x="595" y="10"/>
                    </a:lnTo>
                    <a:lnTo>
                      <a:pt x="595" y="11"/>
                    </a:lnTo>
                    <a:lnTo>
                      <a:pt x="594" y="13"/>
                    </a:lnTo>
                    <a:lnTo>
                      <a:pt x="594" y="15"/>
                    </a:lnTo>
                    <a:lnTo>
                      <a:pt x="593" y="17"/>
                    </a:lnTo>
                    <a:lnTo>
                      <a:pt x="592" y="19"/>
                    </a:lnTo>
                    <a:lnTo>
                      <a:pt x="591" y="21"/>
                    </a:lnTo>
                    <a:lnTo>
                      <a:pt x="590" y="22"/>
                    </a:lnTo>
                    <a:lnTo>
                      <a:pt x="589" y="24"/>
                    </a:lnTo>
                    <a:lnTo>
                      <a:pt x="588" y="26"/>
                    </a:lnTo>
                    <a:lnTo>
                      <a:pt x="586" y="28"/>
                    </a:lnTo>
                    <a:lnTo>
                      <a:pt x="585" y="29"/>
                    </a:lnTo>
                    <a:lnTo>
                      <a:pt x="583" y="32"/>
                    </a:lnTo>
                    <a:lnTo>
                      <a:pt x="582" y="33"/>
                    </a:lnTo>
                    <a:lnTo>
                      <a:pt x="580" y="35"/>
                    </a:lnTo>
                    <a:lnTo>
                      <a:pt x="578" y="37"/>
                    </a:lnTo>
                    <a:lnTo>
                      <a:pt x="577" y="38"/>
                    </a:lnTo>
                    <a:lnTo>
                      <a:pt x="574" y="40"/>
                    </a:lnTo>
                    <a:lnTo>
                      <a:pt x="573" y="42"/>
                    </a:lnTo>
                    <a:lnTo>
                      <a:pt x="570" y="44"/>
                    </a:lnTo>
                    <a:lnTo>
                      <a:pt x="568" y="46"/>
                    </a:lnTo>
                    <a:lnTo>
                      <a:pt x="566" y="47"/>
                    </a:lnTo>
                    <a:lnTo>
                      <a:pt x="564" y="49"/>
                    </a:lnTo>
                    <a:lnTo>
                      <a:pt x="561" y="51"/>
                    </a:lnTo>
                    <a:lnTo>
                      <a:pt x="559" y="52"/>
                    </a:lnTo>
                    <a:lnTo>
                      <a:pt x="556" y="54"/>
                    </a:lnTo>
                    <a:lnTo>
                      <a:pt x="553" y="56"/>
                    </a:lnTo>
                    <a:lnTo>
                      <a:pt x="551" y="58"/>
                    </a:lnTo>
                    <a:lnTo>
                      <a:pt x="548" y="59"/>
                    </a:lnTo>
                    <a:lnTo>
                      <a:pt x="545" y="61"/>
                    </a:lnTo>
                    <a:lnTo>
                      <a:pt x="542" y="63"/>
                    </a:lnTo>
                    <a:lnTo>
                      <a:pt x="539" y="64"/>
                    </a:lnTo>
                    <a:lnTo>
                      <a:pt x="536" y="66"/>
                    </a:lnTo>
                    <a:lnTo>
                      <a:pt x="533" y="68"/>
                    </a:lnTo>
                    <a:lnTo>
                      <a:pt x="529" y="69"/>
                    </a:lnTo>
                    <a:lnTo>
                      <a:pt x="526" y="71"/>
                    </a:lnTo>
                    <a:lnTo>
                      <a:pt x="523" y="72"/>
                    </a:lnTo>
                    <a:lnTo>
                      <a:pt x="519" y="74"/>
                    </a:lnTo>
                    <a:lnTo>
                      <a:pt x="516" y="76"/>
                    </a:lnTo>
                    <a:lnTo>
                      <a:pt x="512" y="77"/>
                    </a:lnTo>
                    <a:lnTo>
                      <a:pt x="508" y="79"/>
                    </a:lnTo>
                    <a:lnTo>
                      <a:pt x="504" y="80"/>
                    </a:lnTo>
                    <a:lnTo>
                      <a:pt x="500" y="82"/>
                    </a:lnTo>
                    <a:lnTo>
                      <a:pt x="496" y="83"/>
                    </a:lnTo>
                    <a:lnTo>
                      <a:pt x="492" y="85"/>
                    </a:lnTo>
                    <a:lnTo>
                      <a:pt x="488" y="86"/>
                    </a:lnTo>
                    <a:lnTo>
                      <a:pt x="484" y="88"/>
                    </a:lnTo>
                    <a:lnTo>
                      <a:pt x="480" y="89"/>
                    </a:lnTo>
                    <a:lnTo>
                      <a:pt x="476" y="91"/>
                    </a:lnTo>
                    <a:lnTo>
                      <a:pt x="471" y="92"/>
                    </a:lnTo>
                    <a:lnTo>
                      <a:pt x="467" y="94"/>
                    </a:lnTo>
                    <a:lnTo>
                      <a:pt x="463" y="95"/>
                    </a:lnTo>
                    <a:lnTo>
                      <a:pt x="458" y="96"/>
                    </a:lnTo>
                    <a:lnTo>
                      <a:pt x="453" y="98"/>
                    </a:lnTo>
                    <a:lnTo>
                      <a:pt x="448" y="99"/>
                    </a:lnTo>
                    <a:lnTo>
                      <a:pt x="444" y="100"/>
                    </a:lnTo>
                    <a:lnTo>
                      <a:pt x="439" y="102"/>
                    </a:lnTo>
                    <a:lnTo>
                      <a:pt x="434" y="103"/>
                    </a:lnTo>
                    <a:lnTo>
                      <a:pt x="429" y="105"/>
                    </a:lnTo>
                    <a:lnTo>
                      <a:pt x="424" y="106"/>
                    </a:lnTo>
                    <a:lnTo>
                      <a:pt x="419" y="107"/>
                    </a:lnTo>
                    <a:lnTo>
                      <a:pt x="414" y="108"/>
                    </a:lnTo>
                    <a:lnTo>
                      <a:pt x="409" y="110"/>
                    </a:lnTo>
                    <a:lnTo>
                      <a:pt x="403" y="111"/>
                    </a:lnTo>
                    <a:lnTo>
                      <a:pt x="398" y="112"/>
                    </a:lnTo>
                    <a:lnTo>
                      <a:pt x="393" y="113"/>
                    </a:lnTo>
                    <a:lnTo>
                      <a:pt x="387" y="115"/>
                    </a:lnTo>
                    <a:lnTo>
                      <a:pt x="382" y="116"/>
                    </a:lnTo>
                    <a:lnTo>
                      <a:pt x="371" y="118"/>
                    </a:lnTo>
                    <a:lnTo>
                      <a:pt x="359" y="120"/>
                    </a:lnTo>
                    <a:lnTo>
                      <a:pt x="348" y="122"/>
                    </a:lnTo>
                    <a:lnTo>
                      <a:pt x="336" y="124"/>
                    </a:lnTo>
                    <a:lnTo>
                      <a:pt x="324" y="127"/>
                    </a:lnTo>
                    <a:lnTo>
                      <a:pt x="312" y="129"/>
                    </a:lnTo>
                    <a:lnTo>
                      <a:pt x="300" y="130"/>
                    </a:lnTo>
                    <a:lnTo>
                      <a:pt x="287" y="132"/>
                    </a:lnTo>
                    <a:lnTo>
                      <a:pt x="274" y="134"/>
                    </a:lnTo>
                    <a:lnTo>
                      <a:pt x="261" y="135"/>
                    </a:lnTo>
                    <a:lnTo>
                      <a:pt x="248" y="137"/>
                    </a:lnTo>
                    <a:lnTo>
                      <a:pt x="235" y="139"/>
                    </a:lnTo>
                    <a:lnTo>
                      <a:pt x="221" y="140"/>
                    </a:lnTo>
                    <a:lnTo>
                      <a:pt x="208" y="141"/>
                    </a:lnTo>
                    <a:lnTo>
                      <a:pt x="195" y="143"/>
                    </a:lnTo>
                    <a:lnTo>
                      <a:pt x="180" y="144"/>
                    </a:lnTo>
                    <a:lnTo>
                      <a:pt x="166" y="145"/>
                    </a:lnTo>
                    <a:lnTo>
                      <a:pt x="152" y="146"/>
                    </a:lnTo>
                    <a:lnTo>
                      <a:pt x="138" y="147"/>
                    </a:lnTo>
                    <a:lnTo>
                      <a:pt x="123" y="147"/>
                    </a:lnTo>
                    <a:lnTo>
                      <a:pt x="109" y="148"/>
                    </a:lnTo>
                    <a:lnTo>
                      <a:pt x="94" y="149"/>
                    </a:lnTo>
                    <a:lnTo>
                      <a:pt x="79" y="149"/>
                    </a:lnTo>
                    <a:lnTo>
                      <a:pt x="64" y="150"/>
                    </a:lnTo>
                    <a:lnTo>
                      <a:pt x="49" y="150"/>
                    </a:lnTo>
                    <a:lnTo>
                      <a:pt x="34" y="150"/>
                    </a:lnTo>
                    <a:lnTo>
                      <a:pt x="19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3" y="151"/>
                    </a:lnTo>
                    <a:lnTo>
                      <a:pt x="3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6"/>
                    </a:lnTo>
                    <a:lnTo>
                      <a:pt x="1" y="156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9" name="Forme libre 748"/>
              <p:cNvSpPr/>
              <p:nvPr/>
            </p:nvSpPr>
            <p:spPr>
              <a:xfrm>
                <a:off x="4318920" y="2203199"/>
                <a:ext cx="215640" cy="56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9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41"/>
                    </a:lnTo>
                    <a:lnTo>
                      <a:pt x="20" y="43"/>
                    </a:lnTo>
                    <a:lnTo>
                      <a:pt x="21" y="45"/>
                    </a:lnTo>
                    <a:lnTo>
                      <a:pt x="23" y="47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4"/>
                    </a:lnTo>
                    <a:lnTo>
                      <a:pt x="35" y="56"/>
                    </a:lnTo>
                    <a:lnTo>
                      <a:pt x="37" y="58"/>
                    </a:lnTo>
                    <a:lnTo>
                      <a:pt x="40" y="59"/>
                    </a:lnTo>
                    <a:lnTo>
                      <a:pt x="42" y="61"/>
                    </a:lnTo>
                    <a:lnTo>
                      <a:pt x="45" y="63"/>
                    </a:lnTo>
                    <a:lnTo>
                      <a:pt x="48" y="64"/>
                    </a:lnTo>
                    <a:lnTo>
                      <a:pt x="51" y="67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60" y="71"/>
                    </a:lnTo>
                    <a:lnTo>
                      <a:pt x="63" y="73"/>
                    </a:lnTo>
                    <a:lnTo>
                      <a:pt x="67" y="75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81" y="82"/>
                    </a:lnTo>
                    <a:lnTo>
                      <a:pt x="84" y="83"/>
                    </a:lnTo>
                    <a:lnTo>
                      <a:pt x="88" y="85"/>
                    </a:lnTo>
                    <a:lnTo>
                      <a:pt x="92" y="86"/>
                    </a:lnTo>
                    <a:lnTo>
                      <a:pt x="96" y="88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8" y="93"/>
                    </a:lnTo>
                    <a:lnTo>
                      <a:pt x="112" y="94"/>
                    </a:lnTo>
                    <a:lnTo>
                      <a:pt x="116" y="95"/>
                    </a:lnTo>
                    <a:lnTo>
                      <a:pt x="121" y="97"/>
                    </a:lnTo>
                    <a:lnTo>
                      <a:pt x="125" y="98"/>
                    </a:lnTo>
                    <a:lnTo>
                      <a:pt x="130" y="100"/>
                    </a:lnTo>
                    <a:lnTo>
                      <a:pt x="134" y="101"/>
                    </a:lnTo>
                    <a:lnTo>
                      <a:pt x="138" y="103"/>
                    </a:lnTo>
                    <a:lnTo>
                      <a:pt x="143" y="104"/>
                    </a:lnTo>
                    <a:lnTo>
                      <a:pt x="148" y="106"/>
                    </a:lnTo>
                    <a:lnTo>
                      <a:pt x="153" y="107"/>
                    </a:lnTo>
                    <a:lnTo>
                      <a:pt x="158" y="108"/>
                    </a:lnTo>
                    <a:lnTo>
                      <a:pt x="162" y="110"/>
                    </a:lnTo>
                    <a:lnTo>
                      <a:pt x="167" y="111"/>
                    </a:lnTo>
                    <a:lnTo>
                      <a:pt x="172" y="112"/>
                    </a:lnTo>
                    <a:lnTo>
                      <a:pt x="177" y="114"/>
                    </a:lnTo>
                    <a:lnTo>
                      <a:pt x="182" y="115"/>
                    </a:lnTo>
                    <a:lnTo>
                      <a:pt x="188" y="116"/>
                    </a:lnTo>
                    <a:lnTo>
                      <a:pt x="193" y="118"/>
                    </a:lnTo>
                    <a:lnTo>
                      <a:pt x="198" y="119"/>
                    </a:lnTo>
                    <a:lnTo>
                      <a:pt x="203" y="120"/>
                    </a:lnTo>
                    <a:lnTo>
                      <a:pt x="209" y="121"/>
                    </a:lnTo>
                    <a:lnTo>
                      <a:pt x="214" y="122"/>
                    </a:lnTo>
                    <a:lnTo>
                      <a:pt x="220" y="124"/>
                    </a:lnTo>
                    <a:lnTo>
                      <a:pt x="231" y="126"/>
                    </a:lnTo>
                    <a:lnTo>
                      <a:pt x="242" y="128"/>
                    </a:lnTo>
                    <a:lnTo>
                      <a:pt x="254" y="130"/>
                    </a:lnTo>
                    <a:lnTo>
                      <a:pt x="266" y="132"/>
                    </a:lnTo>
                    <a:lnTo>
                      <a:pt x="278" y="134"/>
                    </a:lnTo>
                    <a:lnTo>
                      <a:pt x="290" y="136"/>
                    </a:lnTo>
                    <a:lnTo>
                      <a:pt x="303" y="139"/>
                    </a:lnTo>
                    <a:lnTo>
                      <a:pt x="315" y="140"/>
                    </a:lnTo>
                    <a:lnTo>
                      <a:pt x="328" y="142"/>
                    </a:lnTo>
                    <a:lnTo>
                      <a:pt x="341" y="144"/>
                    </a:lnTo>
                    <a:lnTo>
                      <a:pt x="354" y="145"/>
                    </a:lnTo>
                    <a:lnTo>
                      <a:pt x="368" y="147"/>
                    </a:lnTo>
                    <a:lnTo>
                      <a:pt x="381" y="148"/>
                    </a:lnTo>
                    <a:lnTo>
                      <a:pt x="395" y="149"/>
                    </a:lnTo>
                    <a:lnTo>
                      <a:pt x="409" y="151"/>
                    </a:lnTo>
                    <a:lnTo>
                      <a:pt x="422" y="152"/>
                    </a:lnTo>
                    <a:lnTo>
                      <a:pt x="437" y="153"/>
                    </a:lnTo>
                    <a:lnTo>
                      <a:pt x="451" y="154"/>
                    </a:lnTo>
                    <a:lnTo>
                      <a:pt x="465" y="155"/>
                    </a:lnTo>
                    <a:lnTo>
                      <a:pt x="480" y="156"/>
                    </a:lnTo>
                    <a:lnTo>
                      <a:pt x="495" y="156"/>
                    </a:lnTo>
                    <a:lnTo>
                      <a:pt x="509" y="157"/>
                    </a:lnTo>
                    <a:lnTo>
                      <a:pt x="524" y="157"/>
                    </a:lnTo>
                    <a:lnTo>
                      <a:pt x="539" y="158"/>
                    </a:lnTo>
                    <a:lnTo>
                      <a:pt x="554" y="158"/>
                    </a:lnTo>
                    <a:lnTo>
                      <a:pt x="569" y="158"/>
                    </a:lnTo>
                    <a:lnTo>
                      <a:pt x="585" y="159"/>
                    </a:lnTo>
                    <a:lnTo>
                      <a:pt x="600" y="159"/>
                    </a:lnTo>
                    <a:lnTo>
                      <a:pt x="600" y="153"/>
                    </a:lnTo>
                    <a:lnTo>
                      <a:pt x="585" y="153"/>
                    </a:lnTo>
                    <a:lnTo>
                      <a:pt x="569" y="153"/>
                    </a:lnTo>
                    <a:lnTo>
                      <a:pt x="554" y="153"/>
                    </a:lnTo>
                    <a:lnTo>
                      <a:pt x="539" y="153"/>
                    </a:lnTo>
                    <a:lnTo>
                      <a:pt x="525" y="152"/>
                    </a:lnTo>
                    <a:lnTo>
                      <a:pt x="510" y="152"/>
                    </a:lnTo>
                    <a:lnTo>
                      <a:pt x="495" y="151"/>
                    </a:lnTo>
                    <a:lnTo>
                      <a:pt x="480" y="150"/>
                    </a:lnTo>
                    <a:lnTo>
                      <a:pt x="466" y="149"/>
                    </a:lnTo>
                    <a:lnTo>
                      <a:pt x="452" y="148"/>
                    </a:lnTo>
                    <a:lnTo>
                      <a:pt x="437" y="147"/>
                    </a:lnTo>
                    <a:lnTo>
                      <a:pt x="423" y="146"/>
                    </a:lnTo>
                    <a:lnTo>
                      <a:pt x="409" y="145"/>
                    </a:lnTo>
                    <a:lnTo>
                      <a:pt x="395" y="144"/>
                    </a:lnTo>
                    <a:lnTo>
                      <a:pt x="382" y="143"/>
                    </a:lnTo>
                    <a:lnTo>
                      <a:pt x="368" y="141"/>
                    </a:lnTo>
                    <a:lnTo>
                      <a:pt x="355" y="140"/>
                    </a:lnTo>
                    <a:lnTo>
                      <a:pt x="342" y="138"/>
                    </a:lnTo>
                    <a:lnTo>
                      <a:pt x="329" y="136"/>
                    </a:lnTo>
                    <a:lnTo>
                      <a:pt x="316" y="135"/>
                    </a:lnTo>
                    <a:lnTo>
                      <a:pt x="304" y="133"/>
                    </a:lnTo>
                    <a:lnTo>
                      <a:pt x="292" y="131"/>
                    </a:lnTo>
                    <a:lnTo>
                      <a:pt x="279" y="129"/>
                    </a:lnTo>
                    <a:lnTo>
                      <a:pt x="268" y="127"/>
                    </a:lnTo>
                    <a:lnTo>
                      <a:pt x="256" y="125"/>
                    </a:lnTo>
                    <a:lnTo>
                      <a:pt x="244" y="123"/>
                    </a:lnTo>
                    <a:lnTo>
                      <a:pt x="233" y="121"/>
                    </a:lnTo>
                    <a:lnTo>
                      <a:pt x="222" y="118"/>
                    </a:lnTo>
                    <a:lnTo>
                      <a:pt x="216" y="117"/>
                    </a:lnTo>
                    <a:lnTo>
                      <a:pt x="211" y="116"/>
                    </a:lnTo>
                    <a:lnTo>
                      <a:pt x="205" y="115"/>
                    </a:lnTo>
                    <a:lnTo>
                      <a:pt x="200" y="113"/>
                    </a:lnTo>
                    <a:lnTo>
                      <a:pt x="195" y="112"/>
                    </a:lnTo>
                    <a:lnTo>
                      <a:pt x="190" y="111"/>
                    </a:lnTo>
                    <a:lnTo>
                      <a:pt x="185" y="110"/>
                    </a:lnTo>
                    <a:lnTo>
                      <a:pt x="179" y="109"/>
                    </a:lnTo>
                    <a:lnTo>
                      <a:pt x="174" y="107"/>
                    </a:lnTo>
                    <a:lnTo>
                      <a:pt x="170" y="106"/>
                    </a:lnTo>
                    <a:lnTo>
                      <a:pt x="165" y="105"/>
                    </a:lnTo>
                    <a:lnTo>
                      <a:pt x="160" y="103"/>
                    </a:lnTo>
                    <a:lnTo>
                      <a:pt x="155" y="102"/>
                    </a:lnTo>
                    <a:lnTo>
                      <a:pt x="151" y="100"/>
                    </a:lnTo>
                    <a:lnTo>
                      <a:pt x="146" y="99"/>
                    </a:lnTo>
                    <a:lnTo>
                      <a:pt x="141" y="98"/>
                    </a:lnTo>
                    <a:lnTo>
                      <a:pt x="137" y="96"/>
                    </a:lnTo>
                    <a:lnTo>
                      <a:pt x="132" y="95"/>
                    </a:lnTo>
                    <a:lnTo>
                      <a:pt x="128" y="94"/>
                    </a:lnTo>
                    <a:lnTo>
                      <a:pt x="124" y="92"/>
                    </a:lnTo>
                    <a:lnTo>
                      <a:pt x="120" y="91"/>
                    </a:lnTo>
                    <a:lnTo>
                      <a:pt x="116" y="89"/>
                    </a:lnTo>
                    <a:lnTo>
                      <a:pt x="111" y="87"/>
                    </a:lnTo>
                    <a:lnTo>
                      <a:pt x="107" y="86"/>
                    </a:lnTo>
                    <a:lnTo>
                      <a:pt x="103" y="85"/>
                    </a:lnTo>
                    <a:lnTo>
                      <a:pt x="100" y="83"/>
                    </a:lnTo>
                    <a:lnTo>
                      <a:pt x="95" y="82"/>
                    </a:lnTo>
                    <a:lnTo>
                      <a:pt x="92" y="80"/>
                    </a:lnTo>
                    <a:lnTo>
                      <a:pt x="88" y="79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78" y="74"/>
                    </a:lnTo>
                    <a:lnTo>
                      <a:pt x="74" y="72"/>
                    </a:lnTo>
                    <a:lnTo>
                      <a:pt x="71" y="70"/>
                    </a:lnTo>
                    <a:lnTo>
                      <a:pt x="68" y="69"/>
                    </a:lnTo>
                    <a:lnTo>
                      <a:pt x="64" y="67"/>
                    </a:lnTo>
                    <a:lnTo>
                      <a:pt x="62" y="65"/>
                    </a:lnTo>
                    <a:lnTo>
                      <a:pt x="58" y="64"/>
                    </a:lnTo>
                    <a:lnTo>
                      <a:pt x="56" y="62"/>
                    </a:lnTo>
                    <a:lnTo>
                      <a:pt x="53" y="60"/>
                    </a:lnTo>
                    <a:lnTo>
                      <a:pt x="50" y="59"/>
                    </a:lnTo>
                    <a:lnTo>
                      <a:pt x="47" y="57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40" y="52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3" y="47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6" y="39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1"/>
                    </a:lnTo>
                    <a:lnTo>
                      <a:pt x="16" y="29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2"/>
                    </a:lnTo>
                    <a:lnTo>
                      <a:pt x="11" y="20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0" name="Forme libre 749"/>
              <p:cNvSpPr/>
              <p:nvPr/>
            </p:nvSpPr>
            <p:spPr>
              <a:xfrm>
                <a:off x="4318920" y="2148120"/>
                <a:ext cx="21708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4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1" y="5"/>
                    </a:lnTo>
                    <a:lnTo>
                      <a:pt x="601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3"/>
                    </a:lnTo>
                    <a:lnTo>
                      <a:pt x="604" y="3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1" name="Forme libre 750"/>
              <p:cNvSpPr/>
              <p:nvPr/>
            </p:nvSpPr>
            <p:spPr>
              <a:xfrm>
                <a:off x="4534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3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2" name="Forme libre 751"/>
              <p:cNvSpPr/>
              <p:nvPr/>
            </p:nvSpPr>
            <p:spPr>
              <a:xfrm>
                <a:off x="4318920" y="220356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3" name="Forme libre 752"/>
              <p:cNvSpPr/>
              <p:nvPr/>
            </p:nvSpPr>
            <p:spPr>
              <a:xfrm>
                <a:off x="4318920" y="2204639"/>
                <a:ext cx="2160" cy="38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08">
                    <a:moveTo>
                      <a:pt x="7" y="10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4" name="Forme libre 753"/>
              <p:cNvSpPr/>
              <p:nvPr/>
            </p:nvSpPr>
            <p:spPr>
              <a:xfrm>
                <a:off x="4318920" y="22435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5" name="Forme libre 754"/>
              <p:cNvSpPr/>
              <p:nvPr/>
            </p:nvSpPr>
            <p:spPr>
              <a:xfrm>
                <a:off x="4748400" y="220356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6" name="Forme libre 755"/>
              <p:cNvSpPr/>
              <p:nvPr/>
            </p:nvSpPr>
            <p:spPr>
              <a:xfrm>
                <a:off x="4748400" y="2204639"/>
                <a:ext cx="2160" cy="38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08">
                    <a:moveTo>
                      <a:pt x="7" y="10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7" name="Forme libre 756"/>
              <p:cNvSpPr/>
              <p:nvPr/>
            </p:nvSpPr>
            <p:spPr>
              <a:xfrm>
                <a:off x="4748400" y="22435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8" name="Forme libre 757"/>
              <p:cNvSpPr/>
              <p:nvPr/>
            </p:nvSpPr>
            <p:spPr>
              <a:xfrm>
                <a:off x="4436280" y="2183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9" name="Forme libre 758"/>
              <p:cNvSpPr/>
              <p:nvPr/>
            </p:nvSpPr>
            <p:spPr>
              <a:xfrm>
                <a:off x="4437360" y="2183400"/>
                <a:ext cx="4716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2" h="47">
                    <a:moveTo>
                      <a:pt x="132" y="4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8" y="47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0" name="Forme libre 759"/>
              <p:cNvSpPr/>
              <p:nvPr/>
            </p:nvSpPr>
            <p:spPr>
              <a:xfrm>
                <a:off x="4483440" y="21988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1" name="Forme libre 760"/>
              <p:cNvSpPr/>
              <p:nvPr/>
            </p:nvSpPr>
            <p:spPr>
              <a:xfrm>
                <a:off x="4534920" y="221976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6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2" name="Forme libre 761"/>
              <p:cNvSpPr/>
              <p:nvPr/>
            </p:nvSpPr>
            <p:spPr>
              <a:xfrm>
                <a:off x="4536360" y="2220119"/>
                <a:ext cx="4680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1" h="47">
                    <a:moveTo>
                      <a:pt x="131" y="4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3" name="Forme libre 762"/>
              <p:cNvSpPr/>
              <p:nvPr/>
            </p:nvSpPr>
            <p:spPr>
              <a:xfrm>
                <a:off x="4582079" y="223524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0" y="5"/>
                    </a:moveTo>
                    <a:lnTo>
                      <a:pt x="3" y="6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4" name="Forme libre 763"/>
              <p:cNvSpPr/>
              <p:nvPr/>
            </p:nvSpPr>
            <p:spPr>
              <a:xfrm>
                <a:off x="4328280" y="221759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5" name="Forme libre 764"/>
              <p:cNvSpPr/>
              <p:nvPr/>
            </p:nvSpPr>
            <p:spPr>
              <a:xfrm>
                <a:off x="4329360" y="2149560"/>
                <a:ext cx="223200" cy="69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21" h="194">
                    <a:moveTo>
                      <a:pt x="619" y="0"/>
                    </a:moveTo>
                    <a:lnTo>
                      <a:pt x="0" y="189"/>
                    </a:lnTo>
                    <a:lnTo>
                      <a:pt x="3" y="194"/>
                    </a:lnTo>
                    <a:lnTo>
                      <a:pt x="621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6" name="Forme libre 765"/>
              <p:cNvSpPr/>
              <p:nvPr/>
            </p:nvSpPr>
            <p:spPr>
              <a:xfrm>
                <a:off x="4551839" y="2149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7" name="Forme libre 766"/>
              <p:cNvSpPr/>
              <p:nvPr/>
            </p:nvSpPr>
            <p:spPr>
              <a:xfrm>
                <a:off x="4367159" y="2238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8" name="Forme libre 767"/>
              <p:cNvSpPr/>
              <p:nvPr/>
            </p:nvSpPr>
            <p:spPr>
              <a:xfrm>
                <a:off x="4367880" y="2156040"/>
                <a:ext cx="270000" cy="8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1" h="234">
                    <a:moveTo>
                      <a:pt x="748" y="0"/>
                    </a:moveTo>
                    <a:lnTo>
                      <a:pt x="0" y="229"/>
                    </a:lnTo>
                    <a:lnTo>
                      <a:pt x="3" y="234"/>
                    </a:lnTo>
                    <a:lnTo>
                      <a:pt x="751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9" name="Forme libre 768"/>
              <p:cNvSpPr/>
              <p:nvPr/>
            </p:nvSpPr>
            <p:spPr>
              <a:xfrm>
                <a:off x="463716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0" name="Forme libre 769"/>
              <p:cNvSpPr/>
              <p:nvPr/>
            </p:nvSpPr>
            <p:spPr>
              <a:xfrm>
                <a:off x="4428720" y="22518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1" name="Forme libre 770"/>
              <p:cNvSpPr/>
              <p:nvPr/>
            </p:nvSpPr>
            <p:spPr>
              <a:xfrm>
                <a:off x="4429440" y="2169000"/>
                <a:ext cx="271800" cy="842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6" h="235">
                    <a:moveTo>
                      <a:pt x="753" y="0"/>
                    </a:moveTo>
                    <a:lnTo>
                      <a:pt x="0" y="230"/>
                    </a:lnTo>
                    <a:lnTo>
                      <a:pt x="2" y="235"/>
                    </a:lnTo>
                    <a:lnTo>
                      <a:pt x="756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2" name="Forme libre 771"/>
              <p:cNvSpPr/>
              <p:nvPr/>
            </p:nvSpPr>
            <p:spPr>
              <a:xfrm>
                <a:off x="4700880" y="2169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3" name="Forme libre 772"/>
              <p:cNvSpPr/>
              <p:nvPr/>
            </p:nvSpPr>
            <p:spPr>
              <a:xfrm>
                <a:off x="433080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4" name="Forme libre 773"/>
              <p:cNvSpPr/>
              <p:nvPr/>
            </p:nvSpPr>
            <p:spPr>
              <a:xfrm>
                <a:off x="4331880" y="2155680"/>
                <a:ext cx="107640" cy="34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0" h="96">
                    <a:moveTo>
                      <a:pt x="297" y="0"/>
                    </a:moveTo>
                    <a:lnTo>
                      <a:pt x="0" y="91"/>
                    </a:lnTo>
                    <a:lnTo>
                      <a:pt x="3" y="96"/>
                    </a:lnTo>
                    <a:lnTo>
                      <a:pt x="300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5" name="Forme libre 774"/>
              <p:cNvSpPr/>
              <p:nvPr/>
            </p:nvSpPr>
            <p:spPr>
              <a:xfrm>
                <a:off x="4438440" y="21553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6" name="Forme libre 775"/>
              <p:cNvSpPr/>
              <p:nvPr/>
            </p:nvSpPr>
            <p:spPr>
              <a:xfrm>
                <a:off x="451152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7" name="Forme libre 776"/>
              <p:cNvSpPr/>
              <p:nvPr/>
            </p:nvSpPr>
            <p:spPr>
              <a:xfrm>
                <a:off x="4512240" y="2188080"/>
                <a:ext cx="228240" cy="70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5" h="198">
                    <a:moveTo>
                      <a:pt x="632" y="0"/>
                    </a:moveTo>
                    <a:lnTo>
                      <a:pt x="0" y="193"/>
                    </a:lnTo>
                    <a:lnTo>
                      <a:pt x="3" y="198"/>
                    </a:lnTo>
                    <a:lnTo>
                      <a:pt x="63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8" name="Forme libre 777"/>
              <p:cNvSpPr/>
              <p:nvPr/>
            </p:nvSpPr>
            <p:spPr>
              <a:xfrm>
                <a:off x="473976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9" name="Forme libre 778"/>
              <p:cNvSpPr/>
              <p:nvPr/>
            </p:nvSpPr>
            <p:spPr>
              <a:xfrm>
                <a:off x="4661279" y="2247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0" name="Forme libre 779"/>
              <p:cNvSpPr/>
              <p:nvPr/>
            </p:nvSpPr>
            <p:spPr>
              <a:xfrm>
                <a:off x="4662000" y="2223720"/>
                <a:ext cx="72360" cy="24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2" h="70">
                    <a:moveTo>
                      <a:pt x="200" y="0"/>
                    </a:moveTo>
                    <a:lnTo>
                      <a:pt x="0" y="65"/>
                    </a:lnTo>
                    <a:lnTo>
                      <a:pt x="3" y="70"/>
                    </a:lnTo>
                    <a:lnTo>
                      <a:pt x="20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1" name="Forme libre 780"/>
              <p:cNvSpPr/>
              <p:nvPr/>
            </p:nvSpPr>
            <p:spPr>
              <a:xfrm>
                <a:off x="4734000" y="22237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2" name="Forme libre 781"/>
              <p:cNvSpPr/>
              <p:nvPr/>
            </p:nvSpPr>
            <p:spPr>
              <a:xfrm>
                <a:off x="4350600" y="2182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3" name="Forme libre 782"/>
              <p:cNvSpPr/>
              <p:nvPr/>
            </p:nvSpPr>
            <p:spPr>
              <a:xfrm>
                <a:off x="4351320" y="2183039"/>
                <a:ext cx="44280" cy="1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45">
                    <a:moveTo>
                      <a:pt x="124" y="4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1" y="4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4" name="Forme libre 783"/>
              <p:cNvSpPr/>
              <p:nvPr/>
            </p:nvSpPr>
            <p:spPr>
              <a:xfrm>
                <a:off x="4394879" y="21974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5" name="Forme libre 784"/>
              <p:cNvSpPr/>
              <p:nvPr/>
            </p:nvSpPr>
            <p:spPr>
              <a:xfrm>
                <a:off x="443844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6" name="Forme libre 785"/>
              <p:cNvSpPr/>
              <p:nvPr/>
            </p:nvSpPr>
            <p:spPr>
              <a:xfrm>
                <a:off x="4439160" y="2156040"/>
                <a:ext cx="43200" cy="15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1" h="44">
                    <a:moveTo>
                      <a:pt x="121" y="39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18" y="44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7" name="Forme libre 786"/>
              <p:cNvSpPr/>
              <p:nvPr/>
            </p:nvSpPr>
            <p:spPr>
              <a:xfrm>
                <a:off x="4481640" y="2170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8" name="Forme libre 787"/>
              <p:cNvSpPr/>
              <p:nvPr/>
            </p:nvSpPr>
            <p:spPr>
              <a:xfrm>
                <a:off x="4349520" y="22118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9" name="Forme libre 788"/>
              <p:cNvSpPr/>
              <p:nvPr/>
            </p:nvSpPr>
            <p:spPr>
              <a:xfrm>
                <a:off x="4350600" y="2211839"/>
                <a:ext cx="5112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51">
                    <a:moveTo>
                      <a:pt x="143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0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0" name="Forme libre 789"/>
              <p:cNvSpPr/>
              <p:nvPr/>
            </p:nvSpPr>
            <p:spPr>
              <a:xfrm>
                <a:off x="4401000" y="2228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1" name="Forme libre 790"/>
              <p:cNvSpPr/>
              <p:nvPr/>
            </p:nvSpPr>
            <p:spPr>
              <a:xfrm>
                <a:off x="4438440" y="2184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2" name="Forme libre 791"/>
              <p:cNvSpPr/>
              <p:nvPr/>
            </p:nvSpPr>
            <p:spPr>
              <a:xfrm>
                <a:off x="4439160" y="2184840"/>
                <a:ext cx="5040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1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3" name="Forme libre 792"/>
              <p:cNvSpPr/>
              <p:nvPr/>
            </p:nvSpPr>
            <p:spPr>
              <a:xfrm>
                <a:off x="4489200" y="22010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4" name="Forme libre 793"/>
              <p:cNvSpPr/>
              <p:nvPr/>
            </p:nvSpPr>
            <p:spPr>
              <a:xfrm>
                <a:off x="4528080" y="2157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5" name="Forme libre 794"/>
              <p:cNvSpPr/>
              <p:nvPr/>
            </p:nvSpPr>
            <p:spPr>
              <a:xfrm>
                <a:off x="4529160" y="2157120"/>
                <a:ext cx="5040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1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7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6" name="Forme libre 795"/>
              <p:cNvSpPr/>
              <p:nvPr/>
            </p:nvSpPr>
            <p:spPr>
              <a:xfrm>
                <a:off x="4578479" y="2173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7" name="Forme libre 796"/>
              <p:cNvSpPr/>
              <p:nvPr/>
            </p:nvSpPr>
            <p:spPr>
              <a:xfrm>
                <a:off x="4444560" y="2215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8" name="Forme libre 797"/>
              <p:cNvSpPr/>
              <p:nvPr/>
            </p:nvSpPr>
            <p:spPr>
              <a:xfrm>
                <a:off x="4445640" y="2215080"/>
                <a:ext cx="48960" cy="17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7" h="49">
                    <a:moveTo>
                      <a:pt x="137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9" name="Forme libre 798"/>
              <p:cNvSpPr/>
              <p:nvPr/>
            </p:nvSpPr>
            <p:spPr>
              <a:xfrm>
                <a:off x="4493880" y="2231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0" name="Forme libre 799"/>
              <p:cNvSpPr/>
              <p:nvPr/>
            </p:nvSpPr>
            <p:spPr>
              <a:xfrm>
                <a:off x="453456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1" name="Forme libre 800"/>
              <p:cNvSpPr/>
              <p:nvPr/>
            </p:nvSpPr>
            <p:spPr>
              <a:xfrm>
                <a:off x="4534920" y="2188080"/>
                <a:ext cx="4932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" h="50">
                    <a:moveTo>
                      <a:pt x="138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5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2" name="Forme libre 801"/>
              <p:cNvSpPr/>
              <p:nvPr/>
            </p:nvSpPr>
            <p:spPr>
              <a:xfrm>
                <a:off x="4583880" y="220427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3" name="Forme libre 802"/>
              <p:cNvSpPr/>
              <p:nvPr/>
            </p:nvSpPr>
            <p:spPr>
              <a:xfrm>
                <a:off x="4623480" y="2160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4" name="Forme libre 803"/>
              <p:cNvSpPr/>
              <p:nvPr/>
            </p:nvSpPr>
            <p:spPr>
              <a:xfrm>
                <a:off x="4624200" y="2160360"/>
                <a:ext cx="4968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" h="50">
                    <a:moveTo>
                      <a:pt x="139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6" y="5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5" name="Forme libre 804"/>
              <p:cNvSpPr/>
              <p:nvPr/>
            </p:nvSpPr>
            <p:spPr>
              <a:xfrm>
                <a:off x="4673160" y="2176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6" name="Forme libre 805"/>
              <p:cNvSpPr/>
              <p:nvPr/>
            </p:nvSpPr>
            <p:spPr>
              <a:xfrm>
                <a:off x="4632120" y="2191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7" name="Forme libre 806"/>
              <p:cNvSpPr/>
              <p:nvPr/>
            </p:nvSpPr>
            <p:spPr>
              <a:xfrm>
                <a:off x="4632840" y="2191680"/>
                <a:ext cx="45000" cy="16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46">
                    <a:moveTo>
                      <a:pt x="126" y="4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8" name="Forme libre 807"/>
              <p:cNvSpPr/>
              <p:nvPr/>
            </p:nvSpPr>
            <p:spPr>
              <a:xfrm>
                <a:off x="4677120" y="22064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9" name="Forme libre 808"/>
              <p:cNvSpPr/>
              <p:nvPr/>
            </p:nvSpPr>
            <p:spPr>
              <a:xfrm>
                <a:off x="4544280" y="2247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0" name="Forme libre 809"/>
              <p:cNvSpPr/>
              <p:nvPr/>
            </p:nvSpPr>
            <p:spPr>
              <a:xfrm>
                <a:off x="4545360" y="2247840"/>
                <a:ext cx="30960" cy="11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33">
                    <a:moveTo>
                      <a:pt x="87" y="2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1" name="Forme libre 810"/>
              <p:cNvSpPr/>
              <p:nvPr/>
            </p:nvSpPr>
            <p:spPr>
              <a:xfrm>
                <a:off x="457560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2" name="Forme libre 811"/>
              <p:cNvSpPr/>
              <p:nvPr/>
            </p:nvSpPr>
            <p:spPr>
              <a:xfrm>
                <a:off x="4633560" y="222047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3" name="Forme libre 812"/>
              <p:cNvSpPr/>
              <p:nvPr/>
            </p:nvSpPr>
            <p:spPr>
              <a:xfrm>
                <a:off x="4634280" y="2220840"/>
                <a:ext cx="53280" cy="18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9" h="53">
                    <a:moveTo>
                      <a:pt x="149" y="4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4" name="Forme libre 813"/>
              <p:cNvSpPr/>
              <p:nvPr/>
            </p:nvSpPr>
            <p:spPr>
              <a:xfrm>
                <a:off x="4686840" y="2238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5" name="Forme libre 814"/>
              <p:cNvSpPr/>
              <p:nvPr/>
            </p:nvSpPr>
            <p:spPr>
              <a:xfrm>
                <a:off x="4724280" y="2193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6" name="Forme libre 815"/>
              <p:cNvSpPr/>
              <p:nvPr/>
            </p:nvSpPr>
            <p:spPr>
              <a:xfrm>
                <a:off x="4725000" y="2193120"/>
                <a:ext cx="23400" cy="9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6" h="26">
                    <a:moveTo>
                      <a:pt x="66" y="2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63" y="2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7" name="Forme libre 816"/>
              <p:cNvSpPr/>
              <p:nvPr/>
            </p:nvSpPr>
            <p:spPr>
              <a:xfrm>
                <a:off x="4747680" y="2200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8" name="Forme libre 817"/>
              <p:cNvSpPr/>
              <p:nvPr/>
            </p:nvSpPr>
            <p:spPr>
              <a:xfrm>
                <a:off x="4533480" y="221868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6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9" name="Forme libre 818"/>
              <p:cNvSpPr/>
              <p:nvPr/>
            </p:nvSpPr>
            <p:spPr>
              <a:xfrm>
                <a:off x="4534920" y="2219039"/>
                <a:ext cx="4644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0" h="47">
                    <a:moveTo>
                      <a:pt x="130" y="4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0" name="Forme libre 819"/>
              <p:cNvSpPr/>
              <p:nvPr/>
            </p:nvSpPr>
            <p:spPr>
              <a:xfrm>
                <a:off x="4580280" y="223452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0" y="5"/>
                    </a:moveTo>
                    <a:lnTo>
                      <a:pt x="3" y="6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1" name="Forme libre 820"/>
              <p:cNvSpPr/>
              <p:nvPr/>
            </p:nvSpPr>
            <p:spPr>
              <a:xfrm>
                <a:off x="4326480" y="221651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2" name="Forme libre 821"/>
              <p:cNvSpPr/>
              <p:nvPr/>
            </p:nvSpPr>
            <p:spPr>
              <a:xfrm>
                <a:off x="4327560" y="2148480"/>
                <a:ext cx="223200" cy="69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21" h="194">
                    <a:moveTo>
                      <a:pt x="619" y="0"/>
                    </a:moveTo>
                    <a:lnTo>
                      <a:pt x="0" y="189"/>
                    </a:lnTo>
                    <a:lnTo>
                      <a:pt x="3" y="194"/>
                    </a:lnTo>
                    <a:lnTo>
                      <a:pt x="621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3" name="Forme libre 822"/>
              <p:cNvSpPr/>
              <p:nvPr/>
            </p:nvSpPr>
            <p:spPr>
              <a:xfrm>
                <a:off x="4550040" y="2148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4" name="Forme libre 823"/>
              <p:cNvSpPr/>
              <p:nvPr/>
            </p:nvSpPr>
            <p:spPr>
              <a:xfrm>
                <a:off x="4365360" y="2237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5" name="Forme libre 824"/>
              <p:cNvSpPr/>
              <p:nvPr/>
            </p:nvSpPr>
            <p:spPr>
              <a:xfrm>
                <a:off x="4366079" y="2155320"/>
                <a:ext cx="270360" cy="83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2" h="233">
                    <a:moveTo>
                      <a:pt x="749" y="0"/>
                    </a:moveTo>
                    <a:lnTo>
                      <a:pt x="0" y="228"/>
                    </a:lnTo>
                    <a:lnTo>
                      <a:pt x="3" y="233"/>
                    </a:lnTo>
                    <a:lnTo>
                      <a:pt x="75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6" name="Forme libre 825"/>
              <p:cNvSpPr/>
              <p:nvPr/>
            </p:nvSpPr>
            <p:spPr>
              <a:xfrm>
                <a:off x="4635720" y="21553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7" name="Forme libre 826"/>
              <p:cNvSpPr/>
              <p:nvPr/>
            </p:nvSpPr>
            <p:spPr>
              <a:xfrm>
                <a:off x="4426920" y="2251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8" name="Forme libre 827"/>
              <p:cNvSpPr/>
              <p:nvPr/>
            </p:nvSpPr>
            <p:spPr>
              <a:xfrm>
                <a:off x="4427640" y="2168280"/>
                <a:ext cx="271440" cy="842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5" h="235">
                    <a:moveTo>
                      <a:pt x="752" y="0"/>
                    </a:moveTo>
                    <a:lnTo>
                      <a:pt x="0" y="230"/>
                    </a:lnTo>
                    <a:lnTo>
                      <a:pt x="3" y="235"/>
                    </a:lnTo>
                    <a:lnTo>
                      <a:pt x="75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9" name="Forme libre 828"/>
              <p:cNvSpPr/>
              <p:nvPr/>
            </p:nvSpPr>
            <p:spPr>
              <a:xfrm>
                <a:off x="4698360" y="2168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0" name="Forme libre 829"/>
              <p:cNvSpPr/>
              <p:nvPr/>
            </p:nvSpPr>
            <p:spPr>
              <a:xfrm>
                <a:off x="432936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1" name="Forme libre 830"/>
              <p:cNvSpPr/>
              <p:nvPr/>
            </p:nvSpPr>
            <p:spPr>
              <a:xfrm>
                <a:off x="4330079" y="2154600"/>
                <a:ext cx="107280" cy="33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9" h="95">
                    <a:moveTo>
                      <a:pt x="296" y="0"/>
                    </a:moveTo>
                    <a:lnTo>
                      <a:pt x="0" y="90"/>
                    </a:lnTo>
                    <a:lnTo>
                      <a:pt x="3" y="95"/>
                    </a:lnTo>
                    <a:lnTo>
                      <a:pt x="299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2" name="Forme libre 831"/>
              <p:cNvSpPr/>
              <p:nvPr/>
            </p:nvSpPr>
            <p:spPr>
              <a:xfrm>
                <a:off x="4436640" y="2154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3" name="Forme libre 832"/>
              <p:cNvSpPr/>
              <p:nvPr/>
            </p:nvSpPr>
            <p:spPr>
              <a:xfrm>
                <a:off x="450648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4" name="Forme libre 833"/>
              <p:cNvSpPr/>
              <p:nvPr/>
            </p:nvSpPr>
            <p:spPr>
              <a:xfrm>
                <a:off x="4507560" y="2187360"/>
                <a:ext cx="231480" cy="72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44" h="201">
                    <a:moveTo>
                      <a:pt x="641" y="0"/>
                    </a:moveTo>
                    <a:lnTo>
                      <a:pt x="0" y="196"/>
                    </a:lnTo>
                    <a:lnTo>
                      <a:pt x="3" y="201"/>
                    </a:lnTo>
                    <a:lnTo>
                      <a:pt x="644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5" name="Forme libre 834"/>
              <p:cNvSpPr/>
              <p:nvPr/>
            </p:nvSpPr>
            <p:spPr>
              <a:xfrm>
                <a:off x="473832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6" name="Forme libre 835"/>
              <p:cNvSpPr/>
              <p:nvPr/>
            </p:nvSpPr>
            <p:spPr>
              <a:xfrm>
                <a:off x="4650840" y="22489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7" name="Forme libre 836"/>
              <p:cNvSpPr/>
              <p:nvPr/>
            </p:nvSpPr>
            <p:spPr>
              <a:xfrm>
                <a:off x="4651920" y="2221200"/>
                <a:ext cx="86400" cy="29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1" h="83">
                    <a:moveTo>
                      <a:pt x="238" y="0"/>
                    </a:moveTo>
                    <a:lnTo>
                      <a:pt x="0" y="78"/>
                    </a:lnTo>
                    <a:lnTo>
                      <a:pt x="3" y="83"/>
                    </a:lnTo>
                    <a:lnTo>
                      <a:pt x="241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8" name="Forme libre 837"/>
              <p:cNvSpPr/>
              <p:nvPr/>
            </p:nvSpPr>
            <p:spPr>
              <a:xfrm>
                <a:off x="4737600" y="22208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9" name="Forme libre 838"/>
              <p:cNvSpPr/>
              <p:nvPr/>
            </p:nvSpPr>
            <p:spPr>
              <a:xfrm>
                <a:off x="4348800" y="21819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0" name="Forme libre 839"/>
              <p:cNvSpPr/>
              <p:nvPr/>
            </p:nvSpPr>
            <p:spPr>
              <a:xfrm>
                <a:off x="4349520" y="2181960"/>
                <a:ext cx="44280" cy="1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45">
                    <a:moveTo>
                      <a:pt x="124" y="4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1" y="4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1" name="Forme libre 840"/>
              <p:cNvSpPr/>
              <p:nvPr/>
            </p:nvSpPr>
            <p:spPr>
              <a:xfrm>
                <a:off x="4393080" y="21963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2" name="Forme libre 841"/>
              <p:cNvSpPr/>
              <p:nvPr/>
            </p:nvSpPr>
            <p:spPr>
              <a:xfrm>
                <a:off x="4436280" y="21549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3" name="Forme libre 842"/>
              <p:cNvSpPr/>
              <p:nvPr/>
            </p:nvSpPr>
            <p:spPr>
              <a:xfrm>
                <a:off x="4437360" y="2155320"/>
                <a:ext cx="43200" cy="15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1" h="44">
                    <a:moveTo>
                      <a:pt x="121" y="39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18" y="44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4" name="Forme libre 843"/>
              <p:cNvSpPr/>
              <p:nvPr/>
            </p:nvSpPr>
            <p:spPr>
              <a:xfrm>
                <a:off x="4479840" y="2169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5" name="Forme libre 844"/>
              <p:cNvSpPr/>
              <p:nvPr/>
            </p:nvSpPr>
            <p:spPr>
              <a:xfrm>
                <a:off x="4347720" y="2210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6" name="Forme libre 845"/>
              <p:cNvSpPr/>
              <p:nvPr/>
            </p:nvSpPr>
            <p:spPr>
              <a:xfrm>
                <a:off x="4348800" y="2210760"/>
                <a:ext cx="5112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51">
                    <a:moveTo>
                      <a:pt x="143" y="4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0" y="51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7" name="Forme libre 846"/>
              <p:cNvSpPr/>
              <p:nvPr/>
            </p:nvSpPr>
            <p:spPr>
              <a:xfrm>
                <a:off x="4399200" y="2227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8" name="Forme libre 847"/>
              <p:cNvSpPr/>
              <p:nvPr/>
            </p:nvSpPr>
            <p:spPr>
              <a:xfrm>
                <a:off x="4436640" y="2183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9" name="Forme libre 848"/>
              <p:cNvSpPr/>
              <p:nvPr/>
            </p:nvSpPr>
            <p:spPr>
              <a:xfrm>
                <a:off x="4437360" y="2183760"/>
                <a:ext cx="5076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2" h="51">
                    <a:moveTo>
                      <a:pt x="142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1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0" name="Forme libre 849"/>
              <p:cNvSpPr/>
              <p:nvPr/>
            </p:nvSpPr>
            <p:spPr>
              <a:xfrm>
                <a:off x="4487400" y="220031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1" name="Forme libre 850"/>
              <p:cNvSpPr/>
              <p:nvPr/>
            </p:nvSpPr>
            <p:spPr>
              <a:xfrm>
                <a:off x="452664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2" name="Forme libre 851"/>
              <p:cNvSpPr/>
              <p:nvPr/>
            </p:nvSpPr>
            <p:spPr>
              <a:xfrm>
                <a:off x="4527360" y="2156400"/>
                <a:ext cx="5040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0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3" name="Forme libre 852"/>
              <p:cNvSpPr/>
              <p:nvPr/>
            </p:nvSpPr>
            <p:spPr>
              <a:xfrm>
                <a:off x="4576680" y="2172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4" name="Forme libre 853"/>
              <p:cNvSpPr/>
              <p:nvPr/>
            </p:nvSpPr>
            <p:spPr>
              <a:xfrm>
                <a:off x="4443120" y="2214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5" name="Forme libre 854"/>
              <p:cNvSpPr/>
              <p:nvPr/>
            </p:nvSpPr>
            <p:spPr>
              <a:xfrm>
                <a:off x="4443840" y="2214360"/>
                <a:ext cx="48960" cy="17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7" h="49">
                    <a:moveTo>
                      <a:pt x="137" y="44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6" name="Forme libre 855"/>
              <p:cNvSpPr/>
              <p:nvPr/>
            </p:nvSpPr>
            <p:spPr>
              <a:xfrm>
                <a:off x="4492080" y="22302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7" name="Forme libre 856"/>
              <p:cNvSpPr/>
              <p:nvPr/>
            </p:nvSpPr>
            <p:spPr>
              <a:xfrm>
                <a:off x="453276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8" name="Forme libre 857"/>
              <p:cNvSpPr/>
              <p:nvPr/>
            </p:nvSpPr>
            <p:spPr>
              <a:xfrm>
                <a:off x="4533480" y="2187000"/>
                <a:ext cx="4932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" h="50">
                    <a:moveTo>
                      <a:pt x="138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9" name="Forme libre 858"/>
              <p:cNvSpPr/>
              <p:nvPr/>
            </p:nvSpPr>
            <p:spPr>
              <a:xfrm>
                <a:off x="4582079" y="220319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0" name="Forme libre 859"/>
              <p:cNvSpPr/>
              <p:nvPr/>
            </p:nvSpPr>
            <p:spPr>
              <a:xfrm>
                <a:off x="4621680" y="2159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1" name="Forme libre 860"/>
              <p:cNvSpPr/>
              <p:nvPr/>
            </p:nvSpPr>
            <p:spPr>
              <a:xfrm>
                <a:off x="4622400" y="2159280"/>
                <a:ext cx="4968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" h="50">
                    <a:moveTo>
                      <a:pt x="139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6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2" name="Forme libre 861"/>
              <p:cNvSpPr/>
              <p:nvPr/>
            </p:nvSpPr>
            <p:spPr>
              <a:xfrm>
                <a:off x="4671360" y="2175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3" name="Forme libre 862"/>
              <p:cNvSpPr/>
              <p:nvPr/>
            </p:nvSpPr>
            <p:spPr>
              <a:xfrm>
                <a:off x="4630320" y="2190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4" name="Forme libre 863"/>
              <p:cNvSpPr/>
              <p:nvPr/>
            </p:nvSpPr>
            <p:spPr>
              <a:xfrm>
                <a:off x="4631040" y="2190960"/>
                <a:ext cx="45000" cy="16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46">
                    <a:moveTo>
                      <a:pt x="126" y="4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5" name="Forme libre 864"/>
              <p:cNvSpPr/>
              <p:nvPr/>
            </p:nvSpPr>
            <p:spPr>
              <a:xfrm>
                <a:off x="4675320" y="22053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6" name="Forme libre 865"/>
              <p:cNvSpPr/>
              <p:nvPr/>
            </p:nvSpPr>
            <p:spPr>
              <a:xfrm>
                <a:off x="4542479" y="2246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7" name="Forme libre 866"/>
              <p:cNvSpPr/>
              <p:nvPr/>
            </p:nvSpPr>
            <p:spPr>
              <a:xfrm>
                <a:off x="4543559" y="2246760"/>
                <a:ext cx="30960" cy="11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33">
                    <a:moveTo>
                      <a:pt x="87" y="2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8" name="Forme libre 867"/>
              <p:cNvSpPr/>
              <p:nvPr/>
            </p:nvSpPr>
            <p:spPr>
              <a:xfrm>
                <a:off x="4573800" y="22568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9" name="Forme libre 868"/>
              <p:cNvSpPr/>
              <p:nvPr/>
            </p:nvSpPr>
            <p:spPr>
              <a:xfrm>
                <a:off x="4631760" y="2219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0" name="Forme libre 869"/>
              <p:cNvSpPr/>
              <p:nvPr/>
            </p:nvSpPr>
            <p:spPr>
              <a:xfrm>
                <a:off x="4632480" y="2219760"/>
                <a:ext cx="53280" cy="18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9" h="53">
                    <a:moveTo>
                      <a:pt x="149" y="4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1" name="Forme libre 870"/>
              <p:cNvSpPr/>
              <p:nvPr/>
            </p:nvSpPr>
            <p:spPr>
              <a:xfrm>
                <a:off x="4685040" y="2237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2" name="Forme libre 871"/>
              <p:cNvSpPr/>
              <p:nvPr/>
            </p:nvSpPr>
            <p:spPr>
              <a:xfrm>
                <a:off x="4722479" y="2192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3" name="Forme libre 872"/>
              <p:cNvSpPr/>
              <p:nvPr/>
            </p:nvSpPr>
            <p:spPr>
              <a:xfrm>
                <a:off x="4723200" y="2192400"/>
                <a:ext cx="25920" cy="9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3" h="28">
                    <a:moveTo>
                      <a:pt x="73" y="2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4" name="Forme libre 873"/>
              <p:cNvSpPr/>
              <p:nvPr/>
            </p:nvSpPr>
            <p:spPr>
              <a:xfrm>
                <a:off x="4748400" y="2200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5" name="Forme libre 874"/>
              <p:cNvSpPr/>
              <p:nvPr/>
            </p:nvSpPr>
            <p:spPr>
              <a:xfrm>
                <a:off x="4534920" y="2204279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6"/>
                    </a:lnTo>
                    <a:lnTo>
                      <a:pt x="46" y="156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4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7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6"/>
                    </a:lnTo>
                    <a:lnTo>
                      <a:pt x="310" y="134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20"/>
                    </a:lnTo>
                    <a:lnTo>
                      <a:pt x="391" y="119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10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6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9"/>
                    </a:lnTo>
                    <a:lnTo>
                      <a:pt x="470" y="97"/>
                    </a:lnTo>
                    <a:lnTo>
                      <a:pt x="475" y="96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90"/>
                    </a:lnTo>
                    <a:lnTo>
                      <a:pt x="496" y="88"/>
                    </a:lnTo>
                    <a:lnTo>
                      <a:pt x="500" y="87"/>
                    </a:lnTo>
                    <a:lnTo>
                      <a:pt x="504" y="85"/>
                    </a:lnTo>
                    <a:lnTo>
                      <a:pt x="508" y="84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4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4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7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8"/>
                    </a:lnTo>
                    <a:lnTo>
                      <a:pt x="574" y="46"/>
                    </a:lnTo>
                    <a:lnTo>
                      <a:pt x="577" y="44"/>
                    </a:lnTo>
                    <a:lnTo>
                      <a:pt x="579" y="42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3"/>
                    </a:lnTo>
                    <a:lnTo>
                      <a:pt x="589" y="31"/>
                    </a:lnTo>
                    <a:lnTo>
                      <a:pt x="590" y="28"/>
                    </a:lnTo>
                    <a:lnTo>
                      <a:pt x="592" y="27"/>
                    </a:lnTo>
                    <a:lnTo>
                      <a:pt x="593" y="25"/>
                    </a:lnTo>
                    <a:lnTo>
                      <a:pt x="594" y="23"/>
                    </a:lnTo>
                    <a:lnTo>
                      <a:pt x="595" y="21"/>
                    </a:lnTo>
                    <a:lnTo>
                      <a:pt x="596" y="19"/>
                    </a:lnTo>
                    <a:lnTo>
                      <a:pt x="597" y="16"/>
                    </a:lnTo>
                    <a:lnTo>
                      <a:pt x="598" y="15"/>
                    </a:lnTo>
                    <a:lnTo>
                      <a:pt x="598" y="13"/>
                    </a:lnTo>
                    <a:lnTo>
                      <a:pt x="599" y="11"/>
                    </a:lnTo>
                    <a:lnTo>
                      <a:pt x="599" y="9"/>
                    </a:lnTo>
                    <a:lnTo>
                      <a:pt x="600" y="7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6"/>
                    </a:lnTo>
                    <a:lnTo>
                      <a:pt x="592" y="8"/>
                    </a:lnTo>
                    <a:lnTo>
                      <a:pt x="592" y="10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8" y="19"/>
                    </a:lnTo>
                    <a:lnTo>
                      <a:pt x="587" y="21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8"/>
                    </a:lnTo>
                    <a:lnTo>
                      <a:pt x="581" y="29"/>
                    </a:lnTo>
                    <a:lnTo>
                      <a:pt x="579" y="32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7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6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1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8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3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8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6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8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4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8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2"/>
                    </a:lnTo>
                    <a:lnTo>
                      <a:pt x="430" y="103"/>
                    </a:lnTo>
                    <a:lnTo>
                      <a:pt x="426" y="105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10"/>
                    </a:lnTo>
                    <a:lnTo>
                      <a:pt x="400" y="111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5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7"/>
                    </a:lnTo>
                    <a:lnTo>
                      <a:pt x="308" y="129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4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9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3"/>
                    </a:lnTo>
                    <a:lnTo>
                      <a:pt x="177" y="144"/>
                    </a:lnTo>
                    <a:lnTo>
                      <a:pt x="163" y="145"/>
                    </a:lnTo>
                    <a:lnTo>
                      <a:pt x="148" y="146"/>
                    </a:lnTo>
                    <a:lnTo>
                      <a:pt x="134" y="147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9"/>
                    </a:lnTo>
                    <a:lnTo>
                      <a:pt x="75" y="149"/>
                    </a:lnTo>
                    <a:lnTo>
                      <a:pt x="61" y="150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6" name="Forme libre 875"/>
              <p:cNvSpPr/>
              <p:nvPr/>
            </p:nvSpPr>
            <p:spPr>
              <a:xfrm>
                <a:off x="4318920" y="2204279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1"/>
                    </a:lnTo>
                    <a:lnTo>
                      <a:pt x="6" y="23"/>
                    </a:lnTo>
                    <a:lnTo>
                      <a:pt x="7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1" y="31"/>
                    </a:lnTo>
                    <a:lnTo>
                      <a:pt x="13" y="33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6" y="46"/>
                    </a:lnTo>
                    <a:lnTo>
                      <a:pt x="28" y="48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7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4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4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4"/>
                    </a:lnTo>
                    <a:lnTo>
                      <a:pt x="96" y="85"/>
                    </a:lnTo>
                    <a:lnTo>
                      <a:pt x="100" y="87"/>
                    </a:lnTo>
                    <a:lnTo>
                      <a:pt x="104" y="88"/>
                    </a:lnTo>
                    <a:lnTo>
                      <a:pt x="108" y="90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6"/>
                    </a:lnTo>
                    <a:lnTo>
                      <a:pt x="130" y="97"/>
                    </a:lnTo>
                    <a:lnTo>
                      <a:pt x="134" y="99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6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10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9"/>
                    </a:lnTo>
                    <a:lnTo>
                      <a:pt x="214" y="120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4"/>
                    </a:lnTo>
                    <a:lnTo>
                      <a:pt x="303" y="136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7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4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6"/>
                    </a:lnTo>
                    <a:lnTo>
                      <a:pt x="569" y="156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1"/>
                    </a:lnTo>
                    <a:lnTo>
                      <a:pt x="585" y="151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50"/>
                    </a:lnTo>
                    <a:lnTo>
                      <a:pt x="525" y="149"/>
                    </a:lnTo>
                    <a:lnTo>
                      <a:pt x="510" y="149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7"/>
                    </a:lnTo>
                    <a:lnTo>
                      <a:pt x="452" y="146"/>
                    </a:lnTo>
                    <a:lnTo>
                      <a:pt x="437" y="145"/>
                    </a:lnTo>
                    <a:lnTo>
                      <a:pt x="423" y="144"/>
                    </a:lnTo>
                    <a:lnTo>
                      <a:pt x="409" y="143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9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4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9"/>
                    </a:lnTo>
                    <a:lnTo>
                      <a:pt x="279" y="127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5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1"/>
                    </a:lnTo>
                    <a:lnTo>
                      <a:pt x="195" y="110"/>
                    </a:lnTo>
                    <a:lnTo>
                      <a:pt x="190" y="108"/>
                    </a:lnTo>
                    <a:lnTo>
                      <a:pt x="184" y="107"/>
                    </a:lnTo>
                    <a:lnTo>
                      <a:pt x="179" y="106"/>
                    </a:lnTo>
                    <a:lnTo>
                      <a:pt x="174" y="105"/>
                    </a:lnTo>
                    <a:lnTo>
                      <a:pt x="170" y="103"/>
                    </a:lnTo>
                    <a:lnTo>
                      <a:pt x="165" y="102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8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4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8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6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8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3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8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1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6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2"/>
                    </a:lnTo>
                    <a:lnTo>
                      <a:pt x="19" y="29"/>
                    </a:lnTo>
                    <a:lnTo>
                      <a:pt x="17" y="28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7" name="Forme libre 876"/>
              <p:cNvSpPr/>
              <p:nvPr/>
            </p:nvSpPr>
            <p:spPr>
              <a:xfrm>
                <a:off x="4318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4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8" name="Forme libre 877"/>
              <p:cNvSpPr/>
              <p:nvPr/>
            </p:nvSpPr>
            <p:spPr>
              <a:xfrm>
                <a:off x="4534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3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9" name="Forme libre 878"/>
              <p:cNvSpPr/>
              <p:nvPr/>
            </p:nvSpPr>
            <p:spPr>
              <a:xfrm>
                <a:off x="4540320" y="216432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77"/>
                    </a:moveTo>
                    <a:lnTo>
                      <a:pt x="88" y="99"/>
                    </a:lnTo>
                    <a:lnTo>
                      <a:pt x="296" y="37"/>
                    </a:lnTo>
                    <a:lnTo>
                      <a:pt x="393" y="55"/>
                    </a:lnTo>
                    <a:lnTo>
                      <a:pt x="342" y="0"/>
                    </a:lnTo>
                    <a:lnTo>
                      <a:pt x="9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0" name="Forme libre 879"/>
              <p:cNvSpPr/>
              <p:nvPr/>
            </p:nvSpPr>
            <p:spPr>
              <a:xfrm>
                <a:off x="4386240" y="220680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393" y="22"/>
                    </a:moveTo>
                    <a:lnTo>
                      <a:pt x="305" y="0"/>
                    </a:lnTo>
                    <a:lnTo>
                      <a:pt x="97" y="62"/>
                    </a:lnTo>
                    <a:lnTo>
                      <a:pt x="0" y="45"/>
                    </a:lnTo>
                    <a:lnTo>
                      <a:pt x="51" y="99"/>
                    </a:lnTo>
                    <a:lnTo>
                      <a:pt x="301" y="99"/>
                    </a:lnTo>
                    <a:lnTo>
                      <a:pt x="197" y="8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1" name="Forme libre 880"/>
              <p:cNvSpPr/>
              <p:nvPr/>
            </p:nvSpPr>
            <p:spPr>
              <a:xfrm>
                <a:off x="4393800" y="216324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22"/>
                    </a:moveTo>
                    <a:lnTo>
                      <a:pt x="88" y="0"/>
                    </a:lnTo>
                    <a:lnTo>
                      <a:pt x="296" y="62"/>
                    </a:lnTo>
                    <a:lnTo>
                      <a:pt x="393" y="44"/>
                    </a:lnTo>
                    <a:lnTo>
                      <a:pt x="342" y="99"/>
                    </a:lnTo>
                    <a:lnTo>
                      <a:pt x="91" y="99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2" name="Forme libre 881"/>
              <p:cNvSpPr/>
              <p:nvPr/>
            </p:nvSpPr>
            <p:spPr>
              <a:xfrm>
                <a:off x="4542840" y="216612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78"/>
                    </a:moveTo>
                    <a:lnTo>
                      <a:pt x="88" y="99"/>
                    </a:lnTo>
                    <a:lnTo>
                      <a:pt x="296" y="38"/>
                    </a:lnTo>
                    <a:lnTo>
                      <a:pt x="393" y="55"/>
                    </a:lnTo>
                    <a:lnTo>
                      <a:pt x="342" y="0"/>
                    </a:lnTo>
                    <a:lnTo>
                      <a:pt x="9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3" name="Forme libre 882"/>
              <p:cNvSpPr/>
              <p:nvPr/>
            </p:nvSpPr>
            <p:spPr>
              <a:xfrm>
                <a:off x="4388760" y="220896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393" y="22"/>
                    </a:moveTo>
                    <a:lnTo>
                      <a:pt x="305" y="0"/>
                    </a:lnTo>
                    <a:lnTo>
                      <a:pt x="97" y="62"/>
                    </a:lnTo>
                    <a:lnTo>
                      <a:pt x="0" y="45"/>
                    </a:lnTo>
                    <a:lnTo>
                      <a:pt x="51" y="99"/>
                    </a:lnTo>
                    <a:lnTo>
                      <a:pt x="301" y="99"/>
                    </a:lnTo>
                    <a:lnTo>
                      <a:pt x="197" y="80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4" name="Forme libre 883"/>
              <p:cNvSpPr/>
              <p:nvPr/>
            </p:nvSpPr>
            <p:spPr>
              <a:xfrm>
                <a:off x="4396320" y="2165039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22"/>
                    </a:moveTo>
                    <a:lnTo>
                      <a:pt x="88" y="0"/>
                    </a:lnTo>
                    <a:lnTo>
                      <a:pt x="296" y="62"/>
                    </a:lnTo>
                    <a:lnTo>
                      <a:pt x="393" y="44"/>
                    </a:lnTo>
                    <a:lnTo>
                      <a:pt x="342" y="99"/>
                    </a:lnTo>
                    <a:lnTo>
                      <a:pt x="91" y="99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5" name="Forme libre 884"/>
              <p:cNvSpPr/>
              <p:nvPr/>
            </p:nvSpPr>
            <p:spPr>
              <a:xfrm>
                <a:off x="4534200" y="2211839"/>
                <a:ext cx="139320" cy="34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8" h="98">
                    <a:moveTo>
                      <a:pt x="388" y="77"/>
                    </a:moveTo>
                    <a:lnTo>
                      <a:pt x="301" y="98"/>
                    </a:lnTo>
                    <a:lnTo>
                      <a:pt x="96" y="37"/>
                    </a:lnTo>
                    <a:lnTo>
                      <a:pt x="0" y="55"/>
                    </a:lnTo>
                    <a:lnTo>
                      <a:pt x="50" y="0"/>
                    </a:lnTo>
                    <a:lnTo>
                      <a:pt x="298" y="0"/>
                    </a:lnTo>
                    <a:lnTo>
                      <a:pt x="195" y="19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6" name="Forme libre 885"/>
              <p:cNvSpPr/>
              <p:nvPr/>
            </p:nvSpPr>
            <p:spPr>
              <a:xfrm>
                <a:off x="4536360" y="2214360"/>
                <a:ext cx="139320" cy="34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8" h="98">
                    <a:moveTo>
                      <a:pt x="388" y="77"/>
                    </a:moveTo>
                    <a:lnTo>
                      <a:pt x="301" y="98"/>
                    </a:lnTo>
                    <a:lnTo>
                      <a:pt x="96" y="37"/>
                    </a:lnTo>
                    <a:lnTo>
                      <a:pt x="0" y="55"/>
                    </a:lnTo>
                    <a:lnTo>
                      <a:pt x="51" y="0"/>
                    </a:lnTo>
                    <a:lnTo>
                      <a:pt x="298" y="0"/>
                    </a:lnTo>
                    <a:lnTo>
                      <a:pt x="195" y="19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pic>
          <p:nvPicPr>
            <p:cNvPr id="606" name="Picture 21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215856" y="6183075"/>
              <a:ext cx="720000" cy="6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7" name="Picture 2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095521" y="6156101"/>
              <a:ext cx="697319" cy="6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8" name="ZoneTexte 607"/>
            <p:cNvSpPr txBox="1"/>
            <p:nvPr/>
          </p:nvSpPr>
          <p:spPr>
            <a:xfrm>
              <a:off x="4212360" y="883660"/>
              <a:ext cx="653400" cy="2001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Internet</a:t>
              </a:r>
            </a:p>
          </p:txBody>
        </p:sp>
        <p:sp>
          <p:nvSpPr>
            <p:cNvPr id="609" name="Forme libre 608"/>
            <p:cNvSpPr/>
            <p:nvPr/>
          </p:nvSpPr>
          <p:spPr>
            <a:xfrm>
              <a:off x="7121296" y="3362928"/>
              <a:ext cx="1015439" cy="129607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1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625298" y="364048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203738" y="364048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2" name="Connecteur droit 611"/>
            <p:cNvSpPr/>
            <p:nvPr/>
          </p:nvSpPr>
          <p:spPr>
            <a:xfrm>
              <a:off x="7553298" y="3722928"/>
              <a:ext cx="72000" cy="0"/>
            </a:xfrm>
            <a:prstGeom prst="line">
              <a:avLst/>
            </a:prstGeom>
            <a:noFill/>
            <a:ln w="72000">
              <a:solidFill>
                <a:srgbClr val="DC2300"/>
              </a:solidFill>
              <a:prstDash val="solid"/>
            </a:ln>
          </p:spPr>
          <p:txBody>
            <a:bodyPr vert="horz" wrap="none" lIns="36000" tIns="36000" rIns="36000" bIns="36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3" name="ZoneTexte 612"/>
            <p:cNvSpPr txBox="1"/>
            <p:nvPr/>
          </p:nvSpPr>
          <p:spPr>
            <a:xfrm>
              <a:off x="7215735" y="4058829"/>
              <a:ext cx="747128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Cœur de grille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4" name="ZoneTexte 613"/>
            <p:cNvSpPr txBox="1"/>
            <p:nvPr/>
          </p:nvSpPr>
          <p:spPr>
            <a:xfrm>
              <a:off x="7159083" y="3501569"/>
              <a:ext cx="860428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EN x650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615" name="Forme libre 614"/>
            <p:cNvSpPr/>
            <p:nvPr/>
          </p:nvSpPr>
          <p:spPr>
            <a:xfrm>
              <a:off x="664161" y="1290994"/>
              <a:ext cx="1053896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16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952162" y="157899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ZoneTexte 616"/>
            <p:cNvSpPr txBox="1"/>
            <p:nvPr/>
          </p:nvSpPr>
          <p:spPr>
            <a:xfrm>
              <a:off x="1075921" y="1432356"/>
              <a:ext cx="256481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2920</a:t>
              </a:r>
              <a:endParaRPr lang="fr-FR" sz="10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8" name="ZoneTexte 617"/>
            <p:cNvSpPr txBox="1"/>
            <p:nvPr/>
          </p:nvSpPr>
          <p:spPr>
            <a:xfrm>
              <a:off x="702942" y="2080840"/>
              <a:ext cx="858440" cy="4424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err="1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(n x 1G)</a:t>
              </a:r>
            </a:p>
          </p:txBody>
        </p:sp>
        <p:sp>
          <p:nvSpPr>
            <p:cNvPr id="619" name="Connecteur droit 618"/>
            <p:cNvSpPr/>
            <p:nvPr/>
          </p:nvSpPr>
          <p:spPr>
            <a:xfrm flipV="1">
              <a:off x="880161" y="1733434"/>
              <a:ext cx="144001" cy="35568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0" name="Connecteur droit 619"/>
            <p:cNvSpPr/>
            <p:nvPr/>
          </p:nvSpPr>
          <p:spPr>
            <a:xfrm flipH="1" flipV="1">
              <a:off x="1151880" y="1732720"/>
              <a:ext cx="12250" cy="35027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1" name="Connecteur droit 620"/>
            <p:cNvSpPr/>
            <p:nvPr/>
          </p:nvSpPr>
          <p:spPr>
            <a:xfrm flipH="1" flipV="1">
              <a:off x="1248450" y="1706980"/>
              <a:ext cx="207712" cy="37601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grpSp>
          <p:nvGrpSpPr>
            <p:cNvPr id="622" name="Groupe 621"/>
            <p:cNvGrpSpPr/>
            <p:nvPr/>
          </p:nvGrpSpPr>
          <p:grpSpPr>
            <a:xfrm>
              <a:off x="8003176" y="5785229"/>
              <a:ext cx="843119" cy="154440"/>
              <a:chOff x="7282440" y="5389200"/>
              <a:chExt cx="843119" cy="154440"/>
            </a:xfrm>
          </p:grpSpPr>
          <p:pic>
            <p:nvPicPr>
              <p:cNvPr id="721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703999" y="538920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2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282440" y="538920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3" name="Connecteur droit 722"/>
              <p:cNvSpPr/>
              <p:nvPr/>
            </p:nvSpPr>
            <p:spPr>
              <a:xfrm>
                <a:off x="7632000" y="5471640"/>
                <a:ext cx="71999" cy="0"/>
              </a:xfrm>
              <a:prstGeom prst="line">
                <a:avLst/>
              </a:prstGeom>
              <a:noFill/>
              <a:ln w="72000">
                <a:solidFill>
                  <a:srgbClr val="DC2300"/>
                </a:solidFill>
                <a:prstDash val="solid"/>
              </a:ln>
            </p:spPr>
            <p:txBody>
              <a:bodyPr vert="horz" wrap="none" lIns="36000" tIns="36000" rIns="36000" bIns="36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sp>
          <p:nvSpPr>
            <p:cNvPr id="623" name="ZoneTexte 622"/>
            <p:cNvSpPr txBox="1"/>
            <p:nvPr/>
          </p:nvSpPr>
          <p:spPr>
            <a:xfrm>
              <a:off x="7944448" y="5635870"/>
              <a:ext cx="888577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3750G/E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624" name="Connecteur droit 623"/>
            <p:cNvSpPr/>
            <p:nvPr/>
          </p:nvSpPr>
          <p:spPr>
            <a:xfrm flipH="1" flipV="1">
              <a:off x="8136736" y="5950109"/>
              <a:ext cx="144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5" name="Connecteur droit 624"/>
            <p:cNvSpPr/>
            <p:nvPr/>
          </p:nvSpPr>
          <p:spPr>
            <a:xfrm flipV="1">
              <a:off x="8280736" y="5950109"/>
              <a:ext cx="288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6" name="Connecteur droit 625"/>
            <p:cNvSpPr/>
            <p:nvPr/>
          </p:nvSpPr>
          <p:spPr>
            <a:xfrm flipH="1" flipV="1">
              <a:off x="8208736" y="5950109"/>
              <a:ext cx="288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7" name="Connecteur droit 626"/>
            <p:cNvSpPr/>
            <p:nvPr/>
          </p:nvSpPr>
          <p:spPr>
            <a:xfrm flipV="1">
              <a:off x="8496736" y="5939669"/>
              <a:ext cx="144000" cy="4323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8" name="Connecteur droit 627"/>
            <p:cNvSpPr/>
            <p:nvPr/>
          </p:nvSpPr>
          <p:spPr>
            <a:xfrm flipH="1" flipV="1">
              <a:off x="8280736" y="5950109"/>
              <a:ext cx="432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9" name="Connecteur droit 628"/>
            <p:cNvSpPr/>
            <p:nvPr/>
          </p:nvSpPr>
          <p:spPr>
            <a:xfrm flipV="1">
              <a:off x="8712736" y="5950469"/>
              <a:ext cx="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3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3578" y="6141566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1" name="Connecteur droit 630"/>
            <p:cNvSpPr/>
            <p:nvPr/>
          </p:nvSpPr>
          <p:spPr>
            <a:xfrm flipV="1">
              <a:off x="2819578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2" name="ZoneTexte 631"/>
            <p:cNvSpPr txBox="1"/>
            <p:nvPr/>
          </p:nvSpPr>
          <p:spPr>
            <a:xfrm>
              <a:off x="2565987" y="5992207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3" name="ZoneTexte 632"/>
            <p:cNvSpPr txBox="1"/>
            <p:nvPr/>
          </p:nvSpPr>
          <p:spPr>
            <a:xfrm>
              <a:off x="2365834" y="6708110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4" name="Connecteur droit 633"/>
            <p:cNvSpPr/>
            <p:nvPr/>
          </p:nvSpPr>
          <p:spPr>
            <a:xfrm flipV="1">
              <a:off x="2730700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5" name="Connecteur droit 634"/>
            <p:cNvSpPr/>
            <p:nvPr/>
          </p:nvSpPr>
          <p:spPr>
            <a:xfrm flipV="1">
              <a:off x="2655337" y="6273626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36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3561" y="6141566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7" name="Connecteur droit 636"/>
            <p:cNvSpPr/>
            <p:nvPr/>
          </p:nvSpPr>
          <p:spPr>
            <a:xfrm flipV="1">
              <a:off x="1639561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8" name="ZoneTexte 637"/>
            <p:cNvSpPr txBox="1"/>
            <p:nvPr/>
          </p:nvSpPr>
          <p:spPr>
            <a:xfrm>
              <a:off x="1430075" y="6004104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9" name="ZoneTexte 638"/>
            <p:cNvSpPr txBox="1"/>
            <p:nvPr/>
          </p:nvSpPr>
          <p:spPr>
            <a:xfrm>
              <a:off x="1185817" y="6708110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0" name="Connecteur droit 639"/>
            <p:cNvSpPr/>
            <p:nvPr/>
          </p:nvSpPr>
          <p:spPr>
            <a:xfrm flipV="1">
              <a:off x="1550683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1" name="Connecteur droit 640"/>
            <p:cNvSpPr/>
            <p:nvPr/>
          </p:nvSpPr>
          <p:spPr>
            <a:xfrm flipV="1">
              <a:off x="1475320" y="6273626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2" name="Forme libre 641"/>
            <p:cNvSpPr/>
            <p:nvPr/>
          </p:nvSpPr>
          <p:spPr>
            <a:xfrm>
              <a:off x="3493080" y="5850728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n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43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1081" y="613872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4" name="Connecteur droit 643"/>
            <p:cNvSpPr/>
            <p:nvPr/>
          </p:nvSpPr>
          <p:spPr>
            <a:xfrm flipV="1">
              <a:off x="3997081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5" name="ZoneTexte 644"/>
            <p:cNvSpPr txBox="1"/>
            <p:nvPr/>
          </p:nvSpPr>
          <p:spPr>
            <a:xfrm>
              <a:off x="3743490" y="5989370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6" name="ZoneTexte 645"/>
            <p:cNvSpPr txBox="1"/>
            <p:nvPr/>
          </p:nvSpPr>
          <p:spPr>
            <a:xfrm>
              <a:off x="3543337" y="6705273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7" name="Connecteur droit 646"/>
            <p:cNvSpPr/>
            <p:nvPr/>
          </p:nvSpPr>
          <p:spPr>
            <a:xfrm flipV="1">
              <a:off x="3908203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8" name="Connecteur droit 647"/>
            <p:cNvSpPr/>
            <p:nvPr/>
          </p:nvSpPr>
          <p:spPr>
            <a:xfrm flipV="1">
              <a:off x="3832840" y="6270789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4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3578" y="635891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8798" y="655943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3561" y="6353037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2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8781" y="655354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3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1081" y="634434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4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6301" y="6544855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5" name="Forme libre 654"/>
            <p:cNvSpPr/>
            <p:nvPr/>
          </p:nvSpPr>
          <p:spPr>
            <a:xfrm>
              <a:off x="6840616" y="5850728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2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56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28617" y="613872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Connecteur droit 656"/>
            <p:cNvSpPr/>
            <p:nvPr/>
          </p:nvSpPr>
          <p:spPr>
            <a:xfrm flipV="1">
              <a:off x="7344617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8" name="ZoneTexte 657"/>
            <p:cNvSpPr txBox="1"/>
            <p:nvPr/>
          </p:nvSpPr>
          <p:spPr>
            <a:xfrm>
              <a:off x="7091026" y="5989370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9" name="ZoneTexte 658"/>
            <p:cNvSpPr txBox="1"/>
            <p:nvPr/>
          </p:nvSpPr>
          <p:spPr>
            <a:xfrm>
              <a:off x="6890873" y="6705273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0" name="Connecteur droit 659"/>
            <p:cNvSpPr/>
            <p:nvPr/>
          </p:nvSpPr>
          <p:spPr>
            <a:xfrm flipV="1">
              <a:off x="7255739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1" name="Connecteur droit 660"/>
            <p:cNvSpPr/>
            <p:nvPr/>
          </p:nvSpPr>
          <p:spPr>
            <a:xfrm flipV="1">
              <a:off x="7180376" y="6270789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62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28617" y="634434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33837" y="6544855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4" name="Forme libre 663"/>
            <p:cNvSpPr/>
            <p:nvPr/>
          </p:nvSpPr>
          <p:spPr>
            <a:xfrm>
              <a:off x="5616376" y="5849622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1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65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4377" y="6137623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6" name="Connecteur droit 665"/>
            <p:cNvSpPr/>
            <p:nvPr/>
          </p:nvSpPr>
          <p:spPr>
            <a:xfrm flipV="1">
              <a:off x="6120377" y="6255011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7" name="ZoneTexte 666"/>
            <p:cNvSpPr txBox="1"/>
            <p:nvPr/>
          </p:nvSpPr>
          <p:spPr>
            <a:xfrm>
              <a:off x="5866786" y="5988264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8" name="ZoneTexte 667"/>
            <p:cNvSpPr txBox="1"/>
            <p:nvPr/>
          </p:nvSpPr>
          <p:spPr>
            <a:xfrm>
              <a:off x="5666633" y="6704167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9" name="Connecteur droit 668"/>
            <p:cNvSpPr/>
            <p:nvPr/>
          </p:nvSpPr>
          <p:spPr>
            <a:xfrm flipV="1">
              <a:off x="6031499" y="6255011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70" name="Connecteur droit 669"/>
            <p:cNvSpPr/>
            <p:nvPr/>
          </p:nvSpPr>
          <p:spPr>
            <a:xfrm flipV="1">
              <a:off x="5956136" y="6269683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7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4377" y="634323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2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9597" y="654374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3" name="Forme libre 672"/>
            <p:cNvSpPr/>
            <p:nvPr/>
          </p:nvSpPr>
          <p:spPr>
            <a:xfrm>
              <a:off x="8813800" y="3076607"/>
              <a:ext cx="1051048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74" name="ZoneTexte 673"/>
            <p:cNvSpPr txBox="1"/>
            <p:nvPr/>
          </p:nvSpPr>
          <p:spPr>
            <a:xfrm>
              <a:off x="8905577" y="3214073"/>
              <a:ext cx="836897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pic>
          <p:nvPicPr>
            <p:cNvPr id="675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9072024" y="3585649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6" name="Forme libre 675"/>
            <p:cNvSpPr/>
            <p:nvPr/>
          </p:nvSpPr>
          <p:spPr>
            <a:xfrm>
              <a:off x="8674100" y="3145708"/>
              <a:ext cx="1046732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77" name="ZoneTexte 676"/>
            <p:cNvSpPr txBox="1"/>
            <p:nvPr/>
          </p:nvSpPr>
          <p:spPr>
            <a:xfrm>
              <a:off x="8761561" y="3283174"/>
              <a:ext cx="836897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pic>
          <p:nvPicPr>
            <p:cNvPr id="678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928008" y="3654750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9" name="Forme libre 678"/>
            <p:cNvSpPr/>
            <p:nvPr/>
          </p:nvSpPr>
          <p:spPr>
            <a:xfrm>
              <a:off x="8514366" y="3229007"/>
              <a:ext cx="1062450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0" name="ZoneTexte 679"/>
            <p:cNvSpPr txBox="1"/>
            <p:nvPr/>
          </p:nvSpPr>
          <p:spPr>
            <a:xfrm>
              <a:off x="8613955" y="3357433"/>
              <a:ext cx="844077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81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783992" y="3738049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2" name="Forme libre 681"/>
            <p:cNvSpPr/>
            <p:nvPr/>
          </p:nvSpPr>
          <p:spPr>
            <a:xfrm>
              <a:off x="8824047" y="1178024"/>
              <a:ext cx="1017854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3" name="Cylindre 682"/>
            <p:cNvSpPr/>
            <p:nvPr/>
          </p:nvSpPr>
          <p:spPr>
            <a:xfrm>
              <a:off x="9204051" y="1746532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4" name="ZoneTexte 683"/>
            <p:cNvSpPr txBox="1"/>
            <p:nvPr/>
          </p:nvSpPr>
          <p:spPr>
            <a:xfrm>
              <a:off x="8918742" y="1315490"/>
              <a:ext cx="865493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sp>
          <p:nvSpPr>
            <p:cNvPr id="685" name="Forme libre 684"/>
            <p:cNvSpPr/>
            <p:nvPr/>
          </p:nvSpPr>
          <p:spPr>
            <a:xfrm>
              <a:off x="8674100" y="1255365"/>
              <a:ext cx="1046732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6" name="Cylindre 685"/>
            <p:cNvSpPr/>
            <p:nvPr/>
          </p:nvSpPr>
          <p:spPr>
            <a:xfrm>
              <a:off x="9060035" y="1823873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7" name="ZoneTexte 686"/>
            <p:cNvSpPr txBox="1"/>
            <p:nvPr/>
          </p:nvSpPr>
          <p:spPr>
            <a:xfrm>
              <a:off x="8774726" y="1392831"/>
              <a:ext cx="865493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sp>
          <p:nvSpPr>
            <p:cNvPr id="688" name="Forme libre 687"/>
            <p:cNvSpPr/>
            <p:nvPr/>
          </p:nvSpPr>
          <p:spPr>
            <a:xfrm>
              <a:off x="8514366" y="1345663"/>
              <a:ext cx="1063194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9" name="Cylindre 688"/>
            <p:cNvSpPr/>
            <p:nvPr/>
          </p:nvSpPr>
          <p:spPr>
            <a:xfrm>
              <a:off x="8916763" y="1914171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0" name="ZoneTexte 689"/>
            <p:cNvSpPr txBox="1"/>
            <p:nvPr/>
          </p:nvSpPr>
          <p:spPr>
            <a:xfrm>
              <a:off x="8616546" y="1474089"/>
              <a:ext cx="895309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91" name="Forme libre 690"/>
            <p:cNvSpPr/>
            <p:nvPr/>
          </p:nvSpPr>
          <p:spPr>
            <a:xfrm rot="20121614" flipV="1">
              <a:off x="7882567" y="5192319"/>
              <a:ext cx="613017" cy="1392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43A9C9">
                  <a:alpha val="50000"/>
                </a:srgbClr>
              </a:solidFill>
              <a:prstDash val="solid"/>
            </a:ln>
          </p:spPr>
          <p:txBody>
            <a:bodyPr vert="horz" wrap="none" lIns="18000" tIns="18000" rIns="18000" bIns="18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92" name="ZoneTexte 691"/>
            <p:cNvSpPr txBox="1"/>
            <p:nvPr/>
          </p:nvSpPr>
          <p:spPr>
            <a:xfrm>
              <a:off x="5502567" y="724276"/>
              <a:ext cx="428964" cy="2064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1Gb/s</a:t>
              </a:r>
            </a:p>
          </p:txBody>
        </p:sp>
        <p:sp>
          <p:nvSpPr>
            <p:cNvPr id="693" name="ZoneTexte 692"/>
            <p:cNvSpPr txBox="1"/>
            <p:nvPr/>
          </p:nvSpPr>
          <p:spPr>
            <a:xfrm>
              <a:off x="3081419" y="721625"/>
              <a:ext cx="518732" cy="2064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10Gb/s</a:t>
              </a:r>
            </a:p>
          </p:txBody>
        </p:sp>
        <p:sp>
          <p:nvSpPr>
            <p:cNvPr id="694" name="ZoneTexte 693"/>
            <p:cNvSpPr txBox="1"/>
            <p:nvPr/>
          </p:nvSpPr>
          <p:spPr>
            <a:xfrm>
              <a:off x="170619" y="6804173"/>
              <a:ext cx="774052" cy="448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/>
                <a:t>Bâtiment</a:t>
              </a:r>
            </a:p>
            <a:p>
              <a:pPr algn="ctr"/>
              <a:r>
                <a:rPr lang="fr-FR" sz="1100" dirty="0" smtClean="0"/>
                <a:t>LAPP</a:t>
              </a:r>
              <a:endParaRPr lang="fr-FR" sz="1100" dirty="0"/>
            </a:p>
          </p:txBody>
        </p:sp>
        <p:sp>
          <p:nvSpPr>
            <p:cNvPr id="695" name="ZoneTexte 694"/>
            <p:cNvSpPr txBox="1"/>
            <p:nvPr/>
          </p:nvSpPr>
          <p:spPr>
            <a:xfrm>
              <a:off x="8871561" y="6804173"/>
              <a:ext cx="1000140" cy="416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Bâtiment</a:t>
              </a:r>
            </a:p>
            <a:p>
              <a:pPr algn="ctr"/>
              <a:r>
                <a:rPr lang="fr-FR" sz="1000" dirty="0" smtClean="0"/>
                <a:t>Mécatronique</a:t>
              </a:r>
              <a:endParaRPr lang="fr-FR" sz="1000" dirty="0"/>
            </a:p>
          </p:txBody>
        </p:sp>
        <p:sp>
          <p:nvSpPr>
            <p:cNvPr id="696" name="Forme libre 695"/>
            <p:cNvSpPr/>
            <p:nvPr/>
          </p:nvSpPr>
          <p:spPr>
            <a:xfrm>
              <a:off x="816449" y="1403781"/>
              <a:ext cx="1048809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97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104450" y="1691781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8" name="ZoneTexte 697"/>
            <p:cNvSpPr txBox="1"/>
            <p:nvPr/>
          </p:nvSpPr>
          <p:spPr>
            <a:xfrm>
              <a:off x="1228209" y="1545143"/>
              <a:ext cx="256481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2920</a:t>
              </a:r>
              <a:endParaRPr lang="fr-FR" sz="10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99" name="ZoneTexte 698"/>
            <p:cNvSpPr txBox="1"/>
            <p:nvPr/>
          </p:nvSpPr>
          <p:spPr>
            <a:xfrm>
              <a:off x="855230" y="2193627"/>
              <a:ext cx="858440" cy="4424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err="1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(n x 1G)</a:t>
              </a:r>
            </a:p>
          </p:txBody>
        </p:sp>
        <p:sp>
          <p:nvSpPr>
            <p:cNvPr id="700" name="Connecteur droit 699"/>
            <p:cNvSpPr/>
            <p:nvPr/>
          </p:nvSpPr>
          <p:spPr>
            <a:xfrm flipV="1">
              <a:off x="1032449" y="1846221"/>
              <a:ext cx="144001" cy="35568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01" name="Connecteur droit 700"/>
            <p:cNvSpPr/>
            <p:nvPr/>
          </p:nvSpPr>
          <p:spPr>
            <a:xfrm flipH="1" flipV="1">
              <a:off x="1295896" y="1846220"/>
              <a:ext cx="5220" cy="34956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02" name="Connecteur droit 701"/>
            <p:cNvSpPr/>
            <p:nvPr/>
          </p:nvSpPr>
          <p:spPr>
            <a:xfrm flipH="1" flipV="1">
              <a:off x="1372224" y="1823873"/>
              <a:ext cx="236225" cy="371908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03" name="Forme libre 702"/>
            <p:cNvSpPr/>
            <p:nvPr/>
          </p:nvSpPr>
          <p:spPr>
            <a:xfrm>
              <a:off x="960465" y="1528747"/>
              <a:ext cx="1060837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704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248466" y="1816747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5" name="ZoneTexte 704"/>
            <p:cNvSpPr txBox="1"/>
            <p:nvPr/>
          </p:nvSpPr>
          <p:spPr>
            <a:xfrm>
              <a:off x="1282874" y="1665588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06" name="ZoneTexte 705"/>
            <p:cNvSpPr txBox="1"/>
            <p:nvPr/>
          </p:nvSpPr>
          <p:spPr>
            <a:xfrm>
              <a:off x="997354" y="2305032"/>
              <a:ext cx="862224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07" name="ZoneTexte 706"/>
            <p:cNvSpPr txBox="1"/>
            <p:nvPr/>
          </p:nvSpPr>
          <p:spPr>
            <a:xfrm>
              <a:off x="1053299" y="2935473"/>
              <a:ext cx="750334" cy="125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AD1,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dns1</a:t>
              </a: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, </a:t>
              </a:r>
              <a:r>
                <a:rPr lang="fr-FR" sz="800" b="0" i="0" u="none" strike="noStrike" kern="1200" dirty="0" err="1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gasper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08" name="Connecteur droit 707"/>
            <p:cNvSpPr/>
            <p:nvPr/>
          </p:nvSpPr>
          <p:spPr>
            <a:xfrm flipV="1">
              <a:off x="1176465" y="1931260"/>
              <a:ext cx="179984" cy="39560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09" name="Connecteur droit 708"/>
            <p:cNvSpPr/>
            <p:nvPr/>
          </p:nvSpPr>
          <p:spPr>
            <a:xfrm flipH="1" flipV="1">
              <a:off x="1428779" y="1958596"/>
              <a:ext cx="5859" cy="36827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0" name="Connecteur droit 709"/>
            <p:cNvSpPr/>
            <p:nvPr/>
          </p:nvSpPr>
          <p:spPr>
            <a:xfrm flipH="1" flipV="1">
              <a:off x="1526010" y="1958600"/>
              <a:ext cx="226456" cy="36214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1" name="ZoneTexte 710"/>
            <p:cNvSpPr txBox="1"/>
            <p:nvPr/>
          </p:nvSpPr>
          <p:spPr>
            <a:xfrm>
              <a:off x="7998893" y="6348183"/>
              <a:ext cx="785728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importants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(2n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712" name="Picture 49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3687660" y="2479818"/>
              <a:ext cx="344520" cy="5043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3" name="ZoneTexte 712"/>
            <p:cNvSpPr txBox="1"/>
            <p:nvPr/>
          </p:nvSpPr>
          <p:spPr>
            <a:xfrm>
              <a:off x="3530001" y="2222083"/>
              <a:ext cx="632424" cy="256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4900M</a:t>
              </a:r>
              <a:endParaRPr lang="fr-FR" sz="1000" b="1" dirty="0"/>
            </a:p>
          </p:txBody>
        </p:sp>
        <p:sp>
          <p:nvSpPr>
            <p:cNvPr id="714" name="Forme libre 713"/>
            <p:cNvSpPr/>
            <p:nvPr/>
          </p:nvSpPr>
          <p:spPr>
            <a:xfrm>
              <a:off x="3528248" y="4358808"/>
              <a:ext cx="940612" cy="108995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obsolète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715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811424" y="4585992"/>
              <a:ext cx="421560" cy="304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6" name="ZoneTexte 715"/>
            <p:cNvSpPr txBox="1"/>
            <p:nvPr/>
          </p:nvSpPr>
          <p:spPr>
            <a:xfrm>
              <a:off x="3765353" y="4423027"/>
              <a:ext cx="461794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Cat 4006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7" name="ZoneTexte 716"/>
            <p:cNvSpPr txBox="1"/>
            <p:nvPr/>
          </p:nvSpPr>
          <p:spPr>
            <a:xfrm>
              <a:off x="3742629" y="5063479"/>
              <a:ext cx="635944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err="1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Interco</a:t>
              </a: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7 SR</a:t>
              </a:r>
              <a:endParaRPr lang="fr-FR" sz="1000" b="1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8" name="Cylindre 717"/>
            <p:cNvSpPr/>
            <p:nvPr/>
          </p:nvSpPr>
          <p:spPr>
            <a:xfrm>
              <a:off x="2530518" y="2940326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9" name="Cylindre 718"/>
            <p:cNvSpPr/>
            <p:nvPr/>
          </p:nvSpPr>
          <p:spPr>
            <a:xfrm>
              <a:off x="2627386" y="2995661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0" name="ZoneTexte 719"/>
            <p:cNvSpPr txBox="1"/>
            <p:nvPr/>
          </p:nvSpPr>
          <p:spPr>
            <a:xfrm>
              <a:off x="2376016" y="2555702"/>
              <a:ext cx="753295" cy="38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 smtClean="0"/>
                <a:t>Serveurs critiques</a:t>
              </a:r>
              <a:endParaRPr lang="fr-FR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0627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itre 1"/>
          <p:cNvSpPr>
            <a:spLocks noGrp="1"/>
          </p:cNvSpPr>
          <p:nvPr>
            <p:ph type="title"/>
          </p:nvPr>
        </p:nvSpPr>
        <p:spPr>
          <a:xfrm>
            <a:off x="1376735" y="0"/>
            <a:ext cx="7400925" cy="418058"/>
          </a:xfrm>
        </p:spPr>
        <p:txBody>
          <a:bodyPr/>
          <a:lstStyle/>
          <a:p>
            <a:pPr eaLnBrk="1" hangingPunct="1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INFRASTRUCTURE (deux salles) </a:t>
            </a:r>
          </a:p>
        </p:txBody>
      </p:sp>
      <p:grpSp>
        <p:nvGrpSpPr>
          <p:cNvPr id="313" name="Groupe 312"/>
          <p:cNvGrpSpPr/>
          <p:nvPr/>
        </p:nvGrpSpPr>
        <p:grpSpPr>
          <a:xfrm>
            <a:off x="-76628" y="764402"/>
            <a:ext cx="9293667" cy="6332117"/>
            <a:chOff x="139978" y="721625"/>
            <a:chExt cx="9819538" cy="6838051"/>
          </a:xfrm>
        </p:grpSpPr>
        <p:sp>
          <p:nvSpPr>
            <p:cNvPr id="314" name="Connecteur droit 192"/>
            <p:cNvSpPr/>
            <p:nvPr/>
          </p:nvSpPr>
          <p:spPr>
            <a:xfrm flipV="1">
              <a:off x="3081419" y="2772136"/>
              <a:ext cx="826782" cy="1158579"/>
            </a:xfrm>
            <a:custGeom>
              <a:avLst/>
              <a:gdLst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  <a:gd name="connsiteX0" fmla="*/ 0 w 1123476"/>
                <a:gd name="connsiteY0" fmla="*/ 0 h 1055082"/>
                <a:gd name="connsiteX1" fmla="*/ 654456 w 1123476"/>
                <a:gd name="connsiteY1" fmla="*/ 6063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3476" h="1055082">
                  <a:moveTo>
                    <a:pt x="0" y="0"/>
                  </a:moveTo>
                  <a:lnTo>
                    <a:pt x="1123476" y="1055082"/>
                  </a:ln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15" name="Connecteur droit 314"/>
            <p:cNvSpPr/>
            <p:nvPr/>
          </p:nvSpPr>
          <p:spPr>
            <a:xfrm flipH="1">
              <a:off x="1639560" y="4764793"/>
              <a:ext cx="2367472" cy="1396456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16" name="Connecteur droit 192"/>
            <p:cNvSpPr/>
            <p:nvPr/>
          </p:nvSpPr>
          <p:spPr>
            <a:xfrm flipV="1">
              <a:off x="2783576" y="2808857"/>
              <a:ext cx="1076343" cy="1063841"/>
            </a:xfrm>
            <a:custGeom>
              <a:avLst/>
              <a:gdLst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  <a:gd name="connsiteX0" fmla="*/ 0 w 1123476"/>
                <a:gd name="connsiteY0" fmla="*/ 0 h 1055082"/>
                <a:gd name="connsiteX1" fmla="*/ 654456 w 1123476"/>
                <a:gd name="connsiteY1" fmla="*/ 6063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3476" h="1055082">
                  <a:moveTo>
                    <a:pt x="0" y="0"/>
                  </a:moveTo>
                  <a:lnTo>
                    <a:pt x="1123476" y="1055082"/>
                  </a:ln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17" name="Forme libre 316"/>
            <p:cNvSpPr/>
            <p:nvPr/>
          </p:nvSpPr>
          <p:spPr>
            <a:xfrm>
              <a:off x="2376444" y="3575940"/>
              <a:ext cx="936000" cy="187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D9D9">
                <a:alpha val="89804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18" name="Connecteur droit 317"/>
            <p:cNvSpPr/>
            <p:nvPr/>
          </p:nvSpPr>
          <p:spPr>
            <a:xfrm flipH="1" flipV="1">
              <a:off x="2655336" y="3935939"/>
              <a:ext cx="81107" cy="50400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19" name="Connecteur droit 318"/>
            <p:cNvSpPr/>
            <p:nvPr/>
          </p:nvSpPr>
          <p:spPr>
            <a:xfrm flipV="1">
              <a:off x="2736443" y="3935941"/>
              <a:ext cx="354777" cy="503999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20" name="Connecteur droit 319"/>
            <p:cNvSpPr/>
            <p:nvPr/>
          </p:nvSpPr>
          <p:spPr>
            <a:xfrm flipH="1" flipV="1">
              <a:off x="2655337" y="3930717"/>
              <a:ext cx="297107" cy="509223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21" name="Connecteur droit 320"/>
            <p:cNvSpPr/>
            <p:nvPr/>
          </p:nvSpPr>
          <p:spPr>
            <a:xfrm flipV="1">
              <a:off x="2952444" y="3930717"/>
              <a:ext cx="138777" cy="509583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22" name="Connecteur droit 192"/>
            <p:cNvSpPr/>
            <p:nvPr/>
          </p:nvSpPr>
          <p:spPr>
            <a:xfrm flipH="1" flipV="1">
              <a:off x="3859920" y="2731995"/>
              <a:ext cx="172259" cy="1927005"/>
            </a:xfrm>
            <a:custGeom>
              <a:avLst/>
              <a:gdLst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  <a:gd name="connsiteX0" fmla="*/ 0 w 1123476"/>
                <a:gd name="connsiteY0" fmla="*/ 0 h 1055082"/>
                <a:gd name="connsiteX1" fmla="*/ 654456 w 1123476"/>
                <a:gd name="connsiteY1" fmla="*/ 6063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3476" h="1055082">
                  <a:moveTo>
                    <a:pt x="0" y="0"/>
                  </a:moveTo>
                  <a:lnTo>
                    <a:pt x="1123476" y="1055082"/>
                  </a:lnTo>
                </a:path>
              </a:pathLst>
            </a:custGeom>
            <a:noFill/>
            <a:ln w="1905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23" name="Connecteur droit 322"/>
            <p:cNvSpPr/>
            <p:nvPr/>
          </p:nvSpPr>
          <p:spPr>
            <a:xfrm flipH="1" flipV="1">
              <a:off x="1204162" y="1660539"/>
              <a:ext cx="2635898" cy="1062047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24" name="Connecteur droit 323"/>
            <p:cNvSpPr/>
            <p:nvPr/>
          </p:nvSpPr>
          <p:spPr>
            <a:xfrm flipH="1" flipV="1">
              <a:off x="1284450" y="1778081"/>
              <a:ext cx="2555610" cy="994055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25" name="Connecteur droit 324"/>
            <p:cNvSpPr/>
            <p:nvPr/>
          </p:nvSpPr>
          <p:spPr>
            <a:xfrm flipH="1" flipV="1">
              <a:off x="1248450" y="1846220"/>
              <a:ext cx="2591610" cy="970314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26" name="Forme libre 325"/>
            <p:cNvSpPr/>
            <p:nvPr/>
          </p:nvSpPr>
          <p:spPr>
            <a:xfrm>
              <a:off x="3810000" y="1638300"/>
              <a:ext cx="704850" cy="1028700"/>
            </a:xfrm>
            <a:custGeom>
              <a:avLst/>
              <a:gdLst>
                <a:gd name="connsiteX0" fmla="*/ 0 w 704850"/>
                <a:gd name="connsiteY0" fmla="*/ 1028700 h 1028700"/>
                <a:gd name="connsiteX1" fmla="*/ 581025 w 704850"/>
                <a:gd name="connsiteY1" fmla="*/ 419100 h 1028700"/>
                <a:gd name="connsiteX2" fmla="*/ 704850 w 704850"/>
                <a:gd name="connsiteY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50" h="1028700">
                  <a:moveTo>
                    <a:pt x="0" y="1028700"/>
                  </a:moveTo>
                  <a:cubicBezTo>
                    <a:pt x="231775" y="809625"/>
                    <a:pt x="463550" y="590550"/>
                    <a:pt x="581025" y="419100"/>
                  </a:cubicBezTo>
                  <a:cubicBezTo>
                    <a:pt x="698500" y="247650"/>
                    <a:pt x="701675" y="123825"/>
                    <a:pt x="70485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7" name="Connecteur droit 326"/>
            <p:cNvSpPr/>
            <p:nvPr/>
          </p:nvSpPr>
          <p:spPr>
            <a:xfrm>
              <a:off x="5040312" y="1178024"/>
              <a:ext cx="0" cy="6381652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custDash>
                <a:ds d="0" sp="0"/>
              </a:custDash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28" name="Forme libre 327"/>
            <p:cNvSpPr/>
            <p:nvPr/>
          </p:nvSpPr>
          <p:spPr>
            <a:xfrm>
              <a:off x="3629025" y="847725"/>
              <a:ext cx="895350" cy="800100"/>
            </a:xfrm>
            <a:custGeom>
              <a:avLst/>
              <a:gdLst>
                <a:gd name="connsiteX0" fmla="*/ 895350 w 895350"/>
                <a:gd name="connsiteY0" fmla="*/ 800100 h 800100"/>
                <a:gd name="connsiteX1" fmla="*/ 466725 w 895350"/>
                <a:gd name="connsiteY1" fmla="*/ 2000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762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76225 h 800100"/>
                <a:gd name="connsiteX2" fmla="*/ 0 w 895350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0100">
                  <a:moveTo>
                    <a:pt x="895350" y="800100"/>
                  </a:moveTo>
                  <a:cubicBezTo>
                    <a:pt x="755650" y="566737"/>
                    <a:pt x="796925" y="495300"/>
                    <a:pt x="542925" y="276225"/>
                  </a:cubicBezTo>
                  <a:cubicBezTo>
                    <a:pt x="288925" y="57150"/>
                    <a:pt x="0" y="0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  <a:tailEnd type="triangle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9" name="Forme libre 328"/>
            <p:cNvSpPr/>
            <p:nvPr/>
          </p:nvSpPr>
          <p:spPr>
            <a:xfrm flipH="1">
              <a:off x="4577010" y="827509"/>
              <a:ext cx="895350" cy="800100"/>
            </a:xfrm>
            <a:custGeom>
              <a:avLst/>
              <a:gdLst>
                <a:gd name="connsiteX0" fmla="*/ 895350 w 895350"/>
                <a:gd name="connsiteY0" fmla="*/ 800100 h 800100"/>
                <a:gd name="connsiteX1" fmla="*/ 466725 w 895350"/>
                <a:gd name="connsiteY1" fmla="*/ 2000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85750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85750 h 800100"/>
                <a:gd name="connsiteX2" fmla="*/ 0 w 895350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0100">
                  <a:moveTo>
                    <a:pt x="895350" y="800100"/>
                  </a:moveTo>
                  <a:cubicBezTo>
                    <a:pt x="755650" y="566737"/>
                    <a:pt x="749300" y="495300"/>
                    <a:pt x="542925" y="285750"/>
                  </a:cubicBezTo>
                  <a:cubicBezTo>
                    <a:pt x="336550" y="76200"/>
                    <a:pt x="0" y="0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  <a:tailEnd type="triangle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0" name="Connecteur droit 329"/>
            <p:cNvSpPr/>
            <p:nvPr/>
          </p:nvSpPr>
          <p:spPr>
            <a:xfrm flipH="1" flipV="1">
              <a:off x="7729052" y="3738049"/>
              <a:ext cx="1066286" cy="26298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1" name="Connecteur droit 330"/>
            <p:cNvSpPr/>
            <p:nvPr/>
          </p:nvSpPr>
          <p:spPr>
            <a:xfrm flipH="1">
              <a:off x="7920735" y="2170668"/>
              <a:ext cx="1187263" cy="148408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2" name="Connecteur droit 331"/>
            <p:cNvSpPr/>
            <p:nvPr/>
          </p:nvSpPr>
          <p:spPr>
            <a:xfrm flipH="1">
              <a:off x="7700390" y="2089114"/>
              <a:ext cx="1540694" cy="1565636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3" name="Connecteur droit 332"/>
            <p:cNvSpPr/>
            <p:nvPr/>
          </p:nvSpPr>
          <p:spPr>
            <a:xfrm flipH="1">
              <a:off x="7436857" y="1931260"/>
              <a:ext cx="1961046" cy="1780040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4" name="Connecteur droit 333"/>
            <p:cNvSpPr/>
            <p:nvPr/>
          </p:nvSpPr>
          <p:spPr>
            <a:xfrm flipH="1" flipV="1">
              <a:off x="7344616" y="3711300"/>
              <a:ext cx="869339" cy="213832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5" name="Connecteur droit 334"/>
            <p:cNvSpPr/>
            <p:nvPr/>
          </p:nvSpPr>
          <p:spPr>
            <a:xfrm flipH="1" flipV="1">
              <a:off x="7776616" y="3744360"/>
              <a:ext cx="864120" cy="2040868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6" name="Connecteur droit 335"/>
            <p:cNvSpPr/>
            <p:nvPr/>
          </p:nvSpPr>
          <p:spPr>
            <a:xfrm>
              <a:off x="6084376" y="6228109"/>
              <a:ext cx="1247702" cy="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7" name="Connecteur droit 327"/>
            <p:cNvSpPr/>
            <p:nvPr/>
          </p:nvSpPr>
          <p:spPr>
            <a:xfrm flipH="1" flipV="1">
              <a:off x="3908201" y="2880138"/>
              <a:ext cx="3506316" cy="791861"/>
            </a:xfrm>
            <a:custGeom>
              <a:avLst/>
              <a:gdLst>
                <a:gd name="connsiteX0" fmla="*/ 0 w 3506316"/>
                <a:gd name="connsiteY0" fmla="*/ 0 h 791861"/>
                <a:gd name="connsiteX1" fmla="*/ 3506316 w 3506316"/>
                <a:gd name="connsiteY1" fmla="*/ 791861 h 791861"/>
                <a:gd name="connsiteX0" fmla="*/ 0 w 3506316"/>
                <a:gd name="connsiteY0" fmla="*/ 0 h 791861"/>
                <a:gd name="connsiteX1" fmla="*/ 908942 w 3506316"/>
                <a:gd name="connsiteY1" fmla="*/ 204899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6316" h="791861">
                  <a:moveTo>
                    <a:pt x="0" y="0"/>
                  </a:moveTo>
                  <a:cubicBezTo>
                    <a:pt x="334731" y="134975"/>
                    <a:pt x="574211" y="308049"/>
                    <a:pt x="1004192" y="404924"/>
                  </a:cubicBezTo>
                  <a:cubicBezTo>
                    <a:pt x="1428658" y="514853"/>
                    <a:pt x="2672275" y="662882"/>
                    <a:pt x="3506316" y="791861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8" name="Connecteur droit 337"/>
            <p:cNvSpPr/>
            <p:nvPr/>
          </p:nvSpPr>
          <p:spPr>
            <a:xfrm flipH="1">
              <a:off x="3991860" y="4764793"/>
              <a:ext cx="30344" cy="144100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9" name="Connecteur droit 338"/>
            <p:cNvSpPr/>
            <p:nvPr/>
          </p:nvSpPr>
          <p:spPr>
            <a:xfrm flipH="1" flipV="1">
              <a:off x="7779285" y="3717706"/>
              <a:ext cx="1328714" cy="21300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0" name="Connecteur droit 339"/>
            <p:cNvSpPr/>
            <p:nvPr/>
          </p:nvSpPr>
          <p:spPr>
            <a:xfrm flipH="1" flipV="1">
              <a:off x="7881455" y="3695057"/>
              <a:ext cx="1364048" cy="8477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1" name="Connecteur droit 340"/>
            <p:cNvSpPr/>
            <p:nvPr/>
          </p:nvSpPr>
          <p:spPr>
            <a:xfrm flipH="1">
              <a:off x="2808442" y="4764794"/>
              <a:ext cx="1198590" cy="1441006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2" name="Connecteur droit 341"/>
            <p:cNvSpPr/>
            <p:nvPr/>
          </p:nvSpPr>
          <p:spPr>
            <a:xfrm flipH="1" flipV="1">
              <a:off x="3908203" y="2880136"/>
              <a:ext cx="2176172" cy="327571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3" name="Forme libre 342"/>
            <p:cNvSpPr/>
            <p:nvPr/>
          </p:nvSpPr>
          <p:spPr>
            <a:xfrm>
              <a:off x="1135560" y="5853565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1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4" name="Forme libre 343"/>
            <p:cNvSpPr/>
            <p:nvPr/>
          </p:nvSpPr>
          <p:spPr>
            <a:xfrm>
              <a:off x="2315577" y="5853565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2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5" name="Forme libre 344"/>
            <p:cNvSpPr/>
            <p:nvPr/>
          </p:nvSpPr>
          <p:spPr>
            <a:xfrm>
              <a:off x="7920736" y="5508029"/>
              <a:ext cx="936000" cy="15001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err="1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stackée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grpSp>
          <p:nvGrpSpPr>
            <p:cNvPr id="346" name="Groupe 345"/>
            <p:cNvGrpSpPr/>
            <p:nvPr/>
          </p:nvGrpSpPr>
          <p:grpSpPr>
            <a:xfrm>
              <a:off x="4317660" y="1489180"/>
              <a:ext cx="431640" cy="271800"/>
              <a:chOff x="4318920" y="2148120"/>
              <a:chExt cx="431640" cy="271800"/>
            </a:xfrm>
          </p:grpSpPr>
          <p:sp>
            <p:nvSpPr>
              <p:cNvPr id="470" name="Forme libre 469"/>
              <p:cNvSpPr/>
              <p:nvPr/>
            </p:nvSpPr>
            <p:spPr>
              <a:xfrm>
                <a:off x="4320360" y="230904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6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6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007BB5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1" name="Forme libre 470"/>
              <p:cNvSpPr/>
              <p:nvPr/>
            </p:nvSpPr>
            <p:spPr>
              <a:xfrm>
                <a:off x="4533840" y="2364119"/>
                <a:ext cx="21672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3" h="156">
                    <a:moveTo>
                      <a:pt x="4" y="156"/>
                    </a:moveTo>
                    <a:lnTo>
                      <a:pt x="4" y="156"/>
                    </a:lnTo>
                    <a:lnTo>
                      <a:pt x="19" y="156"/>
                    </a:lnTo>
                    <a:lnTo>
                      <a:pt x="34" y="155"/>
                    </a:lnTo>
                    <a:lnTo>
                      <a:pt x="49" y="155"/>
                    </a:lnTo>
                    <a:lnTo>
                      <a:pt x="64" y="155"/>
                    </a:lnTo>
                    <a:lnTo>
                      <a:pt x="79" y="154"/>
                    </a:lnTo>
                    <a:lnTo>
                      <a:pt x="95" y="154"/>
                    </a:lnTo>
                    <a:lnTo>
                      <a:pt x="109" y="153"/>
                    </a:lnTo>
                    <a:lnTo>
                      <a:pt x="124" y="153"/>
                    </a:lnTo>
                    <a:lnTo>
                      <a:pt x="138" y="152"/>
                    </a:lnTo>
                    <a:lnTo>
                      <a:pt x="153" y="151"/>
                    </a:lnTo>
                    <a:lnTo>
                      <a:pt x="167" y="150"/>
                    </a:lnTo>
                    <a:lnTo>
                      <a:pt x="181" y="149"/>
                    </a:lnTo>
                    <a:lnTo>
                      <a:pt x="195" y="148"/>
                    </a:lnTo>
                    <a:lnTo>
                      <a:pt x="209" y="146"/>
                    </a:lnTo>
                    <a:lnTo>
                      <a:pt x="222" y="145"/>
                    </a:lnTo>
                    <a:lnTo>
                      <a:pt x="236" y="144"/>
                    </a:lnTo>
                    <a:lnTo>
                      <a:pt x="249" y="142"/>
                    </a:lnTo>
                    <a:lnTo>
                      <a:pt x="263" y="141"/>
                    </a:lnTo>
                    <a:lnTo>
                      <a:pt x="275" y="139"/>
                    </a:lnTo>
                    <a:lnTo>
                      <a:pt x="289" y="137"/>
                    </a:lnTo>
                    <a:lnTo>
                      <a:pt x="301" y="135"/>
                    </a:lnTo>
                    <a:lnTo>
                      <a:pt x="313" y="133"/>
                    </a:lnTo>
                    <a:lnTo>
                      <a:pt x="326" y="131"/>
                    </a:lnTo>
                    <a:lnTo>
                      <a:pt x="338" y="129"/>
                    </a:lnTo>
                    <a:lnTo>
                      <a:pt x="349" y="127"/>
                    </a:lnTo>
                    <a:lnTo>
                      <a:pt x="361" y="125"/>
                    </a:lnTo>
                    <a:lnTo>
                      <a:pt x="373" y="123"/>
                    </a:lnTo>
                    <a:lnTo>
                      <a:pt x="384" y="121"/>
                    </a:lnTo>
                    <a:lnTo>
                      <a:pt x="389" y="119"/>
                    </a:lnTo>
                    <a:lnTo>
                      <a:pt x="395" y="118"/>
                    </a:lnTo>
                    <a:lnTo>
                      <a:pt x="400" y="117"/>
                    </a:lnTo>
                    <a:lnTo>
                      <a:pt x="405" y="116"/>
                    </a:lnTo>
                    <a:lnTo>
                      <a:pt x="411" y="115"/>
                    </a:lnTo>
                    <a:lnTo>
                      <a:pt x="416" y="113"/>
                    </a:lnTo>
                    <a:lnTo>
                      <a:pt x="421" y="112"/>
                    </a:lnTo>
                    <a:lnTo>
                      <a:pt x="426" y="111"/>
                    </a:lnTo>
                    <a:lnTo>
                      <a:pt x="432" y="109"/>
                    </a:lnTo>
                    <a:lnTo>
                      <a:pt x="437" y="108"/>
                    </a:lnTo>
                    <a:lnTo>
                      <a:pt x="442" y="107"/>
                    </a:lnTo>
                    <a:lnTo>
                      <a:pt x="446" y="105"/>
                    </a:lnTo>
                    <a:lnTo>
                      <a:pt x="451" y="104"/>
                    </a:lnTo>
                    <a:lnTo>
                      <a:pt x="456" y="103"/>
                    </a:lnTo>
                    <a:lnTo>
                      <a:pt x="460" y="101"/>
                    </a:lnTo>
                    <a:lnTo>
                      <a:pt x="465" y="100"/>
                    </a:lnTo>
                    <a:lnTo>
                      <a:pt x="470" y="98"/>
                    </a:lnTo>
                    <a:lnTo>
                      <a:pt x="474" y="97"/>
                    </a:lnTo>
                    <a:lnTo>
                      <a:pt x="479" y="95"/>
                    </a:lnTo>
                    <a:lnTo>
                      <a:pt x="483" y="94"/>
                    </a:lnTo>
                    <a:lnTo>
                      <a:pt x="487" y="92"/>
                    </a:lnTo>
                    <a:lnTo>
                      <a:pt x="491" y="91"/>
                    </a:lnTo>
                    <a:lnTo>
                      <a:pt x="495" y="89"/>
                    </a:lnTo>
                    <a:lnTo>
                      <a:pt x="500" y="88"/>
                    </a:lnTo>
                    <a:lnTo>
                      <a:pt x="504" y="86"/>
                    </a:lnTo>
                    <a:lnTo>
                      <a:pt x="508" y="85"/>
                    </a:lnTo>
                    <a:lnTo>
                      <a:pt x="511" y="83"/>
                    </a:lnTo>
                    <a:lnTo>
                      <a:pt x="516" y="82"/>
                    </a:lnTo>
                    <a:lnTo>
                      <a:pt x="519" y="80"/>
                    </a:lnTo>
                    <a:lnTo>
                      <a:pt x="523" y="79"/>
                    </a:lnTo>
                    <a:lnTo>
                      <a:pt x="526" y="77"/>
                    </a:lnTo>
                    <a:lnTo>
                      <a:pt x="530" y="75"/>
                    </a:lnTo>
                    <a:lnTo>
                      <a:pt x="533" y="73"/>
                    </a:lnTo>
                    <a:lnTo>
                      <a:pt x="537" y="72"/>
                    </a:lnTo>
                    <a:lnTo>
                      <a:pt x="540" y="70"/>
                    </a:lnTo>
                    <a:lnTo>
                      <a:pt x="543" y="68"/>
                    </a:lnTo>
                    <a:lnTo>
                      <a:pt x="547" y="67"/>
                    </a:lnTo>
                    <a:lnTo>
                      <a:pt x="549" y="65"/>
                    </a:lnTo>
                    <a:lnTo>
                      <a:pt x="553" y="63"/>
                    </a:lnTo>
                    <a:lnTo>
                      <a:pt x="555" y="61"/>
                    </a:lnTo>
                    <a:lnTo>
                      <a:pt x="558" y="60"/>
                    </a:lnTo>
                    <a:lnTo>
                      <a:pt x="561" y="58"/>
                    </a:lnTo>
                    <a:lnTo>
                      <a:pt x="563" y="56"/>
                    </a:lnTo>
                    <a:lnTo>
                      <a:pt x="566" y="55"/>
                    </a:lnTo>
                    <a:lnTo>
                      <a:pt x="569" y="53"/>
                    </a:lnTo>
                    <a:lnTo>
                      <a:pt x="571" y="51"/>
                    </a:lnTo>
                    <a:lnTo>
                      <a:pt x="574" y="49"/>
                    </a:lnTo>
                    <a:lnTo>
                      <a:pt x="576" y="47"/>
                    </a:lnTo>
                    <a:lnTo>
                      <a:pt x="578" y="45"/>
                    </a:lnTo>
                    <a:lnTo>
                      <a:pt x="580" y="44"/>
                    </a:lnTo>
                    <a:lnTo>
                      <a:pt x="582" y="41"/>
                    </a:lnTo>
                    <a:lnTo>
                      <a:pt x="584" y="40"/>
                    </a:lnTo>
                    <a:lnTo>
                      <a:pt x="586" y="38"/>
                    </a:lnTo>
                    <a:lnTo>
                      <a:pt x="588" y="36"/>
                    </a:lnTo>
                    <a:lnTo>
                      <a:pt x="589" y="34"/>
                    </a:lnTo>
                    <a:lnTo>
                      <a:pt x="591" y="32"/>
                    </a:lnTo>
                    <a:lnTo>
                      <a:pt x="593" y="30"/>
                    </a:lnTo>
                    <a:lnTo>
                      <a:pt x="594" y="28"/>
                    </a:lnTo>
                    <a:lnTo>
                      <a:pt x="595" y="26"/>
                    </a:lnTo>
                    <a:lnTo>
                      <a:pt x="596" y="24"/>
                    </a:lnTo>
                    <a:lnTo>
                      <a:pt x="598" y="22"/>
                    </a:lnTo>
                    <a:lnTo>
                      <a:pt x="599" y="20"/>
                    </a:lnTo>
                    <a:lnTo>
                      <a:pt x="600" y="18"/>
                    </a:lnTo>
                    <a:lnTo>
                      <a:pt x="600" y="16"/>
                    </a:lnTo>
                    <a:lnTo>
                      <a:pt x="601" y="14"/>
                    </a:lnTo>
                    <a:lnTo>
                      <a:pt x="601" y="12"/>
                    </a:lnTo>
                    <a:lnTo>
                      <a:pt x="602" y="10"/>
                    </a:lnTo>
                    <a:lnTo>
                      <a:pt x="602" y="8"/>
                    </a:lnTo>
                    <a:lnTo>
                      <a:pt x="603" y="6"/>
                    </a:lnTo>
                    <a:lnTo>
                      <a:pt x="603" y="4"/>
                    </a:lnTo>
                    <a:lnTo>
                      <a:pt x="603" y="2"/>
                    </a:lnTo>
                    <a:lnTo>
                      <a:pt x="603" y="0"/>
                    </a:lnTo>
                    <a:lnTo>
                      <a:pt x="596" y="0"/>
                    </a:lnTo>
                    <a:lnTo>
                      <a:pt x="596" y="2"/>
                    </a:lnTo>
                    <a:lnTo>
                      <a:pt x="596" y="4"/>
                    </a:lnTo>
                    <a:lnTo>
                      <a:pt x="596" y="5"/>
                    </a:lnTo>
                    <a:lnTo>
                      <a:pt x="595" y="7"/>
                    </a:lnTo>
                    <a:lnTo>
                      <a:pt x="595" y="9"/>
                    </a:lnTo>
                    <a:lnTo>
                      <a:pt x="595" y="11"/>
                    </a:lnTo>
                    <a:lnTo>
                      <a:pt x="594" y="13"/>
                    </a:lnTo>
                    <a:lnTo>
                      <a:pt x="594" y="15"/>
                    </a:lnTo>
                    <a:lnTo>
                      <a:pt x="593" y="16"/>
                    </a:lnTo>
                    <a:lnTo>
                      <a:pt x="592" y="19"/>
                    </a:lnTo>
                    <a:lnTo>
                      <a:pt x="591" y="20"/>
                    </a:lnTo>
                    <a:lnTo>
                      <a:pt x="590" y="22"/>
                    </a:lnTo>
                    <a:lnTo>
                      <a:pt x="589" y="24"/>
                    </a:lnTo>
                    <a:lnTo>
                      <a:pt x="588" y="26"/>
                    </a:lnTo>
                    <a:lnTo>
                      <a:pt x="586" y="27"/>
                    </a:lnTo>
                    <a:lnTo>
                      <a:pt x="585" y="29"/>
                    </a:lnTo>
                    <a:lnTo>
                      <a:pt x="583" y="31"/>
                    </a:lnTo>
                    <a:lnTo>
                      <a:pt x="582" y="33"/>
                    </a:lnTo>
                    <a:lnTo>
                      <a:pt x="580" y="35"/>
                    </a:lnTo>
                    <a:lnTo>
                      <a:pt x="578" y="36"/>
                    </a:lnTo>
                    <a:lnTo>
                      <a:pt x="577" y="38"/>
                    </a:lnTo>
                    <a:lnTo>
                      <a:pt x="574" y="40"/>
                    </a:lnTo>
                    <a:lnTo>
                      <a:pt x="573" y="42"/>
                    </a:lnTo>
                    <a:lnTo>
                      <a:pt x="570" y="44"/>
                    </a:lnTo>
                    <a:lnTo>
                      <a:pt x="568" y="45"/>
                    </a:lnTo>
                    <a:lnTo>
                      <a:pt x="566" y="47"/>
                    </a:lnTo>
                    <a:lnTo>
                      <a:pt x="564" y="49"/>
                    </a:lnTo>
                    <a:lnTo>
                      <a:pt x="561" y="50"/>
                    </a:lnTo>
                    <a:lnTo>
                      <a:pt x="559" y="52"/>
                    </a:lnTo>
                    <a:lnTo>
                      <a:pt x="556" y="54"/>
                    </a:lnTo>
                    <a:lnTo>
                      <a:pt x="553" y="56"/>
                    </a:lnTo>
                    <a:lnTo>
                      <a:pt x="551" y="57"/>
                    </a:lnTo>
                    <a:lnTo>
                      <a:pt x="548" y="59"/>
                    </a:lnTo>
                    <a:lnTo>
                      <a:pt x="545" y="61"/>
                    </a:lnTo>
                    <a:lnTo>
                      <a:pt x="542" y="62"/>
                    </a:lnTo>
                    <a:lnTo>
                      <a:pt x="539" y="64"/>
                    </a:lnTo>
                    <a:lnTo>
                      <a:pt x="536" y="65"/>
                    </a:lnTo>
                    <a:lnTo>
                      <a:pt x="533" y="67"/>
                    </a:lnTo>
                    <a:lnTo>
                      <a:pt x="529" y="69"/>
                    </a:lnTo>
                    <a:lnTo>
                      <a:pt x="526" y="71"/>
                    </a:lnTo>
                    <a:lnTo>
                      <a:pt x="523" y="72"/>
                    </a:lnTo>
                    <a:lnTo>
                      <a:pt x="519" y="74"/>
                    </a:lnTo>
                    <a:lnTo>
                      <a:pt x="516" y="75"/>
                    </a:lnTo>
                    <a:lnTo>
                      <a:pt x="512" y="77"/>
                    </a:lnTo>
                    <a:lnTo>
                      <a:pt x="508" y="79"/>
                    </a:lnTo>
                    <a:lnTo>
                      <a:pt x="504" y="80"/>
                    </a:lnTo>
                    <a:lnTo>
                      <a:pt x="500" y="82"/>
                    </a:lnTo>
                    <a:lnTo>
                      <a:pt x="496" y="83"/>
                    </a:lnTo>
                    <a:lnTo>
                      <a:pt x="492" y="84"/>
                    </a:lnTo>
                    <a:lnTo>
                      <a:pt x="488" y="86"/>
                    </a:lnTo>
                    <a:lnTo>
                      <a:pt x="484" y="87"/>
                    </a:lnTo>
                    <a:lnTo>
                      <a:pt x="480" y="89"/>
                    </a:lnTo>
                    <a:lnTo>
                      <a:pt x="476" y="91"/>
                    </a:lnTo>
                    <a:lnTo>
                      <a:pt x="471" y="92"/>
                    </a:lnTo>
                    <a:lnTo>
                      <a:pt x="467" y="93"/>
                    </a:lnTo>
                    <a:lnTo>
                      <a:pt x="463" y="95"/>
                    </a:lnTo>
                    <a:lnTo>
                      <a:pt x="458" y="96"/>
                    </a:lnTo>
                    <a:lnTo>
                      <a:pt x="453" y="97"/>
                    </a:lnTo>
                    <a:lnTo>
                      <a:pt x="448" y="99"/>
                    </a:lnTo>
                    <a:lnTo>
                      <a:pt x="444" y="100"/>
                    </a:lnTo>
                    <a:lnTo>
                      <a:pt x="439" y="101"/>
                    </a:lnTo>
                    <a:lnTo>
                      <a:pt x="434" y="103"/>
                    </a:lnTo>
                    <a:lnTo>
                      <a:pt x="429" y="104"/>
                    </a:lnTo>
                    <a:lnTo>
                      <a:pt x="424" y="106"/>
                    </a:lnTo>
                    <a:lnTo>
                      <a:pt x="419" y="107"/>
                    </a:lnTo>
                    <a:lnTo>
                      <a:pt x="414" y="108"/>
                    </a:lnTo>
                    <a:lnTo>
                      <a:pt x="409" y="109"/>
                    </a:lnTo>
                    <a:lnTo>
                      <a:pt x="403" y="110"/>
                    </a:lnTo>
                    <a:lnTo>
                      <a:pt x="398" y="112"/>
                    </a:lnTo>
                    <a:lnTo>
                      <a:pt x="393" y="113"/>
                    </a:lnTo>
                    <a:lnTo>
                      <a:pt x="387" y="114"/>
                    </a:lnTo>
                    <a:lnTo>
                      <a:pt x="382" y="115"/>
                    </a:lnTo>
                    <a:lnTo>
                      <a:pt x="371" y="118"/>
                    </a:lnTo>
                    <a:lnTo>
                      <a:pt x="359" y="120"/>
                    </a:lnTo>
                    <a:lnTo>
                      <a:pt x="348" y="122"/>
                    </a:lnTo>
                    <a:lnTo>
                      <a:pt x="336" y="124"/>
                    </a:lnTo>
                    <a:lnTo>
                      <a:pt x="324" y="126"/>
                    </a:lnTo>
                    <a:lnTo>
                      <a:pt x="312" y="128"/>
                    </a:lnTo>
                    <a:lnTo>
                      <a:pt x="300" y="130"/>
                    </a:lnTo>
                    <a:lnTo>
                      <a:pt x="287" y="132"/>
                    </a:lnTo>
                    <a:lnTo>
                      <a:pt x="274" y="133"/>
                    </a:lnTo>
                    <a:lnTo>
                      <a:pt x="261" y="135"/>
                    </a:lnTo>
                    <a:lnTo>
                      <a:pt x="248" y="137"/>
                    </a:lnTo>
                    <a:lnTo>
                      <a:pt x="235" y="138"/>
                    </a:lnTo>
                    <a:lnTo>
                      <a:pt x="221" y="140"/>
                    </a:lnTo>
                    <a:lnTo>
                      <a:pt x="208" y="141"/>
                    </a:lnTo>
                    <a:lnTo>
                      <a:pt x="195" y="142"/>
                    </a:lnTo>
                    <a:lnTo>
                      <a:pt x="180" y="143"/>
                    </a:lnTo>
                    <a:lnTo>
                      <a:pt x="166" y="144"/>
                    </a:lnTo>
                    <a:lnTo>
                      <a:pt x="152" y="145"/>
                    </a:lnTo>
                    <a:lnTo>
                      <a:pt x="138" y="146"/>
                    </a:lnTo>
                    <a:lnTo>
                      <a:pt x="123" y="147"/>
                    </a:lnTo>
                    <a:lnTo>
                      <a:pt x="109" y="148"/>
                    </a:lnTo>
                    <a:lnTo>
                      <a:pt x="94" y="148"/>
                    </a:lnTo>
                    <a:lnTo>
                      <a:pt x="79" y="149"/>
                    </a:lnTo>
                    <a:lnTo>
                      <a:pt x="64" y="149"/>
                    </a:lnTo>
                    <a:lnTo>
                      <a:pt x="49" y="150"/>
                    </a:lnTo>
                    <a:lnTo>
                      <a:pt x="34" y="150"/>
                    </a:lnTo>
                    <a:lnTo>
                      <a:pt x="19" y="150"/>
                    </a:lnTo>
                    <a:lnTo>
                      <a:pt x="4" y="150"/>
                    </a:lnTo>
                    <a:lnTo>
                      <a:pt x="4" y="150"/>
                    </a:lnTo>
                    <a:lnTo>
                      <a:pt x="4" y="150"/>
                    </a:lnTo>
                    <a:lnTo>
                      <a:pt x="3" y="150"/>
                    </a:lnTo>
                    <a:lnTo>
                      <a:pt x="3" y="150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2" y="155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2" name="Forme libre 471"/>
              <p:cNvSpPr/>
              <p:nvPr/>
            </p:nvSpPr>
            <p:spPr>
              <a:xfrm>
                <a:off x="4318920" y="2363400"/>
                <a:ext cx="215640" cy="5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8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40"/>
                    </a:lnTo>
                    <a:lnTo>
                      <a:pt x="20" y="43"/>
                    </a:lnTo>
                    <a:lnTo>
                      <a:pt x="21" y="44"/>
                    </a:lnTo>
                    <a:lnTo>
                      <a:pt x="23" y="46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3"/>
                    </a:lnTo>
                    <a:lnTo>
                      <a:pt x="35" y="56"/>
                    </a:lnTo>
                    <a:lnTo>
                      <a:pt x="37" y="57"/>
                    </a:lnTo>
                    <a:lnTo>
                      <a:pt x="40" y="59"/>
                    </a:lnTo>
                    <a:lnTo>
                      <a:pt x="42" y="61"/>
                    </a:lnTo>
                    <a:lnTo>
                      <a:pt x="45" y="62"/>
                    </a:lnTo>
                    <a:lnTo>
                      <a:pt x="48" y="64"/>
                    </a:lnTo>
                    <a:lnTo>
                      <a:pt x="51" y="66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60" y="71"/>
                    </a:lnTo>
                    <a:lnTo>
                      <a:pt x="63" y="73"/>
                    </a:lnTo>
                    <a:lnTo>
                      <a:pt x="67" y="74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81" y="81"/>
                    </a:lnTo>
                    <a:lnTo>
                      <a:pt x="84" y="83"/>
                    </a:lnTo>
                    <a:lnTo>
                      <a:pt x="88" y="84"/>
                    </a:lnTo>
                    <a:lnTo>
                      <a:pt x="92" y="86"/>
                    </a:lnTo>
                    <a:lnTo>
                      <a:pt x="96" y="87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8" y="92"/>
                    </a:lnTo>
                    <a:lnTo>
                      <a:pt x="112" y="94"/>
                    </a:lnTo>
                    <a:lnTo>
                      <a:pt x="116" y="95"/>
                    </a:lnTo>
                    <a:lnTo>
                      <a:pt x="121" y="97"/>
                    </a:lnTo>
                    <a:lnTo>
                      <a:pt x="125" y="98"/>
                    </a:lnTo>
                    <a:lnTo>
                      <a:pt x="130" y="99"/>
                    </a:lnTo>
                    <a:lnTo>
                      <a:pt x="134" y="101"/>
                    </a:lnTo>
                    <a:lnTo>
                      <a:pt x="138" y="103"/>
                    </a:lnTo>
                    <a:lnTo>
                      <a:pt x="143" y="104"/>
                    </a:lnTo>
                    <a:lnTo>
                      <a:pt x="148" y="105"/>
                    </a:lnTo>
                    <a:lnTo>
                      <a:pt x="153" y="107"/>
                    </a:lnTo>
                    <a:lnTo>
                      <a:pt x="158" y="108"/>
                    </a:lnTo>
                    <a:lnTo>
                      <a:pt x="162" y="109"/>
                    </a:lnTo>
                    <a:lnTo>
                      <a:pt x="167" y="111"/>
                    </a:lnTo>
                    <a:lnTo>
                      <a:pt x="172" y="112"/>
                    </a:lnTo>
                    <a:lnTo>
                      <a:pt x="177" y="113"/>
                    </a:lnTo>
                    <a:lnTo>
                      <a:pt x="182" y="115"/>
                    </a:lnTo>
                    <a:lnTo>
                      <a:pt x="188" y="116"/>
                    </a:lnTo>
                    <a:lnTo>
                      <a:pt x="193" y="117"/>
                    </a:lnTo>
                    <a:lnTo>
                      <a:pt x="198" y="119"/>
                    </a:lnTo>
                    <a:lnTo>
                      <a:pt x="203" y="120"/>
                    </a:lnTo>
                    <a:lnTo>
                      <a:pt x="209" y="121"/>
                    </a:lnTo>
                    <a:lnTo>
                      <a:pt x="214" y="122"/>
                    </a:lnTo>
                    <a:lnTo>
                      <a:pt x="220" y="123"/>
                    </a:lnTo>
                    <a:lnTo>
                      <a:pt x="231" y="125"/>
                    </a:lnTo>
                    <a:lnTo>
                      <a:pt x="242" y="128"/>
                    </a:lnTo>
                    <a:lnTo>
                      <a:pt x="254" y="130"/>
                    </a:lnTo>
                    <a:lnTo>
                      <a:pt x="266" y="132"/>
                    </a:lnTo>
                    <a:lnTo>
                      <a:pt x="278" y="134"/>
                    </a:lnTo>
                    <a:lnTo>
                      <a:pt x="290" y="136"/>
                    </a:lnTo>
                    <a:lnTo>
                      <a:pt x="303" y="138"/>
                    </a:lnTo>
                    <a:lnTo>
                      <a:pt x="315" y="140"/>
                    </a:lnTo>
                    <a:lnTo>
                      <a:pt x="328" y="142"/>
                    </a:lnTo>
                    <a:lnTo>
                      <a:pt x="341" y="143"/>
                    </a:lnTo>
                    <a:lnTo>
                      <a:pt x="354" y="145"/>
                    </a:lnTo>
                    <a:lnTo>
                      <a:pt x="368" y="146"/>
                    </a:lnTo>
                    <a:lnTo>
                      <a:pt x="381" y="148"/>
                    </a:lnTo>
                    <a:lnTo>
                      <a:pt x="395" y="149"/>
                    </a:lnTo>
                    <a:lnTo>
                      <a:pt x="409" y="151"/>
                    </a:lnTo>
                    <a:lnTo>
                      <a:pt x="422" y="152"/>
                    </a:lnTo>
                    <a:lnTo>
                      <a:pt x="437" y="153"/>
                    </a:lnTo>
                    <a:lnTo>
                      <a:pt x="451" y="154"/>
                    </a:lnTo>
                    <a:lnTo>
                      <a:pt x="465" y="155"/>
                    </a:lnTo>
                    <a:lnTo>
                      <a:pt x="480" y="155"/>
                    </a:lnTo>
                    <a:lnTo>
                      <a:pt x="495" y="156"/>
                    </a:lnTo>
                    <a:lnTo>
                      <a:pt x="509" y="157"/>
                    </a:lnTo>
                    <a:lnTo>
                      <a:pt x="524" y="157"/>
                    </a:lnTo>
                    <a:lnTo>
                      <a:pt x="539" y="158"/>
                    </a:lnTo>
                    <a:lnTo>
                      <a:pt x="554" y="158"/>
                    </a:lnTo>
                    <a:lnTo>
                      <a:pt x="569" y="158"/>
                    </a:lnTo>
                    <a:lnTo>
                      <a:pt x="585" y="158"/>
                    </a:lnTo>
                    <a:lnTo>
                      <a:pt x="600" y="158"/>
                    </a:lnTo>
                    <a:lnTo>
                      <a:pt x="600" y="153"/>
                    </a:lnTo>
                    <a:lnTo>
                      <a:pt x="585" y="153"/>
                    </a:lnTo>
                    <a:lnTo>
                      <a:pt x="569" y="153"/>
                    </a:lnTo>
                    <a:lnTo>
                      <a:pt x="554" y="153"/>
                    </a:lnTo>
                    <a:lnTo>
                      <a:pt x="539" y="152"/>
                    </a:lnTo>
                    <a:lnTo>
                      <a:pt x="525" y="152"/>
                    </a:lnTo>
                    <a:lnTo>
                      <a:pt x="510" y="151"/>
                    </a:lnTo>
                    <a:lnTo>
                      <a:pt x="495" y="151"/>
                    </a:lnTo>
                    <a:lnTo>
                      <a:pt x="480" y="150"/>
                    </a:lnTo>
                    <a:lnTo>
                      <a:pt x="466" y="149"/>
                    </a:lnTo>
                    <a:lnTo>
                      <a:pt x="452" y="148"/>
                    </a:lnTo>
                    <a:lnTo>
                      <a:pt x="437" y="147"/>
                    </a:lnTo>
                    <a:lnTo>
                      <a:pt x="423" y="146"/>
                    </a:lnTo>
                    <a:lnTo>
                      <a:pt x="409" y="145"/>
                    </a:lnTo>
                    <a:lnTo>
                      <a:pt x="395" y="144"/>
                    </a:lnTo>
                    <a:lnTo>
                      <a:pt x="382" y="142"/>
                    </a:lnTo>
                    <a:lnTo>
                      <a:pt x="368" y="141"/>
                    </a:lnTo>
                    <a:lnTo>
                      <a:pt x="355" y="140"/>
                    </a:lnTo>
                    <a:lnTo>
                      <a:pt x="342" y="138"/>
                    </a:lnTo>
                    <a:lnTo>
                      <a:pt x="329" y="136"/>
                    </a:lnTo>
                    <a:lnTo>
                      <a:pt x="316" y="134"/>
                    </a:lnTo>
                    <a:lnTo>
                      <a:pt x="304" y="133"/>
                    </a:lnTo>
                    <a:lnTo>
                      <a:pt x="292" y="131"/>
                    </a:lnTo>
                    <a:lnTo>
                      <a:pt x="279" y="129"/>
                    </a:lnTo>
                    <a:lnTo>
                      <a:pt x="268" y="127"/>
                    </a:lnTo>
                    <a:lnTo>
                      <a:pt x="256" y="125"/>
                    </a:lnTo>
                    <a:lnTo>
                      <a:pt x="244" y="123"/>
                    </a:lnTo>
                    <a:lnTo>
                      <a:pt x="233" y="120"/>
                    </a:lnTo>
                    <a:lnTo>
                      <a:pt x="222" y="118"/>
                    </a:lnTo>
                    <a:lnTo>
                      <a:pt x="216" y="117"/>
                    </a:lnTo>
                    <a:lnTo>
                      <a:pt x="211" y="116"/>
                    </a:lnTo>
                    <a:lnTo>
                      <a:pt x="205" y="115"/>
                    </a:lnTo>
                    <a:lnTo>
                      <a:pt x="200" y="113"/>
                    </a:lnTo>
                    <a:lnTo>
                      <a:pt x="195" y="112"/>
                    </a:lnTo>
                    <a:lnTo>
                      <a:pt x="190" y="111"/>
                    </a:lnTo>
                    <a:lnTo>
                      <a:pt x="185" y="109"/>
                    </a:lnTo>
                    <a:lnTo>
                      <a:pt x="179" y="108"/>
                    </a:lnTo>
                    <a:lnTo>
                      <a:pt x="174" y="107"/>
                    </a:lnTo>
                    <a:lnTo>
                      <a:pt x="170" y="106"/>
                    </a:lnTo>
                    <a:lnTo>
                      <a:pt x="165" y="104"/>
                    </a:lnTo>
                    <a:lnTo>
                      <a:pt x="160" y="103"/>
                    </a:lnTo>
                    <a:lnTo>
                      <a:pt x="155" y="101"/>
                    </a:lnTo>
                    <a:lnTo>
                      <a:pt x="151" y="100"/>
                    </a:lnTo>
                    <a:lnTo>
                      <a:pt x="146" y="99"/>
                    </a:lnTo>
                    <a:lnTo>
                      <a:pt x="141" y="97"/>
                    </a:lnTo>
                    <a:lnTo>
                      <a:pt x="137" y="96"/>
                    </a:lnTo>
                    <a:lnTo>
                      <a:pt x="132" y="95"/>
                    </a:lnTo>
                    <a:lnTo>
                      <a:pt x="128" y="93"/>
                    </a:lnTo>
                    <a:lnTo>
                      <a:pt x="124" y="92"/>
                    </a:lnTo>
                    <a:lnTo>
                      <a:pt x="120" y="90"/>
                    </a:lnTo>
                    <a:lnTo>
                      <a:pt x="116" y="89"/>
                    </a:lnTo>
                    <a:lnTo>
                      <a:pt x="111" y="87"/>
                    </a:lnTo>
                    <a:lnTo>
                      <a:pt x="107" y="86"/>
                    </a:lnTo>
                    <a:lnTo>
                      <a:pt x="103" y="84"/>
                    </a:lnTo>
                    <a:lnTo>
                      <a:pt x="100" y="83"/>
                    </a:lnTo>
                    <a:lnTo>
                      <a:pt x="95" y="81"/>
                    </a:lnTo>
                    <a:lnTo>
                      <a:pt x="92" y="80"/>
                    </a:lnTo>
                    <a:lnTo>
                      <a:pt x="88" y="78"/>
                    </a:lnTo>
                    <a:lnTo>
                      <a:pt x="84" y="76"/>
                    </a:lnTo>
                    <a:lnTo>
                      <a:pt x="81" y="75"/>
                    </a:lnTo>
                    <a:lnTo>
                      <a:pt x="78" y="73"/>
                    </a:lnTo>
                    <a:lnTo>
                      <a:pt x="74" y="72"/>
                    </a:lnTo>
                    <a:lnTo>
                      <a:pt x="71" y="70"/>
                    </a:lnTo>
                    <a:lnTo>
                      <a:pt x="68" y="68"/>
                    </a:lnTo>
                    <a:lnTo>
                      <a:pt x="64" y="67"/>
                    </a:lnTo>
                    <a:lnTo>
                      <a:pt x="62" y="65"/>
                    </a:lnTo>
                    <a:lnTo>
                      <a:pt x="58" y="63"/>
                    </a:lnTo>
                    <a:lnTo>
                      <a:pt x="56" y="62"/>
                    </a:lnTo>
                    <a:lnTo>
                      <a:pt x="53" y="60"/>
                    </a:lnTo>
                    <a:lnTo>
                      <a:pt x="50" y="58"/>
                    </a:lnTo>
                    <a:lnTo>
                      <a:pt x="47" y="57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40" y="51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3" y="46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6" y="39"/>
                    </a:lnTo>
                    <a:lnTo>
                      <a:pt x="24" y="37"/>
                    </a:lnTo>
                    <a:lnTo>
                      <a:pt x="22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0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3" name="Forme libre 472"/>
              <p:cNvSpPr/>
              <p:nvPr/>
            </p:nvSpPr>
            <p:spPr>
              <a:xfrm>
                <a:off x="4318920" y="2307960"/>
                <a:ext cx="21708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4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1" y="5"/>
                    </a:lnTo>
                    <a:lnTo>
                      <a:pt x="601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3"/>
                    </a:lnTo>
                    <a:lnTo>
                      <a:pt x="604" y="3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4" name="Forme libre 473"/>
              <p:cNvSpPr/>
              <p:nvPr/>
            </p:nvSpPr>
            <p:spPr>
              <a:xfrm>
                <a:off x="4534920" y="23079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4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1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5" name="Forme libre 474"/>
              <p:cNvSpPr/>
              <p:nvPr/>
            </p:nvSpPr>
            <p:spPr>
              <a:xfrm>
                <a:off x="4319640" y="2251800"/>
                <a:ext cx="429840" cy="113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5" h="317">
                    <a:moveTo>
                      <a:pt x="0" y="0"/>
                    </a:moveTo>
                    <a:lnTo>
                      <a:pt x="0" y="317"/>
                    </a:lnTo>
                    <a:lnTo>
                      <a:pt x="1195" y="317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rgbClr val="007BB5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6" name="Forme libre 475"/>
              <p:cNvSpPr/>
              <p:nvPr/>
            </p:nvSpPr>
            <p:spPr>
              <a:xfrm>
                <a:off x="4320360" y="219312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7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7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009BD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7" name="Forme libre 476"/>
              <p:cNvSpPr/>
              <p:nvPr/>
            </p:nvSpPr>
            <p:spPr>
              <a:xfrm>
                <a:off x="4534920" y="2248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5"/>
                    </a:lnTo>
                    <a:lnTo>
                      <a:pt x="46" y="155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3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6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5"/>
                    </a:lnTo>
                    <a:lnTo>
                      <a:pt x="310" y="133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19"/>
                    </a:lnTo>
                    <a:lnTo>
                      <a:pt x="391" y="118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09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5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8"/>
                    </a:lnTo>
                    <a:lnTo>
                      <a:pt x="470" y="97"/>
                    </a:lnTo>
                    <a:lnTo>
                      <a:pt x="475" y="95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89"/>
                    </a:lnTo>
                    <a:lnTo>
                      <a:pt x="496" y="88"/>
                    </a:lnTo>
                    <a:lnTo>
                      <a:pt x="500" y="86"/>
                    </a:lnTo>
                    <a:lnTo>
                      <a:pt x="504" y="85"/>
                    </a:lnTo>
                    <a:lnTo>
                      <a:pt x="508" y="83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3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3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6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7"/>
                    </a:lnTo>
                    <a:lnTo>
                      <a:pt x="574" y="45"/>
                    </a:lnTo>
                    <a:lnTo>
                      <a:pt x="577" y="44"/>
                    </a:lnTo>
                    <a:lnTo>
                      <a:pt x="579" y="41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2"/>
                    </a:lnTo>
                    <a:lnTo>
                      <a:pt x="589" y="30"/>
                    </a:lnTo>
                    <a:lnTo>
                      <a:pt x="590" y="28"/>
                    </a:lnTo>
                    <a:lnTo>
                      <a:pt x="592" y="26"/>
                    </a:lnTo>
                    <a:lnTo>
                      <a:pt x="593" y="24"/>
                    </a:lnTo>
                    <a:lnTo>
                      <a:pt x="594" y="22"/>
                    </a:lnTo>
                    <a:lnTo>
                      <a:pt x="595" y="20"/>
                    </a:lnTo>
                    <a:lnTo>
                      <a:pt x="596" y="18"/>
                    </a:lnTo>
                    <a:lnTo>
                      <a:pt x="597" y="16"/>
                    </a:lnTo>
                    <a:lnTo>
                      <a:pt x="598" y="14"/>
                    </a:lnTo>
                    <a:lnTo>
                      <a:pt x="598" y="12"/>
                    </a:lnTo>
                    <a:lnTo>
                      <a:pt x="599" y="10"/>
                    </a:lnTo>
                    <a:lnTo>
                      <a:pt x="599" y="8"/>
                    </a:lnTo>
                    <a:lnTo>
                      <a:pt x="600" y="6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5"/>
                    </a:lnTo>
                    <a:lnTo>
                      <a:pt x="592" y="7"/>
                    </a:lnTo>
                    <a:lnTo>
                      <a:pt x="592" y="9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6"/>
                    </a:lnTo>
                    <a:lnTo>
                      <a:pt x="588" y="19"/>
                    </a:lnTo>
                    <a:lnTo>
                      <a:pt x="587" y="20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7"/>
                    </a:lnTo>
                    <a:lnTo>
                      <a:pt x="581" y="29"/>
                    </a:lnTo>
                    <a:lnTo>
                      <a:pt x="579" y="31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6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5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0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7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2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7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5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7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3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7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1"/>
                    </a:lnTo>
                    <a:lnTo>
                      <a:pt x="430" y="103"/>
                    </a:lnTo>
                    <a:lnTo>
                      <a:pt x="426" y="104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09"/>
                    </a:lnTo>
                    <a:lnTo>
                      <a:pt x="400" y="110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4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6"/>
                    </a:lnTo>
                    <a:lnTo>
                      <a:pt x="308" y="128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3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8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2"/>
                    </a:lnTo>
                    <a:lnTo>
                      <a:pt x="177" y="143"/>
                    </a:lnTo>
                    <a:lnTo>
                      <a:pt x="163" y="144"/>
                    </a:lnTo>
                    <a:lnTo>
                      <a:pt x="148" y="145"/>
                    </a:lnTo>
                    <a:lnTo>
                      <a:pt x="134" y="146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8"/>
                    </a:lnTo>
                    <a:lnTo>
                      <a:pt x="75" y="149"/>
                    </a:lnTo>
                    <a:lnTo>
                      <a:pt x="61" y="149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8" name="Forme libre 477"/>
              <p:cNvSpPr/>
              <p:nvPr/>
            </p:nvSpPr>
            <p:spPr>
              <a:xfrm>
                <a:off x="4318920" y="2248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8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1"/>
                    </a:lnTo>
                    <a:lnTo>
                      <a:pt x="23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3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3"/>
                    </a:lnTo>
                    <a:lnTo>
                      <a:pt x="96" y="85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5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09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8"/>
                    </a:lnTo>
                    <a:lnTo>
                      <a:pt x="214" y="119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3"/>
                    </a:lnTo>
                    <a:lnTo>
                      <a:pt x="303" y="135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6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3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5"/>
                    </a:lnTo>
                    <a:lnTo>
                      <a:pt x="569" y="155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0"/>
                    </a:lnTo>
                    <a:lnTo>
                      <a:pt x="585" y="150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49"/>
                    </a:lnTo>
                    <a:lnTo>
                      <a:pt x="525" y="149"/>
                    </a:lnTo>
                    <a:lnTo>
                      <a:pt x="510" y="148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6"/>
                    </a:lnTo>
                    <a:lnTo>
                      <a:pt x="452" y="145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09" y="142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8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3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8"/>
                    </a:lnTo>
                    <a:lnTo>
                      <a:pt x="279" y="126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4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0"/>
                    </a:lnTo>
                    <a:lnTo>
                      <a:pt x="195" y="109"/>
                    </a:lnTo>
                    <a:lnTo>
                      <a:pt x="190" y="108"/>
                    </a:lnTo>
                    <a:lnTo>
                      <a:pt x="185" y="107"/>
                    </a:lnTo>
                    <a:lnTo>
                      <a:pt x="179" y="106"/>
                    </a:lnTo>
                    <a:lnTo>
                      <a:pt x="174" y="104"/>
                    </a:lnTo>
                    <a:lnTo>
                      <a:pt x="170" y="103"/>
                    </a:lnTo>
                    <a:lnTo>
                      <a:pt x="165" y="101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7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3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7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5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6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79" name="Forme libre 478"/>
              <p:cNvSpPr/>
              <p:nvPr/>
            </p:nvSpPr>
            <p:spPr>
              <a:xfrm>
                <a:off x="4318920" y="219204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1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8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7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3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3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9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4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5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8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4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10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0" name="Forme libre 479"/>
              <p:cNvSpPr/>
              <p:nvPr/>
            </p:nvSpPr>
            <p:spPr>
              <a:xfrm>
                <a:off x="4534920" y="219204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50"/>
                    </a:lnTo>
                    <a:lnTo>
                      <a:pt x="599" y="148"/>
                    </a:lnTo>
                    <a:lnTo>
                      <a:pt x="599" y="146"/>
                    </a:lnTo>
                    <a:lnTo>
                      <a:pt x="598" y="144"/>
                    </a:lnTo>
                    <a:lnTo>
                      <a:pt x="598" y="142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4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9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3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3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7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8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1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10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4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8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1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5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1" name="Forme libre 480"/>
              <p:cNvSpPr/>
              <p:nvPr/>
            </p:nvSpPr>
            <p:spPr>
              <a:xfrm>
                <a:off x="4318920" y="22507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2" name="Forme libre 481"/>
              <p:cNvSpPr/>
              <p:nvPr/>
            </p:nvSpPr>
            <p:spPr>
              <a:xfrm>
                <a:off x="4318920" y="2251440"/>
                <a:ext cx="2160" cy="1134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16">
                    <a:moveTo>
                      <a:pt x="7" y="316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3" name="Forme libre 482"/>
              <p:cNvSpPr/>
              <p:nvPr/>
            </p:nvSpPr>
            <p:spPr>
              <a:xfrm>
                <a:off x="4318920" y="236520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4" name="Forme libre 483"/>
              <p:cNvSpPr/>
              <p:nvPr/>
            </p:nvSpPr>
            <p:spPr>
              <a:xfrm>
                <a:off x="4748400" y="22507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5" name="Forme libre 484"/>
              <p:cNvSpPr/>
              <p:nvPr/>
            </p:nvSpPr>
            <p:spPr>
              <a:xfrm>
                <a:off x="4748400" y="2251440"/>
                <a:ext cx="2160" cy="1134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16">
                    <a:moveTo>
                      <a:pt x="7" y="316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6" name="Forme libre 485"/>
              <p:cNvSpPr/>
              <p:nvPr/>
            </p:nvSpPr>
            <p:spPr>
              <a:xfrm>
                <a:off x="4748400" y="236520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7" name="Forme libre 486"/>
              <p:cNvSpPr/>
              <p:nvPr/>
            </p:nvSpPr>
            <p:spPr>
              <a:xfrm>
                <a:off x="4320360" y="218628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7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2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2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7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0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0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A04F5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8" name="Forme libre 487"/>
              <p:cNvSpPr/>
              <p:nvPr/>
            </p:nvSpPr>
            <p:spPr>
              <a:xfrm>
                <a:off x="4534920" y="22413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6"/>
                    </a:lnTo>
                    <a:lnTo>
                      <a:pt x="46" y="155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3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6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5"/>
                    </a:lnTo>
                    <a:lnTo>
                      <a:pt x="310" y="133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20"/>
                    </a:lnTo>
                    <a:lnTo>
                      <a:pt x="391" y="118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09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5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8"/>
                    </a:lnTo>
                    <a:lnTo>
                      <a:pt x="470" y="97"/>
                    </a:lnTo>
                    <a:lnTo>
                      <a:pt x="475" y="95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89"/>
                    </a:lnTo>
                    <a:lnTo>
                      <a:pt x="496" y="88"/>
                    </a:lnTo>
                    <a:lnTo>
                      <a:pt x="500" y="86"/>
                    </a:lnTo>
                    <a:lnTo>
                      <a:pt x="504" y="85"/>
                    </a:lnTo>
                    <a:lnTo>
                      <a:pt x="508" y="83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3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3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6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7"/>
                    </a:lnTo>
                    <a:lnTo>
                      <a:pt x="574" y="45"/>
                    </a:lnTo>
                    <a:lnTo>
                      <a:pt x="577" y="44"/>
                    </a:lnTo>
                    <a:lnTo>
                      <a:pt x="579" y="42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2"/>
                    </a:lnTo>
                    <a:lnTo>
                      <a:pt x="589" y="30"/>
                    </a:lnTo>
                    <a:lnTo>
                      <a:pt x="590" y="28"/>
                    </a:lnTo>
                    <a:lnTo>
                      <a:pt x="592" y="26"/>
                    </a:lnTo>
                    <a:lnTo>
                      <a:pt x="593" y="24"/>
                    </a:lnTo>
                    <a:lnTo>
                      <a:pt x="594" y="22"/>
                    </a:lnTo>
                    <a:lnTo>
                      <a:pt x="595" y="20"/>
                    </a:lnTo>
                    <a:lnTo>
                      <a:pt x="596" y="19"/>
                    </a:lnTo>
                    <a:lnTo>
                      <a:pt x="597" y="16"/>
                    </a:lnTo>
                    <a:lnTo>
                      <a:pt x="598" y="14"/>
                    </a:lnTo>
                    <a:lnTo>
                      <a:pt x="598" y="12"/>
                    </a:lnTo>
                    <a:lnTo>
                      <a:pt x="599" y="10"/>
                    </a:lnTo>
                    <a:lnTo>
                      <a:pt x="599" y="8"/>
                    </a:lnTo>
                    <a:lnTo>
                      <a:pt x="600" y="6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5"/>
                    </a:lnTo>
                    <a:lnTo>
                      <a:pt x="592" y="8"/>
                    </a:lnTo>
                    <a:lnTo>
                      <a:pt x="592" y="9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8" y="19"/>
                    </a:lnTo>
                    <a:lnTo>
                      <a:pt x="587" y="20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7"/>
                    </a:lnTo>
                    <a:lnTo>
                      <a:pt x="581" y="29"/>
                    </a:lnTo>
                    <a:lnTo>
                      <a:pt x="579" y="31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7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5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0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7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2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7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5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7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3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8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2"/>
                    </a:lnTo>
                    <a:lnTo>
                      <a:pt x="430" y="103"/>
                    </a:lnTo>
                    <a:lnTo>
                      <a:pt x="426" y="104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09"/>
                    </a:lnTo>
                    <a:lnTo>
                      <a:pt x="400" y="111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4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6"/>
                    </a:lnTo>
                    <a:lnTo>
                      <a:pt x="308" y="128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4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8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2"/>
                    </a:lnTo>
                    <a:lnTo>
                      <a:pt x="177" y="143"/>
                    </a:lnTo>
                    <a:lnTo>
                      <a:pt x="163" y="144"/>
                    </a:lnTo>
                    <a:lnTo>
                      <a:pt x="148" y="145"/>
                    </a:lnTo>
                    <a:lnTo>
                      <a:pt x="134" y="146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8"/>
                    </a:lnTo>
                    <a:lnTo>
                      <a:pt x="75" y="149"/>
                    </a:lnTo>
                    <a:lnTo>
                      <a:pt x="61" y="149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9" name="Forme libre 488"/>
              <p:cNvSpPr/>
              <p:nvPr/>
            </p:nvSpPr>
            <p:spPr>
              <a:xfrm>
                <a:off x="4318920" y="22413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3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3"/>
                    </a:lnTo>
                    <a:lnTo>
                      <a:pt x="96" y="85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5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09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8"/>
                    </a:lnTo>
                    <a:lnTo>
                      <a:pt x="214" y="120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3"/>
                    </a:lnTo>
                    <a:lnTo>
                      <a:pt x="303" y="135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6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3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5"/>
                    </a:lnTo>
                    <a:lnTo>
                      <a:pt x="569" y="156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0"/>
                    </a:lnTo>
                    <a:lnTo>
                      <a:pt x="585" y="150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49"/>
                    </a:lnTo>
                    <a:lnTo>
                      <a:pt x="525" y="149"/>
                    </a:lnTo>
                    <a:lnTo>
                      <a:pt x="510" y="148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6"/>
                    </a:lnTo>
                    <a:lnTo>
                      <a:pt x="452" y="145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09" y="142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8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4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8"/>
                    </a:lnTo>
                    <a:lnTo>
                      <a:pt x="279" y="126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4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1"/>
                    </a:lnTo>
                    <a:lnTo>
                      <a:pt x="195" y="109"/>
                    </a:lnTo>
                    <a:lnTo>
                      <a:pt x="190" y="108"/>
                    </a:lnTo>
                    <a:lnTo>
                      <a:pt x="185" y="107"/>
                    </a:lnTo>
                    <a:lnTo>
                      <a:pt x="179" y="106"/>
                    </a:lnTo>
                    <a:lnTo>
                      <a:pt x="174" y="104"/>
                    </a:lnTo>
                    <a:lnTo>
                      <a:pt x="170" y="103"/>
                    </a:lnTo>
                    <a:lnTo>
                      <a:pt x="165" y="102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8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3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7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5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0" name="Forme libre 489"/>
              <p:cNvSpPr/>
              <p:nvPr/>
            </p:nvSpPr>
            <p:spPr>
              <a:xfrm>
                <a:off x="4318920" y="2185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3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14" y="36"/>
                    </a:lnTo>
                    <a:lnTo>
                      <a:pt x="209" y="37"/>
                    </a:lnTo>
                    <a:lnTo>
                      <a:pt x="203" y="39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2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5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4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7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5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2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05" y="44"/>
                    </a:lnTo>
                    <a:lnTo>
                      <a:pt x="211" y="43"/>
                    </a:lnTo>
                    <a:lnTo>
                      <a:pt x="216" y="41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5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1" name="Forme libre 490"/>
              <p:cNvSpPr/>
              <p:nvPr/>
            </p:nvSpPr>
            <p:spPr>
              <a:xfrm>
                <a:off x="4534920" y="2185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50"/>
                    </a:lnTo>
                    <a:lnTo>
                      <a:pt x="599" y="148"/>
                    </a:lnTo>
                    <a:lnTo>
                      <a:pt x="599" y="146"/>
                    </a:lnTo>
                    <a:lnTo>
                      <a:pt x="598" y="144"/>
                    </a:lnTo>
                    <a:lnTo>
                      <a:pt x="598" y="142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4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5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2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3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5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8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5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7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2" name="Forme libre 491"/>
              <p:cNvSpPr/>
              <p:nvPr/>
            </p:nvSpPr>
            <p:spPr>
              <a:xfrm>
                <a:off x="4319640" y="2205719"/>
                <a:ext cx="429840" cy="370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5" h="104">
                    <a:moveTo>
                      <a:pt x="0" y="0"/>
                    </a:moveTo>
                    <a:lnTo>
                      <a:pt x="0" y="104"/>
                    </a:lnTo>
                    <a:lnTo>
                      <a:pt x="1195" y="104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rgbClr val="A04F5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3" name="Forme libre 492"/>
              <p:cNvSpPr/>
              <p:nvPr/>
            </p:nvSpPr>
            <p:spPr>
              <a:xfrm>
                <a:off x="4320360" y="214920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6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0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0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6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D25E6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4" name="Forme libre 493"/>
              <p:cNvSpPr/>
              <p:nvPr/>
            </p:nvSpPr>
            <p:spPr>
              <a:xfrm>
                <a:off x="4533840" y="2204279"/>
                <a:ext cx="21672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3" h="156">
                    <a:moveTo>
                      <a:pt x="4" y="156"/>
                    </a:moveTo>
                    <a:lnTo>
                      <a:pt x="4" y="156"/>
                    </a:lnTo>
                    <a:lnTo>
                      <a:pt x="19" y="156"/>
                    </a:lnTo>
                    <a:lnTo>
                      <a:pt x="34" y="156"/>
                    </a:lnTo>
                    <a:lnTo>
                      <a:pt x="49" y="156"/>
                    </a:lnTo>
                    <a:lnTo>
                      <a:pt x="64" y="155"/>
                    </a:lnTo>
                    <a:lnTo>
                      <a:pt x="79" y="155"/>
                    </a:lnTo>
                    <a:lnTo>
                      <a:pt x="95" y="154"/>
                    </a:lnTo>
                    <a:lnTo>
                      <a:pt x="109" y="154"/>
                    </a:lnTo>
                    <a:lnTo>
                      <a:pt x="124" y="153"/>
                    </a:lnTo>
                    <a:lnTo>
                      <a:pt x="138" y="152"/>
                    </a:lnTo>
                    <a:lnTo>
                      <a:pt x="153" y="151"/>
                    </a:lnTo>
                    <a:lnTo>
                      <a:pt x="167" y="150"/>
                    </a:lnTo>
                    <a:lnTo>
                      <a:pt x="181" y="149"/>
                    </a:lnTo>
                    <a:lnTo>
                      <a:pt x="195" y="148"/>
                    </a:lnTo>
                    <a:lnTo>
                      <a:pt x="209" y="147"/>
                    </a:lnTo>
                    <a:lnTo>
                      <a:pt x="222" y="145"/>
                    </a:lnTo>
                    <a:lnTo>
                      <a:pt x="236" y="144"/>
                    </a:lnTo>
                    <a:lnTo>
                      <a:pt x="249" y="142"/>
                    </a:lnTo>
                    <a:lnTo>
                      <a:pt x="263" y="141"/>
                    </a:lnTo>
                    <a:lnTo>
                      <a:pt x="275" y="139"/>
                    </a:lnTo>
                    <a:lnTo>
                      <a:pt x="289" y="137"/>
                    </a:lnTo>
                    <a:lnTo>
                      <a:pt x="301" y="136"/>
                    </a:lnTo>
                    <a:lnTo>
                      <a:pt x="313" y="134"/>
                    </a:lnTo>
                    <a:lnTo>
                      <a:pt x="326" y="132"/>
                    </a:lnTo>
                    <a:lnTo>
                      <a:pt x="338" y="130"/>
                    </a:lnTo>
                    <a:lnTo>
                      <a:pt x="349" y="128"/>
                    </a:lnTo>
                    <a:lnTo>
                      <a:pt x="361" y="125"/>
                    </a:lnTo>
                    <a:lnTo>
                      <a:pt x="373" y="123"/>
                    </a:lnTo>
                    <a:lnTo>
                      <a:pt x="384" y="121"/>
                    </a:lnTo>
                    <a:lnTo>
                      <a:pt x="389" y="120"/>
                    </a:lnTo>
                    <a:lnTo>
                      <a:pt x="395" y="119"/>
                    </a:lnTo>
                    <a:lnTo>
                      <a:pt x="400" y="117"/>
                    </a:lnTo>
                    <a:lnTo>
                      <a:pt x="405" y="116"/>
                    </a:lnTo>
                    <a:lnTo>
                      <a:pt x="411" y="115"/>
                    </a:lnTo>
                    <a:lnTo>
                      <a:pt x="416" y="113"/>
                    </a:lnTo>
                    <a:lnTo>
                      <a:pt x="421" y="112"/>
                    </a:lnTo>
                    <a:lnTo>
                      <a:pt x="426" y="111"/>
                    </a:lnTo>
                    <a:lnTo>
                      <a:pt x="432" y="110"/>
                    </a:lnTo>
                    <a:lnTo>
                      <a:pt x="437" y="108"/>
                    </a:lnTo>
                    <a:lnTo>
                      <a:pt x="442" y="107"/>
                    </a:lnTo>
                    <a:lnTo>
                      <a:pt x="446" y="106"/>
                    </a:lnTo>
                    <a:lnTo>
                      <a:pt x="451" y="104"/>
                    </a:lnTo>
                    <a:lnTo>
                      <a:pt x="456" y="103"/>
                    </a:lnTo>
                    <a:lnTo>
                      <a:pt x="460" y="101"/>
                    </a:lnTo>
                    <a:lnTo>
                      <a:pt x="465" y="100"/>
                    </a:lnTo>
                    <a:lnTo>
                      <a:pt x="470" y="99"/>
                    </a:lnTo>
                    <a:lnTo>
                      <a:pt x="474" y="97"/>
                    </a:lnTo>
                    <a:lnTo>
                      <a:pt x="479" y="96"/>
                    </a:lnTo>
                    <a:lnTo>
                      <a:pt x="483" y="94"/>
                    </a:lnTo>
                    <a:lnTo>
                      <a:pt x="487" y="93"/>
                    </a:lnTo>
                    <a:lnTo>
                      <a:pt x="491" y="91"/>
                    </a:lnTo>
                    <a:lnTo>
                      <a:pt x="495" y="90"/>
                    </a:lnTo>
                    <a:lnTo>
                      <a:pt x="500" y="88"/>
                    </a:lnTo>
                    <a:lnTo>
                      <a:pt x="504" y="87"/>
                    </a:lnTo>
                    <a:lnTo>
                      <a:pt x="508" y="85"/>
                    </a:lnTo>
                    <a:lnTo>
                      <a:pt x="511" y="84"/>
                    </a:lnTo>
                    <a:lnTo>
                      <a:pt x="516" y="82"/>
                    </a:lnTo>
                    <a:lnTo>
                      <a:pt x="519" y="80"/>
                    </a:lnTo>
                    <a:lnTo>
                      <a:pt x="523" y="79"/>
                    </a:lnTo>
                    <a:lnTo>
                      <a:pt x="526" y="77"/>
                    </a:lnTo>
                    <a:lnTo>
                      <a:pt x="530" y="75"/>
                    </a:lnTo>
                    <a:lnTo>
                      <a:pt x="533" y="74"/>
                    </a:lnTo>
                    <a:lnTo>
                      <a:pt x="537" y="72"/>
                    </a:lnTo>
                    <a:lnTo>
                      <a:pt x="540" y="70"/>
                    </a:lnTo>
                    <a:lnTo>
                      <a:pt x="543" y="69"/>
                    </a:lnTo>
                    <a:lnTo>
                      <a:pt x="547" y="67"/>
                    </a:lnTo>
                    <a:lnTo>
                      <a:pt x="549" y="65"/>
                    </a:lnTo>
                    <a:lnTo>
                      <a:pt x="553" y="64"/>
                    </a:lnTo>
                    <a:lnTo>
                      <a:pt x="555" y="62"/>
                    </a:lnTo>
                    <a:lnTo>
                      <a:pt x="558" y="60"/>
                    </a:lnTo>
                    <a:lnTo>
                      <a:pt x="561" y="58"/>
                    </a:lnTo>
                    <a:lnTo>
                      <a:pt x="563" y="57"/>
                    </a:lnTo>
                    <a:lnTo>
                      <a:pt x="566" y="55"/>
                    </a:lnTo>
                    <a:lnTo>
                      <a:pt x="569" y="53"/>
                    </a:lnTo>
                    <a:lnTo>
                      <a:pt x="571" y="51"/>
                    </a:lnTo>
                    <a:lnTo>
                      <a:pt x="574" y="49"/>
                    </a:lnTo>
                    <a:lnTo>
                      <a:pt x="576" y="48"/>
                    </a:lnTo>
                    <a:lnTo>
                      <a:pt x="578" y="46"/>
                    </a:lnTo>
                    <a:lnTo>
                      <a:pt x="580" y="44"/>
                    </a:lnTo>
                    <a:lnTo>
                      <a:pt x="582" y="42"/>
                    </a:lnTo>
                    <a:lnTo>
                      <a:pt x="584" y="40"/>
                    </a:lnTo>
                    <a:lnTo>
                      <a:pt x="586" y="38"/>
                    </a:lnTo>
                    <a:lnTo>
                      <a:pt x="588" y="36"/>
                    </a:lnTo>
                    <a:lnTo>
                      <a:pt x="589" y="34"/>
                    </a:lnTo>
                    <a:lnTo>
                      <a:pt x="591" y="33"/>
                    </a:lnTo>
                    <a:lnTo>
                      <a:pt x="593" y="31"/>
                    </a:lnTo>
                    <a:lnTo>
                      <a:pt x="594" y="28"/>
                    </a:lnTo>
                    <a:lnTo>
                      <a:pt x="595" y="27"/>
                    </a:lnTo>
                    <a:lnTo>
                      <a:pt x="596" y="25"/>
                    </a:lnTo>
                    <a:lnTo>
                      <a:pt x="598" y="23"/>
                    </a:lnTo>
                    <a:lnTo>
                      <a:pt x="599" y="21"/>
                    </a:lnTo>
                    <a:lnTo>
                      <a:pt x="600" y="19"/>
                    </a:lnTo>
                    <a:lnTo>
                      <a:pt x="600" y="16"/>
                    </a:lnTo>
                    <a:lnTo>
                      <a:pt x="601" y="15"/>
                    </a:lnTo>
                    <a:lnTo>
                      <a:pt x="601" y="13"/>
                    </a:lnTo>
                    <a:lnTo>
                      <a:pt x="602" y="11"/>
                    </a:lnTo>
                    <a:lnTo>
                      <a:pt x="602" y="9"/>
                    </a:lnTo>
                    <a:lnTo>
                      <a:pt x="603" y="7"/>
                    </a:lnTo>
                    <a:lnTo>
                      <a:pt x="603" y="4"/>
                    </a:lnTo>
                    <a:lnTo>
                      <a:pt x="603" y="2"/>
                    </a:lnTo>
                    <a:lnTo>
                      <a:pt x="603" y="0"/>
                    </a:lnTo>
                    <a:lnTo>
                      <a:pt x="596" y="0"/>
                    </a:lnTo>
                    <a:lnTo>
                      <a:pt x="596" y="2"/>
                    </a:lnTo>
                    <a:lnTo>
                      <a:pt x="596" y="4"/>
                    </a:lnTo>
                    <a:lnTo>
                      <a:pt x="596" y="6"/>
                    </a:lnTo>
                    <a:lnTo>
                      <a:pt x="595" y="8"/>
                    </a:lnTo>
                    <a:lnTo>
                      <a:pt x="595" y="10"/>
                    </a:lnTo>
                    <a:lnTo>
                      <a:pt x="595" y="11"/>
                    </a:lnTo>
                    <a:lnTo>
                      <a:pt x="594" y="13"/>
                    </a:lnTo>
                    <a:lnTo>
                      <a:pt x="594" y="15"/>
                    </a:lnTo>
                    <a:lnTo>
                      <a:pt x="593" y="17"/>
                    </a:lnTo>
                    <a:lnTo>
                      <a:pt x="592" y="19"/>
                    </a:lnTo>
                    <a:lnTo>
                      <a:pt x="591" y="21"/>
                    </a:lnTo>
                    <a:lnTo>
                      <a:pt x="590" y="22"/>
                    </a:lnTo>
                    <a:lnTo>
                      <a:pt x="589" y="24"/>
                    </a:lnTo>
                    <a:lnTo>
                      <a:pt x="588" y="26"/>
                    </a:lnTo>
                    <a:lnTo>
                      <a:pt x="586" y="28"/>
                    </a:lnTo>
                    <a:lnTo>
                      <a:pt x="585" y="29"/>
                    </a:lnTo>
                    <a:lnTo>
                      <a:pt x="583" y="32"/>
                    </a:lnTo>
                    <a:lnTo>
                      <a:pt x="582" y="33"/>
                    </a:lnTo>
                    <a:lnTo>
                      <a:pt x="580" y="35"/>
                    </a:lnTo>
                    <a:lnTo>
                      <a:pt x="578" y="37"/>
                    </a:lnTo>
                    <a:lnTo>
                      <a:pt x="577" y="38"/>
                    </a:lnTo>
                    <a:lnTo>
                      <a:pt x="574" y="40"/>
                    </a:lnTo>
                    <a:lnTo>
                      <a:pt x="573" y="42"/>
                    </a:lnTo>
                    <a:lnTo>
                      <a:pt x="570" y="44"/>
                    </a:lnTo>
                    <a:lnTo>
                      <a:pt x="568" y="46"/>
                    </a:lnTo>
                    <a:lnTo>
                      <a:pt x="566" y="47"/>
                    </a:lnTo>
                    <a:lnTo>
                      <a:pt x="564" y="49"/>
                    </a:lnTo>
                    <a:lnTo>
                      <a:pt x="561" y="51"/>
                    </a:lnTo>
                    <a:lnTo>
                      <a:pt x="559" y="52"/>
                    </a:lnTo>
                    <a:lnTo>
                      <a:pt x="556" y="54"/>
                    </a:lnTo>
                    <a:lnTo>
                      <a:pt x="553" y="56"/>
                    </a:lnTo>
                    <a:lnTo>
                      <a:pt x="551" y="58"/>
                    </a:lnTo>
                    <a:lnTo>
                      <a:pt x="548" y="59"/>
                    </a:lnTo>
                    <a:lnTo>
                      <a:pt x="545" y="61"/>
                    </a:lnTo>
                    <a:lnTo>
                      <a:pt x="542" y="63"/>
                    </a:lnTo>
                    <a:lnTo>
                      <a:pt x="539" y="64"/>
                    </a:lnTo>
                    <a:lnTo>
                      <a:pt x="536" y="66"/>
                    </a:lnTo>
                    <a:lnTo>
                      <a:pt x="533" y="68"/>
                    </a:lnTo>
                    <a:lnTo>
                      <a:pt x="529" y="69"/>
                    </a:lnTo>
                    <a:lnTo>
                      <a:pt x="526" y="71"/>
                    </a:lnTo>
                    <a:lnTo>
                      <a:pt x="523" y="72"/>
                    </a:lnTo>
                    <a:lnTo>
                      <a:pt x="519" y="74"/>
                    </a:lnTo>
                    <a:lnTo>
                      <a:pt x="516" y="76"/>
                    </a:lnTo>
                    <a:lnTo>
                      <a:pt x="512" y="77"/>
                    </a:lnTo>
                    <a:lnTo>
                      <a:pt x="508" y="79"/>
                    </a:lnTo>
                    <a:lnTo>
                      <a:pt x="504" y="80"/>
                    </a:lnTo>
                    <a:lnTo>
                      <a:pt x="500" y="82"/>
                    </a:lnTo>
                    <a:lnTo>
                      <a:pt x="496" y="83"/>
                    </a:lnTo>
                    <a:lnTo>
                      <a:pt x="492" y="85"/>
                    </a:lnTo>
                    <a:lnTo>
                      <a:pt x="488" y="86"/>
                    </a:lnTo>
                    <a:lnTo>
                      <a:pt x="484" y="88"/>
                    </a:lnTo>
                    <a:lnTo>
                      <a:pt x="480" y="89"/>
                    </a:lnTo>
                    <a:lnTo>
                      <a:pt x="476" y="91"/>
                    </a:lnTo>
                    <a:lnTo>
                      <a:pt x="471" y="92"/>
                    </a:lnTo>
                    <a:lnTo>
                      <a:pt x="467" y="94"/>
                    </a:lnTo>
                    <a:lnTo>
                      <a:pt x="463" y="95"/>
                    </a:lnTo>
                    <a:lnTo>
                      <a:pt x="458" y="96"/>
                    </a:lnTo>
                    <a:lnTo>
                      <a:pt x="453" y="98"/>
                    </a:lnTo>
                    <a:lnTo>
                      <a:pt x="448" y="99"/>
                    </a:lnTo>
                    <a:lnTo>
                      <a:pt x="444" y="100"/>
                    </a:lnTo>
                    <a:lnTo>
                      <a:pt x="439" y="102"/>
                    </a:lnTo>
                    <a:lnTo>
                      <a:pt x="434" y="103"/>
                    </a:lnTo>
                    <a:lnTo>
                      <a:pt x="429" y="105"/>
                    </a:lnTo>
                    <a:lnTo>
                      <a:pt x="424" y="106"/>
                    </a:lnTo>
                    <a:lnTo>
                      <a:pt x="419" y="107"/>
                    </a:lnTo>
                    <a:lnTo>
                      <a:pt x="414" y="108"/>
                    </a:lnTo>
                    <a:lnTo>
                      <a:pt x="409" y="110"/>
                    </a:lnTo>
                    <a:lnTo>
                      <a:pt x="403" y="111"/>
                    </a:lnTo>
                    <a:lnTo>
                      <a:pt x="398" y="112"/>
                    </a:lnTo>
                    <a:lnTo>
                      <a:pt x="393" y="113"/>
                    </a:lnTo>
                    <a:lnTo>
                      <a:pt x="387" y="115"/>
                    </a:lnTo>
                    <a:lnTo>
                      <a:pt x="382" y="116"/>
                    </a:lnTo>
                    <a:lnTo>
                      <a:pt x="371" y="118"/>
                    </a:lnTo>
                    <a:lnTo>
                      <a:pt x="359" y="120"/>
                    </a:lnTo>
                    <a:lnTo>
                      <a:pt x="348" y="122"/>
                    </a:lnTo>
                    <a:lnTo>
                      <a:pt x="336" y="124"/>
                    </a:lnTo>
                    <a:lnTo>
                      <a:pt x="324" y="127"/>
                    </a:lnTo>
                    <a:lnTo>
                      <a:pt x="312" y="129"/>
                    </a:lnTo>
                    <a:lnTo>
                      <a:pt x="300" y="130"/>
                    </a:lnTo>
                    <a:lnTo>
                      <a:pt x="287" y="132"/>
                    </a:lnTo>
                    <a:lnTo>
                      <a:pt x="274" y="134"/>
                    </a:lnTo>
                    <a:lnTo>
                      <a:pt x="261" y="135"/>
                    </a:lnTo>
                    <a:lnTo>
                      <a:pt x="248" y="137"/>
                    </a:lnTo>
                    <a:lnTo>
                      <a:pt x="235" y="139"/>
                    </a:lnTo>
                    <a:lnTo>
                      <a:pt x="221" y="140"/>
                    </a:lnTo>
                    <a:lnTo>
                      <a:pt x="208" y="141"/>
                    </a:lnTo>
                    <a:lnTo>
                      <a:pt x="195" y="143"/>
                    </a:lnTo>
                    <a:lnTo>
                      <a:pt x="180" y="144"/>
                    </a:lnTo>
                    <a:lnTo>
                      <a:pt x="166" y="145"/>
                    </a:lnTo>
                    <a:lnTo>
                      <a:pt x="152" y="146"/>
                    </a:lnTo>
                    <a:lnTo>
                      <a:pt x="138" y="147"/>
                    </a:lnTo>
                    <a:lnTo>
                      <a:pt x="123" y="147"/>
                    </a:lnTo>
                    <a:lnTo>
                      <a:pt x="109" y="148"/>
                    </a:lnTo>
                    <a:lnTo>
                      <a:pt x="94" y="149"/>
                    </a:lnTo>
                    <a:lnTo>
                      <a:pt x="79" y="149"/>
                    </a:lnTo>
                    <a:lnTo>
                      <a:pt x="64" y="150"/>
                    </a:lnTo>
                    <a:lnTo>
                      <a:pt x="49" y="150"/>
                    </a:lnTo>
                    <a:lnTo>
                      <a:pt x="34" y="150"/>
                    </a:lnTo>
                    <a:lnTo>
                      <a:pt x="19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3" y="151"/>
                    </a:lnTo>
                    <a:lnTo>
                      <a:pt x="3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6"/>
                    </a:lnTo>
                    <a:lnTo>
                      <a:pt x="1" y="156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5" name="Forme libre 494"/>
              <p:cNvSpPr/>
              <p:nvPr/>
            </p:nvSpPr>
            <p:spPr>
              <a:xfrm>
                <a:off x="4318920" y="2203199"/>
                <a:ext cx="215640" cy="56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9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41"/>
                    </a:lnTo>
                    <a:lnTo>
                      <a:pt x="20" y="43"/>
                    </a:lnTo>
                    <a:lnTo>
                      <a:pt x="21" y="45"/>
                    </a:lnTo>
                    <a:lnTo>
                      <a:pt x="23" y="47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4"/>
                    </a:lnTo>
                    <a:lnTo>
                      <a:pt x="35" y="56"/>
                    </a:lnTo>
                    <a:lnTo>
                      <a:pt x="37" y="58"/>
                    </a:lnTo>
                    <a:lnTo>
                      <a:pt x="40" y="59"/>
                    </a:lnTo>
                    <a:lnTo>
                      <a:pt x="42" y="61"/>
                    </a:lnTo>
                    <a:lnTo>
                      <a:pt x="45" y="63"/>
                    </a:lnTo>
                    <a:lnTo>
                      <a:pt x="48" y="64"/>
                    </a:lnTo>
                    <a:lnTo>
                      <a:pt x="51" y="67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60" y="71"/>
                    </a:lnTo>
                    <a:lnTo>
                      <a:pt x="63" y="73"/>
                    </a:lnTo>
                    <a:lnTo>
                      <a:pt x="67" y="75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81" y="82"/>
                    </a:lnTo>
                    <a:lnTo>
                      <a:pt x="84" y="83"/>
                    </a:lnTo>
                    <a:lnTo>
                      <a:pt x="88" y="85"/>
                    </a:lnTo>
                    <a:lnTo>
                      <a:pt x="92" y="86"/>
                    </a:lnTo>
                    <a:lnTo>
                      <a:pt x="96" y="88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8" y="93"/>
                    </a:lnTo>
                    <a:lnTo>
                      <a:pt x="112" y="94"/>
                    </a:lnTo>
                    <a:lnTo>
                      <a:pt x="116" y="95"/>
                    </a:lnTo>
                    <a:lnTo>
                      <a:pt x="121" y="97"/>
                    </a:lnTo>
                    <a:lnTo>
                      <a:pt x="125" y="98"/>
                    </a:lnTo>
                    <a:lnTo>
                      <a:pt x="130" y="100"/>
                    </a:lnTo>
                    <a:lnTo>
                      <a:pt x="134" y="101"/>
                    </a:lnTo>
                    <a:lnTo>
                      <a:pt x="138" y="103"/>
                    </a:lnTo>
                    <a:lnTo>
                      <a:pt x="143" y="104"/>
                    </a:lnTo>
                    <a:lnTo>
                      <a:pt x="148" y="106"/>
                    </a:lnTo>
                    <a:lnTo>
                      <a:pt x="153" y="107"/>
                    </a:lnTo>
                    <a:lnTo>
                      <a:pt x="158" y="108"/>
                    </a:lnTo>
                    <a:lnTo>
                      <a:pt x="162" y="110"/>
                    </a:lnTo>
                    <a:lnTo>
                      <a:pt x="167" y="111"/>
                    </a:lnTo>
                    <a:lnTo>
                      <a:pt x="172" y="112"/>
                    </a:lnTo>
                    <a:lnTo>
                      <a:pt x="177" y="114"/>
                    </a:lnTo>
                    <a:lnTo>
                      <a:pt x="182" y="115"/>
                    </a:lnTo>
                    <a:lnTo>
                      <a:pt x="188" y="116"/>
                    </a:lnTo>
                    <a:lnTo>
                      <a:pt x="193" y="118"/>
                    </a:lnTo>
                    <a:lnTo>
                      <a:pt x="198" y="119"/>
                    </a:lnTo>
                    <a:lnTo>
                      <a:pt x="203" y="120"/>
                    </a:lnTo>
                    <a:lnTo>
                      <a:pt x="209" y="121"/>
                    </a:lnTo>
                    <a:lnTo>
                      <a:pt x="214" y="122"/>
                    </a:lnTo>
                    <a:lnTo>
                      <a:pt x="220" y="124"/>
                    </a:lnTo>
                    <a:lnTo>
                      <a:pt x="231" y="126"/>
                    </a:lnTo>
                    <a:lnTo>
                      <a:pt x="242" y="128"/>
                    </a:lnTo>
                    <a:lnTo>
                      <a:pt x="254" y="130"/>
                    </a:lnTo>
                    <a:lnTo>
                      <a:pt x="266" y="132"/>
                    </a:lnTo>
                    <a:lnTo>
                      <a:pt x="278" y="134"/>
                    </a:lnTo>
                    <a:lnTo>
                      <a:pt x="290" y="136"/>
                    </a:lnTo>
                    <a:lnTo>
                      <a:pt x="303" y="139"/>
                    </a:lnTo>
                    <a:lnTo>
                      <a:pt x="315" y="140"/>
                    </a:lnTo>
                    <a:lnTo>
                      <a:pt x="328" y="142"/>
                    </a:lnTo>
                    <a:lnTo>
                      <a:pt x="341" y="144"/>
                    </a:lnTo>
                    <a:lnTo>
                      <a:pt x="354" y="145"/>
                    </a:lnTo>
                    <a:lnTo>
                      <a:pt x="368" y="147"/>
                    </a:lnTo>
                    <a:lnTo>
                      <a:pt x="381" y="148"/>
                    </a:lnTo>
                    <a:lnTo>
                      <a:pt x="395" y="149"/>
                    </a:lnTo>
                    <a:lnTo>
                      <a:pt x="409" y="151"/>
                    </a:lnTo>
                    <a:lnTo>
                      <a:pt x="422" y="152"/>
                    </a:lnTo>
                    <a:lnTo>
                      <a:pt x="437" y="153"/>
                    </a:lnTo>
                    <a:lnTo>
                      <a:pt x="451" y="154"/>
                    </a:lnTo>
                    <a:lnTo>
                      <a:pt x="465" y="155"/>
                    </a:lnTo>
                    <a:lnTo>
                      <a:pt x="480" y="156"/>
                    </a:lnTo>
                    <a:lnTo>
                      <a:pt x="495" y="156"/>
                    </a:lnTo>
                    <a:lnTo>
                      <a:pt x="509" y="157"/>
                    </a:lnTo>
                    <a:lnTo>
                      <a:pt x="524" y="157"/>
                    </a:lnTo>
                    <a:lnTo>
                      <a:pt x="539" y="158"/>
                    </a:lnTo>
                    <a:lnTo>
                      <a:pt x="554" y="158"/>
                    </a:lnTo>
                    <a:lnTo>
                      <a:pt x="569" y="158"/>
                    </a:lnTo>
                    <a:lnTo>
                      <a:pt x="585" y="159"/>
                    </a:lnTo>
                    <a:lnTo>
                      <a:pt x="600" y="159"/>
                    </a:lnTo>
                    <a:lnTo>
                      <a:pt x="600" y="153"/>
                    </a:lnTo>
                    <a:lnTo>
                      <a:pt x="585" y="153"/>
                    </a:lnTo>
                    <a:lnTo>
                      <a:pt x="569" y="153"/>
                    </a:lnTo>
                    <a:lnTo>
                      <a:pt x="554" y="153"/>
                    </a:lnTo>
                    <a:lnTo>
                      <a:pt x="539" y="153"/>
                    </a:lnTo>
                    <a:lnTo>
                      <a:pt x="525" y="152"/>
                    </a:lnTo>
                    <a:lnTo>
                      <a:pt x="510" y="152"/>
                    </a:lnTo>
                    <a:lnTo>
                      <a:pt x="495" y="151"/>
                    </a:lnTo>
                    <a:lnTo>
                      <a:pt x="480" y="150"/>
                    </a:lnTo>
                    <a:lnTo>
                      <a:pt x="466" y="149"/>
                    </a:lnTo>
                    <a:lnTo>
                      <a:pt x="452" y="148"/>
                    </a:lnTo>
                    <a:lnTo>
                      <a:pt x="437" y="147"/>
                    </a:lnTo>
                    <a:lnTo>
                      <a:pt x="423" y="146"/>
                    </a:lnTo>
                    <a:lnTo>
                      <a:pt x="409" y="145"/>
                    </a:lnTo>
                    <a:lnTo>
                      <a:pt x="395" y="144"/>
                    </a:lnTo>
                    <a:lnTo>
                      <a:pt x="382" y="143"/>
                    </a:lnTo>
                    <a:lnTo>
                      <a:pt x="368" y="141"/>
                    </a:lnTo>
                    <a:lnTo>
                      <a:pt x="355" y="140"/>
                    </a:lnTo>
                    <a:lnTo>
                      <a:pt x="342" y="138"/>
                    </a:lnTo>
                    <a:lnTo>
                      <a:pt x="329" y="136"/>
                    </a:lnTo>
                    <a:lnTo>
                      <a:pt x="316" y="135"/>
                    </a:lnTo>
                    <a:lnTo>
                      <a:pt x="304" y="133"/>
                    </a:lnTo>
                    <a:lnTo>
                      <a:pt x="292" y="131"/>
                    </a:lnTo>
                    <a:lnTo>
                      <a:pt x="279" y="129"/>
                    </a:lnTo>
                    <a:lnTo>
                      <a:pt x="268" y="127"/>
                    </a:lnTo>
                    <a:lnTo>
                      <a:pt x="256" y="125"/>
                    </a:lnTo>
                    <a:lnTo>
                      <a:pt x="244" y="123"/>
                    </a:lnTo>
                    <a:lnTo>
                      <a:pt x="233" y="121"/>
                    </a:lnTo>
                    <a:lnTo>
                      <a:pt x="222" y="118"/>
                    </a:lnTo>
                    <a:lnTo>
                      <a:pt x="216" y="117"/>
                    </a:lnTo>
                    <a:lnTo>
                      <a:pt x="211" y="116"/>
                    </a:lnTo>
                    <a:lnTo>
                      <a:pt x="205" y="115"/>
                    </a:lnTo>
                    <a:lnTo>
                      <a:pt x="200" y="113"/>
                    </a:lnTo>
                    <a:lnTo>
                      <a:pt x="195" y="112"/>
                    </a:lnTo>
                    <a:lnTo>
                      <a:pt x="190" y="111"/>
                    </a:lnTo>
                    <a:lnTo>
                      <a:pt x="185" y="110"/>
                    </a:lnTo>
                    <a:lnTo>
                      <a:pt x="179" y="109"/>
                    </a:lnTo>
                    <a:lnTo>
                      <a:pt x="174" y="107"/>
                    </a:lnTo>
                    <a:lnTo>
                      <a:pt x="170" y="106"/>
                    </a:lnTo>
                    <a:lnTo>
                      <a:pt x="165" y="105"/>
                    </a:lnTo>
                    <a:lnTo>
                      <a:pt x="160" y="103"/>
                    </a:lnTo>
                    <a:lnTo>
                      <a:pt x="155" y="102"/>
                    </a:lnTo>
                    <a:lnTo>
                      <a:pt x="151" y="100"/>
                    </a:lnTo>
                    <a:lnTo>
                      <a:pt x="146" y="99"/>
                    </a:lnTo>
                    <a:lnTo>
                      <a:pt x="141" y="98"/>
                    </a:lnTo>
                    <a:lnTo>
                      <a:pt x="137" y="96"/>
                    </a:lnTo>
                    <a:lnTo>
                      <a:pt x="132" y="95"/>
                    </a:lnTo>
                    <a:lnTo>
                      <a:pt x="128" y="94"/>
                    </a:lnTo>
                    <a:lnTo>
                      <a:pt x="124" y="92"/>
                    </a:lnTo>
                    <a:lnTo>
                      <a:pt x="120" y="91"/>
                    </a:lnTo>
                    <a:lnTo>
                      <a:pt x="116" y="89"/>
                    </a:lnTo>
                    <a:lnTo>
                      <a:pt x="111" y="87"/>
                    </a:lnTo>
                    <a:lnTo>
                      <a:pt x="107" y="86"/>
                    </a:lnTo>
                    <a:lnTo>
                      <a:pt x="103" y="85"/>
                    </a:lnTo>
                    <a:lnTo>
                      <a:pt x="100" y="83"/>
                    </a:lnTo>
                    <a:lnTo>
                      <a:pt x="95" y="82"/>
                    </a:lnTo>
                    <a:lnTo>
                      <a:pt x="92" y="80"/>
                    </a:lnTo>
                    <a:lnTo>
                      <a:pt x="88" y="79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78" y="74"/>
                    </a:lnTo>
                    <a:lnTo>
                      <a:pt x="74" y="72"/>
                    </a:lnTo>
                    <a:lnTo>
                      <a:pt x="71" y="70"/>
                    </a:lnTo>
                    <a:lnTo>
                      <a:pt x="68" y="69"/>
                    </a:lnTo>
                    <a:lnTo>
                      <a:pt x="64" y="67"/>
                    </a:lnTo>
                    <a:lnTo>
                      <a:pt x="62" y="65"/>
                    </a:lnTo>
                    <a:lnTo>
                      <a:pt x="58" y="64"/>
                    </a:lnTo>
                    <a:lnTo>
                      <a:pt x="56" y="62"/>
                    </a:lnTo>
                    <a:lnTo>
                      <a:pt x="53" y="60"/>
                    </a:lnTo>
                    <a:lnTo>
                      <a:pt x="50" y="59"/>
                    </a:lnTo>
                    <a:lnTo>
                      <a:pt x="47" y="57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40" y="52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3" y="47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6" y="39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1"/>
                    </a:lnTo>
                    <a:lnTo>
                      <a:pt x="16" y="29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2"/>
                    </a:lnTo>
                    <a:lnTo>
                      <a:pt x="11" y="20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6" name="Forme libre 495"/>
              <p:cNvSpPr/>
              <p:nvPr/>
            </p:nvSpPr>
            <p:spPr>
              <a:xfrm>
                <a:off x="4318920" y="2148120"/>
                <a:ext cx="21708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4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1" y="5"/>
                    </a:lnTo>
                    <a:lnTo>
                      <a:pt x="601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3"/>
                    </a:lnTo>
                    <a:lnTo>
                      <a:pt x="604" y="3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7" name="Forme libre 496"/>
              <p:cNvSpPr/>
              <p:nvPr/>
            </p:nvSpPr>
            <p:spPr>
              <a:xfrm>
                <a:off x="4534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3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8" name="Forme libre 497"/>
              <p:cNvSpPr/>
              <p:nvPr/>
            </p:nvSpPr>
            <p:spPr>
              <a:xfrm>
                <a:off x="4318920" y="220356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9" name="Forme libre 498"/>
              <p:cNvSpPr/>
              <p:nvPr/>
            </p:nvSpPr>
            <p:spPr>
              <a:xfrm>
                <a:off x="4318920" y="2204639"/>
                <a:ext cx="2160" cy="38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08">
                    <a:moveTo>
                      <a:pt x="7" y="10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0" name="Forme libre 499"/>
              <p:cNvSpPr/>
              <p:nvPr/>
            </p:nvSpPr>
            <p:spPr>
              <a:xfrm>
                <a:off x="4318920" y="22435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1" name="Forme libre 500"/>
              <p:cNvSpPr/>
              <p:nvPr/>
            </p:nvSpPr>
            <p:spPr>
              <a:xfrm>
                <a:off x="4748400" y="220356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2" name="Forme libre 501"/>
              <p:cNvSpPr/>
              <p:nvPr/>
            </p:nvSpPr>
            <p:spPr>
              <a:xfrm>
                <a:off x="4748400" y="2204639"/>
                <a:ext cx="2160" cy="38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08">
                    <a:moveTo>
                      <a:pt x="7" y="10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3" name="Forme libre 502"/>
              <p:cNvSpPr/>
              <p:nvPr/>
            </p:nvSpPr>
            <p:spPr>
              <a:xfrm>
                <a:off x="4748400" y="22435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4" name="Forme libre 503"/>
              <p:cNvSpPr/>
              <p:nvPr/>
            </p:nvSpPr>
            <p:spPr>
              <a:xfrm>
                <a:off x="4436280" y="2183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5" name="Forme libre 504"/>
              <p:cNvSpPr/>
              <p:nvPr/>
            </p:nvSpPr>
            <p:spPr>
              <a:xfrm>
                <a:off x="4437360" y="2183400"/>
                <a:ext cx="4716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2" h="47">
                    <a:moveTo>
                      <a:pt x="132" y="4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8" y="47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6" name="Forme libre 505"/>
              <p:cNvSpPr/>
              <p:nvPr/>
            </p:nvSpPr>
            <p:spPr>
              <a:xfrm>
                <a:off x="4483440" y="21988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7" name="Forme libre 506"/>
              <p:cNvSpPr/>
              <p:nvPr/>
            </p:nvSpPr>
            <p:spPr>
              <a:xfrm>
                <a:off x="4534920" y="221976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6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8" name="Forme libre 507"/>
              <p:cNvSpPr/>
              <p:nvPr/>
            </p:nvSpPr>
            <p:spPr>
              <a:xfrm>
                <a:off x="4536360" y="2220119"/>
                <a:ext cx="4680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1" h="47">
                    <a:moveTo>
                      <a:pt x="131" y="4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9" name="Forme libre 508"/>
              <p:cNvSpPr/>
              <p:nvPr/>
            </p:nvSpPr>
            <p:spPr>
              <a:xfrm>
                <a:off x="4582079" y="223524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0" y="5"/>
                    </a:moveTo>
                    <a:lnTo>
                      <a:pt x="3" y="6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0" name="Forme libre 509"/>
              <p:cNvSpPr/>
              <p:nvPr/>
            </p:nvSpPr>
            <p:spPr>
              <a:xfrm>
                <a:off x="4328280" y="221759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1" name="Forme libre 510"/>
              <p:cNvSpPr/>
              <p:nvPr/>
            </p:nvSpPr>
            <p:spPr>
              <a:xfrm>
                <a:off x="4329360" y="2149560"/>
                <a:ext cx="223200" cy="69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21" h="194">
                    <a:moveTo>
                      <a:pt x="619" y="0"/>
                    </a:moveTo>
                    <a:lnTo>
                      <a:pt x="0" y="189"/>
                    </a:lnTo>
                    <a:lnTo>
                      <a:pt x="3" y="194"/>
                    </a:lnTo>
                    <a:lnTo>
                      <a:pt x="621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2" name="Forme libre 511"/>
              <p:cNvSpPr/>
              <p:nvPr/>
            </p:nvSpPr>
            <p:spPr>
              <a:xfrm>
                <a:off x="4551839" y="2149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3" name="Forme libre 512"/>
              <p:cNvSpPr/>
              <p:nvPr/>
            </p:nvSpPr>
            <p:spPr>
              <a:xfrm>
                <a:off x="4367159" y="2238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4" name="Forme libre 513"/>
              <p:cNvSpPr/>
              <p:nvPr/>
            </p:nvSpPr>
            <p:spPr>
              <a:xfrm>
                <a:off x="4367880" y="2156040"/>
                <a:ext cx="270000" cy="8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1" h="234">
                    <a:moveTo>
                      <a:pt x="748" y="0"/>
                    </a:moveTo>
                    <a:lnTo>
                      <a:pt x="0" y="229"/>
                    </a:lnTo>
                    <a:lnTo>
                      <a:pt x="3" y="234"/>
                    </a:lnTo>
                    <a:lnTo>
                      <a:pt x="751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5" name="Forme libre 514"/>
              <p:cNvSpPr/>
              <p:nvPr/>
            </p:nvSpPr>
            <p:spPr>
              <a:xfrm>
                <a:off x="463716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6" name="Forme libre 515"/>
              <p:cNvSpPr/>
              <p:nvPr/>
            </p:nvSpPr>
            <p:spPr>
              <a:xfrm>
                <a:off x="4428720" y="22518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7" name="Forme libre 516"/>
              <p:cNvSpPr/>
              <p:nvPr/>
            </p:nvSpPr>
            <p:spPr>
              <a:xfrm>
                <a:off x="4429440" y="2169000"/>
                <a:ext cx="271800" cy="842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6" h="235">
                    <a:moveTo>
                      <a:pt x="753" y="0"/>
                    </a:moveTo>
                    <a:lnTo>
                      <a:pt x="0" y="230"/>
                    </a:lnTo>
                    <a:lnTo>
                      <a:pt x="2" y="235"/>
                    </a:lnTo>
                    <a:lnTo>
                      <a:pt x="756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8" name="Forme libre 517"/>
              <p:cNvSpPr/>
              <p:nvPr/>
            </p:nvSpPr>
            <p:spPr>
              <a:xfrm>
                <a:off x="4700880" y="2169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9" name="Forme libre 518"/>
              <p:cNvSpPr/>
              <p:nvPr/>
            </p:nvSpPr>
            <p:spPr>
              <a:xfrm>
                <a:off x="433080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0" name="Forme libre 519"/>
              <p:cNvSpPr/>
              <p:nvPr/>
            </p:nvSpPr>
            <p:spPr>
              <a:xfrm>
                <a:off x="4331880" y="2155680"/>
                <a:ext cx="107640" cy="34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0" h="96">
                    <a:moveTo>
                      <a:pt x="297" y="0"/>
                    </a:moveTo>
                    <a:lnTo>
                      <a:pt x="0" y="91"/>
                    </a:lnTo>
                    <a:lnTo>
                      <a:pt x="3" y="96"/>
                    </a:lnTo>
                    <a:lnTo>
                      <a:pt x="300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1" name="Forme libre 520"/>
              <p:cNvSpPr/>
              <p:nvPr/>
            </p:nvSpPr>
            <p:spPr>
              <a:xfrm>
                <a:off x="4438440" y="21553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2" name="Forme libre 521"/>
              <p:cNvSpPr/>
              <p:nvPr/>
            </p:nvSpPr>
            <p:spPr>
              <a:xfrm>
                <a:off x="451152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3" name="Forme libre 522"/>
              <p:cNvSpPr/>
              <p:nvPr/>
            </p:nvSpPr>
            <p:spPr>
              <a:xfrm>
                <a:off x="4512240" y="2188080"/>
                <a:ext cx="228240" cy="70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5" h="198">
                    <a:moveTo>
                      <a:pt x="632" y="0"/>
                    </a:moveTo>
                    <a:lnTo>
                      <a:pt x="0" y="193"/>
                    </a:lnTo>
                    <a:lnTo>
                      <a:pt x="3" y="198"/>
                    </a:lnTo>
                    <a:lnTo>
                      <a:pt x="63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4" name="Forme libre 523"/>
              <p:cNvSpPr/>
              <p:nvPr/>
            </p:nvSpPr>
            <p:spPr>
              <a:xfrm>
                <a:off x="473976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5" name="Forme libre 524"/>
              <p:cNvSpPr/>
              <p:nvPr/>
            </p:nvSpPr>
            <p:spPr>
              <a:xfrm>
                <a:off x="4661279" y="2247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6" name="Forme libre 525"/>
              <p:cNvSpPr/>
              <p:nvPr/>
            </p:nvSpPr>
            <p:spPr>
              <a:xfrm>
                <a:off x="4662000" y="2223720"/>
                <a:ext cx="72360" cy="24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2" h="70">
                    <a:moveTo>
                      <a:pt x="200" y="0"/>
                    </a:moveTo>
                    <a:lnTo>
                      <a:pt x="0" y="65"/>
                    </a:lnTo>
                    <a:lnTo>
                      <a:pt x="3" y="70"/>
                    </a:lnTo>
                    <a:lnTo>
                      <a:pt x="20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7" name="Forme libre 526"/>
              <p:cNvSpPr/>
              <p:nvPr/>
            </p:nvSpPr>
            <p:spPr>
              <a:xfrm>
                <a:off x="4734000" y="22237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8" name="Forme libre 527"/>
              <p:cNvSpPr/>
              <p:nvPr/>
            </p:nvSpPr>
            <p:spPr>
              <a:xfrm>
                <a:off x="4350600" y="2182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9" name="Forme libre 528"/>
              <p:cNvSpPr/>
              <p:nvPr/>
            </p:nvSpPr>
            <p:spPr>
              <a:xfrm>
                <a:off x="4351320" y="2183039"/>
                <a:ext cx="44280" cy="1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45">
                    <a:moveTo>
                      <a:pt x="124" y="4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1" y="4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0" name="Forme libre 529"/>
              <p:cNvSpPr/>
              <p:nvPr/>
            </p:nvSpPr>
            <p:spPr>
              <a:xfrm>
                <a:off x="4394879" y="21974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1" name="Forme libre 530"/>
              <p:cNvSpPr/>
              <p:nvPr/>
            </p:nvSpPr>
            <p:spPr>
              <a:xfrm>
                <a:off x="443844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2" name="Forme libre 531"/>
              <p:cNvSpPr/>
              <p:nvPr/>
            </p:nvSpPr>
            <p:spPr>
              <a:xfrm>
                <a:off x="4439160" y="2156040"/>
                <a:ext cx="43200" cy="15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1" h="44">
                    <a:moveTo>
                      <a:pt x="121" y="39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18" y="44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3" name="Forme libre 532"/>
              <p:cNvSpPr/>
              <p:nvPr/>
            </p:nvSpPr>
            <p:spPr>
              <a:xfrm>
                <a:off x="4481640" y="2170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4" name="Forme libre 533"/>
              <p:cNvSpPr/>
              <p:nvPr/>
            </p:nvSpPr>
            <p:spPr>
              <a:xfrm>
                <a:off x="4349520" y="22118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5" name="Forme libre 534"/>
              <p:cNvSpPr/>
              <p:nvPr/>
            </p:nvSpPr>
            <p:spPr>
              <a:xfrm>
                <a:off x="4350600" y="2211839"/>
                <a:ext cx="5112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51">
                    <a:moveTo>
                      <a:pt x="143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0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6" name="Forme libre 535"/>
              <p:cNvSpPr/>
              <p:nvPr/>
            </p:nvSpPr>
            <p:spPr>
              <a:xfrm>
                <a:off x="4401000" y="2228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7" name="Forme libre 536"/>
              <p:cNvSpPr/>
              <p:nvPr/>
            </p:nvSpPr>
            <p:spPr>
              <a:xfrm>
                <a:off x="4438440" y="2184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8" name="Forme libre 537"/>
              <p:cNvSpPr/>
              <p:nvPr/>
            </p:nvSpPr>
            <p:spPr>
              <a:xfrm>
                <a:off x="4439160" y="2184840"/>
                <a:ext cx="5040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1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9" name="Forme libre 538"/>
              <p:cNvSpPr/>
              <p:nvPr/>
            </p:nvSpPr>
            <p:spPr>
              <a:xfrm>
                <a:off x="4489200" y="22010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0" name="Forme libre 539"/>
              <p:cNvSpPr/>
              <p:nvPr/>
            </p:nvSpPr>
            <p:spPr>
              <a:xfrm>
                <a:off x="4528080" y="2157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1" name="Forme libre 540"/>
              <p:cNvSpPr/>
              <p:nvPr/>
            </p:nvSpPr>
            <p:spPr>
              <a:xfrm>
                <a:off x="4529160" y="2157120"/>
                <a:ext cx="5040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1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7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2" name="Forme libre 541"/>
              <p:cNvSpPr/>
              <p:nvPr/>
            </p:nvSpPr>
            <p:spPr>
              <a:xfrm>
                <a:off x="4578479" y="2173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3" name="Forme libre 542"/>
              <p:cNvSpPr/>
              <p:nvPr/>
            </p:nvSpPr>
            <p:spPr>
              <a:xfrm>
                <a:off x="4444560" y="2215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4" name="Forme libre 543"/>
              <p:cNvSpPr/>
              <p:nvPr/>
            </p:nvSpPr>
            <p:spPr>
              <a:xfrm>
                <a:off x="4445640" y="2215080"/>
                <a:ext cx="48960" cy="17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7" h="49">
                    <a:moveTo>
                      <a:pt x="137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5" name="Forme libre 544"/>
              <p:cNvSpPr/>
              <p:nvPr/>
            </p:nvSpPr>
            <p:spPr>
              <a:xfrm>
                <a:off x="4493880" y="2231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6" name="Forme libre 545"/>
              <p:cNvSpPr/>
              <p:nvPr/>
            </p:nvSpPr>
            <p:spPr>
              <a:xfrm>
                <a:off x="453456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7" name="Forme libre 546"/>
              <p:cNvSpPr/>
              <p:nvPr/>
            </p:nvSpPr>
            <p:spPr>
              <a:xfrm>
                <a:off x="4534920" y="2188080"/>
                <a:ext cx="4932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" h="50">
                    <a:moveTo>
                      <a:pt x="138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5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8" name="Forme libre 547"/>
              <p:cNvSpPr/>
              <p:nvPr/>
            </p:nvSpPr>
            <p:spPr>
              <a:xfrm>
                <a:off x="4583880" y="220427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9" name="Forme libre 548"/>
              <p:cNvSpPr/>
              <p:nvPr/>
            </p:nvSpPr>
            <p:spPr>
              <a:xfrm>
                <a:off x="4623480" y="2160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0" name="Forme libre 549"/>
              <p:cNvSpPr/>
              <p:nvPr/>
            </p:nvSpPr>
            <p:spPr>
              <a:xfrm>
                <a:off x="4624200" y="2160360"/>
                <a:ext cx="4968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" h="50">
                    <a:moveTo>
                      <a:pt x="139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6" y="5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1" name="Forme libre 550"/>
              <p:cNvSpPr/>
              <p:nvPr/>
            </p:nvSpPr>
            <p:spPr>
              <a:xfrm>
                <a:off x="4673160" y="2176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2" name="Forme libre 551"/>
              <p:cNvSpPr/>
              <p:nvPr/>
            </p:nvSpPr>
            <p:spPr>
              <a:xfrm>
                <a:off x="4632120" y="2191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3" name="Forme libre 552"/>
              <p:cNvSpPr/>
              <p:nvPr/>
            </p:nvSpPr>
            <p:spPr>
              <a:xfrm>
                <a:off x="4632840" y="2191680"/>
                <a:ext cx="45000" cy="16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46">
                    <a:moveTo>
                      <a:pt x="126" y="4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4" name="Forme libre 553"/>
              <p:cNvSpPr/>
              <p:nvPr/>
            </p:nvSpPr>
            <p:spPr>
              <a:xfrm>
                <a:off x="4677120" y="22064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5" name="Forme libre 554"/>
              <p:cNvSpPr/>
              <p:nvPr/>
            </p:nvSpPr>
            <p:spPr>
              <a:xfrm>
                <a:off x="4544280" y="2247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6" name="Forme libre 555"/>
              <p:cNvSpPr/>
              <p:nvPr/>
            </p:nvSpPr>
            <p:spPr>
              <a:xfrm>
                <a:off x="4545360" y="2247840"/>
                <a:ext cx="30960" cy="11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33">
                    <a:moveTo>
                      <a:pt x="87" y="2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7" name="Forme libre 556"/>
              <p:cNvSpPr/>
              <p:nvPr/>
            </p:nvSpPr>
            <p:spPr>
              <a:xfrm>
                <a:off x="457560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8" name="Forme libre 557"/>
              <p:cNvSpPr/>
              <p:nvPr/>
            </p:nvSpPr>
            <p:spPr>
              <a:xfrm>
                <a:off x="4633560" y="222047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9" name="Forme libre 558"/>
              <p:cNvSpPr/>
              <p:nvPr/>
            </p:nvSpPr>
            <p:spPr>
              <a:xfrm>
                <a:off x="4634280" y="2220840"/>
                <a:ext cx="53280" cy="18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9" h="53">
                    <a:moveTo>
                      <a:pt x="149" y="4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0" name="Forme libre 559"/>
              <p:cNvSpPr/>
              <p:nvPr/>
            </p:nvSpPr>
            <p:spPr>
              <a:xfrm>
                <a:off x="4686840" y="2238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1" name="Forme libre 560"/>
              <p:cNvSpPr/>
              <p:nvPr/>
            </p:nvSpPr>
            <p:spPr>
              <a:xfrm>
                <a:off x="4724280" y="2193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2" name="Forme libre 561"/>
              <p:cNvSpPr/>
              <p:nvPr/>
            </p:nvSpPr>
            <p:spPr>
              <a:xfrm>
                <a:off x="4725000" y="2193120"/>
                <a:ext cx="23400" cy="9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6" h="26">
                    <a:moveTo>
                      <a:pt x="66" y="2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63" y="2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3" name="Forme libre 562"/>
              <p:cNvSpPr/>
              <p:nvPr/>
            </p:nvSpPr>
            <p:spPr>
              <a:xfrm>
                <a:off x="4747680" y="2200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4" name="Forme libre 563"/>
              <p:cNvSpPr/>
              <p:nvPr/>
            </p:nvSpPr>
            <p:spPr>
              <a:xfrm>
                <a:off x="4533480" y="221868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6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5" name="Forme libre 564"/>
              <p:cNvSpPr/>
              <p:nvPr/>
            </p:nvSpPr>
            <p:spPr>
              <a:xfrm>
                <a:off x="4534920" y="2219039"/>
                <a:ext cx="4644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0" h="47">
                    <a:moveTo>
                      <a:pt x="130" y="4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6" name="Forme libre 565"/>
              <p:cNvSpPr/>
              <p:nvPr/>
            </p:nvSpPr>
            <p:spPr>
              <a:xfrm>
                <a:off x="4580280" y="223452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0" y="5"/>
                    </a:moveTo>
                    <a:lnTo>
                      <a:pt x="3" y="6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7" name="Forme libre 566"/>
              <p:cNvSpPr/>
              <p:nvPr/>
            </p:nvSpPr>
            <p:spPr>
              <a:xfrm>
                <a:off x="4326480" y="221651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8" name="Forme libre 567"/>
              <p:cNvSpPr/>
              <p:nvPr/>
            </p:nvSpPr>
            <p:spPr>
              <a:xfrm>
                <a:off x="4327560" y="2148480"/>
                <a:ext cx="223200" cy="69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21" h="194">
                    <a:moveTo>
                      <a:pt x="619" y="0"/>
                    </a:moveTo>
                    <a:lnTo>
                      <a:pt x="0" y="189"/>
                    </a:lnTo>
                    <a:lnTo>
                      <a:pt x="3" y="194"/>
                    </a:lnTo>
                    <a:lnTo>
                      <a:pt x="621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9" name="Forme libre 568"/>
              <p:cNvSpPr/>
              <p:nvPr/>
            </p:nvSpPr>
            <p:spPr>
              <a:xfrm>
                <a:off x="4550040" y="2148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0" name="Forme libre 569"/>
              <p:cNvSpPr/>
              <p:nvPr/>
            </p:nvSpPr>
            <p:spPr>
              <a:xfrm>
                <a:off x="4365360" y="2237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1" name="Forme libre 570"/>
              <p:cNvSpPr/>
              <p:nvPr/>
            </p:nvSpPr>
            <p:spPr>
              <a:xfrm>
                <a:off x="4366079" y="2155320"/>
                <a:ext cx="270360" cy="83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2" h="233">
                    <a:moveTo>
                      <a:pt x="749" y="0"/>
                    </a:moveTo>
                    <a:lnTo>
                      <a:pt x="0" y="228"/>
                    </a:lnTo>
                    <a:lnTo>
                      <a:pt x="3" y="233"/>
                    </a:lnTo>
                    <a:lnTo>
                      <a:pt x="75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2" name="Forme libre 571"/>
              <p:cNvSpPr/>
              <p:nvPr/>
            </p:nvSpPr>
            <p:spPr>
              <a:xfrm>
                <a:off x="4635720" y="21553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3" name="Forme libre 572"/>
              <p:cNvSpPr/>
              <p:nvPr/>
            </p:nvSpPr>
            <p:spPr>
              <a:xfrm>
                <a:off x="4426920" y="2251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4" name="Forme libre 573"/>
              <p:cNvSpPr/>
              <p:nvPr/>
            </p:nvSpPr>
            <p:spPr>
              <a:xfrm>
                <a:off x="4427640" y="2168280"/>
                <a:ext cx="271440" cy="842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5" h="235">
                    <a:moveTo>
                      <a:pt x="752" y="0"/>
                    </a:moveTo>
                    <a:lnTo>
                      <a:pt x="0" y="230"/>
                    </a:lnTo>
                    <a:lnTo>
                      <a:pt x="3" y="235"/>
                    </a:lnTo>
                    <a:lnTo>
                      <a:pt x="75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5" name="Forme libre 574"/>
              <p:cNvSpPr/>
              <p:nvPr/>
            </p:nvSpPr>
            <p:spPr>
              <a:xfrm>
                <a:off x="4698360" y="2168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6" name="Forme libre 575"/>
              <p:cNvSpPr/>
              <p:nvPr/>
            </p:nvSpPr>
            <p:spPr>
              <a:xfrm>
                <a:off x="432936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7" name="Forme libre 886"/>
              <p:cNvSpPr/>
              <p:nvPr/>
            </p:nvSpPr>
            <p:spPr>
              <a:xfrm>
                <a:off x="4330079" y="2154600"/>
                <a:ext cx="107280" cy="33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9" h="95">
                    <a:moveTo>
                      <a:pt x="296" y="0"/>
                    </a:moveTo>
                    <a:lnTo>
                      <a:pt x="0" y="90"/>
                    </a:lnTo>
                    <a:lnTo>
                      <a:pt x="3" y="95"/>
                    </a:lnTo>
                    <a:lnTo>
                      <a:pt x="299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8" name="Forme libre 887"/>
              <p:cNvSpPr/>
              <p:nvPr/>
            </p:nvSpPr>
            <p:spPr>
              <a:xfrm>
                <a:off x="4436640" y="2154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9" name="Forme libre 888"/>
              <p:cNvSpPr/>
              <p:nvPr/>
            </p:nvSpPr>
            <p:spPr>
              <a:xfrm>
                <a:off x="450648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0" name="Forme libre 889"/>
              <p:cNvSpPr/>
              <p:nvPr/>
            </p:nvSpPr>
            <p:spPr>
              <a:xfrm>
                <a:off x="4507560" y="2187360"/>
                <a:ext cx="231480" cy="72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44" h="201">
                    <a:moveTo>
                      <a:pt x="641" y="0"/>
                    </a:moveTo>
                    <a:lnTo>
                      <a:pt x="0" y="196"/>
                    </a:lnTo>
                    <a:lnTo>
                      <a:pt x="3" y="201"/>
                    </a:lnTo>
                    <a:lnTo>
                      <a:pt x="644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1" name="Forme libre 890"/>
              <p:cNvSpPr/>
              <p:nvPr/>
            </p:nvSpPr>
            <p:spPr>
              <a:xfrm>
                <a:off x="473832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2" name="Forme libre 891"/>
              <p:cNvSpPr/>
              <p:nvPr/>
            </p:nvSpPr>
            <p:spPr>
              <a:xfrm>
                <a:off x="4650840" y="22489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3" name="Forme libre 892"/>
              <p:cNvSpPr/>
              <p:nvPr/>
            </p:nvSpPr>
            <p:spPr>
              <a:xfrm>
                <a:off x="4651920" y="2221200"/>
                <a:ext cx="86400" cy="29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1" h="83">
                    <a:moveTo>
                      <a:pt x="238" y="0"/>
                    </a:moveTo>
                    <a:lnTo>
                      <a:pt x="0" y="78"/>
                    </a:lnTo>
                    <a:lnTo>
                      <a:pt x="3" y="83"/>
                    </a:lnTo>
                    <a:lnTo>
                      <a:pt x="241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4" name="Forme libre 893"/>
              <p:cNvSpPr/>
              <p:nvPr/>
            </p:nvSpPr>
            <p:spPr>
              <a:xfrm>
                <a:off x="4737600" y="22208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5" name="Forme libre 894"/>
              <p:cNvSpPr/>
              <p:nvPr/>
            </p:nvSpPr>
            <p:spPr>
              <a:xfrm>
                <a:off x="4348800" y="21819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6" name="Forme libre 895"/>
              <p:cNvSpPr/>
              <p:nvPr/>
            </p:nvSpPr>
            <p:spPr>
              <a:xfrm>
                <a:off x="4349520" y="2181960"/>
                <a:ext cx="44280" cy="1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45">
                    <a:moveTo>
                      <a:pt x="124" y="4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1" y="4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7" name="Forme libre 896"/>
              <p:cNvSpPr/>
              <p:nvPr/>
            </p:nvSpPr>
            <p:spPr>
              <a:xfrm>
                <a:off x="4393080" y="21963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8" name="Forme libre 897"/>
              <p:cNvSpPr/>
              <p:nvPr/>
            </p:nvSpPr>
            <p:spPr>
              <a:xfrm>
                <a:off x="4436280" y="21549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9" name="Forme libre 898"/>
              <p:cNvSpPr/>
              <p:nvPr/>
            </p:nvSpPr>
            <p:spPr>
              <a:xfrm>
                <a:off x="4437360" y="2155320"/>
                <a:ext cx="43200" cy="15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1" h="44">
                    <a:moveTo>
                      <a:pt x="121" y="39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18" y="44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0" name="Forme libre 899"/>
              <p:cNvSpPr/>
              <p:nvPr/>
            </p:nvSpPr>
            <p:spPr>
              <a:xfrm>
                <a:off x="4479840" y="2169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1" name="Forme libre 900"/>
              <p:cNvSpPr/>
              <p:nvPr/>
            </p:nvSpPr>
            <p:spPr>
              <a:xfrm>
                <a:off x="4347720" y="2210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2" name="Forme libre 901"/>
              <p:cNvSpPr/>
              <p:nvPr/>
            </p:nvSpPr>
            <p:spPr>
              <a:xfrm>
                <a:off x="4348800" y="2210760"/>
                <a:ext cx="5112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51">
                    <a:moveTo>
                      <a:pt x="143" y="4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0" y="51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3" name="Forme libre 902"/>
              <p:cNvSpPr/>
              <p:nvPr/>
            </p:nvSpPr>
            <p:spPr>
              <a:xfrm>
                <a:off x="4399200" y="2227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4" name="Forme libre 903"/>
              <p:cNvSpPr/>
              <p:nvPr/>
            </p:nvSpPr>
            <p:spPr>
              <a:xfrm>
                <a:off x="4436640" y="2183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5" name="Forme libre 904"/>
              <p:cNvSpPr/>
              <p:nvPr/>
            </p:nvSpPr>
            <p:spPr>
              <a:xfrm>
                <a:off x="4437360" y="2183760"/>
                <a:ext cx="5076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2" h="51">
                    <a:moveTo>
                      <a:pt x="142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1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6" name="Forme libre 905"/>
              <p:cNvSpPr/>
              <p:nvPr/>
            </p:nvSpPr>
            <p:spPr>
              <a:xfrm>
                <a:off x="4487400" y="220031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7" name="Forme libre 906"/>
              <p:cNvSpPr/>
              <p:nvPr/>
            </p:nvSpPr>
            <p:spPr>
              <a:xfrm>
                <a:off x="452664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8" name="Forme libre 907"/>
              <p:cNvSpPr/>
              <p:nvPr/>
            </p:nvSpPr>
            <p:spPr>
              <a:xfrm>
                <a:off x="4527360" y="2156400"/>
                <a:ext cx="5040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0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9" name="Forme libre 908"/>
              <p:cNvSpPr/>
              <p:nvPr/>
            </p:nvSpPr>
            <p:spPr>
              <a:xfrm>
                <a:off x="4576680" y="2172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0" name="Forme libre 909"/>
              <p:cNvSpPr/>
              <p:nvPr/>
            </p:nvSpPr>
            <p:spPr>
              <a:xfrm>
                <a:off x="4443120" y="2214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1" name="Forme libre 910"/>
              <p:cNvSpPr/>
              <p:nvPr/>
            </p:nvSpPr>
            <p:spPr>
              <a:xfrm>
                <a:off x="4443840" y="2214360"/>
                <a:ext cx="48960" cy="17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7" h="49">
                    <a:moveTo>
                      <a:pt x="137" y="44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2" name="Forme libre 911"/>
              <p:cNvSpPr/>
              <p:nvPr/>
            </p:nvSpPr>
            <p:spPr>
              <a:xfrm>
                <a:off x="4492080" y="22302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3" name="Forme libre 912"/>
              <p:cNvSpPr/>
              <p:nvPr/>
            </p:nvSpPr>
            <p:spPr>
              <a:xfrm>
                <a:off x="453276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4" name="Forme libre 913"/>
              <p:cNvSpPr/>
              <p:nvPr/>
            </p:nvSpPr>
            <p:spPr>
              <a:xfrm>
                <a:off x="4533480" y="2187000"/>
                <a:ext cx="4932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" h="50">
                    <a:moveTo>
                      <a:pt x="138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5" name="Forme libre 914"/>
              <p:cNvSpPr/>
              <p:nvPr/>
            </p:nvSpPr>
            <p:spPr>
              <a:xfrm>
                <a:off x="4582079" y="220319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6" name="Forme libre 915"/>
              <p:cNvSpPr/>
              <p:nvPr/>
            </p:nvSpPr>
            <p:spPr>
              <a:xfrm>
                <a:off x="4621680" y="2159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7" name="Forme libre 916"/>
              <p:cNvSpPr/>
              <p:nvPr/>
            </p:nvSpPr>
            <p:spPr>
              <a:xfrm>
                <a:off x="4622400" y="2159280"/>
                <a:ext cx="4968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" h="50">
                    <a:moveTo>
                      <a:pt x="139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6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8" name="Forme libre 917"/>
              <p:cNvSpPr/>
              <p:nvPr/>
            </p:nvSpPr>
            <p:spPr>
              <a:xfrm>
                <a:off x="4671360" y="2175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9" name="Forme libre 918"/>
              <p:cNvSpPr/>
              <p:nvPr/>
            </p:nvSpPr>
            <p:spPr>
              <a:xfrm>
                <a:off x="4630320" y="2190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0" name="Forme libre 919"/>
              <p:cNvSpPr/>
              <p:nvPr/>
            </p:nvSpPr>
            <p:spPr>
              <a:xfrm>
                <a:off x="4631040" y="2190960"/>
                <a:ext cx="45000" cy="16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46">
                    <a:moveTo>
                      <a:pt x="126" y="4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1" name="Forme libre 920"/>
              <p:cNvSpPr/>
              <p:nvPr/>
            </p:nvSpPr>
            <p:spPr>
              <a:xfrm>
                <a:off x="4675320" y="22053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2" name="Forme libre 921"/>
              <p:cNvSpPr/>
              <p:nvPr/>
            </p:nvSpPr>
            <p:spPr>
              <a:xfrm>
                <a:off x="4542479" y="2246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3" name="Forme libre 922"/>
              <p:cNvSpPr/>
              <p:nvPr/>
            </p:nvSpPr>
            <p:spPr>
              <a:xfrm>
                <a:off x="4543559" y="2246760"/>
                <a:ext cx="30960" cy="11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33">
                    <a:moveTo>
                      <a:pt x="87" y="2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4" name="Forme libre 923"/>
              <p:cNvSpPr/>
              <p:nvPr/>
            </p:nvSpPr>
            <p:spPr>
              <a:xfrm>
                <a:off x="4573800" y="22568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5" name="Forme libre 924"/>
              <p:cNvSpPr/>
              <p:nvPr/>
            </p:nvSpPr>
            <p:spPr>
              <a:xfrm>
                <a:off x="4631760" y="2219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6" name="Forme libre 925"/>
              <p:cNvSpPr/>
              <p:nvPr/>
            </p:nvSpPr>
            <p:spPr>
              <a:xfrm>
                <a:off x="4632480" y="2219760"/>
                <a:ext cx="53280" cy="18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9" h="53">
                    <a:moveTo>
                      <a:pt x="149" y="4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7" name="Forme libre 926"/>
              <p:cNvSpPr/>
              <p:nvPr/>
            </p:nvSpPr>
            <p:spPr>
              <a:xfrm>
                <a:off x="4685040" y="2237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8" name="Forme libre 927"/>
              <p:cNvSpPr/>
              <p:nvPr/>
            </p:nvSpPr>
            <p:spPr>
              <a:xfrm>
                <a:off x="4722479" y="2192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9" name="Forme libre 928"/>
              <p:cNvSpPr/>
              <p:nvPr/>
            </p:nvSpPr>
            <p:spPr>
              <a:xfrm>
                <a:off x="4723200" y="2192400"/>
                <a:ext cx="25920" cy="9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3" h="28">
                    <a:moveTo>
                      <a:pt x="73" y="2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0" name="Forme libre 929"/>
              <p:cNvSpPr/>
              <p:nvPr/>
            </p:nvSpPr>
            <p:spPr>
              <a:xfrm>
                <a:off x="4748400" y="2200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1" name="Forme libre 930"/>
              <p:cNvSpPr/>
              <p:nvPr/>
            </p:nvSpPr>
            <p:spPr>
              <a:xfrm>
                <a:off x="4534920" y="2204279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6"/>
                    </a:lnTo>
                    <a:lnTo>
                      <a:pt x="46" y="156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4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7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6"/>
                    </a:lnTo>
                    <a:lnTo>
                      <a:pt x="310" y="134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20"/>
                    </a:lnTo>
                    <a:lnTo>
                      <a:pt x="391" y="119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10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6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9"/>
                    </a:lnTo>
                    <a:lnTo>
                      <a:pt x="470" y="97"/>
                    </a:lnTo>
                    <a:lnTo>
                      <a:pt x="475" y="96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90"/>
                    </a:lnTo>
                    <a:lnTo>
                      <a:pt x="496" y="88"/>
                    </a:lnTo>
                    <a:lnTo>
                      <a:pt x="500" y="87"/>
                    </a:lnTo>
                    <a:lnTo>
                      <a:pt x="504" y="85"/>
                    </a:lnTo>
                    <a:lnTo>
                      <a:pt x="508" y="84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4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4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7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8"/>
                    </a:lnTo>
                    <a:lnTo>
                      <a:pt x="574" y="46"/>
                    </a:lnTo>
                    <a:lnTo>
                      <a:pt x="577" y="44"/>
                    </a:lnTo>
                    <a:lnTo>
                      <a:pt x="579" y="42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3"/>
                    </a:lnTo>
                    <a:lnTo>
                      <a:pt x="589" y="31"/>
                    </a:lnTo>
                    <a:lnTo>
                      <a:pt x="590" y="28"/>
                    </a:lnTo>
                    <a:lnTo>
                      <a:pt x="592" y="27"/>
                    </a:lnTo>
                    <a:lnTo>
                      <a:pt x="593" y="25"/>
                    </a:lnTo>
                    <a:lnTo>
                      <a:pt x="594" y="23"/>
                    </a:lnTo>
                    <a:lnTo>
                      <a:pt x="595" y="21"/>
                    </a:lnTo>
                    <a:lnTo>
                      <a:pt x="596" y="19"/>
                    </a:lnTo>
                    <a:lnTo>
                      <a:pt x="597" y="16"/>
                    </a:lnTo>
                    <a:lnTo>
                      <a:pt x="598" y="15"/>
                    </a:lnTo>
                    <a:lnTo>
                      <a:pt x="598" y="13"/>
                    </a:lnTo>
                    <a:lnTo>
                      <a:pt x="599" y="11"/>
                    </a:lnTo>
                    <a:lnTo>
                      <a:pt x="599" y="9"/>
                    </a:lnTo>
                    <a:lnTo>
                      <a:pt x="600" y="7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6"/>
                    </a:lnTo>
                    <a:lnTo>
                      <a:pt x="592" y="8"/>
                    </a:lnTo>
                    <a:lnTo>
                      <a:pt x="592" y="10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8" y="19"/>
                    </a:lnTo>
                    <a:lnTo>
                      <a:pt x="587" y="21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8"/>
                    </a:lnTo>
                    <a:lnTo>
                      <a:pt x="581" y="29"/>
                    </a:lnTo>
                    <a:lnTo>
                      <a:pt x="579" y="32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7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6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1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8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3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8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6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8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4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8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2"/>
                    </a:lnTo>
                    <a:lnTo>
                      <a:pt x="430" y="103"/>
                    </a:lnTo>
                    <a:lnTo>
                      <a:pt x="426" y="105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10"/>
                    </a:lnTo>
                    <a:lnTo>
                      <a:pt x="400" y="111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5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7"/>
                    </a:lnTo>
                    <a:lnTo>
                      <a:pt x="308" y="129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4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9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3"/>
                    </a:lnTo>
                    <a:lnTo>
                      <a:pt x="177" y="144"/>
                    </a:lnTo>
                    <a:lnTo>
                      <a:pt x="163" y="145"/>
                    </a:lnTo>
                    <a:lnTo>
                      <a:pt x="148" y="146"/>
                    </a:lnTo>
                    <a:lnTo>
                      <a:pt x="134" y="147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9"/>
                    </a:lnTo>
                    <a:lnTo>
                      <a:pt x="75" y="149"/>
                    </a:lnTo>
                    <a:lnTo>
                      <a:pt x="61" y="150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2" name="Forme libre 931"/>
              <p:cNvSpPr/>
              <p:nvPr/>
            </p:nvSpPr>
            <p:spPr>
              <a:xfrm>
                <a:off x="4318920" y="2204279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1"/>
                    </a:lnTo>
                    <a:lnTo>
                      <a:pt x="6" y="23"/>
                    </a:lnTo>
                    <a:lnTo>
                      <a:pt x="7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1" y="31"/>
                    </a:lnTo>
                    <a:lnTo>
                      <a:pt x="13" y="33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6" y="46"/>
                    </a:lnTo>
                    <a:lnTo>
                      <a:pt x="28" y="48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7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4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4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4"/>
                    </a:lnTo>
                    <a:lnTo>
                      <a:pt x="96" y="85"/>
                    </a:lnTo>
                    <a:lnTo>
                      <a:pt x="100" y="87"/>
                    </a:lnTo>
                    <a:lnTo>
                      <a:pt x="104" y="88"/>
                    </a:lnTo>
                    <a:lnTo>
                      <a:pt x="108" y="90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6"/>
                    </a:lnTo>
                    <a:lnTo>
                      <a:pt x="130" y="97"/>
                    </a:lnTo>
                    <a:lnTo>
                      <a:pt x="134" y="99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6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10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9"/>
                    </a:lnTo>
                    <a:lnTo>
                      <a:pt x="214" y="120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4"/>
                    </a:lnTo>
                    <a:lnTo>
                      <a:pt x="303" y="136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7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4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6"/>
                    </a:lnTo>
                    <a:lnTo>
                      <a:pt x="569" y="156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1"/>
                    </a:lnTo>
                    <a:lnTo>
                      <a:pt x="585" y="151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50"/>
                    </a:lnTo>
                    <a:lnTo>
                      <a:pt x="525" y="149"/>
                    </a:lnTo>
                    <a:lnTo>
                      <a:pt x="510" y="149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7"/>
                    </a:lnTo>
                    <a:lnTo>
                      <a:pt x="452" y="146"/>
                    </a:lnTo>
                    <a:lnTo>
                      <a:pt x="437" y="145"/>
                    </a:lnTo>
                    <a:lnTo>
                      <a:pt x="423" y="144"/>
                    </a:lnTo>
                    <a:lnTo>
                      <a:pt x="409" y="143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9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4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9"/>
                    </a:lnTo>
                    <a:lnTo>
                      <a:pt x="279" y="127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5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1"/>
                    </a:lnTo>
                    <a:lnTo>
                      <a:pt x="195" y="110"/>
                    </a:lnTo>
                    <a:lnTo>
                      <a:pt x="190" y="108"/>
                    </a:lnTo>
                    <a:lnTo>
                      <a:pt x="184" y="107"/>
                    </a:lnTo>
                    <a:lnTo>
                      <a:pt x="179" y="106"/>
                    </a:lnTo>
                    <a:lnTo>
                      <a:pt x="174" y="105"/>
                    </a:lnTo>
                    <a:lnTo>
                      <a:pt x="170" y="103"/>
                    </a:lnTo>
                    <a:lnTo>
                      <a:pt x="165" y="102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8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4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8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6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8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3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8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1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6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2"/>
                    </a:lnTo>
                    <a:lnTo>
                      <a:pt x="19" y="29"/>
                    </a:lnTo>
                    <a:lnTo>
                      <a:pt x="17" y="28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3" name="Forme libre 932"/>
              <p:cNvSpPr/>
              <p:nvPr/>
            </p:nvSpPr>
            <p:spPr>
              <a:xfrm>
                <a:off x="4318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4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4" name="Forme libre 933"/>
              <p:cNvSpPr/>
              <p:nvPr/>
            </p:nvSpPr>
            <p:spPr>
              <a:xfrm>
                <a:off x="4534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3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5" name="Forme libre 934"/>
              <p:cNvSpPr/>
              <p:nvPr/>
            </p:nvSpPr>
            <p:spPr>
              <a:xfrm>
                <a:off x="4540320" y="216432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77"/>
                    </a:moveTo>
                    <a:lnTo>
                      <a:pt x="88" y="99"/>
                    </a:lnTo>
                    <a:lnTo>
                      <a:pt x="296" y="37"/>
                    </a:lnTo>
                    <a:lnTo>
                      <a:pt x="393" y="55"/>
                    </a:lnTo>
                    <a:lnTo>
                      <a:pt x="342" y="0"/>
                    </a:lnTo>
                    <a:lnTo>
                      <a:pt x="9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6" name="Forme libre 935"/>
              <p:cNvSpPr/>
              <p:nvPr/>
            </p:nvSpPr>
            <p:spPr>
              <a:xfrm>
                <a:off x="4386240" y="220680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393" y="22"/>
                    </a:moveTo>
                    <a:lnTo>
                      <a:pt x="305" y="0"/>
                    </a:lnTo>
                    <a:lnTo>
                      <a:pt x="97" y="62"/>
                    </a:lnTo>
                    <a:lnTo>
                      <a:pt x="0" y="45"/>
                    </a:lnTo>
                    <a:lnTo>
                      <a:pt x="51" y="99"/>
                    </a:lnTo>
                    <a:lnTo>
                      <a:pt x="301" y="99"/>
                    </a:lnTo>
                    <a:lnTo>
                      <a:pt x="197" y="8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7" name="Forme libre 936"/>
              <p:cNvSpPr/>
              <p:nvPr/>
            </p:nvSpPr>
            <p:spPr>
              <a:xfrm>
                <a:off x="4393800" y="216324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22"/>
                    </a:moveTo>
                    <a:lnTo>
                      <a:pt x="88" y="0"/>
                    </a:lnTo>
                    <a:lnTo>
                      <a:pt x="296" y="62"/>
                    </a:lnTo>
                    <a:lnTo>
                      <a:pt x="393" y="44"/>
                    </a:lnTo>
                    <a:lnTo>
                      <a:pt x="342" y="99"/>
                    </a:lnTo>
                    <a:lnTo>
                      <a:pt x="91" y="99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8" name="Forme libre 937"/>
              <p:cNvSpPr/>
              <p:nvPr/>
            </p:nvSpPr>
            <p:spPr>
              <a:xfrm>
                <a:off x="4542840" y="216612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78"/>
                    </a:moveTo>
                    <a:lnTo>
                      <a:pt x="88" y="99"/>
                    </a:lnTo>
                    <a:lnTo>
                      <a:pt x="296" y="38"/>
                    </a:lnTo>
                    <a:lnTo>
                      <a:pt x="393" y="55"/>
                    </a:lnTo>
                    <a:lnTo>
                      <a:pt x="342" y="0"/>
                    </a:lnTo>
                    <a:lnTo>
                      <a:pt x="9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9" name="Forme libre 938"/>
              <p:cNvSpPr/>
              <p:nvPr/>
            </p:nvSpPr>
            <p:spPr>
              <a:xfrm>
                <a:off x="4388760" y="220896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393" y="22"/>
                    </a:moveTo>
                    <a:lnTo>
                      <a:pt x="305" y="0"/>
                    </a:lnTo>
                    <a:lnTo>
                      <a:pt x="97" y="62"/>
                    </a:lnTo>
                    <a:lnTo>
                      <a:pt x="0" y="45"/>
                    </a:lnTo>
                    <a:lnTo>
                      <a:pt x="51" y="99"/>
                    </a:lnTo>
                    <a:lnTo>
                      <a:pt x="301" y="99"/>
                    </a:lnTo>
                    <a:lnTo>
                      <a:pt x="197" y="80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0" name="Forme libre 939"/>
              <p:cNvSpPr/>
              <p:nvPr/>
            </p:nvSpPr>
            <p:spPr>
              <a:xfrm>
                <a:off x="4396320" y="2165039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22"/>
                    </a:moveTo>
                    <a:lnTo>
                      <a:pt x="88" y="0"/>
                    </a:lnTo>
                    <a:lnTo>
                      <a:pt x="296" y="62"/>
                    </a:lnTo>
                    <a:lnTo>
                      <a:pt x="393" y="44"/>
                    </a:lnTo>
                    <a:lnTo>
                      <a:pt x="342" y="99"/>
                    </a:lnTo>
                    <a:lnTo>
                      <a:pt x="91" y="99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1" name="Forme libre 940"/>
              <p:cNvSpPr/>
              <p:nvPr/>
            </p:nvSpPr>
            <p:spPr>
              <a:xfrm>
                <a:off x="4534200" y="2211839"/>
                <a:ext cx="139320" cy="34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8" h="98">
                    <a:moveTo>
                      <a:pt x="388" y="77"/>
                    </a:moveTo>
                    <a:lnTo>
                      <a:pt x="301" y="98"/>
                    </a:lnTo>
                    <a:lnTo>
                      <a:pt x="96" y="37"/>
                    </a:lnTo>
                    <a:lnTo>
                      <a:pt x="0" y="55"/>
                    </a:lnTo>
                    <a:lnTo>
                      <a:pt x="50" y="0"/>
                    </a:lnTo>
                    <a:lnTo>
                      <a:pt x="298" y="0"/>
                    </a:lnTo>
                    <a:lnTo>
                      <a:pt x="195" y="19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2" name="Forme libre 941"/>
              <p:cNvSpPr/>
              <p:nvPr/>
            </p:nvSpPr>
            <p:spPr>
              <a:xfrm>
                <a:off x="4536360" y="2214360"/>
                <a:ext cx="139320" cy="34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8" h="98">
                    <a:moveTo>
                      <a:pt x="388" y="77"/>
                    </a:moveTo>
                    <a:lnTo>
                      <a:pt x="301" y="98"/>
                    </a:lnTo>
                    <a:lnTo>
                      <a:pt x="96" y="37"/>
                    </a:lnTo>
                    <a:lnTo>
                      <a:pt x="0" y="55"/>
                    </a:lnTo>
                    <a:lnTo>
                      <a:pt x="51" y="0"/>
                    </a:lnTo>
                    <a:lnTo>
                      <a:pt x="298" y="0"/>
                    </a:lnTo>
                    <a:lnTo>
                      <a:pt x="195" y="19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pic>
          <p:nvPicPr>
            <p:cNvPr id="347" name="Picture 21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215856" y="6183075"/>
              <a:ext cx="720000" cy="6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Picture 2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095521" y="6156101"/>
              <a:ext cx="697319" cy="6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ZoneTexte 348"/>
            <p:cNvSpPr txBox="1"/>
            <p:nvPr/>
          </p:nvSpPr>
          <p:spPr>
            <a:xfrm>
              <a:off x="4212360" y="883660"/>
              <a:ext cx="653400" cy="2001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Internet</a:t>
              </a:r>
            </a:p>
          </p:txBody>
        </p:sp>
        <p:pic>
          <p:nvPicPr>
            <p:cNvPr id="350" name="Picture 41"/>
            <p:cNvPicPr>
              <a:picLocks noChangeAspect="1"/>
            </p:cNvPicPr>
            <p:nvPr/>
          </p:nvPicPr>
          <p:blipFill>
            <a:blip r:embed="rId4">
              <a:alphaModFix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2880444" y="385350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458884" y="385350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Connecteur droit 351"/>
            <p:cNvSpPr/>
            <p:nvPr/>
          </p:nvSpPr>
          <p:spPr>
            <a:xfrm>
              <a:off x="2808444" y="3935940"/>
              <a:ext cx="72000" cy="0"/>
            </a:xfrm>
            <a:prstGeom prst="line">
              <a:avLst/>
            </a:prstGeom>
            <a:noFill/>
            <a:ln w="72000">
              <a:solidFill>
                <a:srgbClr val="DC2300"/>
              </a:solidFill>
              <a:prstDash val="solid"/>
            </a:ln>
          </p:spPr>
          <p:txBody>
            <a:bodyPr vert="horz" wrap="none" lIns="36000" tIns="36000" rIns="36000" bIns="36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53" name="ZoneTexte 352"/>
            <p:cNvSpPr txBox="1"/>
            <p:nvPr/>
          </p:nvSpPr>
          <p:spPr>
            <a:xfrm>
              <a:off x="2409133" y="3704141"/>
              <a:ext cx="87062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2920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354" name="ZoneTexte 353"/>
            <p:cNvSpPr txBox="1"/>
            <p:nvPr/>
          </p:nvSpPr>
          <p:spPr>
            <a:xfrm>
              <a:off x="2476075" y="4449912"/>
              <a:ext cx="736740" cy="6260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Migration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srv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(2n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55" name="ZoneTexte 354"/>
            <p:cNvSpPr txBox="1"/>
            <p:nvPr/>
          </p:nvSpPr>
          <p:spPr>
            <a:xfrm>
              <a:off x="2417628" y="5166778"/>
              <a:ext cx="853632" cy="125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NAS, VM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critiques...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56" name="Forme libre 355"/>
            <p:cNvSpPr/>
            <p:nvPr/>
          </p:nvSpPr>
          <p:spPr>
            <a:xfrm>
              <a:off x="7121296" y="3362928"/>
              <a:ext cx="1015439" cy="129607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357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625298" y="364048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203738" y="364048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Connecteur droit 358"/>
            <p:cNvSpPr/>
            <p:nvPr/>
          </p:nvSpPr>
          <p:spPr>
            <a:xfrm>
              <a:off x="7553298" y="3722928"/>
              <a:ext cx="72000" cy="0"/>
            </a:xfrm>
            <a:prstGeom prst="line">
              <a:avLst/>
            </a:prstGeom>
            <a:noFill/>
            <a:ln w="72000">
              <a:solidFill>
                <a:srgbClr val="DC2300"/>
              </a:solidFill>
              <a:prstDash val="solid"/>
            </a:ln>
          </p:spPr>
          <p:txBody>
            <a:bodyPr vert="horz" wrap="none" lIns="36000" tIns="36000" rIns="36000" bIns="36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60" name="ZoneTexte 359"/>
            <p:cNvSpPr txBox="1"/>
            <p:nvPr/>
          </p:nvSpPr>
          <p:spPr>
            <a:xfrm>
              <a:off x="7215735" y="4058829"/>
              <a:ext cx="747128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Cœur de grille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61" name="ZoneTexte 360"/>
            <p:cNvSpPr txBox="1"/>
            <p:nvPr/>
          </p:nvSpPr>
          <p:spPr>
            <a:xfrm>
              <a:off x="7159083" y="3501569"/>
              <a:ext cx="860428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EN x650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362" name="Forme libre 361"/>
            <p:cNvSpPr/>
            <p:nvPr/>
          </p:nvSpPr>
          <p:spPr>
            <a:xfrm>
              <a:off x="664161" y="1290994"/>
              <a:ext cx="1053896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363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952162" y="157899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ZoneTexte 363"/>
            <p:cNvSpPr txBox="1"/>
            <p:nvPr/>
          </p:nvSpPr>
          <p:spPr>
            <a:xfrm>
              <a:off x="1075921" y="1432356"/>
              <a:ext cx="256481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2920</a:t>
              </a:r>
              <a:endParaRPr lang="fr-FR" sz="10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65" name="ZoneTexte 364"/>
            <p:cNvSpPr txBox="1"/>
            <p:nvPr/>
          </p:nvSpPr>
          <p:spPr>
            <a:xfrm>
              <a:off x="702942" y="2080840"/>
              <a:ext cx="858440" cy="4424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err="1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(n x 1G)</a:t>
              </a:r>
            </a:p>
          </p:txBody>
        </p:sp>
        <p:sp>
          <p:nvSpPr>
            <p:cNvPr id="366" name="Connecteur droit 365"/>
            <p:cNvSpPr/>
            <p:nvPr/>
          </p:nvSpPr>
          <p:spPr>
            <a:xfrm flipV="1">
              <a:off x="880161" y="1733434"/>
              <a:ext cx="144001" cy="35568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67" name="Connecteur droit 366"/>
            <p:cNvSpPr/>
            <p:nvPr/>
          </p:nvSpPr>
          <p:spPr>
            <a:xfrm flipH="1" flipV="1">
              <a:off x="1151880" y="1732720"/>
              <a:ext cx="12250" cy="35027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68" name="Connecteur droit 367"/>
            <p:cNvSpPr/>
            <p:nvPr/>
          </p:nvSpPr>
          <p:spPr>
            <a:xfrm flipH="1" flipV="1">
              <a:off x="1248450" y="1706980"/>
              <a:ext cx="207712" cy="37601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grpSp>
          <p:nvGrpSpPr>
            <p:cNvPr id="369" name="Groupe 368"/>
            <p:cNvGrpSpPr/>
            <p:nvPr/>
          </p:nvGrpSpPr>
          <p:grpSpPr>
            <a:xfrm>
              <a:off x="8003176" y="5785229"/>
              <a:ext cx="843119" cy="154440"/>
              <a:chOff x="7282440" y="5389200"/>
              <a:chExt cx="843119" cy="154440"/>
            </a:xfrm>
          </p:grpSpPr>
          <p:pic>
            <p:nvPicPr>
              <p:cNvPr id="467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703999" y="538920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8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282440" y="538920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9" name="Connecteur droit 468"/>
              <p:cNvSpPr/>
              <p:nvPr/>
            </p:nvSpPr>
            <p:spPr>
              <a:xfrm>
                <a:off x="7632000" y="5471640"/>
                <a:ext cx="71999" cy="0"/>
              </a:xfrm>
              <a:prstGeom prst="line">
                <a:avLst/>
              </a:prstGeom>
              <a:noFill/>
              <a:ln w="72000">
                <a:solidFill>
                  <a:srgbClr val="DC2300"/>
                </a:solidFill>
                <a:prstDash val="solid"/>
              </a:ln>
            </p:spPr>
            <p:txBody>
              <a:bodyPr vert="horz" wrap="none" lIns="36000" tIns="36000" rIns="36000" bIns="36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sp>
          <p:nvSpPr>
            <p:cNvPr id="370" name="ZoneTexte 369"/>
            <p:cNvSpPr txBox="1"/>
            <p:nvPr/>
          </p:nvSpPr>
          <p:spPr>
            <a:xfrm>
              <a:off x="7944448" y="5635870"/>
              <a:ext cx="888577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3750G/E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371" name="Connecteur droit 370"/>
            <p:cNvSpPr/>
            <p:nvPr/>
          </p:nvSpPr>
          <p:spPr>
            <a:xfrm flipH="1" flipV="1">
              <a:off x="8136736" y="5950109"/>
              <a:ext cx="144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2" name="Connecteur droit 371"/>
            <p:cNvSpPr/>
            <p:nvPr/>
          </p:nvSpPr>
          <p:spPr>
            <a:xfrm flipV="1">
              <a:off x="8280736" y="5950109"/>
              <a:ext cx="288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3" name="Connecteur droit 372"/>
            <p:cNvSpPr/>
            <p:nvPr/>
          </p:nvSpPr>
          <p:spPr>
            <a:xfrm flipH="1" flipV="1">
              <a:off x="8208736" y="5950109"/>
              <a:ext cx="288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4" name="Connecteur droit 373"/>
            <p:cNvSpPr/>
            <p:nvPr/>
          </p:nvSpPr>
          <p:spPr>
            <a:xfrm flipV="1">
              <a:off x="8496736" y="5939669"/>
              <a:ext cx="144000" cy="4323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5" name="Connecteur droit 374"/>
            <p:cNvSpPr/>
            <p:nvPr/>
          </p:nvSpPr>
          <p:spPr>
            <a:xfrm flipH="1" flipV="1">
              <a:off x="8280736" y="5950109"/>
              <a:ext cx="432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6" name="Connecteur droit 375"/>
            <p:cNvSpPr/>
            <p:nvPr/>
          </p:nvSpPr>
          <p:spPr>
            <a:xfrm flipV="1">
              <a:off x="8712736" y="5950469"/>
              <a:ext cx="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377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3578" y="6141566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Connecteur droit 377"/>
            <p:cNvSpPr/>
            <p:nvPr/>
          </p:nvSpPr>
          <p:spPr>
            <a:xfrm flipV="1">
              <a:off x="2819578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9" name="ZoneTexte 378"/>
            <p:cNvSpPr txBox="1"/>
            <p:nvPr/>
          </p:nvSpPr>
          <p:spPr>
            <a:xfrm>
              <a:off x="2565987" y="5992207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0" name="ZoneTexte 379"/>
            <p:cNvSpPr txBox="1"/>
            <p:nvPr/>
          </p:nvSpPr>
          <p:spPr>
            <a:xfrm>
              <a:off x="2365834" y="6708110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1" name="Connecteur droit 380"/>
            <p:cNvSpPr/>
            <p:nvPr/>
          </p:nvSpPr>
          <p:spPr>
            <a:xfrm flipV="1">
              <a:off x="2730700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2" name="Connecteur droit 381"/>
            <p:cNvSpPr/>
            <p:nvPr/>
          </p:nvSpPr>
          <p:spPr>
            <a:xfrm flipV="1">
              <a:off x="2655337" y="6273626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383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3561" y="6141566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Connecteur droit 383"/>
            <p:cNvSpPr/>
            <p:nvPr/>
          </p:nvSpPr>
          <p:spPr>
            <a:xfrm flipV="1">
              <a:off x="1639561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5" name="ZoneTexte 384"/>
            <p:cNvSpPr txBox="1"/>
            <p:nvPr/>
          </p:nvSpPr>
          <p:spPr>
            <a:xfrm>
              <a:off x="1430075" y="6004104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6" name="ZoneTexte 385"/>
            <p:cNvSpPr txBox="1"/>
            <p:nvPr/>
          </p:nvSpPr>
          <p:spPr>
            <a:xfrm>
              <a:off x="1185817" y="6708110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7" name="Connecteur droit 386"/>
            <p:cNvSpPr/>
            <p:nvPr/>
          </p:nvSpPr>
          <p:spPr>
            <a:xfrm flipV="1">
              <a:off x="1550683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8" name="Connecteur droit 387"/>
            <p:cNvSpPr/>
            <p:nvPr/>
          </p:nvSpPr>
          <p:spPr>
            <a:xfrm flipV="1">
              <a:off x="1475320" y="6273626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9" name="Forme libre 388"/>
            <p:cNvSpPr/>
            <p:nvPr/>
          </p:nvSpPr>
          <p:spPr>
            <a:xfrm>
              <a:off x="3493080" y="5850728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n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39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1081" y="613872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" name="Connecteur droit 390"/>
            <p:cNvSpPr/>
            <p:nvPr/>
          </p:nvSpPr>
          <p:spPr>
            <a:xfrm flipV="1">
              <a:off x="3997081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2" name="ZoneTexte 391"/>
            <p:cNvSpPr txBox="1"/>
            <p:nvPr/>
          </p:nvSpPr>
          <p:spPr>
            <a:xfrm>
              <a:off x="3743490" y="5989370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3" name="ZoneTexte 392"/>
            <p:cNvSpPr txBox="1"/>
            <p:nvPr/>
          </p:nvSpPr>
          <p:spPr>
            <a:xfrm>
              <a:off x="3543337" y="6705273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4" name="Connecteur droit 393"/>
            <p:cNvSpPr/>
            <p:nvPr/>
          </p:nvSpPr>
          <p:spPr>
            <a:xfrm flipV="1">
              <a:off x="3908203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5" name="Connecteur droit 394"/>
            <p:cNvSpPr/>
            <p:nvPr/>
          </p:nvSpPr>
          <p:spPr>
            <a:xfrm flipV="1">
              <a:off x="3832840" y="6270789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396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3578" y="635891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8798" y="655943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3561" y="6353037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8781" y="655354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1081" y="634434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6301" y="6544855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Forme libre 401"/>
            <p:cNvSpPr/>
            <p:nvPr/>
          </p:nvSpPr>
          <p:spPr>
            <a:xfrm>
              <a:off x="6840616" y="5850728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2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03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28617" y="613872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Connecteur droit 403"/>
            <p:cNvSpPr/>
            <p:nvPr/>
          </p:nvSpPr>
          <p:spPr>
            <a:xfrm flipV="1">
              <a:off x="7344617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5" name="ZoneTexte 404"/>
            <p:cNvSpPr txBox="1"/>
            <p:nvPr/>
          </p:nvSpPr>
          <p:spPr>
            <a:xfrm>
              <a:off x="7091026" y="5989370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6" name="ZoneTexte 405"/>
            <p:cNvSpPr txBox="1"/>
            <p:nvPr/>
          </p:nvSpPr>
          <p:spPr>
            <a:xfrm>
              <a:off x="6890873" y="6705273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7" name="Connecteur droit 406"/>
            <p:cNvSpPr/>
            <p:nvPr/>
          </p:nvSpPr>
          <p:spPr>
            <a:xfrm flipV="1">
              <a:off x="7255739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8" name="Connecteur droit 407"/>
            <p:cNvSpPr/>
            <p:nvPr/>
          </p:nvSpPr>
          <p:spPr>
            <a:xfrm flipV="1">
              <a:off x="7180376" y="6270789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0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28617" y="634434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33837" y="6544855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Forme libre 410"/>
            <p:cNvSpPr/>
            <p:nvPr/>
          </p:nvSpPr>
          <p:spPr>
            <a:xfrm>
              <a:off x="5616376" y="5849622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1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12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4377" y="6137623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Connecteur droit 412"/>
            <p:cNvSpPr/>
            <p:nvPr/>
          </p:nvSpPr>
          <p:spPr>
            <a:xfrm flipV="1">
              <a:off x="6120377" y="6255011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14" name="ZoneTexte 413"/>
            <p:cNvSpPr txBox="1"/>
            <p:nvPr/>
          </p:nvSpPr>
          <p:spPr>
            <a:xfrm>
              <a:off x="5866786" y="5988264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15" name="ZoneTexte 414"/>
            <p:cNvSpPr txBox="1"/>
            <p:nvPr/>
          </p:nvSpPr>
          <p:spPr>
            <a:xfrm>
              <a:off x="5666633" y="6704167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16" name="Connecteur droit 415"/>
            <p:cNvSpPr/>
            <p:nvPr/>
          </p:nvSpPr>
          <p:spPr>
            <a:xfrm flipV="1">
              <a:off x="6031499" y="6255011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17" name="Connecteur droit 416"/>
            <p:cNvSpPr/>
            <p:nvPr/>
          </p:nvSpPr>
          <p:spPr>
            <a:xfrm flipV="1">
              <a:off x="5956136" y="6269683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18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4377" y="634323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9597" y="654374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" name="Forme libre 419"/>
            <p:cNvSpPr/>
            <p:nvPr/>
          </p:nvSpPr>
          <p:spPr>
            <a:xfrm>
              <a:off x="8813800" y="3076607"/>
              <a:ext cx="1051048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21" name="ZoneTexte 420"/>
            <p:cNvSpPr txBox="1"/>
            <p:nvPr/>
          </p:nvSpPr>
          <p:spPr>
            <a:xfrm>
              <a:off x="8905577" y="3214073"/>
              <a:ext cx="836897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pic>
          <p:nvPicPr>
            <p:cNvPr id="422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9072024" y="3585649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3" name="Forme libre 422"/>
            <p:cNvSpPr/>
            <p:nvPr/>
          </p:nvSpPr>
          <p:spPr>
            <a:xfrm>
              <a:off x="8674100" y="3145708"/>
              <a:ext cx="1046732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24" name="ZoneTexte 423"/>
            <p:cNvSpPr txBox="1"/>
            <p:nvPr/>
          </p:nvSpPr>
          <p:spPr>
            <a:xfrm>
              <a:off x="8761561" y="3283174"/>
              <a:ext cx="836897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pic>
          <p:nvPicPr>
            <p:cNvPr id="425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928008" y="3654750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6" name="Forme libre 425"/>
            <p:cNvSpPr/>
            <p:nvPr/>
          </p:nvSpPr>
          <p:spPr>
            <a:xfrm>
              <a:off x="8514366" y="3229007"/>
              <a:ext cx="1062450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27" name="ZoneTexte 426"/>
            <p:cNvSpPr txBox="1"/>
            <p:nvPr/>
          </p:nvSpPr>
          <p:spPr>
            <a:xfrm>
              <a:off x="8613955" y="3357433"/>
              <a:ext cx="844077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28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783992" y="3738049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9" name="Forme libre 428"/>
            <p:cNvSpPr/>
            <p:nvPr/>
          </p:nvSpPr>
          <p:spPr>
            <a:xfrm>
              <a:off x="8824047" y="1178024"/>
              <a:ext cx="1017854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30" name="Cylindre 429"/>
            <p:cNvSpPr/>
            <p:nvPr/>
          </p:nvSpPr>
          <p:spPr>
            <a:xfrm>
              <a:off x="9204051" y="1746532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1" name="ZoneTexte 430"/>
            <p:cNvSpPr txBox="1"/>
            <p:nvPr/>
          </p:nvSpPr>
          <p:spPr>
            <a:xfrm>
              <a:off x="8918742" y="1315490"/>
              <a:ext cx="865493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sp>
          <p:nvSpPr>
            <p:cNvPr id="432" name="Forme libre 431"/>
            <p:cNvSpPr/>
            <p:nvPr/>
          </p:nvSpPr>
          <p:spPr>
            <a:xfrm>
              <a:off x="8674100" y="1255365"/>
              <a:ext cx="1046732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33" name="Cylindre 432"/>
            <p:cNvSpPr/>
            <p:nvPr/>
          </p:nvSpPr>
          <p:spPr>
            <a:xfrm>
              <a:off x="9060035" y="1823873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4" name="ZoneTexte 433"/>
            <p:cNvSpPr txBox="1"/>
            <p:nvPr/>
          </p:nvSpPr>
          <p:spPr>
            <a:xfrm>
              <a:off x="8774726" y="1392831"/>
              <a:ext cx="865493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sp>
          <p:nvSpPr>
            <p:cNvPr id="435" name="Forme libre 434"/>
            <p:cNvSpPr/>
            <p:nvPr/>
          </p:nvSpPr>
          <p:spPr>
            <a:xfrm>
              <a:off x="8514366" y="1345663"/>
              <a:ext cx="1063194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36" name="Cylindre 435"/>
            <p:cNvSpPr/>
            <p:nvPr/>
          </p:nvSpPr>
          <p:spPr>
            <a:xfrm>
              <a:off x="8916763" y="1914171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7" name="ZoneTexte 436"/>
            <p:cNvSpPr txBox="1"/>
            <p:nvPr/>
          </p:nvSpPr>
          <p:spPr>
            <a:xfrm>
              <a:off x="8616546" y="1474089"/>
              <a:ext cx="895309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38" name="Forme libre 437"/>
            <p:cNvSpPr/>
            <p:nvPr/>
          </p:nvSpPr>
          <p:spPr>
            <a:xfrm rot="20121614" flipV="1">
              <a:off x="7882567" y="5192319"/>
              <a:ext cx="613017" cy="1392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43A9C9">
                  <a:alpha val="50000"/>
                </a:srgbClr>
              </a:solidFill>
              <a:prstDash val="solid"/>
            </a:ln>
          </p:spPr>
          <p:txBody>
            <a:bodyPr vert="horz" wrap="none" lIns="18000" tIns="18000" rIns="18000" bIns="18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39" name="ZoneTexte 438"/>
            <p:cNvSpPr txBox="1"/>
            <p:nvPr/>
          </p:nvSpPr>
          <p:spPr>
            <a:xfrm>
              <a:off x="5502567" y="724276"/>
              <a:ext cx="428964" cy="2064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1Gb/s</a:t>
              </a:r>
            </a:p>
          </p:txBody>
        </p:sp>
        <p:sp>
          <p:nvSpPr>
            <p:cNvPr id="440" name="ZoneTexte 439"/>
            <p:cNvSpPr txBox="1"/>
            <p:nvPr/>
          </p:nvSpPr>
          <p:spPr>
            <a:xfrm>
              <a:off x="3081419" y="721625"/>
              <a:ext cx="518732" cy="2064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10Gb/s</a:t>
              </a:r>
            </a:p>
          </p:txBody>
        </p:sp>
        <p:sp>
          <p:nvSpPr>
            <p:cNvPr id="441" name="ZoneTexte 440"/>
            <p:cNvSpPr txBox="1"/>
            <p:nvPr/>
          </p:nvSpPr>
          <p:spPr>
            <a:xfrm>
              <a:off x="139978" y="6804173"/>
              <a:ext cx="835336" cy="498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Bâtiment</a:t>
              </a:r>
            </a:p>
            <a:p>
              <a:pPr algn="ctr"/>
              <a:r>
                <a:rPr lang="fr-FR" sz="1200" dirty="0" smtClean="0"/>
                <a:t>LAPP</a:t>
              </a:r>
              <a:endParaRPr lang="fr-FR" sz="1200" dirty="0"/>
            </a:p>
          </p:txBody>
        </p:sp>
        <p:sp>
          <p:nvSpPr>
            <p:cNvPr id="442" name="ZoneTexte 441"/>
            <p:cNvSpPr txBox="1"/>
            <p:nvPr/>
          </p:nvSpPr>
          <p:spPr>
            <a:xfrm>
              <a:off x="8783744" y="6804173"/>
              <a:ext cx="1175772" cy="498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Bâtiment</a:t>
              </a:r>
            </a:p>
            <a:p>
              <a:pPr algn="ctr"/>
              <a:r>
                <a:rPr lang="fr-FR" sz="1200" dirty="0" smtClean="0"/>
                <a:t>Mécatronique</a:t>
              </a:r>
              <a:endParaRPr lang="fr-FR" sz="1200" dirty="0"/>
            </a:p>
          </p:txBody>
        </p:sp>
        <p:sp>
          <p:nvSpPr>
            <p:cNvPr id="443" name="Forme libre 442"/>
            <p:cNvSpPr/>
            <p:nvPr/>
          </p:nvSpPr>
          <p:spPr>
            <a:xfrm>
              <a:off x="816449" y="1403781"/>
              <a:ext cx="1048809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44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104450" y="1691781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5" name="ZoneTexte 444"/>
            <p:cNvSpPr txBox="1"/>
            <p:nvPr/>
          </p:nvSpPr>
          <p:spPr>
            <a:xfrm>
              <a:off x="1228209" y="1545143"/>
              <a:ext cx="256481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2920</a:t>
              </a:r>
              <a:endParaRPr lang="fr-FR" sz="10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46" name="ZoneTexte 445"/>
            <p:cNvSpPr txBox="1"/>
            <p:nvPr/>
          </p:nvSpPr>
          <p:spPr>
            <a:xfrm>
              <a:off x="855230" y="2193627"/>
              <a:ext cx="858440" cy="4424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err="1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(n x 1G)</a:t>
              </a:r>
            </a:p>
          </p:txBody>
        </p:sp>
        <p:sp>
          <p:nvSpPr>
            <p:cNvPr id="447" name="Connecteur droit 446"/>
            <p:cNvSpPr/>
            <p:nvPr/>
          </p:nvSpPr>
          <p:spPr>
            <a:xfrm flipV="1">
              <a:off x="1032449" y="1846221"/>
              <a:ext cx="144001" cy="35568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48" name="Connecteur droit 447"/>
            <p:cNvSpPr/>
            <p:nvPr/>
          </p:nvSpPr>
          <p:spPr>
            <a:xfrm flipH="1" flipV="1">
              <a:off x="1295896" y="1846220"/>
              <a:ext cx="5220" cy="34956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49" name="Connecteur droit 448"/>
            <p:cNvSpPr/>
            <p:nvPr/>
          </p:nvSpPr>
          <p:spPr>
            <a:xfrm flipH="1" flipV="1">
              <a:off x="1372224" y="1823873"/>
              <a:ext cx="236225" cy="371908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50" name="Forme libre 449"/>
            <p:cNvSpPr/>
            <p:nvPr/>
          </p:nvSpPr>
          <p:spPr>
            <a:xfrm>
              <a:off x="960465" y="1528747"/>
              <a:ext cx="1060837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5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248466" y="1816747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" name="ZoneTexte 451"/>
            <p:cNvSpPr txBox="1"/>
            <p:nvPr/>
          </p:nvSpPr>
          <p:spPr>
            <a:xfrm>
              <a:off x="1282874" y="1665588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53" name="ZoneTexte 452"/>
            <p:cNvSpPr txBox="1"/>
            <p:nvPr/>
          </p:nvSpPr>
          <p:spPr>
            <a:xfrm>
              <a:off x="997354" y="2305032"/>
              <a:ext cx="862224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54" name="ZoneTexte 453"/>
            <p:cNvSpPr txBox="1"/>
            <p:nvPr/>
          </p:nvSpPr>
          <p:spPr>
            <a:xfrm>
              <a:off x="1053299" y="2935473"/>
              <a:ext cx="750334" cy="125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AD1,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dns1</a:t>
              </a: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, </a:t>
              </a:r>
              <a:r>
                <a:rPr lang="fr-FR" sz="800" b="0" i="0" u="none" strike="noStrike" kern="1200" dirty="0" err="1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gasper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55" name="Connecteur droit 454"/>
            <p:cNvSpPr/>
            <p:nvPr/>
          </p:nvSpPr>
          <p:spPr>
            <a:xfrm flipV="1">
              <a:off x="1176465" y="1931260"/>
              <a:ext cx="179984" cy="39560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56" name="Connecteur droit 455"/>
            <p:cNvSpPr/>
            <p:nvPr/>
          </p:nvSpPr>
          <p:spPr>
            <a:xfrm flipH="1" flipV="1">
              <a:off x="1428779" y="1958596"/>
              <a:ext cx="5859" cy="36827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57" name="Connecteur droit 456"/>
            <p:cNvSpPr/>
            <p:nvPr/>
          </p:nvSpPr>
          <p:spPr>
            <a:xfrm flipH="1" flipV="1">
              <a:off x="1526010" y="1958600"/>
              <a:ext cx="226456" cy="36214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58" name="ZoneTexte 457"/>
            <p:cNvSpPr txBox="1"/>
            <p:nvPr/>
          </p:nvSpPr>
          <p:spPr>
            <a:xfrm>
              <a:off x="7998893" y="6348183"/>
              <a:ext cx="785728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importants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(2n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59" name="Picture 49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3687660" y="2479818"/>
              <a:ext cx="344520" cy="5043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0" name="ZoneTexte 459"/>
            <p:cNvSpPr txBox="1"/>
            <p:nvPr/>
          </p:nvSpPr>
          <p:spPr>
            <a:xfrm>
              <a:off x="3530001" y="2222083"/>
              <a:ext cx="632424" cy="27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4900M</a:t>
              </a:r>
              <a:endParaRPr lang="fr-FR" sz="1050" b="1" dirty="0"/>
            </a:p>
          </p:txBody>
        </p:sp>
        <p:sp>
          <p:nvSpPr>
            <p:cNvPr id="461" name="Forme libre 460"/>
            <p:cNvSpPr/>
            <p:nvPr/>
          </p:nvSpPr>
          <p:spPr>
            <a:xfrm>
              <a:off x="3528248" y="4358808"/>
              <a:ext cx="940612" cy="108995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obsolète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62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811424" y="4585992"/>
              <a:ext cx="421560" cy="304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ZoneTexte 462"/>
            <p:cNvSpPr txBox="1"/>
            <p:nvPr/>
          </p:nvSpPr>
          <p:spPr>
            <a:xfrm>
              <a:off x="3765353" y="4423027"/>
              <a:ext cx="461794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Cat 4006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64" name="ZoneTexte 463"/>
            <p:cNvSpPr txBox="1"/>
            <p:nvPr/>
          </p:nvSpPr>
          <p:spPr>
            <a:xfrm>
              <a:off x="3742629" y="5063479"/>
              <a:ext cx="635944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err="1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Interco</a:t>
              </a: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7 SR</a:t>
              </a:r>
              <a:endParaRPr lang="fr-FR" sz="1000" b="1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65" name="Ellipse 464"/>
            <p:cNvSpPr/>
            <p:nvPr/>
          </p:nvSpPr>
          <p:spPr>
            <a:xfrm>
              <a:off x="2376444" y="4423027"/>
              <a:ext cx="936000" cy="718711"/>
            </a:xfrm>
            <a:prstGeom prst="ellipse">
              <a:avLst/>
            </a:prstGeom>
            <a:noFill/>
            <a:ln w="36000">
              <a:solidFill>
                <a:srgbClr val="FF0000"/>
              </a:solidFill>
              <a:custDash>
                <a:ds d="0" sp="0"/>
              </a:custDash>
            </a:ln>
          </p:spPr>
          <p:txBody>
            <a:bodyPr vert="horz" wrap="none" lIns="18000" tIns="18000" rIns="18000" bIns="18000" rtlCol="0" anchor="ctr" anchorCtr="1" compatLnSpc="0"/>
            <a:lstStyle/>
            <a:p>
              <a:pPr marL="0" marR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cxnSp>
          <p:nvCxnSpPr>
            <p:cNvPr id="466" name="Connecteur droit avec flèche 465"/>
            <p:cNvCxnSpPr/>
            <p:nvPr/>
          </p:nvCxnSpPr>
          <p:spPr>
            <a:xfrm>
              <a:off x="1356449" y="4659000"/>
              <a:ext cx="95912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beve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60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itre 1"/>
          <p:cNvSpPr>
            <a:spLocks noGrp="1"/>
          </p:cNvSpPr>
          <p:nvPr>
            <p:ph type="title"/>
          </p:nvPr>
        </p:nvSpPr>
        <p:spPr>
          <a:xfrm>
            <a:off x="1376735" y="0"/>
            <a:ext cx="7400925" cy="418058"/>
          </a:xfrm>
        </p:spPr>
        <p:txBody>
          <a:bodyPr/>
          <a:lstStyle/>
          <a:p>
            <a:pPr eaLnBrk="1" hangingPunct="1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INFRASTRUCTURE (deux salles) </a:t>
            </a:r>
          </a:p>
        </p:txBody>
      </p:sp>
      <p:grpSp>
        <p:nvGrpSpPr>
          <p:cNvPr id="577" name="Groupe 576"/>
          <p:cNvGrpSpPr/>
          <p:nvPr/>
        </p:nvGrpSpPr>
        <p:grpSpPr>
          <a:xfrm>
            <a:off x="-11332" y="834475"/>
            <a:ext cx="9107166" cy="6214013"/>
            <a:chOff x="135331" y="721625"/>
            <a:chExt cx="9729517" cy="6838051"/>
          </a:xfrm>
        </p:grpSpPr>
        <p:sp>
          <p:nvSpPr>
            <p:cNvPr id="579" name="Connecteur droit 192"/>
            <p:cNvSpPr/>
            <p:nvPr/>
          </p:nvSpPr>
          <p:spPr>
            <a:xfrm flipV="1">
              <a:off x="3081419" y="2772136"/>
              <a:ext cx="826782" cy="1158579"/>
            </a:xfrm>
            <a:custGeom>
              <a:avLst/>
              <a:gdLst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  <a:gd name="connsiteX0" fmla="*/ 0 w 1123476"/>
                <a:gd name="connsiteY0" fmla="*/ 0 h 1055082"/>
                <a:gd name="connsiteX1" fmla="*/ 654456 w 1123476"/>
                <a:gd name="connsiteY1" fmla="*/ 6063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3476" h="1055082">
                  <a:moveTo>
                    <a:pt x="0" y="0"/>
                  </a:moveTo>
                  <a:lnTo>
                    <a:pt x="1123476" y="1055082"/>
                  </a:ln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0" name="Connecteur droit 579"/>
            <p:cNvSpPr/>
            <p:nvPr/>
          </p:nvSpPr>
          <p:spPr>
            <a:xfrm flipV="1">
              <a:off x="2904795" y="6636650"/>
              <a:ext cx="1049262" cy="14602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1" name="Connecteur droit 580"/>
            <p:cNvSpPr/>
            <p:nvPr/>
          </p:nvSpPr>
          <p:spPr>
            <a:xfrm>
              <a:off x="1773784" y="6445820"/>
              <a:ext cx="1051777" cy="11764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2" name="Connecteur droit 581"/>
            <p:cNvSpPr/>
            <p:nvPr/>
          </p:nvSpPr>
          <p:spPr>
            <a:xfrm flipH="1" flipV="1">
              <a:off x="1204162" y="1660539"/>
              <a:ext cx="2635898" cy="1062047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3" name="Connecteur droit 582"/>
            <p:cNvSpPr/>
            <p:nvPr/>
          </p:nvSpPr>
          <p:spPr>
            <a:xfrm flipH="1" flipV="1">
              <a:off x="1284450" y="1778081"/>
              <a:ext cx="2555610" cy="994055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4" name="Connecteur droit 583"/>
            <p:cNvSpPr/>
            <p:nvPr/>
          </p:nvSpPr>
          <p:spPr>
            <a:xfrm flipH="1" flipV="1">
              <a:off x="1248450" y="1846220"/>
              <a:ext cx="2591610" cy="970314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5" name="Forme libre 584"/>
            <p:cNvSpPr/>
            <p:nvPr/>
          </p:nvSpPr>
          <p:spPr>
            <a:xfrm>
              <a:off x="3810000" y="1638300"/>
              <a:ext cx="704850" cy="1028700"/>
            </a:xfrm>
            <a:custGeom>
              <a:avLst/>
              <a:gdLst>
                <a:gd name="connsiteX0" fmla="*/ 0 w 704850"/>
                <a:gd name="connsiteY0" fmla="*/ 1028700 h 1028700"/>
                <a:gd name="connsiteX1" fmla="*/ 581025 w 704850"/>
                <a:gd name="connsiteY1" fmla="*/ 419100 h 1028700"/>
                <a:gd name="connsiteX2" fmla="*/ 704850 w 704850"/>
                <a:gd name="connsiteY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50" h="1028700">
                  <a:moveTo>
                    <a:pt x="0" y="1028700"/>
                  </a:moveTo>
                  <a:cubicBezTo>
                    <a:pt x="231775" y="809625"/>
                    <a:pt x="463550" y="590550"/>
                    <a:pt x="581025" y="419100"/>
                  </a:cubicBezTo>
                  <a:cubicBezTo>
                    <a:pt x="698500" y="247650"/>
                    <a:pt x="701675" y="123825"/>
                    <a:pt x="70485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6" name="Connecteur droit 585"/>
            <p:cNvSpPr/>
            <p:nvPr/>
          </p:nvSpPr>
          <p:spPr>
            <a:xfrm>
              <a:off x="5040312" y="1178024"/>
              <a:ext cx="0" cy="6381652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custDash>
                <a:ds d="0" sp="0"/>
              </a:custDash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7" name="Forme libre 586"/>
            <p:cNvSpPr/>
            <p:nvPr/>
          </p:nvSpPr>
          <p:spPr>
            <a:xfrm>
              <a:off x="3629025" y="847725"/>
              <a:ext cx="895350" cy="800100"/>
            </a:xfrm>
            <a:custGeom>
              <a:avLst/>
              <a:gdLst>
                <a:gd name="connsiteX0" fmla="*/ 895350 w 895350"/>
                <a:gd name="connsiteY0" fmla="*/ 800100 h 800100"/>
                <a:gd name="connsiteX1" fmla="*/ 466725 w 895350"/>
                <a:gd name="connsiteY1" fmla="*/ 2000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762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76225 h 800100"/>
                <a:gd name="connsiteX2" fmla="*/ 0 w 895350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0100">
                  <a:moveTo>
                    <a:pt x="895350" y="800100"/>
                  </a:moveTo>
                  <a:cubicBezTo>
                    <a:pt x="755650" y="566737"/>
                    <a:pt x="796925" y="495300"/>
                    <a:pt x="542925" y="276225"/>
                  </a:cubicBezTo>
                  <a:cubicBezTo>
                    <a:pt x="288925" y="57150"/>
                    <a:pt x="0" y="0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  <a:tailEnd type="triangle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8" name="Forme libre 587"/>
            <p:cNvSpPr/>
            <p:nvPr/>
          </p:nvSpPr>
          <p:spPr>
            <a:xfrm flipH="1">
              <a:off x="4577010" y="827509"/>
              <a:ext cx="895350" cy="800100"/>
            </a:xfrm>
            <a:custGeom>
              <a:avLst/>
              <a:gdLst>
                <a:gd name="connsiteX0" fmla="*/ 895350 w 895350"/>
                <a:gd name="connsiteY0" fmla="*/ 800100 h 800100"/>
                <a:gd name="connsiteX1" fmla="*/ 466725 w 895350"/>
                <a:gd name="connsiteY1" fmla="*/ 2000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85750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85750 h 800100"/>
                <a:gd name="connsiteX2" fmla="*/ 0 w 895350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0100">
                  <a:moveTo>
                    <a:pt x="895350" y="800100"/>
                  </a:moveTo>
                  <a:cubicBezTo>
                    <a:pt x="755650" y="566737"/>
                    <a:pt x="749300" y="495300"/>
                    <a:pt x="542925" y="285750"/>
                  </a:cubicBezTo>
                  <a:cubicBezTo>
                    <a:pt x="336550" y="76200"/>
                    <a:pt x="0" y="0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  <a:tailEnd type="triangle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9" name="Connecteur droit 588"/>
            <p:cNvSpPr/>
            <p:nvPr/>
          </p:nvSpPr>
          <p:spPr>
            <a:xfrm flipH="1" flipV="1">
              <a:off x="7729052" y="3738049"/>
              <a:ext cx="1066286" cy="26298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0" name="Connecteur droit 589"/>
            <p:cNvSpPr/>
            <p:nvPr/>
          </p:nvSpPr>
          <p:spPr>
            <a:xfrm flipH="1">
              <a:off x="7920735" y="2170668"/>
              <a:ext cx="1187263" cy="148408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1" name="Connecteur droit 590"/>
            <p:cNvSpPr/>
            <p:nvPr/>
          </p:nvSpPr>
          <p:spPr>
            <a:xfrm flipH="1">
              <a:off x="7700390" y="2089114"/>
              <a:ext cx="1540694" cy="1565636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2" name="Connecteur droit 591"/>
            <p:cNvSpPr/>
            <p:nvPr/>
          </p:nvSpPr>
          <p:spPr>
            <a:xfrm flipH="1">
              <a:off x="7436857" y="1931260"/>
              <a:ext cx="1961046" cy="1780040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3" name="Connecteur droit 592"/>
            <p:cNvSpPr/>
            <p:nvPr/>
          </p:nvSpPr>
          <p:spPr>
            <a:xfrm flipH="1" flipV="1">
              <a:off x="7344616" y="3711300"/>
              <a:ext cx="869339" cy="213832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4" name="Connecteur droit 593"/>
            <p:cNvSpPr/>
            <p:nvPr/>
          </p:nvSpPr>
          <p:spPr>
            <a:xfrm flipH="1" flipV="1">
              <a:off x="7776616" y="3744360"/>
              <a:ext cx="864120" cy="2040868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5" name="Connecteur droit 594"/>
            <p:cNvSpPr/>
            <p:nvPr/>
          </p:nvSpPr>
          <p:spPr>
            <a:xfrm>
              <a:off x="6084376" y="6228109"/>
              <a:ext cx="1247702" cy="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6" name="Connecteur droit 327"/>
            <p:cNvSpPr/>
            <p:nvPr/>
          </p:nvSpPr>
          <p:spPr>
            <a:xfrm flipH="1" flipV="1">
              <a:off x="3908201" y="2880138"/>
              <a:ext cx="3506316" cy="791861"/>
            </a:xfrm>
            <a:custGeom>
              <a:avLst/>
              <a:gdLst>
                <a:gd name="connsiteX0" fmla="*/ 0 w 3506316"/>
                <a:gd name="connsiteY0" fmla="*/ 0 h 791861"/>
                <a:gd name="connsiteX1" fmla="*/ 3506316 w 3506316"/>
                <a:gd name="connsiteY1" fmla="*/ 791861 h 791861"/>
                <a:gd name="connsiteX0" fmla="*/ 0 w 3506316"/>
                <a:gd name="connsiteY0" fmla="*/ 0 h 791861"/>
                <a:gd name="connsiteX1" fmla="*/ 908942 w 3506316"/>
                <a:gd name="connsiteY1" fmla="*/ 204899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6316" h="791861">
                  <a:moveTo>
                    <a:pt x="0" y="0"/>
                  </a:moveTo>
                  <a:cubicBezTo>
                    <a:pt x="334731" y="134975"/>
                    <a:pt x="574211" y="308049"/>
                    <a:pt x="1004192" y="404924"/>
                  </a:cubicBezTo>
                  <a:cubicBezTo>
                    <a:pt x="1428658" y="514853"/>
                    <a:pt x="2672275" y="662882"/>
                    <a:pt x="3506316" y="791861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7" name="Connecteur droit 596"/>
            <p:cNvSpPr/>
            <p:nvPr/>
          </p:nvSpPr>
          <p:spPr>
            <a:xfrm>
              <a:off x="3194004" y="4001039"/>
              <a:ext cx="797857" cy="2204761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8" name="Connecteur droit 192"/>
            <p:cNvSpPr/>
            <p:nvPr/>
          </p:nvSpPr>
          <p:spPr>
            <a:xfrm flipV="1">
              <a:off x="2783576" y="2808857"/>
              <a:ext cx="1076343" cy="1063841"/>
            </a:xfrm>
            <a:custGeom>
              <a:avLst/>
              <a:gdLst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  <a:gd name="connsiteX0" fmla="*/ 0 w 1123476"/>
                <a:gd name="connsiteY0" fmla="*/ 0 h 1055082"/>
                <a:gd name="connsiteX1" fmla="*/ 654456 w 1123476"/>
                <a:gd name="connsiteY1" fmla="*/ 6063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3476" h="1055082">
                  <a:moveTo>
                    <a:pt x="0" y="0"/>
                  </a:moveTo>
                  <a:lnTo>
                    <a:pt x="1123476" y="1055082"/>
                  </a:ln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9" name="Connecteur droit 598"/>
            <p:cNvSpPr/>
            <p:nvPr/>
          </p:nvSpPr>
          <p:spPr>
            <a:xfrm flipH="1" flipV="1">
              <a:off x="7779285" y="3717706"/>
              <a:ext cx="1328714" cy="21300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0" name="Connecteur droit 599"/>
            <p:cNvSpPr/>
            <p:nvPr/>
          </p:nvSpPr>
          <p:spPr>
            <a:xfrm flipH="1" flipV="1">
              <a:off x="7881455" y="3695057"/>
              <a:ext cx="1364048" cy="8477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1" name="Connecteur droit 600"/>
            <p:cNvSpPr/>
            <p:nvPr/>
          </p:nvSpPr>
          <p:spPr>
            <a:xfrm flipH="1">
              <a:off x="2808444" y="3935940"/>
              <a:ext cx="282777" cy="2269860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2" name="Connecteur droit 601"/>
            <p:cNvSpPr/>
            <p:nvPr/>
          </p:nvSpPr>
          <p:spPr>
            <a:xfrm flipH="1">
              <a:off x="1639561" y="3935941"/>
              <a:ext cx="952881" cy="2225308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3" name="Connecteur droit 602"/>
            <p:cNvSpPr/>
            <p:nvPr/>
          </p:nvSpPr>
          <p:spPr>
            <a:xfrm flipH="1" flipV="1">
              <a:off x="3908203" y="2880136"/>
              <a:ext cx="2176172" cy="327571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4" name="Forme libre 603"/>
            <p:cNvSpPr/>
            <p:nvPr/>
          </p:nvSpPr>
          <p:spPr>
            <a:xfrm>
              <a:off x="1135560" y="5853565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1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5" name="Forme libre 604"/>
            <p:cNvSpPr/>
            <p:nvPr/>
          </p:nvSpPr>
          <p:spPr>
            <a:xfrm>
              <a:off x="2315577" y="5853565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2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6" name="Forme libre 605"/>
            <p:cNvSpPr/>
            <p:nvPr/>
          </p:nvSpPr>
          <p:spPr>
            <a:xfrm>
              <a:off x="7920736" y="5508029"/>
              <a:ext cx="936000" cy="15001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err="1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stackée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grpSp>
          <p:nvGrpSpPr>
            <p:cNvPr id="607" name="Groupe 606"/>
            <p:cNvGrpSpPr/>
            <p:nvPr/>
          </p:nvGrpSpPr>
          <p:grpSpPr>
            <a:xfrm>
              <a:off x="4317660" y="1489180"/>
              <a:ext cx="431640" cy="271800"/>
              <a:chOff x="4318920" y="2148120"/>
              <a:chExt cx="431640" cy="271800"/>
            </a:xfrm>
          </p:grpSpPr>
          <p:sp>
            <p:nvSpPr>
              <p:cNvPr id="729" name="Forme libre 728"/>
              <p:cNvSpPr/>
              <p:nvPr/>
            </p:nvSpPr>
            <p:spPr>
              <a:xfrm>
                <a:off x="4320360" y="230904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6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6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007BB5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0" name="Forme libre 729"/>
              <p:cNvSpPr/>
              <p:nvPr/>
            </p:nvSpPr>
            <p:spPr>
              <a:xfrm>
                <a:off x="4533840" y="2364119"/>
                <a:ext cx="21672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3" h="156">
                    <a:moveTo>
                      <a:pt x="4" y="156"/>
                    </a:moveTo>
                    <a:lnTo>
                      <a:pt x="4" y="156"/>
                    </a:lnTo>
                    <a:lnTo>
                      <a:pt x="19" y="156"/>
                    </a:lnTo>
                    <a:lnTo>
                      <a:pt x="34" y="155"/>
                    </a:lnTo>
                    <a:lnTo>
                      <a:pt x="49" y="155"/>
                    </a:lnTo>
                    <a:lnTo>
                      <a:pt x="64" y="155"/>
                    </a:lnTo>
                    <a:lnTo>
                      <a:pt x="79" y="154"/>
                    </a:lnTo>
                    <a:lnTo>
                      <a:pt x="95" y="154"/>
                    </a:lnTo>
                    <a:lnTo>
                      <a:pt x="109" y="153"/>
                    </a:lnTo>
                    <a:lnTo>
                      <a:pt x="124" y="153"/>
                    </a:lnTo>
                    <a:lnTo>
                      <a:pt x="138" y="152"/>
                    </a:lnTo>
                    <a:lnTo>
                      <a:pt x="153" y="151"/>
                    </a:lnTo>
                    <a:lnTo>
                      <a:pt x="167" y="150"/>
                    </a:lnTo>
                    <a:lnTo>
                      <a:pt x="181" y="149"/>
                    </a:lnTo>
                    <a:lnTo>
                      <a:pt x="195" y="148"/>
                    </a:lnTo>
                    <a:lnTo>
                      <a:pt x="209" y="146"/>
                    </a:lnTo>
                    <a:lnTo>
                      <a:pt x="222" y="145"/>
                    </a:lnTo>
                    <a:lnTo>
                      <a:pt x="236" y="144"/>
                    </a:lnTo>
                    <a:lnTo>
                      <a:pt x="249" y="142"/>
                    </a:lnTo>
                    <a:lnTo>
                      <a:pt x="263" y="141"/>
                    </a:lnTo>
                    <a:lnTo>
                      <a:pt x="275" y="139"/>
                    </a:lnTo>
                    <a:lnTo>
                      <a:pt x="289" y="137"/>
                    </a:lnTo>
                    <a:lnTo>
                      <a:pt x="301" y="135"/>
                    </a:lnTo>
                    <a:lnTo>
                      <a:pt x="313" y="133"/>
                    </a:lnTo>
                    <a:lnTo>
                      <a:pt x="326" y="131"/>
                    </a:lnTo>
                    <a:lnTo>
                      <a:pt x="338" y="129"/>
                    </a:lnTo>
                    <a:lnTo>
                      <a:pt x="349" y="127"/>
                    </a:lnTo>
                    <a:lnTo>
                      <a:pt x="361" y="125"/>
                    </a:lnTo>
                    <a:lnTo>
                      <a:pt x="373" y="123"/>
                    </a:lnTo>
                    <a:lnTo>
                      <a:pt x="384" y="121"/>
                    </a:lnTo>
                    <a:lnTo>
                      <a:pt x="389" y="119"/>
                    </a:lnTo>
                    <a:lnTo>
                      <a:pt x="395" y="118"/>
                    </a:lnTo>
                    <a:lnTo>
                      <a:pt x="400" y="117"/>
                    </a:lnTo>
                    <a:lnTo>
                      <a:pt x="405" y="116"/>
                    </a:lnTo>
                    <a:lnTo>
                      <a:pt x="411" y="115"/>
                    </a:lnTo>
                    <a:lnTo>
                      <a:pt x="416" y="113"/>
                    </a:lnTo>
                    <a:lnTo>
                      <a:pt x="421" y="112"/>
                    </a:lnTo>
                    <a:lnTo>
                      <a:pt x="426" y="111"/>
                    </a:lnTo>
                    <a:lnTo>
                      <a:pt x="432" y="109"/>
                    </a:lnTo>
                    <a:lnTo>
                      <a:pt x="437" y="108"/>
                    </a:lnTo>
                    <a:lnTo>
                      <a:pt x="442" y="107"/>
                    </a:lnTo>
                    <a:lnTo>
                      <a:pt x="446" y="105"/>
                    </a:lnTo>
                    <a:lnTo>
                      <a:pt x="451" y="104"/>
                    </a:lnTo>
                    <a:lnTo>
                      <a:pt x="456" y="103"/>
                    </a:lnTo>
                    <a:lnTo>
                      <a:pt x="460" y="101"/>
                    </a:lnTo>
                    <a:lnTo>
                      <a:pt x="465" y="100"/>
                    </a:lnTo>
                    <a:lnTo>
                      <a:pt x="470" y="98"/>
                    </a:lnTo>
                    <a:lnTo>
                      <a:pt x="474" y="97"/>
                    </a:lnTo>
                    <a:lnTo>
                      <a:pt x="479" y="95"/>
                    </a:lnTo>
                    <a:lnTo>
                      <a:pt x="483" y="94"/>
                    </a:lnTo>
                    <a:lnTo>
                      <a:pt x="487" y="92"/>
                    </a:lnTo>
                    <a:lnTo>
                      <a:pt x="491" y="91"/>
                    </a:lnTo>
                    <a:lnTo>
                      <a:pt x="495" y="89"/>
                    </a:lnTo>
                    <a:lnTo>
                      <a:pt x="500" y="88"/>
                    </a:lnTo>
                    <a:lnTo>
                      <a:pt x="504" y="86"/>
                    </a:lnTo>
                    <a:lnTo>
                      <a:pt x="508" y="85"/>
                    </a:lnTo>
                    <a:lnTo>
                      <a:pt x="511" y="83"/>
                    </a:lnTo>
                    <a:lnTo>
                      <a:pt x="516" y="82"/>
                    </a:lnTo>
                    <a:lnTo>
                      <a:pt x="519" y="80"/>
                    </a:lnTo>
                    <a:lnTo>
                      <a:pt x="523" y="79"/>
                    </a:lnTo>
                    <a:lnTo>
                      <a:pt x="526" y="77"/>
                    </a:lnTo>
                    <a:lnTo>
                      <a:pt x="530" y="75"/>
                    </a:lnTo>
                    <a:lnTo>
                      <a:pt x="533" y="73"/>
                    </a:lnTo>
                    <a:lnTo>
                      <a:pt x="537" y="72"/>
                    </a:lnTo>
                    <a:lnTo>
                      <a:pt x="540" y="70"/>
                    </a:lnTo>
                    <a:lnTo>
                      <a:pt x="543" y="68"/>
                    </a:lnTo>
                    <a:lnTo>
                      <a:pt x="547" y="67"/>
                    </a:lnTo>
                    <a:lnTo>
                      <a:pt x="549" y="65"/>
                    </a:lnTo>
                    <a:lnTo>
                      <a:pt x="553" y="63"/>
                    </a:lnTo>
                    <a:lnTo>
                      <a:pt x="555" y="61"/>
                    </a:lnTo>
                    <a:lnTo>
                      <a:pt x="558" y="60"/>
                    </a:lnTo>
                    <a:lnTo>
                      <a:pt x="561" y="58"/>
                    </a:lnTo>
                    <a:lnTo>
                      <a:pt x="563" y="56"/>
                    </a:lnTo>
                    <a:lnTo>
                      <a:pt x="566" y="55"/>
                    </a:lnTo>
                    <a:lnTo>
                      <a:pt x="569" y="53"/>
                    </a:lnTo>
                    <a:lnTo>
                      <a:pt x="571" y="51"/>
                    </a:lnTo>
                    <a:lnTo>
                      <a:pt x="574" y="49"/>
                    </a:lnTo>
                    <a:lnTo>
                      <a:pt x="576" y="47"/>
                    </a:lnTo>
                    <a:lnTo>
                      <a:pt x="578" y="45"/>
                    </a:lnTo>
                    <a:lnTo>
                      <a:pt x="580" y="44"/>
                    </a:lnTo>
                    <a:lnTo>
                      <a:pt x="582" y="41"/>
                    </a:lnTo>
                    <a:lnTo>
                      <a:pt x="584" y="40"/>
                    </a:lnTo>
                    <a:lnTo>
                      <a:pt x="586" y="38"/>
                    </a:lnTo>
                    <a:lnTo>
                      <a:pt x="588" y="36"/>
                    </a:lnTo>
                    <a:lnTo>
                      <a:pt x="589" y="34"/>
                    </a:lnTo>
                    <a:lnTo>
                      <a:pt x="591" y="32"/>
                    </a:lnTo>
                    <a:lnTo>
                      <a:pt x="593" y="30"/>
                    </a:lnTo>
                    <a:lnTo>
                      <a:pt x="594" y="28"/>
                    </a:lnTo>
                    <a:lnTo>
                      <a:pt x="595" y="26"/>
                    </a:lnTo>
                    <a:lnTo>
                      <a:pt x="596" y="24"/>
                    </a:lnTo>
                    <a:lnTo>
                      <a:pt x="598" y="22"/>
                    </a:lnTo>
                    <a:lnTo>
                      <a:pt x="599" y="20"/>
                    </a:lnTo>
                    <a:lnTo>
                      <a:pt x="600" y="18"/>
                    </a:lnTo>
                    <a:lnTo>
                      <a:pt x="600" y="16"/>
                    </a:lnTo>
                    <a:lnTo>
                      <a:pt x="601" y="14"/>
                    </a:lnTo>
                    <a:lnTo>
                      <a:pt x="601" y="12"/>
                    </a:lnTo>
                    <a:lnTo>
                      <a:pt x="602" y="10"/>
                    </a:lnTo>
                    <a:lnTo>
                      <a:pt x="602" y="8"/>
                    </a:lnTo>
                    <a:lnTo>
                      <a:pt x="603" y="6"/>
                    </a:lnTo>
                    <a:lnTo>
                      <a:pt x="603" y="4"/>
                    </a:lnTo>
                    <a:lnTo>
                      <a:pt x="603" y="2"/>
                    </a:lnTo>
                    <a:lnTo>
                      <a:pt x="603" y="0"/>
                    </a:lnTo>
                    <a:lnTo>
                      <a:pt x="596" y="0"/>
                    </a:lnTo>
                    <a:lnTo>
                      <a:pt x="596" y="2"/>
                    </a:lnTo>
                    <a:lnTo>
                      <a:pt x="596" y="4"/>
                    </a:lnTo>
                    <a:lnTo>
                      <a:pt x="596" y="5"/>
                    </a:lnTo>
                    <a:lnTo>
                      <a:pt x="595" y="7"/>
                    </a:lnTo>
                    <a:lnTo>
                      <a:pt x="595" y="9"/>
                    </a:lnTo>
                    <a:lnTo>
                      <a:pt x="595" y="11"/>
                    </a:lnTo>
                    <a:lnTo>
                      <a:pt x="594" y="13"/>
                    </a:lnTo>
                    <a:lnTo>
                      <a:pt x="594" y="15"/>
                    </a:lnTo>
                    <a:lnTo>
                      <a:pt x="593" y="16"/>
                    </a:lnTo>
                    <a:lnTo>
                      <a:pt x="592" y="19"/>
                    </a:lnTo>
                    <a:lnTo>
                      <a:pt x="591" y="20"/>
                    </a:lnTo>
                    <a:lnTo>
                      <a:pt x="590" y="22"/>
                    </a:lnTo>
                    <a:lnTo>
                      <a:pt x="589" y="24"/>
                    </a:lnTo>
                    <a:lnTo>
                      <a:pt x="588" y="26"/>
                    </a:lnTo>
                    <a:lnTo>
                      <a:pt x="586" y="27"/>
                    </a:lnTo>
                    <a:lnTo>
                      <a:pt x="585" y="29"/>
                    </a:lnTo>
                    <a:lnTo>
                      <a:pt x="583" y="31"/>
                    </a:lnTo>
                    <a:lnTo>
                      <a:pt x="582" y="33"/>
                    </a:lnTo>
                    <a:lnTo>
                      <a:pt x="580" y="35"/>
                    </a:lnTo>
                    <a:lnTo>
                      <a:pt x="578" y="36"/>
                    </a:lnTo>
                    <a:lnTo>
                      <a:pt x="577" y="38"/>
                    </a:lnTo>
                    <a:lnTo>
                      <a:pt x="574" y="40"/>
                    </a:lnTo>
                    <a:lnTo>
                      <a:pt x="573" y="42"/>
                    </a:lnTo>
                    <a:lnTo>
                      <a:pt x="570" y="44"/>
                    </a:lnTo>
                    <a:lnTo>
                      <a:pt x="568" y="45"/>
                    </a:lnTo>
                    <a:lnTo>
                      <a:pt x="566" y="47"/>
                    </a:lnTo>
                    <a:lnTo>
                      <a:pt x="564" y="49"/>
                    </a:lnTo>
                    <a:lnTo>
                      <a:pt x="561" y="50"/>
                    </a:lnTo>
                    <a:lnTo>
                      <a:pt x="559" y="52"/>
                    </a:lnTo>
                    <a:lnTo>
                      <a:pt x="556" y="54"/>
                    </a:lnTo>
                    <a:lnTo>
                      <a:pt x="553" y="56"/>
                    </a:lnTo>
                    <a:lnTo>
                      <a:pt x="551" y="57"/>
                    </a:lnTo>
                    <a:lnTo>
                      <a:pt x="548" y="59"/>
                    </a:lnTo>
                    <a:lnTo>
                      <a:pt x="545" y="61"/>
                    </a:lnTo>
                    <a:lnTo>
                      <a:pt x="542" y="62"/>
                    </a:lnTo>
                    <a:lnTo>
                      <a:pt x="539" y="64"/>
                    </a:lnTo>
                    <a:lnTo>
                      <a:pt x="536" y="65"/>
                    </a:lnTo>
                    <a:lnTo>
                      <a:pt x="533" y="67"/>
                    </a:lnTo>
                    <a:lnTo>
                      <a:pt x="529" y="69"/>
                    </a:lnTo>
                    <a:lnTo>
                      <a:pt x="526" y="71"/>
                    </a:lnTo>
                    <a:lnTo>
                      <a:pt x="523" y="72"/>
                    </a:lnTo>
                    <a:lnTo>
                      <a:pt x="519" y="74"/>
                    </a:lnTo>
                    <a:lnTo>
                      <a:pt x="516" y="75"/>
                    </a:lnTo>
                    <a:lnTo>
                      <a:pt x="512" y="77"/>
                    </a:lnTo>
                    <a:lnTo>
                      <a:pt x="508" y="79"/>
                    </a:lnTo>
                    <a:lnTo>
                      <a:pt x="504" y="80"/>
                    </a:lnTo>
                    <a:lnTo>
                      <a:pt x="500" y="82"/>
                    </a:lnTo>
                    <a:lnTo>
                      <a:pt x="496" y="83"/>
                    </a:lnTo>
                    <a:lnTo>
                      <a:pt x="492" y="84"/>
                    </a:lnTo>
                    <a:lnTo>
                      <a:pt x="488" y="86"/>
                    </a:lnTo>
                    <a:lnTo>
                      <a:pt x="484" y="87"/>
                    </a:lnTo>
                    <a:lnTo>
                      <a:pt x="480" y="89"/>
                    </a:lnTo>
                    <a:lnTo>
                      <a:pt x="476" y="91"/>
                    </a:lnTo>
                    <a:lnTo>
                      <a:pt x="471" y="92"/>
                    </a:lnTo>
                    <a:lnTo>
                      <a:pt x="467" y="93"/>
                    </a:lnTo>
                    <a:lnTo>
                      <a:pt x="463" y="95"/>
                    </a:lnTo>
                    <a:lnTo>
                      <a:pt x="458" y="96"/>
                    </a:lnTo>
                    <a:lnTo>
                      <a:pt x="453" y="97"/>
                    </a:lnTo>
                    <a:lnTo>
                      <a:pt x="448" y="99"/>
                    </a:lnTo>
                    <a:lnTo>
                      <a:pt x="444" y="100"/>
                    </a:lnTo>
                    <a:lnTo>
                      <a:pt x="439" y="101"/>
                    </a:lnTo>
                    <a:lnTo>
                      <a:pt x="434" y="103"/>
                    </a:lnTo>
                    <a:lnTo>
                      <a:pt x="429" y="104"/>
                    </a:lnTo>
                    <a:lnTo>
                      <a:pt x="424" y="106"/>
                    </a:lnTo>
                    <a:lnTo>
                      <a:pt x="419" y="107"/>
                    </a:lnTo>
                    <a:lnTo>
                      <a:pt x="414" y="108"/>
                    </a:lnTo>
                    <a:lnTo>
                      <a:pt x="409" y="109"/>
                    </a:lnTo>
                    <a:lnTo>
                      <a:pt x="403" y="110"/>
                    </a:lnTo>
                    <a:lnTo>
                      <a:pt x="398" y="112"/>
                    </a:lnTo>
                    <a:lnTo>
                      <a:pt x="393" y="113"/>
                    </a:lnTo>
                    <a:lnTo>
                      <a:pt x="387" y="114"/>
                    </a:lnTo>
                    <a:lnTo>
                      <a:pt x="382" y="115"/>
                    </a:lnTo>
                    <a:lnTo>
                      <a:pt x="371" y="118"/>
                    </a:lnTo>
                    <a:lnTo>
                      <a:pt x="359" y="120"/>
                    </a:lnTo>
                    <a:lnTo>
                      <a:pt x="348" y="122"/>
                    </a:lnTo>
                    <a:lnTo>
                      <a:pt x="336" y="124"/>
                    </a:lnTo>
                    <a:lnTo>
                      <a:pt x="324" y="126"/>
                    </a:lnTo>
                    <a:lnTo>
                      <a:pt x="312" y="128"/>
                    </a:lnTo>
                    <a:lnTo>
                      <a:pt x="300" y="130"/>
                    </a:lnTo>
                    <a:lnTo>
                      <a:pt x="287" y="132"/>
                    </a:lnTo>
                    <a:lnTo>
                      <a:pt x="274" y="133"/>
                    </a:lnTo>
                    <a:lnTo>
                      <a:pt x="261" y="135"/>
                    </a:lnTo>
                    <a:lnTo>
                      <a:pt x="248" y="137"/>
                    </a:lnTo>
                    <a:lnTo>
                      <a:pt x="235" y="138"/>
                    </a:lnTo>
                    <a:lnTo>
                      <a:pt x="221" y="140"/>
                    </a:lnTo>
                    <a:lnTo>
                      <a:pt x="208" y="141"/>
                    </a:lnTo>
                    <a:lnTo>
                      <a:pt x="195" y="142"/>
                    </a:lnTo>
                    <a:lnTo>
                      <a:pt x="180" y="143"/>
                    </a:lnTo>
                    <a:lnTo>
                      <a:pt x="166" y="144"/>
                    </a:lnTo>
                    <a:lnTo>
                      <a:pt x="152" y="145"/>
                    </a:lnTo>
                    <a:lnTo>
                      <a:pt x="138" y="146"/>
                    </a:lnTo>
                    <a:lnTo>
                      <a:pt x="123" y="147"/>
                    </a:lnTo>
                    <a:lnTo>
                      <a:pt x="109" y="148"/>
                    </a:lnTo>
                    <a:lnTo>
                      <a:pt x="94" y="148"/>
                    </a:lnTo>
                    <a:lnTo>
                      <a:pt x="79" y="149"/>
                    </a:lnTo>
                    <a:lnTo>
                      <a:pt x="64" y="149"/>
                    </a:lnTo>
                    <a:lnTo>
                      <a:pt x="49" y="150"/>
                    </a:lnTo>
                    <a:lnTo>
                      <a:pt x="34" y="150"/>
                    </a:lnTo>
                    <a:lnTo>
                      <a:pt x="19" y="150"/>
                    </a:lnTo>
                    <a:lnTo>
                      <a:pt x="4" y="150"/>
                    </a:lnTo>
                    <a:lnTo>
                      <a:pt x="4" y="150"/>
                    </a:lnTo>
                    <a:lnTo>
                      <a:pt x="4" y="150"/>
                    </a:lnTo>
                    <a:lnTo>
                      <a:pt x="3" y="150"/>
                    </a:lnTo>
                    <a:lnTo>
                      <a:pt x="3" y="150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2" y="155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1" name="Forme libre 730"/>
              <p:cNvSpPr/>
              <p:nvPr/>
            </p:nvSpPr>
            <p:spPr>
              <a:xfrm>
                <a:off x="4318920" y="2363400"/>
                <a:ext cx="215640" cy="5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8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40"/>
                    </a:lnTo>
                    <a:lnTo>
                      <a:pt x="20" y="43"/>
                    </a:lnTo>
                    <a:lnTo>
                      <a:pt x="21" y="44"/>
                    </a:lnTo>
                    <a:lnTo>
                      <a:pt x="23" y="46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3"/>
                    </a:lnTo>
                    <a:lnTo>
                      <a:pt x="35" y="56"/>
                    </a:lnTo>
                    <a:lnTo>
                      <a:pt x="37" y="57"/>
                    </a:lnTo>
                    <a:lnTo>
                      <a:pt x="40" y="59"/>
                    </a:lnTo>
                    <a:lnTo>
                      <a:pt x="42" y="61"/>
                    </a:lnTo>
                    <a:lnTo>
                      <a:pt x="45" y="62"/>
                    </a:lnTo>
                    <a:lnTo>
                      <a:pt x="48" y="64"/>
                    </a:lnTo>
                    <a:lnTo>
                      <a:pt x="51" y="66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60" y="71"/>
                    </a:lnTo>
                    <a:lnTo>
                      <a:pt x="63" y="73"/>
                    </a:lnTo>
                    <a:lnTo>
                      <a:pt x="67" y="74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81" y="81"/>
                    </a:lnTo>
                    <a:lnTo>
                      <a:pt x="84" y="83"/>
                    </a:lnTo>
                    <a:lnTo>
                      <a:pt x="88" y="84"/>
                    </a:lnTo>
                    <a:lnTo>
                      <a:pt x="92" y="86"/>
                    </a:lnTo>
                    <a:lnTo>
                      <a:pt x="96" y="87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8" y="92"/>
                    </a:lnTo>
                    <a:lnTo>
                      <a:pt x="112" y="94"/>
                    </a:lnTo>
                    <a:lnTo>
                      <a:pt x="116" y="95"/>
                    </a:lnTo>
                    <a:lnTo>
                      <a:pt x="121" y="97"/>
                    </a:lnTo>
                    <a:lnTo>
                      <a:pt x="125" y="98"/>
                    </a:lnTo>
                    <a:lnTo>
                      <a:pt x="130" y="99"/>
                    </a:lnTo>
                    <a:lnTo>
                      <a:pt x="134" y="101"/>
                    </a:lnTo>
                    <a:lnTo>
                      <a:pt x="138" y="103"/>
                    </a:lnTo>
                    <a:lnTo>
                      <a:pt x="143" y="104"/>
                    </a:lnTo>
                    <a:lnTo>
                      <a:pt x="148" y="105"/>
                    </a:lnTo>
                    <a:lnTo>
                      <a:pt x="153" y="107"/>
                    </a:lnTo>
                    <a:lnTo>
                      <a:pt x="158" y="108"/>
                    </a:lnTo>
                    <a:lnTo>
                      <a:pt x="162" y="109"/>
                    </a:lnTo>
                    <a:lnTo>
                      <a:pt x="167" y="111"/>
                    </a:lnTo>
                    <a:lnTo>
                      <a:pt x="172" y="112"/>
                    </a:lnTo>
                    <a:lnTo>
                      <a:pt x="177" y="113"/>
                    </a:lnTo>
                    <a:lnTo>
                      <a:pt x="182" y="115"/>
                    </a:lnTo>
                    <a:lnTo>
                      <a:pt x="188" y="116"/>
                    </a:lnTo>
                    <a:lnTo>
                      <a:pt x="193" y="117"/>
                    </a:lnTo>
                    <a:lnTo>
                      <a:pt x="198" y="119"/>
                    </a:lnTo>
                    <a:lnTo>
                      <a:pt x="203" y="120"/>
                    </a:lnTo>
                    <a:lnTo>
                      <a:pt x="209" y="121"/>
                    </a:lnTo>
                    <a:lnTo>
                      <a:pt x="214" y="122"/>
                    </a:lnTo>
                    <a:lnTo>
                      <a:pt x="220" y="123"/>
                    </a:lnTo>
                    <a:lnTo>
                      <a:pt x="231" y="125"/>
                    </a:lnTo>
                    <a:lnTo>
                      <a:pt x="242" y="128"/>
                    </a:lnTo>
                    <a:lnTo>
                      <a:pt x="254" y="130"/>
                    </a:lnTo>
                    <a:lnTo>
                      <a:pt x="266" y="132"/>
                    </a:lnTo>
                    <a:lnTo>
                      <a:pt x="278" y="134"/>
                    </a:lnTo>
                    <a:lnTo>
                      <a:pt x="290" y="136"/>
                    </a:lnTo>
                    <a:lnTo>
                      <a:pt x="303" y="138"/>
                    </a:lnTo>
                    <a:lnTo>
                      <a:pt x="315" y="140"/>
                    </a:lnTo>
                    <a:lnTo>
                      <a:pt x="328" y="142"/>
                    </a:lnTo>
                    <a:lnTo>
                      <a:pt x="341" y="143"/>
                    </a:lnTo>
                    <a:lnTo>
                      <a:pt x="354" y="145"/>
                    </a:lnTo>
                    <a:lnTo>
                      <a:pt x="368" y="146"/>
                    </a:lnTo>
                    <a:lnTo>
                      <a:pt x="381" y="148"/>
                    </a:lnTo>
                    <a:lnTo>
                      <a:pt x="395" y="149"/>
                    </a:lnTo>
                    <a:lnTo>
                      <a:pt x="409" y="151"/>
                    </a:lnTo>
                    <a:lnTo>
                      <a:pt x="422" y="152"/>
                    </a:lnTo>
                    <a:lnTo>
                      <a:pt x="437" y="153"/>
                    </a:lnTo>
                    <a:lnTo>
                      <a:pt x="451" y="154"/>
                    </a:lnTo>
                    <a:lnTo>
                      <a:pt x="465" y="155"/>
                    </a:lnTo>
                    <a:lnTo>
                      <a:pt x="480" y="155"/>
                    </a:lnTo>
                    <a:lnTo>
                      <a:pt x="495" y="156"/>
                    </a:lnTo>
                    <a:lnTo>
                      <a:pt x="509" y="157"/>
                    </a:lnTo>
                    <a:lnTo>
                      <a:pt x="524" y="157"/>
                    </a:lnTo>
                    <a:lnTo>
                      <a:pt x="539" y="158"/>
                    </a:lnTo>
                    <a:lnTo>
                      <a:pt x="554" y="158"/>
                    </a:lnTo>
                    <a:lnTo>
                      <a:pt x="569" y="158"/>
                    </a:lnTo>
                    <a:lnTo>
                      <a:pt x="585" y="158"/>
                    </a:lnTo>
                    <a:lnTo>
                      <a:pt x="600" y="158"/>
                    </a:lnTo>
                    <a:lnTo>
                      <a:pt x="600" y="153"/>
                    </a:lnTo>
                    <a:lnTo>
                      <a:pt x="585" y="153"/>
                    </a:lnTo>
                    <a:lnTo>
                      <a:pt x="569" y="153"/>
                    </a:lnTo>
                    <a:lnTo>
                      <a:pt x="554" y="153"/>
                    </a:lnTo>
                    <a:lnTo>
                      <a:pt x="539" y="152"/>
                    </a:lnTo>
                    <a:lnTo>
                      <a:pt x="525" y="152"/>
                    </a:lnTo>
                    <a:lnTo>
                      <a:pt x="510" y="151"/>
                    </a:lnTo>
                    <a:lnTo>
                      <a:pt x="495" y="151"/>
                    </a:lnTo>
                    <a:lnTo>
                      <a:pt x="480" y="150"/>
                    </a:lnTo>
                    <a:lnTo>
                      <a:pt x="466" y="149"/>
                    </a:lnTo>
                    <a:lnTo>
                      <a:pt x="452" y="148"/>
                    </a:lnTo>
                    <a:lnTo>
                      <a:pt x="437" y="147"/>
                    </a:lnTo>
                    <a:lnTo>
                      <a:pt x="423" y="146"/>
                    </a:lnTo>
                    <a:lnTo>
                      <a:pt x="409" y="145"/>
                    </a:lnTo>
                    <a:lnTo>
                      <a:pt x="395" y="144"/>
                    </a:lnTo>
                    <a:lnTo>
                      <a:pt x="382" y="142"/>
                    </a:lnTo>
                    <a:lnTo>
                      <a:pt x="368" y="141"/>
                    </a:lnTo>
                    <a:lnTo>
                      <a:pt x="355" y="140"/>
                    </a:lnTo>
                    <a:lnTo>
                      <a:pt x="342" y="138"/>
                    </a:lnTo>
                    <a:lnTo>
                      <a:pt x="329" y="136"/>
                    </a:lnTo>
                    <a:lnTo>
                      <a:pt x="316" y="134"/>
                    </a:lnTo>
                    <a:lnTo>
                      <a:pt x="304" y="133"/>
                    </a:lnTo>
                    <a:lnTo>
                      <a:pt x="292" y="131"/>
                    </a:lnTo>
                    <a:lnTo>
                      <a:pt x="279" y="129"/>
                    </a:lnTo>
                    <a:lnTo>
                      <a:pt x="268" y="127"/>
                    </a:lnTo>
                    <a:lnTo>
                      <a:pt x="256" y="125"/>
                    </a:lnTo>
                    <a:lnTo>
                      <a:pt x="244" y="123"/>
                    </a:lnTo>
                    <a:lnTo>
                      <a:pt x="233" y="120"/>
                    </a:lnTo>
                    <a:lnTo>
                      <a:pt x="222" y="118"/>
                    </a:lnTo>
                    <a:lnTo>
                      <a:pt x="216" y="117"/>
                    </a:lnTo>
                    <a:lnTo>
                      <a:pt x="211" y="116"/>
                    </a:lnTo>
                    <a:lnTo>
                      <a:pt x="205" y="115"/>
                    </a:lnTo>
                    <a:lnTo>
                      <a:pt x="200" y="113"/>
                    </a:lnTo>
                    <a:lnTo>
                      <a:pt x="195" y="112"/>
                    </a:lnTo>
                    <a:lnTo>
                      <a:pt x="190" y="111"/>
                    </a:lnTo>
                    <a:lnTo>
                      <a:pt x="185" y="109"/>
                    </a:lnTo>
                    <a:lnTo>
                      <a:pt x="179" y="108"/>
                    </a:lnTo>
                    <a:lnTo>
                      <a:pt x="174" y="107"/>
                    </a:lnTo>
                    <a:lnTo>
                      <a:pt x="170" y="106"/>
                    </a:lnTo>
                    <a:lnTo>
                      <a:pt x="165" y="104"/>
                    </a:lnTo>
                    <a:lnTo>
                      <a:pt x="160" y="103"/>
                    </a:lnTo>
                    <a:lnTo>
                      <a:pt x="155" y="101"/>
                    </a:lnTo>
                    <a:lnTo>
                      <a:pt x="151" y="100"/>
                    </a:lnTo>
                    <a:lnTo>
                      <a:pt x="146" y="99"/>
                    </a:lnTo>
                    <a:lnTo>
                      <a:pt x="141" y="97"/>
                    </a:lnTo>
                    <a:lnTo>
                      <a:pt x="137" y="96"/>
                    </a:lnTo>
                    <a:lnTo>
                      <a:pt x="132" y="95"/>
                    </a:lnTo>
                    <a:lnTo>
                      <a:pt x="128" y="93"/>
                    </a:lnTo>
                    <a:lnTo>
                      <a:pt x="124" y="92"/>
                    </a:lnTo>
                    <a:lnTo>
                      <a:pt x="120" y="90"/>
                    </a:lnTo>
                    <a:lnTo>
                      <a:pt x="116" y="89"/>
                    </a:lnTo>
                    <a:lnTo>
                      <a:pt x="111" y="87"/>
                    </a:lnTo>
                    <a:lnTo>
                      <a:pt x="107" y="86"/>
                    </a:lnTo>
                    <a:lnTo>
                      <a:pt x="103" y="84"/>
                    </a:lnTo>
                    <a:lnTo>
                      <a:pt x="100" y="83"/>
                    </a:lnTo>
                    <a:lnTo>
                      <a:pt x="95" y="81"/>
                    </a:lnTo>
                    <a:lnTo>
                      <a:pt x="92" y="80"/>
                    </a:lnTo>
                    <a:lnTo>
                      <a:pt x="88" y="78"/>
                    </a:lnTo>
                    <a:lnTo>
                      <a:pt x="84" y="76"/>
                    </a:lnTo>
                    <a:lnTo>
                      <a:pt x="81" y="75"/>
                    </a:lnTo>
                    <a:lnTo>
                      <a:pt x="78" y="73"/>
                    </a:lnTo>
                    <a:lnTo>
                      <a:pt x="74" y="72"/>
                    </a:lnTo>
                    <a:lnTo>
                      <a:pt x="71" y="70"/>
                    </a:lnTo>
                    <a:lnTo>
                      <a:pt x="68" y="68"/>
                    </a:lnTo>
                    <a:lnTo>
                      <a:pt x="64" y="67"/>
                    </a:lnTo>
                    <a:lnTo>
                      <a:pt x="62" y="65"/>
                    </a:lnTo>
                    <a:lnTo>
                      <a:pt x="58" y="63"/>
                    </a:lnTo>
                    <a:lnTo>
                      <a:pt x="56" y="62"/>
                    </a:lnTo>
                    <a:lnTo>
                      <a:pt x="53" y="60"/>
                    </a:lnTo>
                    <a:lnTo>
                      <a:pt x="50" y="58"/>
                    </a:lnTo>
                    <a:lnTo>
                      <a:pt x="47" y="57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40" y="51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3" y="46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6" y="39"/>
                    </a:lnTo>
                    <a:lnTo>
                      <a:pt x="24" y="37"/>
                    </a:lnTo>
                    <a:lnTo>
                      <a:pt x="22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0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2" name="Forme libre 731"/>
              <p:cNvSpPr/>
              <p:nvPr/>
            </p:nvSpPr>
            <p:spPr>
              <a:xfrm>
                <a:off x="4318920" y="2307960"/>
                <a:ext cx="21708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4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1" y="5"/>
                    </a:lnTo>
                    <a:lnTo>
                      <a:pt x="601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3"/>
                    </a:lnTo>
                    <a:lnTo>
                      <a:pt x="604" y="3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3" name="Forme libre 732"/>
              <p:cNvSpPr/>
              <p:nvPr/>
            </p:nvSpPr>
            <p:spPr>
              <a:xfrm>
                <a:off x="4534920" y="23079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4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1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4" name="Forme libre 733"/>
              <p:cNvSpPr/>
              <p:nvPr/>
            </p:nvSpPr>
            <p:spPr>
              <a:xfrm>
                <a:off x="4319640" y="2251800"/>
                <a:ext cx="429840" cy="113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5" h="317">
                    <a:moveTo>
                      <a:pt x="0" y="0"/>
                    </a:moveTo>
                    <a:lnTo>
                      <a:pt x="0" y="317"/>
                    </a:lnTo>
                    <a:lnTo>
                      <a:pt x="1195" y="317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rgbClr val="007BB5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5" name="Forme libre 734"/>
              <p:cNvSpPr/>
              <p:nvPr/>
            </p:nvSpPr>
            <p:spPr>
              <a:xfrm>
                <a:off x="4320360" y="219312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7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7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009BD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6" name="Forme libre 735"/>
              <p:cNvSpPr/>
              <p:nvPr/>
            </p:nvSpPr>
            <p:spPr>
              <a:xfrm>
                <a:off x="4534920" y="2248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5"/>
                    </a:lnTo>
                    <a:lnTo>
                      <a:pt x="46" y="155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3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6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5"/>
                    </a:lnTo>
                    <a:lnTo>
                      <a:pt x="310" y="133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19"/>
                    </a:lnTo>
                    <a:lnTo>
                      <a:pt x="391" y="118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09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5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8"/>
                    </a:lnTo>
                    <a:lnTo>
                      <a:pt x="470" y="97"/>
                    </a:lnTo>
                    <a:lnTo>
                      <a:pt x="475" y="95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89"/>
                    </a:lnTo>
                    <a:lnTo>
                      <a:pt x="496" y="88"/>
                    </a:lnTo>
                    <a:lnTo>
                      <a:pt x="500" y="86"/>
                    </a:lnTo>
                    <a:lnTo>
                      <a:pt x="504" y="85"/>
                    </a:lnTo>
                    <a:lnTo>
                      <a:pt x="508" y="83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3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3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6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7"/>
                    </a:lnTo>
                    <a:lnTo>
                      <a:pt x="574" y="45"/>
                    </a:lnTo>
                    <a:lnTo>
                      <a:pt x="577" y="44"/>
                    </a:lnTo>
                    <a:lnTo>
                      <a:pt x="579" y="41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2"/>
                    </a:lnTo>
                    <a:lnTo>
                      <a:pt x="589" y="30"/>
                    </a:lnTo>
                    <a:lnTo>
                      <a:pt x="590" y="28"/>
                    </a:lnTo>
                    <a:lnTo>
                      <a:pt x="592" y="26"/>
                    </a:lnTo>
                    <a:lnTo>
                      <a:pt x="593" y="24"/>
                    </a:lnTo>
                    <a:lnTo>
                      <a:pt x="594" y="22"/>
                    </a:lnTo>
                    <a:lnTo>
                      <a:pt x="595" y="20"/>
                    </a:lnTo>
                    <a:lnTo>
                      <a:pt x="596" y="18"/>
                    </a:lnTo>
                    <a:lnTo>
                      <a:pt x="597" y="16"/>
                    </a:lnTo>
                    <a:lnTo>
                      <a:pt x="598" y="14"/>
                    </a:lnTo>
                    <a:lnTo>
                      <a:pt x="598" y="12"/>
                    </a:lnTo>
                    <a:lnTo>
                      <a:pt x="599" y="10"/>
                    </a:lnTo>
                    <a:lnTo>
                      <a:pt x="599" y="8"/>
                    </a:lnTo>
                    <a:lnTo>
                      <a:pt x="600" y="6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5"/>
                    </a:lnTo>
                    <a:lnTo>
                      <a:pt x="592" y="7"/>
                    </a:lnTo>
                    <a:lnTo>
                      <a:pt x="592" y="9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6"/>
                    </a:lnTo>
                    <a:lnTo>
                      <a:pt x="588" y="19"/>
                    </a:lnTo>
                    <a:lnTo>
                      <a:pt x="587" y="20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7"/>
                    </a:lnTo>
                    <a:lnTo>
                      <a:pt x="581" y="29"/>
                    </a:lnTo>
                    <a:lnTo>
                      <a:pt x="579" y="31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6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5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0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7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2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7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5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7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3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7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1"/>
                    </a:lnTo>
                    <a:lnTo>
                      <a:pt x="430" y="103"/>
                    </a:lnTo>
                    <a:lnTo>
                      <a:pt x="426" y="104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09"/>
                    </a:lnTo>
                    <a:lnTo>
                      <a:pt x="400" y="110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4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6"/>
                    </a:lnTo>
                    <a:lnTo>
                      <a:pt x="308" y="128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3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8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2"/>
                    </a:lnTo>
                    <a:lnTo>
                      <a:pt x="177" y="143"/>
                    </a:lnTo>
                    <a:lnTo>
                      <a:pt x="163" y="144"/>
                    </a:lnTo>
                    <a:lnTo>
                      <a:pt x="148" y="145"/>
                    </a:lnTo>
                    <a:lnTo>
                      <a:pt x="134" y="146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8"/>
                    </a:lnTo>
                    <a:lnTo>
                      <a:pt x="75" y="149"/>
                    </a:lnTo>
                    <a:lnTo>
                      <a:pt x="61" y="149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7" name="Forme libre 736"/>
              <p:cNvSpPr/>
              <p:nvPr/>
            </p:nvSpPr>
            <p:spPr>
              <a:xfrm>
                <a:off x="4318920" y="2248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8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1"/>
                    </a:lnTo>
                    <a:lnTo>
                      <a:pt x="23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3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3"/>
                    </a:lnTo>
                    <a:lnTo>
                      <a:pt x="96" y="85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5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09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8"/>
                    </a:lnTo>
                    <a:lnTo>
                      <a:pt x="214" y="119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3"/>
                    </a:lnTo>
                    <a:lnTo>
                      <a:pt x="303" y="135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6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3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5"/>
                    </a:lnTo>
                    <a:lnTo>
                      <a:pt x="569" y="155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0"/>
                    </a:lnTo>
                    <a:lnTo>
                      <a:pt x="585" y="150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49"/>
                    </a:lnTo>
                    <a:lnTo>
                      <a:pt x="525" y="149"/>
                    </a:lnTo>
                    <a:lnTo>
                      <a:pt x="510" y="148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6"/>
                    </a:lnTo>
                    <a:lnTo>
                      <a:pt x="452" y="145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09" y="142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8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3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8"/>
                    </a:lnTo>
                    <a:lnTo>
                      <a:pt x="279" y="126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4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0"/>
                    </a:lnTo>
                    <a:lnTo>
                      <a:pt x="195" y="109"/>
                    </a:lnTo>
                    <a:lnTo>
                      <a:pt x="190" y="108"/>
                    </a:lnTo>
                    <a:lnTo>
                      <a:pt x="185" y="107"/>
                    </a:lnTo>
                    <a:lnTo>
                      <a:pt x="179" y="106"/>
                    </a:lnTo>
                    <a:lnTo>
                      <a:pt x="174" y="104"/>
                    </a:lnTo>
                    <a:lnTo>
                      <a:pt x="170" y="103"/>
                    </a:lnTo>
                    <a:lnTo>
                      <a:pt x="165" y="101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7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3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7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5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6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8" name="Forme libre 737"/>
              <p:cNvSpPr/>
              <p:nvPr/>
            </p:nvSpPr>
            <p:spPr>
              <a:xfrm>
                <a:off x="4318920" y="219204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1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8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7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3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3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9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4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5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8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4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10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39" name="Forme libre 738"/>
              <p:cNvSpPr/>
              <p:nvPr/>
            </p:nvSpPr>
            <p:spPr>
              <a:xfrm>
                <a:off x="4534920" y="219204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50"/>
                    </a:lnTo>
                    <a:lnTo>
                      <a:pt x="599" y="148"/>
                    </a:lnTo>
                    <a:lnTo>
                      <a:pt x="599" y="146"/>
                    </a:lnTo>
                    <a:lnTo>
                      <a:pt x="598" y="144"/>
                    </a:lnTo>
                    <a:lnTo>
                      <a:pt x="598" y="142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4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9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3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3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7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8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1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10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4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8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1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5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0" name="Forme libre 739"/>
              <p:cNvSpPr/>
              <p:nvPr/>
            </p:nvSpPr>
            <p:spPr>
              <a:xfrm>
                <a:off x="4318920" y="22507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1" name="Forme libre 740"/>
              <p:cNvSpPr/>
              <p:nvPr/>
            </p:nvSpPr>
            <p:spPr>
              <a:xfrm>
                <a:off x="4318920" y="2251440"/>
                <a:ext cx="2160" cy="1134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16">
                    <a:moveTo>
                      <a:pt x="7" y="316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2" name="Forme libre 741"/>
              <p:cNvSpPr/>
              <p:nvPr/>
            </p:nvSpPr>
            <p:spPr>
              <a:xfrm>
                <a:off x="4318920" y="236520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3" name="Forme libre 742"/>
              <p:cNvSpPr/>
              <p:nvPr/>
            </p:nvSpPr>
            <p:spPr>
              <a:xfrm>
                <a:off x="4748400" y="22507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4" name="Forme libre 743"/>
              <p:cNvSpPr/>
              <p:nvPr/>
            </p:nvSpPr>
            <p:spPr>
              <a:xfrm>
                <a:off x="4748400" y="2251440"/>
                <a:ext cx="2160" cy="1134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16">
                    <a:moveTo>
                      <a:pt x="7" y="316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5" name="Forme libre 744"/>
              <p:cNvSpPr/>
              <p:nvPr/>
            </p:nvSpPr>
            <p:spPr>
              <a:xfrm>
                <a:off x="4748400" y="236520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6" name="Forme libre 745"/>
              <p:cNvSpPr/>
              <p:nvPr/>
            </p:nvSpPr>
            <p:spPr>
              <a:xfrm>
                <a:off x="4320360" y="218628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7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2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2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7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0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0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A04F5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7" name="Forme libre 746"/>
              <p:cNvSpPr/>
              <p:nvPr/>
            </p:nvSpPr>
            <p:spPr>
              <a:xfrm>
                <a:off x="4534920" y="22413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6"/>
                    </a:lnTo>
                    <a:lnTo>
                      <a:pt x="46" y="155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3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6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5"/>
                    </a:lnTo>
                    <a:lnTo>
                      <a:pt x="310" y="133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20"/>
                    </a:lnTo>
                    <a:lnTo>
                      <a:pt x="391" y="118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09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5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8"/>
                    </a:lnTo>
                    <a:lnTo>
                      <a:pt x="470" y="97"/>
                    </a:lnTo>
                    <a:lnTo>
                      <a:pt x="475" y="95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89"/>
                    </a:lnTo>
                    <a:lnTo>
                      <a:pt x="496" y="88"/>
                    </a:lnTo>
                    <a:lnTo>
                      <a:pt x="500" y="86"/>
                    </a:lnTo>
                    <a:lnTo>
                      <a:pt x="504" y="85"/>
                    </a:lnTo>
                    <a:lnTo>
                      <a:pt x="508" y="83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3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3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6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7"/>
                    </a:lnTo>
                    <a:lnTo>
                      <a:pt x="574" y="45"/>
                    </a:lnTo>
                    <a:lnTo>
                      <a:pt x="577" y="44"/>
                    </a:lnTo>
                    <a:lnTo>
                      <a:pt x="579" y="42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2"/>
                    </a:lnTo>
                    <a:lnTo>
                      <a:pt x="589" y="30"/>
                    </a:lnTo>
                    <a:lnTo>
                      <a:pt x="590" y="28"/>
                    </a:lnTo>
                    <a:lnTo>
                      <a:pt x="592" y="26"/>
                    </a:lnTo>
                    <a:lnTo>
                      <a:pt x="593" y="24"/>
                    </a:lnTo>
                    <a:lnTo>
                      <a:pt x="594" y="22"/>
                    </a:lnTo>
                    <a:lnTo>
                      <a:pt x="595" y="20"/>
                    </a:lnTo>
                    <a:lnTo>
                      <a:pt x="596" y="19"/>
                    </a:lnTo>
                    <a:lnTo>
                      <a:pt x="597" y="16"/>
                    </a:lnTo>
                    <a:lnTo>
                      <a:pt x="598" y="14"/>
                    </a:lnTo>
                    <a:lnTo>
                      <a:pt x="598" y="12"/>
                    </a:lnTo>
                    <a:lnTo>
                      <a:pt x="599" y="10"/>
                    </a:lnTo>
                    <a:lnTo>
                      <a:pt x="599" y="8"/>
                    </a:lnTo>
                    <a:lnTo>
                      <a:pt x="600" y="6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5"/>
                    </a:lnTo>
                    <a:lnTo>
                      <a:pt x="592" y="8"/>
                    </a:lnTo>
                    <a:lnTo>
                      <a:pt x="592" y="9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8" y="19"/>
                    </a:lnTo>
                    <a:lnTo>
                      <a:pt x="587" y="20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7"/>
                    </a:lnTo>
                    <a:lnTo>
                      <a:pt x="581" y="29"/>
                    </a:lnTo>
                    <a:lnTo>
                      <a:pt x="579" y="31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7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5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0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7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2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7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5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7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3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8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2"/>
                    </a:lnTo>
                    <a:lnTo>
                      <a:pt x="430" y="103"/>
                    </a:lnTo>
                    <a:lnTo>
                      <a:pt x="426" y="104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09"/>
                    </a:lnTo>
                    <a:lnTo>
                      <a:pt x="400" y="111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4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6"/>
                    </a:lnTo>
                    <a:lnTo>
                      <a:pt x="308" y="128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4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8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2"/>
                    </a:lnTo>
                    <a:lnTo>
                      <a:pt x="177" y="143"/>
                    </a:lnTo>
                    <a:lnTo>
                      <a:pt x="163" y="144"/>
                    </a:lnTo>
                    <a:lnTo>
                      <a:pt x="148" y="145"/>
                    </a:lnTo>
                    <a:lnTo>
                      <a:pt x="134" y="146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8"/>
                    </a:lnTo>
                    <a:lnTo>
                      <a:pt x="75" y="149"/>
                    </a:lnTo>
                    <a:lnTo>
                      <a:pt x="61" y="149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8" name="Forme libre 747"/>
              <p:cNvSpPr/>
              <p:nvPr/>
            </p:nvSpPr>
            <p:spPr>
              <a:xfrm>
                <a:off x="4318920" y="22413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3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3"/>
                    </a:lnTo>
                    <a:lnTo>
                      <a:pt x="96" y="85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5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09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8"/>
                    </a:lnTo>
                    <a:lnTo>
                      <a:pt x="214" y="120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3"/>
                    </a:lnTo>
                    <a:lnTo>
                      <a:pt x="303" y="135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6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3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5"/>
                    </a:lnTo>
                    <a:lnTo>
                      <a:pt x="569" y="156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0"/>
                    </a:lnTo>
                    <a:lnTo>
                      <a:pt x="585" y="150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49"/>
                    </a:lnTo>
                    <a:lnTo>
                      <a:pt x="525" y="149"/>
                    </a:lnTo>
                    <a:lnTo>
                      <a:pt x="510" y="148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6"/>
                    </a:lnTo>
                    <a:lnTo>
                      <a:pt x="452" y="145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09" y="142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8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4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8"/>
                    </a:lnTo>
                    <a:lnTo>
                      <a:pt x="279" y="126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4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1"/>
                    </a:lnTo>
                    <a:lnTo>
                      <a:pt x="195" y="109"/>
                    </a:lnTo>
                    <a:lnTo>
                      <a:pt x="190" y="108"/>
                    </a:lnTo>
                    <a:lnTo>
                      <a:pt x="185" y="107"/>
                    </a:lnTo>
                    <a:lnTo>
                      <a:pt x="179" y="106"/>
                    </a:lnTo>
                    <a:lnTo>
                      <a:pt x="174" y="104"/>
                    </a:lnTo>
                    <a:lnTo>
                      <a:pt x="170" y="103"/>
                    </a:lnTo>
                    <a:lnTo>
                      <a:pt x="165" y="102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8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3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7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5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9" name="Forme libre 748"/>
              <p:cNvSpPr/>
              <p:nvPr/>
            </p:nvSpPr>
            <p:spPr>
              <a:xfrm>
                <a:off x="4318920" y="2185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3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14" y="36"/>
                    </a:lnTo>
                    <a:lnTo>
                      <a:pt x="209" y="37"/>
                    </a:lnTo>
                    <a:lnTo>
                      <a:pt x="203" y="39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2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5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4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7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5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2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05" y="44"/>
                    </a:lnTo>
                    <a:lnTo>
                      <a:pt x="211" y="43"/>
                    </a:lnTo>
                    <a:lnTo>
                      <a:pt x="216" y="41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5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0" name="Forme libre 749"/>
              <p:cNvSpPr/>
              <p:nvPr/>
            </p:nvSpPr>
            <p:spPr>
              <a:xfrm>
                <a:off x="4534920" y="2185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50"/>
                    </a:lnTo>
                    <a:lnTo>
                      <a:pt x="599" y="148"/>
                    </a:lnTo>
                    <a:lnTo>
                      <a:pt x="599" y="146"/>
                    </a:lnTo>
                    <a:lnTo>
                      <a:pt x="598" y="144"/>
                    </a:lnTo>
                    <a:lnTo>
                      <a:pt x="598" y="142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4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5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2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3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5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8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5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7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1" name="Forme libre 750"/>
              <p:cNvSpPr/>
              <p:nvPr/>
            </p:nvSpPr>
            <p:spPr>
              <a:xfrm>
                <a:off x="4319640" y="2205719"/>
                <a:ext cx="429840" cy="370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5" h="104">
                    <a:moveTo>
                      <a:pt x="0" y="0"/>
                    </a:moveTo>
                    <a:lnTo>
                      <a:pt x="0" y="104"/>
                    </a:lnTo>
                    <a:lnTo>
                      <a:pt x="1195" y="104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rgbClr val="A04F5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2" name="Forme libre 751"/>
              <p:cNvSpPr/>
              <p:nvPr/>
            </p:nvSpPr>
            <p:spPr>
              <a:xfrm>
                <a:off x="4320360" y="214920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6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0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0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6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D25E6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3" name="Forme libre 752"/>
              <p:cNvSpPr/>
              <p:nvPr/>
            </p:nvSpPr>
            <p:spPr>
              <a:xfrm>
                <a:off x="4533840" y="2204279"/>
                <a:ext cx="21672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3" h="156">
                    <a:moveTo>
                      <a:pt x="4" y="156"/>
                    </a:moveTo>
                    <a:lnTo>
                      <a:pt x="4" y="156"/>
                    </a:lnTo>
                    <a:lnTo>
                      <a:pt x="19" y="156"/>
                    </a:lnTo>
                    <a:lnTo>
                      <a:pt x="34" y="156"/>
                    </a:lnTo>
                    <a:lnTo>
                      <a:pt x="49" y="156"/>
                    </a:lnTo>
                    <a:lnTo>
                      <a:pt x="64" y="155"/>
                    </a:lnTo>
                    <a:lnTo>
                      <a:pt x="79" y="155"/>
                    </a:lnTo>
                    <a:lnTo>
                      <a:pt x="95" y="154"/>
                    </a:lnTo>
                    <a:lnTo>
                      <a:pt x="109" y="154"/>
                    </a:lnTo>
                    <a:lnTo>
                      <a:pt x="124" y="153"/>
                    </a:lnTo>
                    <a:lnTo>
                      <a:pt x="138" y="152"/>
                    </a:lnTo>
                    <a:lnTo>
                      <a:pt x="153" y="151"/>
                    </a:lnTo>
                    <a:lnTo>
                      <a:pt x="167" y="150"/>
                    </a:lnTo>
                    <a:lnTo>
                      <a:pt x="181" y="149"/>
                    </a:lnTo>
                    <a:lnTo>
                      <a:pt x="195" y="148"/>
                    </a:lnTo>
                    <a:lnTo>
                      <a:pt x="209" y="147"/>
                    </a:lnTo>
                    <a:lnTo>
                      <a:pt x="222" y="145"/>
                    </a:lnTo>
                    <a:lnTo>
                      <a:pt x="236" y="144"/>
                    </a:lnTo>
                    <a:lnTo>
                      <a:pt x="249" y="142"/>
                    </a:lnTo>
                    <a:lnTo>
                      <a:pt x="263" y="141"/>
                    </a:lnTo>
                    <a:lnTo>
                      <a:pt x="275" y="139"/>
                    </a:lnTo>
                    <a:lnTo>
                      <a:pt x="289" y="137"/>
                    </a:lnTo>
                    <a:lnTo>
                      <a:pt x="301" y="136"/>
                    </a:lnTo>
                    <a:lnTo>
                      <a:pt x="313" y="134"/>
                    </a:lnTo>
                    <a:lnTo>
                      <a:pt x="326" y="132"/>
                    </a:lnTo>
                    <a:lnTo>
                      <a:pt x="338" y="130"/>
                    </a:lnTo>
                    <a:lnTo>
                      <a:pt x="349" y="128"/>
                    </a:lnTo>
                    <a:lnTo>
                      <a:pt x="361" y="125"/>
                    </a:lnTo>
                    <a:lnTo>
                      <a:pt x="373" y="123"/>
                    </a:lnTo>
                    <a:lnTo>
                      <a:pt x="384" y="121"/>
                    </a:lnTo>
                    <a:lnTo>
                      <a:pt x="389" y="120"/>
                    </a:lnTo>
                    <a:lnTo>
                      <a:pt x="395" y="119"/>
                    </a:lnTo>
                    <a:lnTo>
                      <a:pt x="400" y="117"/>
                    </a:lnTo>
                    <a:lnTo>
                      <a:pt x="405" y="116"/>
                    </a:lnTo>
                    <a:lnTo>
                      <a:pt x="411" y="115"/>
                    </a:lnTo>
                    <a:lnTo>
                      <a:pt x="416" y="113"/>
                    </a:lnTo>
                    <a:lnTo>
                      <a:pt x="421" y="112"/>
                    </a:lnTo>
                    <a:lnTo>
                      <a:pt x="426" y="111"/>
                    </a:lnTo>
                    <a:lnTo>
                      <a:pt x="432" y="110"/>
                    </a:lnTo>
                    <a:lnTo>
                      <a:pt x="437" y="108"/>
                    </a:lnTo>
                    <a:lnTo>
                      <a:pt x="442" y="107"/>
                    </a:lnTo>
                    <a:lnTo>
                      <a:pt x="446" y="106"/>
                    </a:lnTo>
                    <a:lnTo>
                      <a:pt x="451" y="104"/>
                    </a:lnTo>
                    <a:lnTo>
                      <a:pt x="456" y="103"/>
                    </a:lnTo>
                    <a:lnTo>
                      <a:pt x="460" y="101"/>
                    </a:lnTo>
                    <a:lnTo>
                      <a:pt x="465" y="100"/>
                    </a:lnTo>
                    <a:lnTo>
                      <a:pt x="470" y="99"/>
                    </a:lnTo>
                    <a:lnTo>
                      <a:pt x="474" y="97"/>
                    </a:lnTo>
                    <a:lnTo>
                      <a:pt x="479" y="96"/>
                    </a:lnTo>
                    <a:lnTo>
                      <a:pt x="483" y="94"/>
                    </a:lnTo>
                    <a:lnTo>
                      <a:pt x="487" y="93"/>
                    </a:lnTo>
                    <a:lnTo>
                      <a:pt x="491" y="91"/>
                    </a:lnTo>
                    <a:lnTo>
                      <a:pt x="495" y="90"/>
                    </a:lnTo>
                    <a:lnTo>
                      <a:pt x="500" y="88"/>
                    </a:lnTo>
                    <a:lnTo>
                      <a:pt x="504" y="87"/>
                    </a:lnTo>
                    <a:lnTo>
                      <a:pt x="508" y="85"/>
                    </a:lnTo>
                    <a:lnTo>
                      <a:pt x="511" y="84"/>
                    </a:lnTo>
                    <a:lnTo>
                      <a:pt x="516" y="82"/>
                    </a:lnTo>
                    <a:lnTo>
                      <a:pt x="519" y="80"/>
                    </a:lnTo>
                    <a:lnTo>
                      <a:pt x="523" y="79"/>
                    </a:lnTo>
                    <a:lnTo>
                      <a:pt x="526" y="77"/>
                    </a:lnTo>
                    <a:lnTo>
                      <a:pt x="530" y="75"/>
                    </a:lnTo>
                    <a:lnTo>
                      <a:pt x="533" y="74"/>
                    </a:lnTo>
                    <a:lnTo>
                      <a:pt x="537" y="72"/>
                    </a:lnTo>
                    <a:lnTo>
                      <a:pt x="540" y="70"/>
                    </a:lnTo>
                    <a:lnTo>
                      <a:pt x="543" y="69"/>
                    </a:lnTo>
                    <a:lnTo>
                      <a:pt x="547" y="67"/>
                    </a:lnTo>
                    <a:lnTo>
                      <a:pt x="549" y="65"/>
                    </a:lnTo>
                    <a:lnTo>
                      <a:pt x="553" y="64"/>
                    </a:lnTo>
                    <a:lnTo>
                      <a:pt x="555" y="62"/>
                    </a:lnTo>
                    <a:lnTo>
                      <a:pt x="558" y="60"/>
                    </a:lnTo>
                    <a:lnTo>
                      <a:pt x="561" y="58"/>
                    </a:lnTo>
                    <a:lnTo>
                      <a:pt x="563" y="57"/>
                    </a:lnTo>
                    <a:lnTo>
                      <a:pt x="566" y="55"/>
                    </a:lnTo>
                    <a:lnTo>
                      <a:pt x="569" y="53"/>
                    </a:lnTo>
                    <a:lnTo>
                      <a:pt x="571" y="51"/>
                    </a:lnTo>
                    <a:lnTo>
                      <a:pt x="574" y="49"/>
                    </a:lnTo>
                    <a:lnTo>
                      <a:pt x="576" y="48"/>
                    </a:lnTo>
                    <a:lnTo>
                      <a:pt x="578" y="46"/>
                    </a:lnTo>
                    <a:lnTo>
                      <a:pt x="580" y="44"/>
                    </a:lnTo>
                    <a:lnTo>
                      <a:pt x="582" y="42"/>
                    </a:lnTo>
                    <a:lnTo>
                      <a:pt x="584" y="40"/>
                    </a:lnTo>
                    <a:lnTo>
                      <a:pt x="586" y="38"/>
                    </a:lnTo>
                    <a:lnTo>
                      <a:pt x="588" y="36"/>
                    </a:lnTo>
                    <a:lnTo>
                      <a:pt x="589" y="34"/>
                    </a:lnTo>
                    <a:lnTo>
                      <a:pt x="591" y="33"/>
                    </a:lnTo>
                    <a:lnTo>
                      <a:pt x="593" y="31"/>
                    </a:lnTo>
                    <a:lnTo>
                      <a:pt x="594" y="28"/>
                    </a:lnTo>
                    <a:lnTo>
                      <a:pt x="595" y="27"/>
                    </a:lnTo>
                    <a:lnTo>
                      <a:pt x="596" y="25"/>
                    </a:lnTo>
                    <a:lnTo>
                      <a:pt x="598" y="23"/>
                    </a:lnTo>
                    <a:lnTo>
                      <a:pt x="599" y="21"/>
                    </a:lnTo>
                    <a:lnTo>
                      <a:pt x="600" y="19"/>
                    </a:lnTo>
                    <a:lnTo>
                      <a:pt x="600" y="16"/>
                    </a:lnTo>
                    <a:lnTo>
                      <a:pt x="601" y="15"/>
                    </a:lnTo>
                    <a:lnTo>
                      <a:pt x="601" y="13"/>
                    </a:lnTo>
                    <a:lnTo>
                      <a:pt x="602" y="11"/>
                    </a:lnTo>
                    <a:lnTo>
                      <a:pt x="602" y="9"/>
                    </a:lnTo>
                    <a:lnTo>
                      <a:pt x="603" y="7"/>
                    </a:lnTo>
                    <a:lnTo>
                      <a:pt x="603" y="4"/>
                    </a:lnTo>
                    <a:lnTo>
                      <a:pt x="603" y="2"/>
                    </a:lnTo>
                    <a:lnTo>
                      <a:pt x="603" y="0"/>
                    </a:lnTo>
                    <a:lnTo>
                      <a:pt x="596" y="0"/>
                    </a:lnTo>
                    <a:lnTo>
                      <a:pt x="596" y="2"/>
                    </a:lnTo>
                    <a:lnTo>
                      <a:pt x="596" y="4"/>
                    </a:lnTo>
                    <a:lnTo>
                      <a:pt x="596" y="6"/>
                    </a:lnTo>
                    <a:lnTo>
                      <a:pt x="595" y="8"/>
                    </a:lnTo>
                    <a:lnTo>
                      <a:pt x="595" y="10"/>
                    </a:lnTo>
                    <a:lnTo>
                      <a:pt x="595" y="11"/>
                    </a:lnTo>
                    <a:lnTo>
                      <a:pt x="594" y="13"/>
                    </a:lnTo>
                    <a:lnTo>
                      <a:pt x="594" y="15"/>
                    </a:lnTo>
                    <a:lnTo>
                      <a:pt x="593" y="17"/>
                    </a:lnTo>
                    <a:lnTo>
                      <a:pt x="592" y="19"/>
                    </a:lnTo>
                    <a:lnTo>
                      <a:pt x="591" y="21"/>
                    </a:lnTo>
                    <a:lnTo>
                      <a:pt x="590" y="22"/>
                    </a:lnTo>
                    <a:lnTo>
                      <a:pt x="589" y="24"/>
                    </a:lnTo>
                    <a:lnTo>
                      <a:pt x="588" y="26"/>
                    </a:lnTo>
                    <a:lnTo>
                      <a:pt x="586" y="28"/>
                    </a:lnTo>
                    <a:lnTo>
                      <a:pt x="585" y="29"/>
                    </a:lnTo>
                    <a:lnTo>
                      <a:pt x="583" y="32"/>
                    </a:lnTo>
                    <a:lnTo>
                      <a:pt x="582" y="33"/>
                    </a:lnTo>
                    <a:lnTo>
                      <a:pt x="580" y="35"/>
                    </a:lnTo>
                    <a:lnTo>
                      <a:pt x="578" y="37"/>
                    </a:lnTo>
                    <a:lnTo>
                      <a:pt x="577" y="38"/>
                    </a:lnTo>
                    <a:lnTo>
                      <a:pt x="574" y="40"/>
                    </a:lnTo>
                    <a:lnTo>
                      <a:pt x="573" y="42"/>
                    </a:lnTo>
                    <a:lnTo>
                      <a:pt x="570" y="44"/>
                    </a:lnTo>
                    <a:lnTo>
                      <a:pt x="568" y="46"/>
                    </a:lnTo>
                    <a:lnTo>
                      <a:pt x="566" y="47"/>
                    </a:lnTo>
                    <a:lnTo>
                      <a:pt x="564" y="49"/>
                    </a:lnTo>
                    <a:lnTo>
                      <a:pt x="561" y="51"/>
                    </a:lnTo>
                    <a:lnTo>
                      <a:pt x="559" y="52"/>
                    </a:lnTo>
                    <a:lnTo>
                      <a:pt x="556" y="54"/>
                    </a:lnTo>
                    <a:lnTo>
                      <a:pt x="553" y="56"/>
                    </a:lnTo>
                    <a:lnTo>
                      <a:pt x="551" y="58"/>
                    </a:lnTo>
                    <a:lnTo>
                      <a:pt x="548" y="59"/>
                    </a:lnTo>
                    <a:lnTo>
                      <a:pt x="545" y="61"/>
                    </a:lnTo>
                    <a:lnTo>
                      <a:pt x="542" y="63"/>
                    </a:lnTo>
                    <a:lnTo>
                      <a:pt x="539" y="64"/>
                    </a:lnTo>
                    <a:lnTo>
                      <a:pt x="536" y="66"/>
                    </a:lnTo>
                    <a:lnTo>
                      <a:pt x="533" y="68"/>
                    </a:lnTo>
                    <a:lnTo>
                      <a:pt x="529" y="69"/>
                    </a:lnTo>
                    <a:lnTo>
                      <a:pt x="526" y="71"/>
                    </a:lnTo>
                    <a:lnTo>
                      <a:pt x="523" y="72"/>
                    </a:lnTo>
                    <a:lnTo>
                      <a:pt x="519" y="74"/>
                    </a:lnTo>
                    <a:lnTo>
                      <a:pt x="516" y="76"/>
                    </a:lnTo>
                    <a:lnTo>
                      <a:pt x="512" y="77"/>
                    </a:lnTo>
                    <a:lnTo>
                      <a:pt x="508" y="79"/>
                    </a:lnTo>
                    <a:lnTo>
                      <a:pt x="504" y="80"/>
                    </a:lnTo>
                    <a:lnTo>
                      <a:pt x="500" y="82"/>
                    </a:lnTo>
                    <a:lnTo>
                      <a:pt x="496" y="83"/>
                    </a:lnTo>
                    <a:lnTo>
                      <a:pt x="492" y="85"/>
                    </a:lnTo>
                    <a:lnTo>
                      <a:pt x="488" y="86"/>
                    </a:lnTo>
                    <a:lnTo>
                      <a:pt x="484" y="88"/>
                    </a:lnTo>
                    <a:lnTo>
                      <a:pt x="480" y="89"/>
                    </a:lnTo>
                    <a:lnTo>
                      <a:pt x="476" y="91"/>
                    </a:lnTo>
                    <a:lnTo>
                      <a:pt x="471" y="92"/>
                    </a:lnTo>
                    <a:lnTo>
                      <a:pt x="467" y="94"/>
                    </a:lnTo>
                    <a:lnTo>
                      <a:pt x="463" y="95"/>
                    </a:lnTo>
                    <a:lnTo>
                      <a:pt x="458" y="96"/>
                    </a:lnTo>
                    <a:lnTo>
                      <a:pt x="453" y="98"/>
                    </a:lnTo>
                    <a:lnTo>
                      <a:pt x="448" y="99"/>
                    </a:lnTo>
                    <a:lnTo>
                      <a:pt x="444" y="100"/>
                    </a:lnTo>
                    <a:lnTo>
                      <a:pt x="439" y="102"/>
                    </a:lnTo>
                    <a:lnTo>
                      <a:pt x="434" y="103"/>
                    </a:lnTo>
                    <a:lnTo>
                      <a:pt x="429" y="105"/>
                    </a:lnTo>
                    <a:lnTo>
                      <a:pt x="424" y="106"/>
                    </a:lnTo>
                    <a:lnTo>
                      <a:pt x="419" y="107"/>
                    </a:lnTo>
                    <a:lnTo>
                      <a:pt x="414" y="108"/>
                    </a:lnTo>
                    <a:lnTo>
                      <a:pt x="409" y="110"/>
                    </a:lnTo>
                    <a:lnTo>
                      <a:pt x="403" y="111"/>
                    </a:lnTo>
                    <a:lnTo>
                      <a:pt x="398" y="112"/>
                    </a:lnTo>
                    <a:lnTo>
                      <a:pt x="393" y="113"/>
                    </a:lnTo>
                    <a:lnTo>
                      <a:pt x="387" y="115"/>
                    </a:lnTo>
                    <a:lnTo>
                      <a:pt x="382" y="116"/>
                    </a:lnTo>
                    <a:lnTo>
                      <a:pt x="371" y="118"/>
                    </a:lnTo>
                    <a:lnTo>
                      <a:pt x="359" y="120"/>
                    </a:lnTo>
                    <a:lnTo>
                      <a:pt x="348" y="122"/>
                    </a:lnTo>
                    <a:lnTo>
                      <a:pt x="336" y="124"/>
                    </a:lnTo>
                    <a:lnTo>
                      <a:pt x="324" y="127"/>
                    </a:lnTo>
                    <a:lnTo>
                      <a:pt x="312" y="129"/>
                    </a:lnTo>
                    <a:lnTo>
                      <a:pt x="300" y="130"/>
                    </a:lnTo>
                    <a:lnTo>
                      <a:pt x="287" y="132"/>
                    </a:lnTo>
                    <a:lnTo>
                      <a:pt x="274" y="134"/>
                    </a:lnTo>
                    <a:lnTo>
                      <a:pt x="261" y="135"/>
                    </a:lnTo>
                    <a:lnTo>
                      <a:pt x="248" y="137"/>
                    </a:lnTo>
                    <a:lnTo>
                      <a:pt x="235" y="139"/>
                    </a:lnTo>
                    <a:lnTo>
                      <a:pt x="221" y="140"/>
                    </a:lnTo>
                    <a:lnTo>
                      <a:pt x="208" y="141"/>
                    </a:lnTo>
                    <a:lnTo>
                      <a:pt x="195" y="143"/>
                    </a:lnTo>
                    <a:lnTo>
                      <a:pt x="180" y="144"/>
                    </a:lnTo>
                    <a:lnTo>
                      <a:pt x="166" y="145"/>
                    </a:lnTo>
                    <a:lnTo>
                      <a:pt x="152" y="146"/>
                    </a:lnTo>
                    <a:lnTo>
                      <a:pt x="138" y="147"/>
                    </a:lnTo>
                    <a:lnTo>
                      <a:pt x="123" y="147"/>
                    </a:lnTo>
                    <a:lnTo>
                      <a:pt x="109" y="148"/>
                    </a:lnTo>
                    <a:lnTo>
                      <a:pt x="94" y="149"/>
                    </a:lnTo>
                    <a:lnTo>
                      <a:pt x="79" y="149"/>
                    </a:lnTo>
                    <a:lnTo>
                      <a:pt x="64" y="150"/>
                    </a:lnTo>
                    <a:lnTo>
                      <a:pt x="49" y="150"/>
                    </a:lnTo>
                    <a:lnTo>
                      <a:pt x="34" y="150"/>
                    </a:lnTo>
                    <a:lnTo>
                      <a:pt x="19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3" y="151"/>
                    </a:lnTo>
                    <a:lnTo>
                      <a:pt x="3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6"/>
                    </a:lnTo>
                    <a:lnTo>
                      <a:pt x="1" y="156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4" name="Forme libre 753"/>
              <p:cNvSpPr/>
              <p:nvPr/>
            </p:nvSpPr>
            <p:spPr>
              <a:xfrm>
                <a:off x="4318920" y="2203199"/>
                <a:ext cx="215640" cy="56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9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41"/>
                    </a:lnTo>
                    <a:lnTo>
                      <a:pt x="20" y="43"/>
                    </a:lnTo>
                    <a:lnTo>
                      <a:pt x="21" y="45"/>
                    </a:lnTo>
                    <a:lnTo>
                      <a:pt x="23" y="47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4"/>
                    </a:lnTo>
                    <a:lnTo>
                      <a:pt x="35" y="56"/>
                    </a:lnTo>
                    <a:lnTo>
                      <a:pt x="37" y="58"/>
                    </a:lnTo>
                    <a:lnTo>
                      <a:pt x="40" y="59"/>
                    </a:lnTo>
                    <a:lnTo>
                      <a:pt x="42" y="61"/>
                    </a:lnTo>
                    <a:lnTo>
                      <a:pt x="45" y="63"/>
                    </a:lnTo>
                    <a:lnTo>
                      <a:pt x="48" y="64"/>
                    </a:lnTo>
                    <a:lnTo>
                      <a:pt x="51" y="67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60" y="71"/>
                    </a:lnTo>
                    <a:lnTo>
                      <a:pt x="63" y="73"/>
                    </a:lnTo>
                    <a:lnTo>
                      <a:pt x="67" y="75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81" y="82"/>
                    </a:lnTo>
                    <a:lnTo>
                      <a:pt x="84" y="83"/>
                    </a:lnTo>
                    <a:lnTo>
                      <a:pt x="88" y="85"/>
                    </a:lnTo>
                    <a:lnTo>
                      <a:pt x="92" y="86"/>
                    </a:lnTo>
                    <a:lnTo>
                      <a:pt x="96" y="88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8" y="93"/>
                    </a:lnTo>
                    <a:lnTo>
                      <a:pt x="112" y="94"/>
                    </a:lnTo>
                    <a:lnTo>
                      <a:pt x="116" y="95"/>
                    </a:lnTo>
                    <a:lnTo>
                      <a:pt x="121" y="97"/>
                    </a:lnTo>
                    <a:lnTo>
                      <a:pt x="125" y="98"/>
                    </a:lnTo>
                    <a:lnTo>
                      <a:pt x="130" y="100"/>
                    </a:lnTo>
                    <a:lnTo>
                      <a:pt x="134" y="101"/>
                    </a:lnTo>
                    <a:lnTo>
                      <a:pt x="138" y="103"/>
                    </a:lnTo>
                    <a:lnTo>
                      <a:pt x="143" y="104"/>
                    </a:lnTo>
                    <a:lnTo>
                      <a:pt x="148" y="106"/>
                    </a:lnTo>
                    <a:lnTo>
                      <a:pt x="153" y="107"/>
                    </a:lnTo>
                    <a:lnTo>
                      <a:pt x="158" y="108"/>
                    </a:lnTo>
                    <a:lnTo>
                      <a:pt x="162" y="110"/>
                    </a:lnTo>
                    <a:lnTo>
                      <a:pt x="167" y="111"/>
                    </a:lnTo>
                    <a:lnTo>
                      <a:pt x="172" y="112"/>
                    </a:lnTo>
                    <a:lnTo>
                      <a:pt x="177" y="114"/>
                    </a:lnTo>
                    <a:lnTo>
                      <a:pt x="182" y="115"/>
                    </a:lnTo>
                    <a:lnTo>
                      <a:pt x="188" y="116"/>
                    </a:lnTo>
                    <a:lnTo>
                      <a:pt x="193" y="118"/>
                    </a:lnTo>
                    <a:lnTo>
                      <a:pt x="198" y="119"/>
                    </a:lnTo>
                    <a:lnTo>
                      <a:pt x="203" y="120"/>
                    </a:lnTo>
                    <a:lnTo>
                      <a:pt x="209" y="121"/>
                    </a:lnTo>
                    <a:lnTo>
                      <a:pt x="214" y="122"/>
                    </a:lnTo>
                    <a:lnTo>
                      <a:pt x="220" y="124"/>
                    </a:lnTo>
                    <a:lnTo>
                      <a:pt x="231" y="126"/>
                    </a:lnTo>
                    <a:lnTo>
                      <a:pt x="242" y="128"/>
                    </a:lnTo>
                    <a:lnTo>
                      <a:pt x="254" y="130"/>
                    </a:lnTo>
                    <a:lnTo>
                      <a:pt x="266" y="132"/>
                    </a:lnTo>
                    <a:lnTo>
                      <a:pt x="278" y="134"/>
                    </a:lnTo>
                    <a:lnTo>
                      <a:pt x="290" y="136"/>
                    </a:lnTo>
                    <a:lnTo>
                      <a:pt x="303" y="139"/>
                    </a:lnTo>
                    <a:lnTo>
                      <a:pt x="315" y="140"/>
                    </a:lnTo>
                    <a:lnTo>
                      <a:pt x="328" y="142"/>
                    </a:lnTo>
                    <a:lnTo>
                      <a:pt x="341" y="144"/>
                    </a:lnTo>
                    <a:lnTo>
                      <a:pt x="354" y="145"/>
                    </a:lnTo>
                    <a:lnTo>
                      <a:pt x="368" y="147"/>
                    </a:lnTo>
                    <a:lnTo>
                      <a:pt x="381" y="148"/>
                    </a:lnTo>
                    <a:lnTo>
                      <a:pt x="395" y="149"/>
                    </a:lnTo>
                    <a:lnTo>
                      <a:pt x="409" y="151"/>
                    </a:lnTo>
                    <a:lnTo>
                      <a:pt x="422" y="152"/>
                    </a:lnTo>
                    <a:lnTo>
                      <a:pt x="437" y="153"/>
                    </a:lnTo>
                    <a:lnTo>
                      <a:pt x="451" y="154"/>
                    </a:lnTo>
                    <a:lnTo>
                      <a:pt x="465" y="155"/>
                    </a:lnTo>
                    <a:lnTo>
                      <a:pt x="480" y="156"/>
                    </a:lnTo>
                    <a:lnTo>
                      <a:pt x="495" y="156"/>
                    </a:lnTo>
                    <a:lnTo>
                      <a:pt x="509" y="157"/>
                    </a:lnTo>
                    <a:lnTo>
                      <a:pt x="524" y="157"/>
                    </a:lnTo>
                    <a:lnTo>
                      <a:pt x="539" y="158"/>
                    </a:lnTo>
                    <a:lnTo>
                      <a:pt x="554" y="158"/>
                    </a:lnTo>
                    <a:lnTo>
                      <a:pt x="569" y="158"/>
                    </a:lnTo>
                    <a:lnTo>
                      <a:pt x="585" y="159"/>
                    </a:lnTo>
                    <a:lnTo>
                      <a:pt x="600" y="159"/>
                    </a:lnTo>
                    <a:lnTo>
                      <a:pt x="600" y="153"/>
                    </a:lnTo>
                    <a:lnTo>
                      <a:pt x="585" y="153"/>
                    </a:lnTo>
                    <a:lnTo>
                      <a:pt x="569" y="153"/>
                    </a:lnTo>
                    <a:lnTo>
                      <a:pt x="554" y="153"/>
                    </a:lnTo>
                    <a:lnTo>
                      <a:pt x="539" y="153"/>
                    </a:lnTo>
                    <a:lnTo>
                      <a:pt x="525" y="152"/>
                    </a:lnTo>
                    <a:lnTo>
                      <a:pt x="510" y="152"/>
                    </a:lnTo>
                    <a:lnTo>
                      <a:pt x="495" y="151"/>
                    </a:lnTo>
                    <a:lnTo>
                      <a:pt x="480" y="150"/>
                    </a:lnTo>
                    <a:lnTo>
                      <a:pt x="466" y="149"/>
                    </a:lnTo>
                    <a:lnTo>
                      <a:pt x="452" y="148"/>
                    </a:lnTo>
                    <a:lnTo>
                      <a:pt x="437" y="147"/>
                    </a:lnTo>
                    <a:lnTo>
                      <a:pt x="423" y="146"/>
                    </a:lnTo>
                    <a:lnTo>
                      <a:pt x="409" y="145"/>
                    </a:lnTo>
                    <a:lnTo>
                      <a:pt x="395" y="144"/>
                    </a:lnTo>
                    <a:lnTo>
                      <a:pt x="382" y="143"/>
                    </a:lnTo>
                    <a:lnTo>
                      <a:pt x="368" y="141"/>
                    </a:lnTo>
                    <a:lnTo>
                      <a:pt x="355" y="140"/>
                    </a:lnTo>
                    <a:lnTo>
                      <a:pt x="342" y="138"/>
                    </a:lnTo>
                    <a:lnTo>
                      <a:pt x="329" y="136"/>
                    </a:lnTo>
                    <a:lnTo>
                      <a:pt x="316" y="135"/>
                    </a:lnTo>
                    <a:lnTo>
                      <a:pt x="304" y="133"/>
                    </a:lnTo>
                    <a:lnTo>
                      <a:pt x="292" y="131"/>
                    </a:lnTo>
                    <a:lnTo>
                      <a:pt x="279" y="129"/>
                    </a:lnTo>
                    <a:lnTo>
                      <a:pt x="268" y="127"/>
                    </a:lnTo>
                    <a:lnTo>
                      <a:pt x="256" y="125"/>
                    </a:lnTo>
                    <a:lnTo>
                      <a:pt x="244" y="123"/>
                    </a:lnTo>
                    <a:lnTo>
                      <a:pt x="233" y="121"/>
                    </a:lnTo>
                    <a:lnTo>
                      <a:pt x="222" y="118"/>
                    </a:lnTo>
                    <a:lnTo>
                      <a:pt x="216" y="117"/>
                    </a:lnTo>
                    <a:lnTo>
                      <a:pt x="211" y="116"/>
                    </a:lnTo>
                    <a:lnTo>
                      <a:pt x="205" y="115"/>
                    </a:lnTo>
                    <a:lnTo>
                      <a:pt x="200" y="113"/>
                    </a:lnTo>
                    <a:lnTo>
                      <a:pt x="195" y="112"/>
                    </a:lnTo>
                    <a:lnTo>
                      <a:pt x="190" y="111"/>
                    </a:lnTo>
                    <a:lnTo>
                      <a:pt x="185" y="110"/>
                    </a:lnTo>
                    <a:lnTo>
                      <a:pt x="179" y="109"/>
                    </a:lnTo>
                    <a:lnTo>
                      <a:pt x="174" y="107"/>
                    </a:lnTo>
                    <a:lnTo>
                      <a:pt x="170" y="106"/>
                    </a:lnTo>
                    <a:lnTo>
                      <a:pt x="165" y="105"/>
                    </a:lnTo>
                    <a:lnTo>
                      <a:pt x="160" y="103"/>
                    </a:lnTo>
                    <a:lnTo>
                      <a:pt x="155" y="102"/>
                    </a:lnTo>
                    <a:lnTo>
                      <a:pt x="151" y="100"/>
                    </a:lnTo>
                    <a:lnTo>
                      <a:pt x="146" y="99"/>
                    </a:lnTo>
                    <a:lnTo>
                      <a:pt x="141" y="98"/>
                    </a:lnTo>
                    <a:lnTo>
                      <a:pt x="137" y="96"/>
                    </a:lnTo>
                    <a:lnTo>
                      <a:pt x="132" y="95"/>
                    </a:lnTo>
                    <a:lnTo>
                      <a:pt x="128" y="94"/>
                    </a:lnTo>
                    <a:lnTo>
                      <a:pt x="124" y="92"/>
                    </a:lnTo>
                    <a:lnTo>
                      <a:pt x="120" y="91"/>
                    </a:lnTo>
                    <a:lnTo>
                      <a:pt x="116" y="89"/>
                    </a:lnTo>
                    <a:lnTo>
                      <a:pt x="111" y="87"/>
                    </a:lnTo>
                    <a:lnTo>
                      <a:pt x="107" y="86"/>
                    </a:lnTo>
                    <a:lnTo>
                      <a:pt x="103" y="85"/>
                    </a:lnTo>
                    <a:lnTo>
                      <a:pt x="100" y="83"/>
                    </a:lnTo>
                    <a:lnTo>
                      <a:pt x="95" y="82"/>
                    </a:lnTo>
                    <a:lnTo>
                      <a:pt x="92" y="80"/>
                    </a:lnTo>
                    <a:lnTo>
                      <a:pt x="88" y="79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78" y="74"/>
                    </a:lnTo>
                    <a:lnTo>
                      <a:pt x="74" y="72"/>
                    </a:lnTo>
                    <a:lnTo>
                      <a:pt x="71" y="70"/>
                    </a:lnTo>
                    <a:lnTo>
                      <a:pt x="68" y="69"/>
                    </a:lnTo>
                    <a:lnTo>
                      <a:pt x="64" y="67"/>
                    </a:lnTo>
                    <a:lnTo>
                      <a:pt x="62" y="65"/>
                    </a:lnTo>
                    <a:lnTo>
                      <a:pt x="58" y="64"/>
                    </a:lnTo>
                    <a:lnTo>
                      <a:pt x="56" y="62"/>
                    </a:lnTo>
                    <a:lnTo>
                      <a:pt x="53" y="60"/>
                    </a:lnTo>
                    <a:lnTo>
                      <a:pt x="50" y="59"/>
                    </a:lnTo>
                    <a:lnTo>
                      <a:pt x="47" y="57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40" y="52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3" y="47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6" y="39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1"/>
                    </a:lnTo>
                    <a:lnTo>
                      <a:pt x="16" y="29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2"/>
                    </a:lnTo>
                    <a:lnTo>
                      <a:pt x="11" y="20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5" name="Forme libre 754"/>
              <p:cNvSpPr/>
              <p:nvPr/>
            </p:nvSpPr>
            <p:spPr>
              <a:xfrm>
                <a:off x="4318920" y="2148120"/>
                <a:ext cx="21708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4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1" y="5"/>
                    </a:lnTo>
                    <a:lnTo>
                      <a:pt x="601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3"/>
                    </a:lnTo>
                    <a:lnTo>
                      <a:pt x="604" y="3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6" name="Forme libre 755"/>
              <p:cNvSpPr/>
              <p:nvPr/>
            </p:nvSpPr>
            <p:spPr>
              <a:xfrm>
                <a:off x="4534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3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7" name="Forme libre 756"/>
              <p:cNvSpPr/>
              <p:nvPr/>
            </p:nvSpPr>
            <p:spPr>
              <a:xfrm>
                <a:off x="4318920" y="220356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8" name="Forme libre 757"/>
              <p:cNvSpPr/>
              <p:nvPr/>
            </p:nvSpPr>
            <p:spPr>
              <a:xfrm>
                <a:off x="4318920" y="2204639"/>
                <a:ext cx="2160" cy="38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08">
                    <a:moveTo>
                      <a:pt x="7" y="10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9" name="Forme libre 758"/>
              <p:cNvSpPr/>
              <p:nvPr/>
            </p:nvSpPr>
            <p:spPr>
              <a:xfrm>
                <a:off x="4318920" y="22435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0" name="Forme libre 759"/>
              <p:cNvSpPr/>
              <p:nvPr/>
            </p:nvSpPr>
            <p:spPr>
              <a:xfrm>
                <a:off x="4748400" y="220356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1" name="Forme libre 760"/>
              <p:cNvSpPr/>
              <p:nvPr/>
            </p:nvSpPr>
            <p:spPr>
              <a:xfrm>
                <a:off x="4748400" y="2204639"/>
                <a:ext cx="2160" cy="38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08">
                    <a:moveTo>
                      <a:pt x="7" y="10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2" name="Forme libre 761"/>
              <p:cNvSpPr/>
              <p:nvPr/>
            </p:nvSpPr>
            <p:spPr>
              <a:xfrm>
                <a:off x="4748400" y="22435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3" name="Forme libre 762"/>
              <p:cNvSpPr/>
              <p:nvPr/>
            </p:nvSpPr>
            <p:spPr>
              <a:xfrm>
                <a:off x="4436280" y="2183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4" name="Forme libre 763"/>
              <p:cNvSpPr/>
              <p:nvPr/>
            </p:nvSpPr>
            <p:spPr>
              <a:xfrm>
                <a:off x="4437360" y="2183400"/>
                <a:ext cx="4716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2" h="47">
                    <a:moveTo>
                      <a:pt x="132" y="4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8" y="47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5" name="Forme libre 764"/>
              <p:cNvSpPr/>
              <p:nvPr/>
            </p:nvSpPr>
            <p:spPr>
              <a:xfrm>
                <a:off x="4483440" y="21988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6" name="Forme libre 765"/>
              <p:cNvSpPr/>
              <p:nvPr/>
            </p:nvSpPr>
            <p:spPr>
              <a:xfrm>
                <a:off x="4534920" y="221976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6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7" name="Forme libre 766"/>
              <p:cNvSpPr/>
              <p:nvPr/>
            </p:nvSpPr>
            <p:spPr>
              <a:xfrm>
                <a:off x="4536360" y="2220119"/>
                <a:ext cx="4680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1" h="47">
                    <a:moveTo>
                      <a:pt x="131" y="4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8" name="Forme libre 767"/>
              <p:cNvSpPr/>
              <p:nvPr/>
            </p:nvSpPr>
            <p:spPr>
              <a:xfrm>
                <a:off x="4582079" y="223524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0" y="5"/>
                    </a:moveTo>
                    <a:lnTo>
                      <a:pt x="3" y="6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9" name="Forme libre 768"/>
              <p:cNvSpPr/>
              <p:nvPr/>
            </p:nvSpPr>
            <p:spPr>
              <a:xfrm>
                <a:off x="4328280" y="221759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0" name="Forme libre 769"/>
              <p:cNvSpPr/>
              <p:nvPr/>
            </p:nvSpPr>
            <p:spPr>
              <a:xfrm>
                <a:off x="4329360" y="2149560"/>
                <a:ext cx="223200" cy="69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21" h="194">
                    <a:moveTo>
                      <a:pt x="619" y="0"/>
                    </a:moveTo>
                    <a:lnTo>
                      <a:pt x="0" y="189"/>
                    </a:lnTo>
                    <a:lnTo>
                      <a:pt x="3" y="194"/>
                    </a:lnTo>
                    <a:lnTo>
                      <a:pt x="621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1" name="Forme libre 770"/>
              <p:cNvSpPr/>
              <p:nvPr/>
            </p:nvSpPr>
            <p:spPr>
              <a:xfrm>
                <a:off x="4551839" y="2149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2" name="Forme libre 771"/>
              <p:cNvSpPr/>
              <p:nvPr/>
            </p:nvSpPr>
            <p:spPr>
              <a:xfrm>
                <a:off x="4367159" y="2238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3" name="Forme libre 772"/>
              <p:cNvSpPr/>
              <p:nvPr/>
            </p:nvSpPr>
            <p:spPr>
              <a:xfrm>
                <a:off x="4367880" y="2156040"/>
                <a:ext cx="270000" cy="8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1" h="234">
                    <a:moveTo>
                      <a:pt x="748" y="0"/>
                    </a:moveTo>
                    <a:lnTo>
                      <a:pt x="0" y="229"/>
                    </a:lnTo>
                    <a:lnTo>
                      <a:pt x="3" y="234"/>
                    </a:lnTo>
                    <a:lnTo>
                      <a:pt x="751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4" name="Forme libre 773"/>
              <p:cNvSpPr/>
              <p:nvPr/>
            </p:nvSpPr>
            <p:spPr>
              <a:xfrm>
                <a:off x="463716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5" name="Forme libre 774"/>
              <p:cNvSpPr/>
              <p:nvPr/>
            </p:nvSpPr>
            <p:spPr>
              <a:xfrm>
                <a:off x="4428720" y="22518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6" name="Forme libre 775"/>
              <p:cNvSpPr/>
              <p:nvPr/>
            </p:nvSpPr>
            <p:spPr>
              <a:xfrm>
                <a:off x="4429440" y="2169000"/>
                <a:ext cx="271800" cy="842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6" h="235">
                    <a:moveTo>
                      <a:pt x="753" y="0"/>
                    </a:moveTo>
                    <a:lnTo>
                      <a:pt x="0" y="230"/>
                    </a:lnTo>
                    <a:lnTo>
                      <a:pt x="2" y="235"/>
                    </a:lnTo>
                    <a:lnTo>
                      <a:pt x="756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7" name="Forme libre 776"/>
              <p:cNvSpPr/>
              <p:nvPr/>
            </p:nvSpPr>
            <p:spPr>
              <a:xfrm>
                <a:off x="4700880" y="2169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8" name="Forme libre 777"/>
              <p:cNvSpPr/>
              <p:nvPr/>
            </p:nvSpPr>
            <p:spPr>
              <a:xfrm>
                <a:off x="433080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9" name="Forme libre 778"/>
              <p:cNvSpPr/>
              <p:nvPr/>
            </p:nvSpPr>
            <p:spPr>
              <a:xfrm>
                <a:off x="4331880" y="2155680"/>
                <a:ext cx="107640" cy="34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0" h="96">
                    <a:moveTo>
                      <a:pt x="297" y="0"/>
                    </a:moveTo>
                    <a:lnTo>
                      <a:pt x="0" y="91"/>
                    </a:lnTo>
                    <a:lnTo>
                      <a:pt x="3" y="96"/>
                    </a:lnTo>
                    <a:lnTo>
                      <a:pt x="300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0" name="Forme libre 779"/>
              <p:cNvSpPr/>
              <p:nvPr/>
            </p:nvSpPr>
            <p:spPr>
              <a:xfrm>
                <a:off x="4438440" y="21553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1" name="Forme libre 780"/>
              <p:cNvSpPr/>
              <p:nvPr/>
            </p:nvSpPr>
            <p:spPr>
              <a:xfrm>
                <a:off x="451152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2" name="Forme libre 781"/>
              <p:cNvSpPr/>
              <p:nvPr/>
            </p:nvSpPr>
            <p:spPr>
              <a:xfrm>
                <a:off x="4512240" y="2188080"/>
                <a:ext cx="228240" cy="70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5" h="198">
                    <a:moveTo>
                      <a:pt x="632" y="0"/>
                    </a:moveTo>
                    <a:lnTo>
                      <a:pt x="0" y="193"/>
                    </a:lnTo>
                    <a:lnTo>
                      <a:pt x="3" y="198"/>
                    </a:lnTo>
                    <a:lnTo>
                      <a:pt x="63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3" name="Forme libre 782"/>
              <p:cNvSpPr/>
              <p:nvPr/>
            </p:nvSpPr>
            <p:spPr>
              <a:xfrm>
                <a:off x="473976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4" name="Forme libre 783"/>
              <p:cNvSpPr/>
              <p:nvPr/>
            </p:nvSpPr>
            <p:spPr>
              <a:xfrm>
                <a:off x="4661279" y="2247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5" name="Forme libre 784"/>
              <p:cNvSpPr/>
              <p:nvPr/>
            </p:nvSpPr>
            <p:spPr>
              <a:xfrm>
                <a:off x="4662000" y="2223720"/>
                <a:ext cx="72360" cy="24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2" h="70">
                    <a:moveTo>
                      <a:pt x="200" y="0"/>
                    </a:moveTo>
                    <a:lnTo>
                      <a:pt x="0" y="65"/>
                    </a:lnTo>
                    <a:lnTo>
                      <a:pt x="3" y="70"/>
                    </a:lnTo>
                    <a:lnTo>
                      <a:pt x="20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6" name="Forme libre 785"/>
              <p:cNvSpPr/>
              <p:nvPr/>
            </p:nvSpPr>
            <p:spPr>
              <a:xfrm>
                <a:off x="4734000" y="22237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7" name="Forme libre 786"/>
              <p:cNvSpPr/>
              <p:nvPr/>
            </p:nvSpPr>
            <p:spPr>
              <a:xfrm>
                <a:off x="4350600" y="2182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8" name="Forme libre 787"/>
              <p:cNvSpPr/>
              <p:nvPr/>
            </p:nvSpPr>
            <p:spPr>
              <a:xfrm>
                <a:off x="4351320" y="2183039"/>
                <a:ext cx="44280" cy="1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45">
                    <a:moveTo>
                      <a:pt x="124" y="4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1" y="4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9" name="Forme libre 788"/>
              <p:cNvSpPr/>
              <p:nvPr/>
            </p:nvSpPr>
            <p:spPr>
              <a:xfrm>
                <a:off x="4394879" y="21974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0" name="Forme libre 789"/>
              <p:cNvSpPr/>
              <p:nvPr/>
            </p:nvSpPr>
            <p:spPr>
              <a:xfrm>
                <a:off x="443844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1" name="Forme libre 790"/>
              <p:cNvSpPr/>
              <p:nvPr/>
            </p:nvSpPr>
            <p:spPr>
              <a:xfrm>
                <a:off x="4439160" y="2156040"/>
                <a:ext cx="43200" cy="15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1" h="44">
                    <a:moveTo>
                      <a:pt x="121" y="39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18" y="44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2" name="Forme libre 791"/>
              <p:cNvSpPr/>
              <p:nvPr/>
            </p:nvSpPr>
            <p:spPr>
              <a:xfrm>
                <a:off x="4481640" y="2170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3" name="Forme libre 792"/>
              <p:cNvSpPr/>
              <p:nvPr/>
            </p:nvSpPr>
            <p:spPr>
              <a:xfrm>
                <a:off x="4349520" y="22118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4" name="Forme libre 793"/>
              <p:cNvSpPr/>
              <p:nvPr/>
            </p:nvSpPr>
            <p:spPr>
              <a:xfrm>
                <a:off x="4350600" y="2211839"/>
                <a:ext cx="5112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51">
                    <a:moveTo>
                      <a:pt x="143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0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5" name="Forme libre 794"/>
              <p:cNvSpPr/>
              <p:nvPr/>
            </p:nvSpPr>
            <p:spPr>
              <a:xfrm>
                <a:off x="4401000" y="2228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6" name="Forme libre 795"/>
              <p:cNvSpPr/>
              <p:nvPr/>
            </p:nvSpPr>
            <p:spPr>
              <a:xfrm>
                <a:off x="4438440" y="2184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7" name="Forme libre 796"/>
              <p:cNvSpPr/>
              <p:nvPr/>
            </p:nvSpPr>
            <p:spPr>
              <a:xfrm>
                <a:off x="4439160" y="2184840"/>
                <a:ext cx="5040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1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8" name="Forme libre 797"/>
              <p:cNvSpPr/>
              <p:nvPr/>
            </p:nvSpPr>
            <p:spPr>
              <a:xfrm>
                <a:off x="4489200" y="22010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9" name="Forme libre 798"/>
              <p:cNvSpPr/>
              <p:nvPr/>
            </p:nvSpPr>
            <p:spPr>
              <a:xfrm>
                <a:off x="4528080" y="2157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0" name="Forme libre 799"/>
              <p:cNvSpPr/>
              <p:nvPr/>
            </p:nvSpPr>
            <p:spPr>
              <a:xfrm>
                <a:off x="4529160" y="2157120"/>
                <a:ext cx="5040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1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7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1" name="Forme libre 800"/>
              <p:cNvSpPr/>
              <p:nvPr/>
            </p:nvSpPr>
            <p:spPr>
              <a:xfrm>
                <a:off x="4578479" y="2173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2" name="Forme libre 801"/>
              <p:cNvSpPr/>
              <p:nvPr/>
            </p:nvSpPr>
            <p:spPr>
              <a:xfrm>
                <a:off x="4444560" y="2215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3" name="Forme libre 802"/>
              <p:cNvSpPr/>
              <p:nvPr/>
            </p:nvSpPr>
            <p:spPr>
              <a:xfrm>
                <a:off x="4445640" y="2215080"/>
                <a:ext cx="48960" cy="17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7" h="49">
                    <a:moveTo>
                      <a:pt x="137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4" name="Forme libre 803"/>
              <p:cNvSpPr/>
              <p:nvPr/>
            </p:nvSpPr>
            <p:spPr>
              <a:xfrm>
                <a:off x="4493880" y="2231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5" name="Forme libre 804"/>
              <p:cNvSpPr/>
              <p:nvPr/>
            </p:nvSpPr>
            <p:spPr>
              <a:xfrm>
                <a:off x="453456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6" name="Forme libre 805"/>
              <p:cNvSpPr/>
              <p:nvPr/>
            </p:nvSpPr>
            <p:spPr>
              <a:xfrm>
                <a:off x="4534920" y="2188080"/>
                <a:ext cx="4932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" h="50">
                    <a:moveTo>
                      <a:pt x="138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5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7" name="Forme libre 806"/>
              <p:cNvSpPr/>
              <p:nvPr/>
            </p:nvSpPr>
            <p:spPr>
              <a:xfrm>
                <a:off x="4583880" y="220427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8" name="Forme libre 807"/>
              <p:cNvSpPr/>
              <p:nvPr/>
            </p:nvSpPr>
            <p:spPr>
              <a:xfrm>
                <a:off x="4623480" y="2160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9" name="Forme libre 808"/>
              <p:cNvSpPr/>
              <p:nvPr/>
            </p:nvSpPr>
            <p:spPr>
              <a:xfrm>
                <a:off x="4624200" y="2160360"/>
                <a:ext cx="4968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" h="50">
                    <a:moveTo>
                      <a:pt x="139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6" y="5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0" name="Forme libre 809"/>
              <p:cNvSpPr/>
              <p:nvPr/>
            </p:nvSpPr>
            <p:spPr>
              <a:xfrm>
                <a:off x="4673160" y="2176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1" name="Forme libre 810"/>
              <p:cNvSpPr/>
              <p:nvPr/>
            </p:nvSpPr>
            <p:spPr>
              <a:xfrm>
                <a:off x="4632120" y="2191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2" name="Forme libre 811"/>
              <p:cNvSpPr/>
              <p:nvPr/>
            </p:nvSpPr>
            <p:spPr>
              <a:xfrm>
                <a:off x="4632840" y="2191680"/>
                <a:ext cx="45000" cy="16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46">
                    <a:moveTo>
                      <a:pt x="126" y="4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3" name="Forme libre 812"/>
              <p:cNvSpPr/>
              <p:nvPr/>
            </p:nvSpPr>
            <p:spPr>
              <a:xfrm>
                <a:off x="4677120" y="22064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4" name="Forme libre 813"/>
              <p:cNvSpPr/>
              <p:nvPr/>
            </p:nvSpPr>
            <p:spPr>
              <a:xfrm>
                <a:off x="4544280" y="2247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5" name="Forme libre 814"/>
              <p:cNvSpPr/>
              <p:nvPr/>
            </p:nvSpPr>
            <p:spPr>
              <a:xfrm>
                <a:off x="4545360" y="2247840"/>
                <a:ext cx="30960" cy="11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33">
                    <a:moveTo>
                      <a:pt x="87" y="2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6" name="Forme libre 815"/>
              <p:cNvSpPr/>
              <p:nvPr/>
            </p:nvSpPr>
            <p:spPr>
              <a:xfrm>
                <a:off x="457560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7" name="Forme libre 816"/>
              <p:cNvSpPr/>
              <p:nvPr/>
            </p:nvSpPr>
            <p:spPr>
              <a:xfrm>
                <a:off x="4633560" y="222047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8" name="Forme libre 817"/>
              <p:cNvSpPr/>
              <p:nvPr/>
            </p:nvSpPr>
            <p:spPr>
              <a:xfrm>
                <a:off x="4634280" y="2220840"/>
                <a:ext cx="53280" cy="18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9" h="53">
                    <a:moveTo>
                      <a:pt x="149" y="4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9" name="Forme libre 818"/>
              <p:cNvSpPr/>
              <p:nvPr/>
            </p:nvSpPr>
            <p:spPr>
              <a:xfrm>
                <a:off x="4686840" y="2238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0" name="Forme libre 819"/>
              <p:cNvSpPr/>
              <p:nvPr/>
            </p:nvSpPr>
            <p:spPr>
              <a:xfrm>
                <a:off x="4724280" y="2193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1" name="Forme libre 820"/>
              <p:cNvSpPr/>
              <p:nvPr/>
            </p:nvSpPr>
            <p:spPr>
              <a:xfrm>
                <a:off x="4725000" y="2193120"/>
                <a:ext cx="23400" cy="9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6" h="26">
                    <a:moveTo>
                      <a:pt x="66" y="2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63" y="2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2" name="Forme libre 821"/>
              <p:cNvSpPr/>
              <p:nvPr/>
            </p:nvSpPr>
            <p:spPr>
              <a:xfrm>
                <a:off x="4747680" y="2200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3" name="Forme libre 822"/>
              <p:cNvSpPr/>
              <p:nvPr/>
            </p:nvSpPr>
            <p:spPr>
              <a:xfrm>
                <a:off x="4533480" y="221868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6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4" name="Forme libre 823"/>
              <p:cNvSpPr/>
              <p:nvPr/>
            </p:nvSpPr>
            <p:spPr>
              <a:xfrm>
                <a:off x="4534920" y="2219039"/>
                <a:ext cx="4644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0" h="47">
                    <a:moveTo>
                      <a:pt x="130" y="4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5" name="Forme libre 824"/>
              <p:cNvSpPr/>
              <p:nvPr/>
            </p:nvSpPr>
            <p:spPr>
              <a:xfrm>
                <a:off x="4580280" y="223452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0" y="5"/>
                    </a:moveTo>
                    <a:lnTo>
                      <a:pt x="3" y="6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6" name="Forme libre 825"/>
              <p:cNvSpPr/>
              <p:nvPr/>
            </p:nvSpPr>
            <p:spPr>
              <a:xfrm>
                <a:off x="4326480" y="221651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7" name="Forme libre 826"/>
              <p:cNvSpPr/>
              <p:nvPr/>
            </p:nvSpPr>
            <p:spPr>
              <a:xfrm>
                <a:off x="4327560" y="2148480"/>
                <a:ext cx="223200" cy="69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21" h="194">
                    <a:moveTo>
                      <a:pt x="619" y="0"/>
                    </a:moveTo>
                    <a:lnTo>
                      <a:pt x="0" y="189"/>
                    </a:lnTo>
                    <a:lnTo>
                      <a:pt x="3" y="194"/>
                    </a:lnTo>
                    <a:lnTo>
                      <a:pt x="621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8" name="Forme libre 827"/>
              <p:cNvSpPr/>
              <p:nvPr/>
            </p:nvSpPr>
            <p:spPr>
              <a:xfrm>
                <a:off x="4550040" y="2148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9" name="Forme libre 828"/>
              <p:cNvSpPr/>
              <p:nvPr/>
            </p:nvSpPr>
            <p:spPr>
              <a:xfrm>
                <a:off x="4365360" y="2237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0" name="Forme libre 829"/>
              <p:cNvSpPr/>
              <p:nvPr/>
            </p:nvSpPr>
            <p:spPr>
              <a:xfrm>
                <a:off x="4366079" y="2155320"/>
                <a:ext cx="270360" cy="83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2" h="233">
                    <a:moveTo>
                      <a:pt x="749" y="0"/>
                    </a:moveTo>
                    <a:lnTo>
                      <a:pt x="0" y="228"/>
                    </a:lnTo>
                    <a:lnTo>
                      <a:pt x="3" y="233"/>
                    </a:lnTo>
                    <a:lnTo>
                      <a:pt x="75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1" name="Forme libre 830"/>
              <p:cNvSpPr/>
              <p:nvPr/>
            </p:nvSpPr>
            <p:spPr>
              <a:xfrm>
                <a:off x="4635720" y="21553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2" name="Forme libre 831"/>
              <p:cNvSpPr/>
              <p:nvPr/>
            </p:nvSpPr>
            <p:spPr>
              <a:xfrm>
                <a:off x="4426920" y="2251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3" name="Forme libre 832"/>
              <p:cNvSpPr/>
              <p:nvPr/>
            </p:nvSpPr>
            <p:spPr>
              <a:xfrm>
                <a:off x="4427640" y="2168280"/>
                <a:ext cx="271440" cy="842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5" h="235">
                    <a:moveTo>
                      <a:pt x="752" y="0"/>
                    </a:moveTo>
                    <a:lnTo>
                      <a:pt x="0" y="230"/>
                    </a:lnTo>
                    <a:lnTo>
                      <a:pt x="3" y="235"/>
                    </a:lnTo>
                    <a:lnTo>
                      <a:pt x="75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4" name="Forme libre 833"/>
              <p:cNvSpPr/>
              <p:nvPr/>
            </p:nvSpPr>
            <p:spPr>
              <a:xfrm>
                <a:off x="4698360" y="2168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5" name="Forme libre 834"/>
              <p:cNvSpPr/>
              <p:nvPr/>
            </p:nvSpPr>
            <p:spPr>
              <a:xfrm>
                <a:off x="432936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6" name="Forme libre 835"/>
              <p:cNvSpPr/>
              <p:nvPr/>
            </p:nvSpPr>
            <p:spPr>
              <a:xfrm>
                <a:off x="4330079" y="2154600"/>
                <a:ext cx="107280" cy="33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9" h="95">
                    <a:moveTo>
                      <a:pt x="296" y="0"/>
                    </a:moveTo>
                    <a:lnTo>
                      <a:pt x="0" y="90"/>
                    </a:lnTo>
                    <a:lnTo>
                      <a:pt x="3" y="95"/>
                    </a:lnTo>
                    <a:lnTo>
                      <a:pt x="299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7" name="Forme libre 836"/>
              <p:cNvSpPr/>
              <p:nvPr/>
            </p:nvSpPr>
            <p:spPr>
              <a:xfrm>
                <a:off x="4436640" y="2154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8" name="Forme libre 837"/>
              <p:cNvSpPr/>
              <p:nvPr/>
            </p:nvSpPr>
            <p:spPr>
              <a:xfrm>
                <a:off x="450648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9" name="Forme libre 838"/>
              <p:cNvSpPr/>
              <p:nvPr/>
            </p:nvSpPr>
            <p:spPr>
              <a:xfrm>
                <a:off x="4507560" y="2187360"/>
                <a:ext cx="231480" cy="72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44" h="201">
                    <a:moveTo>
                      <a:pt x="641" y="0"/>
                    </a:moveTo>
                    <a:lnTo>
                      <a:pt x="0" y="196"/>
                    </a:lnTo>
                    <a:lnTo>
                      <a:pt x="3" y="201"/>
                    </a:lnTo>
                    <a:lnTo>
                      <a:pt x="644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0" name="Forme libre 839"/>
              <p:cNvSpPr/>
              <p:nvPr/>
            </p:nvSpPr>
            <p:spPr>
              <a:xfrm>
                <a:off x="473832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1" name="Forme libre 840"/>
              <p:cNvSpPr/>
              <p:nvPr/>
            </p:nvSpPr>
            <p:spPr>
              <a:xfrm>
                <a:off x="4650840" y="22489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2" name="Forme libre 841"/>
              <p:cNvSpPr/>
              <p:nvPr/>
            </p:nvSpPr>
            <p:spPr>
              <a:xfrm>
                <a:off x="4651920" y="2221200"/>
                <a:ext cx="86400" cy="29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1" h="83">
                    <a:moveTo>
                      <a:pt x="238" y="0"/>
                    </a:moveTo>
                    <a:lnTo>
                      <a:pt x="0" y="78"/>
                    </a:lnTo>
                    <a:lnTo>
                      <a:pt x="3" y="83"/>
                    </a:lnTo>
                    <a:lnTo>
                      <a:pt x="241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3" name="Forme libre 842"/>
              <p:cNvSpPr/>
              <p:nvPr/>
            </p:nvSpPr>
            <p:spPr>
              <a:xfrm>
                <a:off x="4737600" y="22208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4" name="Forme libre 843"/>
              <p:cNvSpPr/>
              <p:nvPr/>
            </p:nvSpPr>
            <p:spPr>
              <a:xfrm>
                <a:off x="4348800" y="21819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5" name="Forme libre 844"/>
              <p:cNvSpPr/>
              <p:nvPr/>
            </p:nvSpPr>
            <p:spPr>
              <a:xfrm>
                <a:off x="4349520" y="2181960"/>
                <a:ext cx="44280" cy="1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45">
                    <a:moveTo>
                      <a:pt x="124" y="4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1" y="4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6" name="Forme libre 845"/>
              <p:cNvSpPr/>
              <p:nvPr/>
            </p:nvSpPr>
            <p:spPr>
              <a:xfrm>
                <a:off x="4393080" y="21963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7" name="Forme libre 846"/>
              <p:cNvSpPr/>
              <p:nvPr/>
            </p:nvSpPr>
            <p:spPr>
              <a:xfrm>
                <a:off x="4436280" y="21549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8" name="Forme libre 847"/>
              <p:cNvSpPr/>
              <p:nvPr/>
            </p:nvSpPr>
            <p:spPr>
              <a:xfrm>
                <a:off x="4437360" y="2155320"/>
                <a:ext cx="43200" cy="15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1" h="44">
                    <a:moveTo>
                      <a:pt x="121" y="39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18" y="44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9" name="Forme libre 848"/>
              <p:cNvSpPr/>
              <p:nvPr/>
            </p:nvSpPr>
            <p:spPr>
              <a:xfrm>
                <a:off x="4479840" y="2169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0" name="Forme libre 849"/>
              <p:cNvSpPr/>
              <p:nvPr/>
            </p:nvSpPr>
            <p:spPr>
              <a:xfrm>
                <a:off x="4347720" y="2210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1" name="Forme libre 850"/>
              <p:cNvSpPr/>
              <p:nvPr/>
            </p:nvSpPr>
            <p:spPr>
              <a:xfrm>
                <a:off x="4348800" y="2210760"/>
                <a:ext cx="5112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51">
                    <a:moveTo>
                      <a:pt x="143" y="4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0" y="51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2" name="Forme libre 851"/>
              <p:cNvSpPr/>
              <p:nvPr/>
            </p:nvSpPr>
            <p:spPr>
              <a:xfrm>
                <a:off x="4399200" y="2227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3" name="Forme libre 852"/>
              <p:cNvSpPr/>
              <p:nvPr/>
            </p:nvSpPr>
            <p:spPr>
              <a:xfrm>
                <a:off x="4436640" y="2183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4" name="Forme libre 853"/>
              <p:cNvSpPr/>
              <p:nvPr/>
            </p:nvSpPr>
            <p:spPr>
              <a:xfrm>
                <a:off x="4437360" y="2183760"/>
                <a:ext cx="5076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2" h="51">
                    <a:moveTo>
                      <a:pt x="142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1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5" name="Forme libre 854"/>
              <p:cNvSpPr/>
              <p:nvPr/>
            </p:nvSpPr>
            <p:spPr>
              <a:xfrm>
                <a:off x="4487400" y="220031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6" name="Forme libre 855"/>
              <p:cNvSpPr/>
              <p:nvPr/>
            </p:nvSpPr>
            <p:spPr>
              <a:xfrm>
                <a:off x="452664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7" name="Forme libre 856"/>
              <p:cNvSpPr/>
              <p:nvPr/>
            </p:nvSpPr>
            <p:spPr>
              <a:xfrm>
                <a:off x="4527360" y="2156400"/>
                <a:ext cx="5040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0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8" name="Forme libre 857"/>
              <p:cNvSpPr/>
              <p:nvPr/>
            </p:nvSpPr>
            <p:spPr>
              <a:xfrm>
                <a:off x="4576680" y="2172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9" name="Forme libre 858"/>
              <p:cNvSpPr/>
              <p:nvPr/>
            </p:nvSpPr>
            <p:spPr>
              <a:xfrm>
                <a:off x="4443120" y="2214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0" name="Forme libre 859"/>
              <p:cNvSpPr/>
              <p:nvPr/>
            </p:nvSpPr>
            <p:spPr>
              <a:xfrm>
                <a:off x="4443840" y="2214360"/>
                <a:ext cx="48960" cy="17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7" h="49">
                    <a:moveTo>
                      <a:pt x="137" y="44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1" name="Forme libre 860"/>
              <p:cNvSpPr/>
              <p:nvPr/>
            </p:nvSpPr>
            <p:spPr>
              <a:xfrm>
                <a:off x="4492080" y="22302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2" name="Forme libre 861"/>
              <p:cNvSpPr/>
              <p:nvPr/>
            </p:nvSpPr>
            <p:spPr>
              <a:xfrm>
                <a:off x="453276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3" name="Forme libre 862"/>
              <p:cNvSpPr/>
              <p:nvPr/>
            </p:nvSpPr>
            <p:spPr>
              <a:xfrm>
                <a:off x="4533480" y="2187000"/>
                <a:ext cx="4932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" h="50">
                    <a:moveTo>
                      <a:pt x="138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4" name="Forme libre 863"/>
              <p:cNvSpPr/>
              <p:nvPr/>
            </p:nvSpPr>
            <p:spPr>
              <a:xfrm>
                <a:off x="4582079" y="220319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5" name="Forme libre 864"/>
              <p:cNvSpPr/>
              <p:nvPr/>
            </p:nvSpPr>
            <p:spPr>
              <a:xfrm>
                <a:off x="4621680" y="2159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6" name="Forme libre 865"/>
              <p:cNvSpPr/>
              <p:nvPr/>
            </p:nvSpPr>
            <p:spPr>
              <a:xfrm>
                <a:off x="4622400" y="2159280"/>
                <a:ext cx="4968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" h="50">
                    <a:moveTo>
                      <a:pt x="139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6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7" name="Forme libre 866"/>
              <p:cNvSpPr/>
              <p:nvPr/>
            </p:nvSpPr>
            <p:spPr>
              <a:xfrm>
                <a:off x="4671360" y="2175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8" name="Forme libre 867"/>
              <p:cNvSpPr/>
              <p:nvPr/>
            </p:nvSpPr>
            <p:spPr>
              <a:xfrm>
                <a:off x="4630320" y="2190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9" name="Forme libre 868"/>
              <p:cNvSpPr/>
              <p:nvPr/>
            </p:nvSpPr>
            <p:spPr>
              <a:xfrm>
                <a:off x="4631040" y="2190960"/>
                <a:ext cx="45000" cy="16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46">
                    <a:moveTo>
                      <a:pt x="126" y="4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0" name="Forme libre 869"/>
              <p:cNvSpPr/>
              <p:nvPr/>
            </p:nvSpPr>
            <p:spPr>
              <a:xfrm>
                <a:off x="4675320" y="22053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1" name="Forme libre 870"/>
              <p:cNvSpPr/>
              <p:nvPr/>
            </p:nvSpPr>
            <p:spPr>
              <a:xfrm>
                <a:off x="4542479" y="2246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2" name="Forme libre 871"/>
              <p:cNvSpPr/>
              <p:nvPr/>
            </p:nvSpPr>
            <p:spPr>
              <a:xfrm>
                <a:off x="4543559" y="2246760"/>
                <a:ext cx="30960" cy="11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33">
                    <a:moveTo>
                      <a:pt x="87" y="2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3" name="Forme libre 872"/>
              <p:cNvSpPr/>
              <p:nvPr/>
            </p:nvSpPr>
            <p:spPr>
              <a:xfrm>
                <a:off x="4573800" y="22568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4" name="Forme libre 873"/>
              <p:cNvSpPr/>
              <p:nvPr/>
            </p:nvSpPr>
            <p:spPr>
              <a:xfrm>
                <a:off x="4631760" y="2219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5" name="Forme libre 874"/>
              <p:cNvSpPr/>
              <p:nvPr/>
            </p:nvSpPr>
            <p:spPr>
              <a:xfrm>
                <a:off x="4632480" y="2219760"/>
                <a:ext cx="53280" cy="18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9" h="53">
                    <a:moveTo>
                      <a:pt x="149" y="4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6" name="Forme libre 875"/>
              <p:cNvSpPr/>
              <p:nvPr/>
            </p:nvSpPr>
            <p:spPr>
              <a:xfrm>
                <a:off x="4685040" y="2237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7" name="Forme libre 876"/>
              <p:cNvSpPr/>
              <p:nvPr/>
            </p:nvSpPr>
            <p:spPr>
              <a:xfrm>
                <a:off x="4722479" y="2192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8" name="Forme libre 877"/>
              <p:cNvSpPr/>
              <p:nvPr/>
            </p:nvSpPr>
            <p:spPr>
              <a:xfrm>
                <a:off x="4723200" y="2192400"/>
                <a:ext cx="25920" cy="9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3" h="28">
                    <a:moveTo>
                      <a:pt x="73" y="2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9" name="Forme libre 878"/>
              <p:cNvSpPr/>
              <p:nvPr/>
            </p:nvSpPr>
            <p:spPr>
              <a:xfrm>
                <a:off x="4748400" y="2200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0" name="Forme libre 879"/>
              <p:cNvSpPr/>
              <p:nvPr/>
            </p:nvSpPr>
            <p:spPr>
              <a:xfrm>
                <a:off x="4534920" y="2204279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6"/>
                    </a:lnTo>
                    <a:lnTo>
                      <a:pt x="46" y="156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4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7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6"/>
                    </a:lnTo>
                    <a:lnTo>
                      <a:pt x="310" y="134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20"/>
                    </a:lnTo>
                    <a:lnTo>
                      <a:pt x="391" y="119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10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6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9"/>
                    </a:lnTo>
                    <a:lnTo>
                      <a:pt x="470" y="97"/>
                    </a:lnTo>
                    <a:lnTo>
                      <a:pt x="475" y="96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90"/>
                    </a:lnTo>
                    <a:lnTo>
                      <a:pt x="496" y="88"/>
                    </a:lnTo>
                    <a:lnTo>
                      <a:pt x="500" y="87"/>
                    </a:lnTo>
                    <a:lnTo>
                      <a:pt x="504" y="85"/>
                    </a:lnTo>
                    <a:lnTo>
                      <a:pt x="508" y="84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4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4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7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8"/>
                    </a:lnTo>
                    <a:lnTo>
                      <a:pt x="574" y="46"/>
                    </a:lnTo>
                    <a:lnTo>
                      <a:pt x="577" y="44"/>
                    </a:lnTo>
                    <a:lnTo>
                      <a:pt x="579" y="42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3"/>
                    </a:lnTo>
                    <a:lnTo>
                      <a:pt x="589" y="31"/>
                    </a:lnTo>
                    <a:lnTo>
                      <a:pt x="590" y="28"/>
                    </a:lnTo>
                    <a:lnTo>
                      <a:pt x="592" y="27"/>
                    </a:lnTo>
                    <a:lnTo>
                      <a:pt x="593" y="25"/>
                    </a:lnTo>
                    <a:lnTo>
                      <a:pt x="594" y="23"/>
                    </a:lnTo>
                    <a:lnTo>
                      <a:pt x="595" y="21"/>
                    </a:lnTo>
                    <a:lnTo>
                      <a:pt x="596" y="19"/>
                    </a:lnTo>
                    <a:lnTo>
                      <a:pt x="597" y="16"/>
                    </a:lnTo>
                    <a:lnTo>
                      <a:pt x="598" y="15"/>
                    </a:lnTo>
                    <a:lnTo>
                      <a:pt x="598" y="13"/>
                    </a:lnTo>
                    <a:lnTo>
                      <a:pt x="599" y="11"/>
                    </a:lnTo>
                    <a:lnTo>
                      <a:pt x="599" y="9"/>
                    </a:lnTo>
                    <a:lnTo>
                      <a:pt x="600" y="7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6"/>
                    </a:lnTo>
                    <a:lnTo>
                      <a:pt x="592" y="8"/>
                    </a:lnTo>
                    <a:lnTo>
                      <a:pt x="592" y="10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8" y="19"/>
                    </a:lnTo>
                    <a:lnTo>
                      <a:pt x="587" y="21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8"/>
                    </a:lnTo>
                    <a:lnTo>
                      <a:pt x="581" y="29"/>
                    </a:lnTo>
                    <a:lnTo>
                      <a:pt x="579" y="32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7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6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1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8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3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8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6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8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4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8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2"/>
                    </a:lnTo>
                    <a:lnTo>
                      <a:pt x="430" y="103"/>
                    </a:lnTo>
                    <a:lnTo>
                      <a:pt x="426" y="105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10"/>
                    </a:lnTo>
                    <a:lnTo>
                      <a:pt x="400" y="111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5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7"/>
                    </a:lnTo>
                    <a:lnTo>
                      <a:pt x="308" y="129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4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9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3"/>
                    </a:lnTo>
                    <a:lnTo>
                      <a:pt x="177" y="144"/>
                    </a:lnTo>
                    <a:lnTo>
                      <a:pt x="163" y="145"/>
                    </a:lnTo>
                    <a:lnTo>
                      <a:pt x="148" y="146"/>
                    </a:lnTo>
                    <a:lnTo>
                      <a:pt x="134" y="147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9"/>
                    </a:lnTo>
                    <a:lnTo>
                      <a:pt x="75" y="149"/>
                    </a:lnTo>
                    <a:lnTo>
                      <a:pt x="61" y="150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1" name="Forme libre 880"/>
              <p:cNvSpPr/>
              <p:nvPr/>
            </p:nvSpPr>
            <p:spPr>
              <a:xfrm>
                <a:off x="4318920" y="2204279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1"/>
                    </a:lnTo>
                    <a:lnTo>
                      <a:pt x="6" y="23"/>
                    </a:lnTo>
                    <a:lnTo>
                      <a:pt x="7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1" y="31"/>
                    </a:lnTo>
                    <a:lnTo>
                      <a:pt x="13" y="33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6" y="46"/>
                    </a:lnTo>
                    <a:lnTo>
                      <a:pt x="28" y="48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7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4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4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4"/>
                    </a:lnTo>
                    <a:lnTo>
                      <a:pt x="96" y="85"/>
                    </a:lnTo>
                    <a:lnTo>
                      <a:pt x="100" y="87"/>
                    </a:lnTo>
                    <a:lnTo>
                      <a:pt x="104" y="88"/>
                    </a:lnTo>
                    <a:lnTo>
                      <a:pt x="108" y="90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6"/>
                    </a:lnTo>
                    <a:lnTo>
                      <a:pt x="130" y="97"/>
                    </a:lnTo>
                    <a:lnTo>
                      <a:pt x="134" y="99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6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10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9"/>
                    </a:lnTo>
                    <a:lnTo>
                      <a:pt x="214" y="120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4"/>
                    </a:lnTo>
                    <a:lnTo>
                      <a:pt x="303" y="136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7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4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6"/>
                    </a:lnTo>
                    <a:lnTo>
                      <a:pt x="569" y="156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1"/>
                    </a:lnTo>
                    <a:lnTo>
                      <a:pt x="585" y="151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50"/>
                    </a:lnTo>
                    <a:lnTo>
                      <a:pt x="525" y="149"/>
                    </a:lnTo>
                    <a:lnTo>
                      <a:pt x="510" y="149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7"/>
                    </a:lnTo>
                    <a:lnTo>
                      <a:pt x="452" y="146"/>
                    </a:lnTo>
                    <a:lnTo>
                      <a:pt x="437" y="145"/>
                    </a:lnTo>
                    <a:lnTo>
                      <a:pt x="423" y="144"/>
                    </a:lnTo>
                    <a:lnTo>
                      <a:pt x="409" y="143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9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4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9"/>
                    </a:lnTo>
                    <a:lnTo>
                      <a:pt x="279" y="127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5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1"/>
                    </a:lnTo>
                    <a:lnTo>
                      <a:pt x="195" y="110"/>
                    </a:lnTo>
                    <a:lnTo>
                      <a:pt x="190" y="108"/>
                    </a:lnTo>
                    <a:lnTo>
                      <a:pt x="184" y="107"/>
                    </a:lnTo>
                    <a:lnTo>
                      <a:pt x="179" y="106"/>
                    </a:lnTo>
                    <a:lnTo>
                      <a:pt x="174" y="105"/>
                    </a:lnTo>
                    <a:lnTo>
                      <a:pt x="170" y="103"/>
                    </a:lnTo>
                    <a:lnTo>
                      <a:pt x="165" y="102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8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4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8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6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8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3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8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1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6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2"/>
                    </a:lnTo>
                    <a:lnTo>
                      <a:pt x="19" y="29"/>
                    </a:lnTo>
                    <a:lnTo>
                      <a:pt x="17" y="28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2" name="Forme libre 881"/>
              <p:cNvSpPr/>
              <p:nvPr/>
            </p:nvSpPr>
            <p:spPr>
              <a:xfrm>
                <a:off x="4318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4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3" name="Forme libre 882"/>
              <p:cNvSpPr/>
              <p:nvPr/>
            </p:nvSpPr>
            <p:spPr>
              <a:xfrm>
                <a:off x="4534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3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4" name="Forme libre 883"/>
              <p:cNvSpPr/>
              <p:nvPr/>
            </p:nvSpPr>
            <p:spPr>
              <a:xfrm>
                <a:off x="4540320" y="216432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77"/>
                    </a:moveTo>
                    <a:lnTo>
                      <a:pt x="88" y="99"/>
                    </a:lnTo>
                    <a:lnTo>
                      <a:pt x="296" y="37"/>
                    </a:lnTo>
                    <a:lnTo>
                      <a:pt x="393" y="55"/>
                    </a:lnTo>
                    <a:lnTo>
                      <a:pt x="342" y="0"/>
                    </a:lnTo>
                    <a:lnTo>
                      <a:pt x="9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5" name="Forme libre 884"/>
              <p:cNvSpPr/>
              <p:nvPr/>
            </p:nvSpPr>
            <p:spPr>
              <a:xfrm>
                <a:off x="4386240" y="220680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393" y="22"/>
                    </a:moveTo>
                    <a:lnTo>
                      <a:pt x="305" y="0"/>
                    </a:lnTo>
                    <a:lnTo>
                      <a:pt x="97" y="62"/>
                    </a:lnTo>
                    <a:lnTo>
                      <a:pt x="0" y="45"/>
                    </a:lnTo>
                    <a:lnTo>
                      <a:pt x="51" y="99"/>
                    </a:lnTo>
                    <a:lnTo>
                      <a:pt x="301" y="99"/>
                    </a:lnTo>
                    <a:lnTo>
                      <a:pt x="197" y="8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6" name="Forme libre 885"/>
              <p:cNvSpPr/>
              <p:nvPr/>
            </p:nvSpPr>
            <p:spPr>
              <a:xfrm>
                <a:off x="4393800" y="216324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22"/>
                    </a:moveTo>
                    <a:lnTo>
                      <a:pt x="88" y="0"/>
                    </a:lnTo>
                    <a:lnTo>
                      <a:pt x="296" y="62"/>
                    </a:lnTo>
                    <a:lnTo>
                      <a:pt x="393" y="44"/>
                    </a:lnTo>
                    <a:lnTo>
                      <a:pt x="342" y="99"/>
                    </a:lnTo>
                    <a:lnTo>
                      <a:pt x="91" y="99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3" name="Forme libre 942"/>
              <p:cNvSpPr/>
              <p:nvPr/>
            </p:nvSpPr>
            <p:spPr>
              <a:xfrm>
                <a:off x="4542840" y="216612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78"/>
                    </a:moveTo>
                    <a:lnTo>
                      <a:pt x="88" y="99"/>
                    </a:lnTo>
                    <a:lnTo>
                      <a:pt x="296" y="38"/>
                    </a:lnTo>
                    <a:lnTo>
                      <a:pt x="393" y="55"/>
                    </a:lnTo>
                    <a:lnTo>
                      <a:pt x="342" y="0"/>
                    </a:lnTo>
                    <a:lnTo>
                      <a:pt x="9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4" name="Forme libre 943"/>
              <p:cNvSpPr/>
              <p:nvPr/>
            </p:nvSpPr>
            <p:spPr>
              <a:xfrm>
                <a:off x="4388760" y="220896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393" y="22"/>
                    </a:moveTo>
                    <a:lnTo>
                      <a:pt x="305" y="0"/>
                    </a:lnTo>
                    <a:lnTo>
                      <a:pt x="97" y="62"/>
                    </a:lnTo>
                    <a:lnTo>
                      <a:pt x="0" y="45"/>
                    </a:lnTo>
                    <a:lnTo>
                      <a:pt x="51" y="99"/>
                    </a:lnTo>
                    <a:lnTo>
                      <a:pt x="301" y="99"/>
                    </a:lnTo>
                    <a:lnTo>
                      <a:pt x="197" y="80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5" name="Forme libre 944"/>
              <p:cNvSpPr/>
              <p:nvPr/>
            </p:nvSpPr>
            <p:spPr>
              <a:xfrm>
                <a:off x="4396320" y="2165039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22"/>
                    </a:moveTo>
                    <a:lnTo>
                      <a:pt x="88" y="0"/>
                    </a:lnTo>
                    <a:lnTo>
                      <a:pt x="296" y="62"/>
                    </a:lnTo>
                    <a:lnTo>
                      <a:pt x="393" y="44"/>
                    </a:lnTo>
                    <a:lnTo>
                      <a:pt x="342" y="99"/>
                    </a:lnTo>
                    <a:lnTo>
                      <a:pt x="91" y="99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6" name="Forme libre 945"/>
              <p:cNvSpPr/>
              <p:nvPr/>
            </p:nvSpPr>
            <p:spPr>
              <a:xfrm>
                <a:off x="4534200" y="2211839"/>
                <a:ext cx="139320" cy="34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8" h="98">
                    <a:moveTo>
                      <a:pt x="388" y="77"/>
                    </a:moveTo>
                    <a:lnTo>
                      <a:pt x="301" y="98"/>
                    </a:lnTo>
                    <a:lnTo>
                      <a:pt x="96" y="37"/>
                    </a:lnTo>
                    <a:lnTo>
                      <a:pt x="0" y="55"/>
                    </a:lnTo>
                    <a:lnTo>
                      <a:pt x="50" y="0"/>
                    </a:lnTo>
                    <a:lnTo>
                      <a:pt x="298" y="0"/>
                    </a:lnTo>
                    <a:lnTo>
                      <a:pt x="195" y="19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7" name="Forme libre 946"/>
              <p:cNvSpPr/>
              <p:nvPr/>
            </p:nvSpPr>
            <p:spPr>
              <a:xfrm>
                <a:off x="4536360" y="2214360"/>
                <a:ext cx="139320" cy="34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8" h="98">
                    <a:moveTo>
                      <a:pt x="388" y="77"/>
                    </a:moveTo>
                    <a:lnTo>
                      <a:pt x="301" y="98"/>
                    </a:lnTo>
                    <a:lnTo>
                      <a:pt x="96" y="37"/>
                    </a:lnTo>
                    <a:lnTo>
                      <a:pt x="0" y="55"/>
                    </a:lnTo>
                    <a:lnTo>
                      <a:pt x="51" y="0"/>
                    </a:lnTo>
                    <a:lnTo>
                      <a:pt x="298" y="0"/>
                    </a:lnTo>
                    <a:lnTo>
                      <a:pt x="195" y="19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pic>
          <p:nvPicPr>
            <p:cNvPr id="608" name="Picture 21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215856" y="6183075"/>
              <a:ext cx="720000" cy="6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9" name="Picture 2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095521" y="6156101"/>
              <a:ext cx="697319" cy="6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0" name="Forme libre 609"/>
            <p:cNvSpPr/>
            <p:nvPr/>
          </p:nvSpPr>
          <p:spPr>
            <a:xfrm>
              <a:off x="2376444" y="3575940"/>
              <a:ext cx="936000" cy="187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1" name="ZoneTexte 610"/>
            <p:cNvSpPr txBox="1"/>
            <p:nvPr/>
          </p:nvSpPr>
          <p:spPr>
            <a:xfrm>
              <a:off x="4212360" y="883660"/>
              <a:ext cx="653400" cy="2001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Internet</a:t>
              </a:r>
            </a:p>
          </p:txBody>
        </p:sp>
        <p:pic>
          <p:nvPicPr>
            <p:cNvPr id="612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880444" y="385350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458884" y="385350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4" name="Connecteur droit 613"/>
            <p:cNvSpPr/>
            <p:nvPr/>
          </p:nvSpPr>
          <p:spPr>
            <a:xfrm>
              <a:off x="2808444" y="3935940"/>
              <a:ext cx="72000" cy="0"/>
            </a:xfrm>
            <a:prstGeom prst="line">
              <a:avLst/>
            </a:prstGeom>
            <a:noFill/>
            <a:ln w="72000">
              <a:solidFill>
                <a:srgbClr val="DC2300"/>
              </a:solidFill>
              <a:prstDash val="solid"/>
            </a:ln>
          </p:spPr>
          <p:txBody>
            <a:bodyPr vert="horz" wrap="none" lIns="36000" tIns="36000" rIns="36000" bIns="36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5" name="ZoneTexte 614"/>
            <p:cNvSpPr txBox="1"/>
            <p:nvPr/>
          </p:nvSpPr>
          <p:spPr>
            <a:xfrm>
              <a:off x="2409133" y="3704141"/>
              <a:ext cx="87062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2920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616" name="ZoneTexte 615"/>
            <p:cNvSpPr txBox="1"/>
            <p:nvPr/>
          </p:nvSpPr>
          <p:spPr>
            <a:xfrm>
              <a:off x="2451580" y="4424225"/>
              <a:ext cx="785728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importants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(2n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7" name="Connecteur droit 616"/>
            <p:cNvSpPr/>
            <p:nvPr/>
          </p:nvSpPr>
          <p:spPr>
            <a:xfrm flipH="1" flipV="1">
              <a:off x="2655336" y="3935939"/>
              <a:ext cx="81107" cy="50400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8" name="Connecteur droit 617"/>
            <p:cNvSpPr/>
            <p:nvPr/>
          </p:nvSpPr>
          <p:spPr>
            <a:xfrm flipV="1">
              <a:off x="2736443" y="3935941"/>
              <a:ext cx="354777" cy="503999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9" name="Connecteur droit 618"/>
            <p:cNvSpPr/>
            <p:nvPr/>
          </p:nvSpPr>
          <p:spPr>
            <a:xfrm flipH="1" flipV="1">
              <a:off x="2655337" y="3930717"/>
              <a:ext cx="297107" cy="509223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0" name="Connecteur droit 619"/>
            <p:cNvSpPr/>
            <p:nvPr/>
          </p:nvSpPr>
          <p:spPr>
            <a:xfrm flipV="1">
              <a:off x="2952444" y="3930717"/>
              <a:ext cx="138777" cy="509583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1" name="ZoneTexte 620"/>
            <p:cNvSpPr txBox="1"/>
            <p:nvPr/>
          </p:nvSpPr>
          <p:spPr>
            <a:xfrm>
              <a:off x="2430421" y="4962534"/>
              <a:ext cx="828047" cy="2504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NAS, VM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critiques…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+ SR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2" name="Forme libre 621"/>
            <p:cNvSpPr/>
            <p:nvPr/>
          </p:nvSpPr>
          <p:spPr>
            <a:xfrm>
              <a:off x="7121296" y="3362928"/>
              <a:ext cx="1015439" cy="129607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23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625298" y="364048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203738" y="364048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5" name="Connecteur droit 624"/>
            <p:cNvSpPr/>
            <p:nvPr/>
          </p:nvSpPr>
          <p:spPr>
            <a:xfrm>
              <a:off x="7553298" y="3722928"/>
              <a:ext cx="72000" cy="0"/>
            </a:xfrm>
            <a:prstGeom prst="line">
              <a:avLst/>
            </a:prstGeom>
            <a:noFill/>
            <a:ln w="72000">
              <a:solidFill>
                <a:srgbClr val="DC2300"/>
              </a:solidFill>
              <a:prstDash val="solid"/>
            </a:ln>
          </p:spPr>
          <p:txBody>
            <a:bodyPr vert="horz" wrap="none" lIns="36000" tIns="36000" rIns="36000" bIns="36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6" name="ZoneTexte 625"/>
            <p:cNvSpPr txBox="1"/>
            <p:nvPr/>
          </p:nvSpPr>
          <p:spPr>
            <a:xfrm>
              <a:off x="7215735" y="4058829"/>
              <a:ext cx="747128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Cœur de grille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7" name="ZoneTexte 626"/>
            <p:cNvSpPr txBox="1"/>
            <p:nvPr/>
          </p:nvSpPr>
          <p:spPr>
            <a:xfrm>
              <a:off x="7159083" y="3501569"/>
              <a:ext cx="860428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EN x650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628" name="Forme libre 627"/>
            <p:cNvSpPr/>
            <p:nvPr/>
          </p:nvSpPr>
          <p:spPr>
            <a:xfrm>
              <a:off x="664161" y="1290994"/>
              <a:ext cx="1053896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2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952162" y="157899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0" name="ZoneTexte 629"/>
            <p:cNvSpPr txBox="1"/>
            <p:nvPr/>
          </p:nvSpPr>
          <p:spPr>
            <a:xfrm>
              <a:off x="1075921" y="1432356"/>
              <a:ext cx="256481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2920</a:t>
              </a:r>
              <a:endParaRPr lang="fr-FR" sz="10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1" name="ZoneTexte 630"/>
            <p:cNvSpPr txBox="1"/>
            <p:nvPr/>
          </p:nvSpPr>
          <p:spPr>
            <a:xfrm>
              <a:off x="702942" y="2080840"/>
              <a:ext cx="858440" cy="4424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err="1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(n x 1G)</a:t>
              </a:r>
            </a:p>
          </p:txBody>
        </p:sp>
        <p:sp>
          <p:nvSpPr>
            <p:cNvPr id="632" name="Connecteur droit 631"/>
            <p:cNvSpPr/>
            <p:nvPr/>
          </p:nvSpPr>
          <p:spPr>
            <a:xfrm flipV="1">
              <a:off x="880161" y="1733434"/>
              <a:ext cx="144001" cy="35568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3" name="Connecteur droit 632"/>
            <p:cNvSpPr/>
            <p:nvPr/>
          </p:nvSpPr>
          <p:spPr>
            <a:xfrm flipH="1" flipV="1">
              <a:off x="1151880" y="1732720"/>
              <a:ext cx="12250" cy="35027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4" name="Connecteur droit 633"/>
            <p:cNvSpPr/>
            <p:nvPr/>
          </p:nvSpPr>
          <p:spPr>
            <a:xfrm flipH="1" flipV="1">
              <a:off x="1248450" y="1706980"/>
              <a:ext cx="207712" cy="37601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grpSp>
          <p:nvGrpSpPr>
            <p:cNvPr id="635" name="Groupe 634"/>
            <p:cNvGrpSpPr/>
            <p:nvPr/>
          </p:nvGrpSpPr>
          <p:grpSpPr>
            <a:xfrm>
              <a:off x="8003176" y="5785229"/>
              <a:ext cx="843119" cy="154440"/>
              <a:chOff x="7282440" y="5389200"/>
              <a:chExt cx="843119" cy="154440"/>
            </a:xfrm>
          </p:grpSpPr>
          <p:pic>
            <p:nvPicPr>
              <p:cNvPr id="726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703999" y="538920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7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282440" y="538920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8" name="Connecteur droit 727"/>
              <p:cNvSpPr/>
              <p:nvPr/>
            </p:nvSpPr>
            <p:spPr>
              <a:xfrm>
                <a:off x="7632000" y="5471640"/>
                <a:ext cx="71999" cy="0"/>
              </a:xfrm>
              <a:prstGeom prst="line">
                <a:avLst/>
              </a:prstGeom>
              <a:noFill/>
              <a:ln w="72000">
                <a:solidFill>
                  <a:srgbClr val="DC2300"/>
                </a:solidFill>
                <a:prstDash val="solid"/>
              </a:ln>
            </p:spPr>
            <p:txBody>
              <a:bodyPr vert="horz" wrap="none" lIns="36000" tIns="36000" rIns="36000" bIns="36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sp>
          <p:nvSpPr>
            <p:cNvPr id="636" name="ZoneTexte 635"/>
            <p:cNvSpPr txBox="1"/>
            <p:nvPr/>
          </p:nvSpPr>
          <p:spPr>
            <a:xfrm>
              <a:off x="7944448" y="5635870"/>
              <a:ext cx="888577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3750G/E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637" name="Connecteur droit 636"/>
            <p:cNvSpPr/>
            <p:nvPr/>
          </p:nvSpPr>
          <p:spPr>
            <a:xfrm flipH="1" flipV="1">
              <a:off x="8136736" y="5950109"/>
              <a:ext cx="144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8" name="Connecteur droit 637"/>
            <p:cNvSpPr/>
            <p:nvPr/>
          </p:nvSpPr>
          <p:spPr>
            <a:xfrm flipV="1">
              <a:off x="8280736" y="5950109"/>
              <a:ext cx="288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9" name="Connecteur droit 638"/>
            <p:cNvSpPr/>
            <p:nvPr/>
          </p:nvSpPr>
          <p:spPr>
            <a:xfrm flipH="1" flipV="1">
              <a:off x="8208736" y="5950109"/>
              <a:ext cx="288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0" name="Connecteur droit 639"/>
            <p:cNvSpPr/>
            <p:nvPr/>
          </p:nvSpPr>
          <p:spPr>
            <a:xfrm flipV="1">
              <a:off x="8496736" y="5939669"/>
              <a:ext cx="144000" cy="4323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1" name="Connecteur droit 640"/>
            <p:cNvSpPr/>
            <p:nvPr/>
          </p:nvSpPr>
          <p:spPr>
            <a:xfrm flipH="1" flipV="1">
              <a:off x="8280736" y="5950109"/>
              <a:ext cx="432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2" name="Connecteur droit 641"/>
            <p:cNvSpPr/>
            <p:nvPr/>
          </p:nvSpPr>
          <p:spPr>
            <a:xfrm flipV="1">
              <a:off x="8712736" y="5950469"/>
              <a:ext cx="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43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3578" y="6141566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4" name="Connecteur droit 643"/>
            <p:cNvSpPr/>
            <p:nvPr/>
          </p:nvSpPr>
          <p:spPr>
            <a:xfrm flipV="1">
              <a:off x="2819578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5" name="ZoneTexte 644"/>
            <p:cNvSpPr txBox="1"/>
            <p:nvPr/>
          </p:nvSpPr>
          <p:spPr>
            <a:xfrm>
              <a:off x="2565987" y="5992207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6" name="ZoneTexte 645"/>
            <p:cNvSpPr txBox="1"/>
            <p:nvPr/>
          </p:nvSpPr>
          <p:spPr>
            <a:xfrm>
              <a:off x="2365834" y="6708110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7" name="Connecteur droit 646"/>
            <p:cNvSpPr/>
            <p:nvPr/>
          </p:nvSpPr>
          <p:spPr>
            <a:xfrm flipV="1">
              <a:off x="2730700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8" name="Connecteur droit 647"/>
            <p:cNvSpPr/>
            <p:nvPr/>
          </p:nvSpPr>
          <p:spPr>
            <a:xfrm flipV="1">
              <a:off x="2655337" y="6273626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4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3561" y="6141566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0" name="Connecteur droit 649"/>
            <p:cNvSpPr/>
            <p:nvPr/>
          </p:nvSpPr>
          <p:spPr>
            <a:xfrm flipV="1">
              <a:off x="1639561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1" name="ZoneTexte 650"/>
            <p:cNvSpPr txBox="1"/>
            <p:nvPr/>
          </p:nvSpPr>
          <p:spPr>
            <a:xfrm>
              <a:off x="1430075" y="6004104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2" name="ZoneTexte 651"/>
            <p:cNvSpPr txBox="1"/>
            <p:nvPr/>
          </p:nvSpPr>
          <p:spPr>
            <a:xfrm>
              <a:off x="1185817" y="6708110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3" name="Connecteur droit 652"/>
            <p:cNvSpPr/>
            <p:nvPr/>
          </p:nvSpPr>
          <p:spPr>
            <a:xfrm flipV="1">
              <a:off x="1550683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4" name="Connecteur droit 653"/>
            <p:cNvSpPr/>
            <p:nvPr/>
          </p:nvSpPr>
          <p:spPr>
            <a:xfrm flipV="1">
              <a:off x="1475320" y="6273626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5" name="Forme libre 654"/>
            <p:cNvSpPr/>
            <p:nvPr/>
          </p:nvSpPr>
          <p:spPr>
            <a:xfrm>
              <a:off x="3493080" y="5850728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n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56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1081" y="613872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Connecteur droit 656"/>
            <p:cNvSpPr/>
            <p:nvPr/>
          </p:nvSpPr>
          <p:spPr>
            <a:xfrm flipV="1">
              <a:off x="3997081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8" name="ZoneTexte 657"/>
            <p:cNvSpPr txBox="1"/>
            <p:nvPr/>
          </p:nvSpPr>
          <p:spPr>
            <a:xfrm>
              <a:off x="3743490" y="5989370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9" name="ZoneTexte 658"/>
            <p:cNvSpPr txBox="1"/>
            <p:nvPr/>
          </p:nvSpPr>
          <p:spPr>
            <a:xfrm>
              <a:off x="3543337" y="6705273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0" name="Connecteur droit 659"/>
            <p:cNvSpPr/>
            <p:nvPr/>
          </p:nvSpPr>
          <p:spPr>
            <a:xfrm flipV="1">
              <a:off x="3908203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1" name="Connecteur droit 660"/>
            <p:cNvSpPr/>
            <p:nvPr/>
          </p:nvSpPr>
          <p:spPr>
            <a:xfrm flipV="1">
              <a:off x="3832840" y="6270789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62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3578" y="635891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8798" y="655943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4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3561" y="6353037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5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8781" y="655354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6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1081" y="634434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7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6301" y="6544855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Forme libre 667"/>
            <p:cNvSpPr/>
            <p:nvPr/>
          </p:nvSpPr>
          <p:spPr>
            <a:xfrm>
              <a:off x="6840616" y="5850728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2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6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28617" y="613872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0" name="Connecteur droit 669"/>
            <p:cNvSpPr/>
            <p:nvPr/>
          </p:nvSpPr>
          <p:spPr>
            <a:xfrm flipV="1">
              <a:off x="7344617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71" name="ZoneTexte 670"/>
            <p:cNvSpPr txBox="1"/>
            <p:nvPr/>
          </p:nvSpPr>
          <p:spPr>
            <a:xfrm>
              <a:off x="7091026" y="5989370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72" name="ZoneTexte 671"/>
            <p:cNvSpPr txBox="1"/>
            <p:nvPr/>
          </p:nvSpPr>
          <p:spPr>
            <a:xfrm>
              <a:off x="6890873" y="6705273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73" name="Connecteur droit 672"/>
            <p:cNvSpPr/>
            <p:nvPr/>
          </p:nvSpPr>
          <p:spPr>
            <a:xfrm flipV="1">
              <a:off x="7255739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74" name="Connecteur droit 673"/>
            <p:cNvSpPr/>
            <p:nvPr/>
          </p:nvSpPr>
          <p:spPr>
            <a:xfrm flipV="1">
              <a:off x="7180376" y="6270789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75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28617" y="634434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6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33837" y="6544855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7" name="Forme libre 676"/>
            <p:cNvSpPr/>
            <p:nvPr/>
          </p:nvSpPr>
          <p:spPr>
            <a:xfrm>
              <a:off x="5616376" y="5849622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1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78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4377" y="6137623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9" name="Connecteur droit 678"/>
            <p:cNvSpPr/>
            <p:nvPr/>
          </p:nvSpPr>
          <p:spPr>
            <a:xfrm flipV="1">
              <a:off x="6120377" y="6255011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0" name="ZoneTexte 679"/>
            <p:cNvSpPr txBox="1"/>
            <p:nvPr/>
          </p:nvSpPr>
          <p:spPr>
            <a:xfrm>
              <a:off x="5866786" y="5988264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1" name="ZoneTexte 680"/>
            <p:cNvSpPr txBox="1"/>
            <p:nvPr/>
          </p:nvSpPr>
          <p:spPr>
            <a:xfrm>
              <a:off x="5666633" y="6704167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2" name="Connecteur droit 681"/>
            <p:cNvSpPr/>
            <p:nvPr/>
          </p:nvSpPr>
          <p:spPr>
            <a:xfrm flipV="1">
              <a:off x="6031499" y="6255011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3" name="Connecteur droit 682"/>
            <p:cNvSpPr/>
            <p:nvPr/>
          </p:nvSpPr>
          <p:spPr>
            <a:xfrm flipV="1">
              <a:off x="5956136" y="6269683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84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4377" y="634323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5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9597" y="654374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6" name="Forme libre 685"/>
            <p:cNvSpPr/>
            <p:nvPr/>
          </p:nvSpPr>
          <p:spPr>
            <a:xfrm>
              <a:off x="8813800" y="3076607"/>
              <a:ext cx="1051048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7" name="ZoneTexte 686"/>
            <p:cNvSpPr txBox="1"/>
            <p:nvPr/>
          </p:nvSpPr>
          <p:spPr>
            <a:xfrm>
              <a:off x="8905577" y="3214073"/>
              <a:ext cx="836897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pic>
          <p:nvPicPr>
            <p:cNvPr id="688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9072024" y="3585649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9" name="Forme libre 688"/>
            <p:cNvSpPr/>
            <p:nvPr/>
          </p:nvSpPr>
          <p:spPr>
            <a:xfrm>
              <a:off x="8674100" y="3145708"/>
              <a:ext cx="1046732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90" name="ZoneTexte 689"/>
            <p:cNvSpPr txBox="1"/>
            <p:nvPr/>
          </p:nvSpPr>
          <p:spPr>
            <a:xfrm>
              <a:off x="8761561" y="3283174"/>
              <a:ext cx="836897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pic>
          <p:nvPicPr>
            <p:cNvPr id="691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928008" y="3654750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2" name="Forme libre 691"/>
            <p:cNvSpPr/>
            <p:nvPr/>
          </p:nvSpPr>
          <p:spPr>
            <a:xfrm>
              <a:off x="8514366" y="3229007"/>
              <a:ext cx="1062450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93" name="ZoneTexte 692"/>
            <p:cNvSpPr txBox="1"/>
            <p:nvPr/>
          </p:nvSpPr>
          <p:spPr>
            <a:xfrm>
              <a:off x="8613955" y="3357433"/>
              <a:ext cx="844077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94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783992" y="3738049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5" name="Forme libre 694"/>
            <p:cNvSpPr/>
            <p:nvPr/>
          </p:nvSpPr>
          <p:spPr>
            <a:xfrm>
              <a:off x="8824047" y="1178024"/>
              <a:ext cx="1017854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96" name="Cylindre 695"/>
            <p:cNvSpPr/>
            <p:nvPr/>
          </p:nvSpPr>
          <p:spPr>
            <a:xfrm>
              <a:off x="9204051" y="1746532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7" name="ZoneTexte 696"/>
            <p:cNvSpPr txBox="1"/>
            <p:nvPr/>
          </p:nvSpPr>
          <p:spPr>
            <a:xfrm>
              <a:off x="8918742" y="1315490"/>
              <a:ext cx="865493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sp>
          <p:nvSpPr>
            <p:cNvPr id="698" name="Forme libre 697"/>
            <p:cNvSpPr/>
            <p:nvPr/>
          </p:nvSpPr>
          <p:spPr>
            <a:xfrm>
              <a:off x="8674100" y="1255365"/>
              <a:ext cx="1046732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99" name="Cylindre 698"/>
            <p:cNvSpPr/>
            <p:nvPr/>
          </p:nvSpPr>
          <p:spPr>
            <a:xfrm>
              <a:off x="9060035" y="1823873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0" name="ZoneTexte 699"/>
            <p:cNvSpPr txBox="1"/>
            <p:nvPr/>
          </p:nvSpPr>
          <p:spPr>
            <a:xfrm>
              <a:off x="8774726" y="1392831"/>
              <a:ext cx="865493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sp>
          <p:nvSpPr>
            <p:cNvPr id="701" name="Forme libre 700"/>
            <p:cNvSpPr/>
            <p:nvPr/>
          </p:nvSpPr>
          <p:spPr>
            <a:xfrm>
              <a:off x="8514366" y="1345663"/>
              <a:ext cx="1063194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02" name="Cylindre 701"/>
            <p:cNvSpPr/>
            <p:nvPr/>
          </p:nvSpPr>
          <p:spPr>
            <a:xfrm>
              <a:off x="8916763" y="1914171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3" name="ZoneTexte 702"/>
            <p:cNvSpPr txBox="1"/>
            <p:nvPr/>
          </p:nvSpPr>
          <p:spPr>
            <a:xfrm>
              <a:off x="8616546" y="1474089"/>
              <a:ext cx="895309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04" name="Forme libre 703"/>
            <p:cNvSpPr/>
            <p:nvPr/>
          </p:nvSpPr>
          <p:spPr>
            <a:xfrm rot="20121614" flipV="1">
              <a:off x="7882567" y="5192319"/>
              <a:ext cx="613017" cy="1392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43A9C9">
                  <a:alpha val="50000"/>
                </a:srgbClr>
              </a:solidFill>
              <a:prstDash val="solid"/>
            </a:ln>
          </p:spPr>
          <p:txBody>
            <a:bodyPr vert="horz" wrap="none" lIns="18000" tIns="18000" rIns="18000" bIns="18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05" name="ZoneTexte 704"/>
            <p:cNvSpPr txBox="1"/>
            <p:nvPr/>
          </p:nvSpPr>
          <p:spPr>
            <a:xfrm>
              <a:off x="5502567" y="724276"/>
              <a:ext cx="428964" cy="2064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1Gb/s</a:t>
              </a:r>
            </a:p>
          </p:txBody>
        </p:sp>
        <p:sp>
          <p:nvSpPr>
            <p:cNvPr id="706" name="ZoneTexte 705"/>
            <p:cNvSpPr txBox="1"/>
            <p:nvPr/>
          </p:nvSpPr>
          <p:spPr>
            <a:xfrm>
              <a:off x="3081419" y="721625"/>
              <a:ext cx="518732" cy="2064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10Gb/s</a:t>
              </a:r>
            </a:p>
          </p:txBody>
        </p:sp>
        <p:sp>
          <p:nvSpPr>
            <p:cNvPr id="707" name="ZoneTexte 706"/>
            <p:cNvSpPr txBox="1"/>
            <p:nvPr/>
          </p:nvSpPr>
          <p:spPr>
            <a:xfrm>
              <a:off x="135331" y="6804173"/>
              <a:ext cx="844628" cy="508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Bâtiment</a:t>
              </a:r>
            </a:p>
            <a:p>
              <a:pPr algn="ctr"/>
              <a:r>
                <a:rPr lang="fr-FR" sz="1200" dirty="0" smtClean="0"/>
                <a:t>LAPP</a:t>
              </a:r>
              <a:endParaRPr lang="fr-FR" sz="1200" dirty="0"/>
            </a:p>
          </p:txBody>
        </p:sp>
        <p:sp>
          <p:nvSpPr>
            <p:cNvPr id="708" name="Forme libre 707"/>
            <p:cNvSpPr/>
            <p:nvPr/>
          </p:nvSpPr>
          <p:spPr>
            <a:xfrm>
              <a:off x="816449" y="1403781"/>
              <a:ext cx="1048809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70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104450" y="1691781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0" name="ZoneTexte 709"/>
            <p:cNvSpPr txBox="1"/>
            <p:nvPr/>
          </p:nvSpPr>
          <p:spPr>
            <a:xfrm>
              <a:off x="1228209" y="1545143"/>
              <a:ext cx="256481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2920</a:t>
              </a:r>
              <a:endParaRPr lang="fr-FR" sz="10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1" name="ZoneTexte 710"/>
            <p:cNvSpPr txBox="1"/>
            <p:nvPr/>
          </p:nvSpPr>
          <p:spPr>
            <a:xfrm>
              <a:off x="855230" y="2193627"/>
              <a:ext cx="858440" cy="4424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err="1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(n x 1G)</a:t>
              </a:r>
            </a:p>
          </p:txBody>
        </p:sp>
        <p:sp>
          <p:nvSpPr>
            <p:cNvPr id="712" name="Connecteur droit 711"/>
            <p:cNvSpPr/>
            <p:nvPr/>
          </p:nvSpPr>
          <p:spPr>
            <a:xfrm flipV="1">
              <a:off x="1032449" y="1846221"/>
              <a:ext cx="144001" cy="35568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3" name="Connecteur droit 712"/>
            <p:cNvSpPr/>
            <p:nvPr/>
          </p:nvSpPr>
          <p:spPr>
            <a:xfrm flipH="1" flipV="1">
              <a:off x="1295896" y="1846220"/>
              <a:ext cx="5220" cy="34956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4" name="Connecteur droit 713"/>
            <p:cNvSpPr/>
            <p:nvPr/>
          </p:nvSpPr>
          <p:spPr>
            <a:xfrm flipH="1" flipV="1">
              <a:off x="1372224" y="1823873"/>
              <a:ext cx="236225" cy="371908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5" name="Forme libre 714"/>
            <p:cNvSpPr/>
            <p:nvPr/>
          </p:nvSpPr>
          <p:spPr>
            <a:xfrm>
              <a:off x="960465" y="1528747"/>
              <a:ext cx="1060837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716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248466" y="1816747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7" name="ZoneTexte 716"/>
            <p:cNvSpPr txBox="1"/>
            <p:nvPr/>
          </p:nvSpPr>
          <p:spPr>
            <a:xfrm>
              <a:off x="1282874" y="1665588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8" name="ZoneTexte 717"/>
            <p:cNvSpPr txBox="1"/>
            <p:nvPr/>
          </p:nvSpPr>
          <p:spPr>
            <a:xfrm>
              <a:off x="997354" y="2305032"/>
              <a:ext cx="862224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9" name="ZoneTexte 718"/>
            <p:cNvSpPr txBox="1"/>
            <p:nvPr/>
          </p:nvSpPr>
          <p:spPr>
            <a:xfrm>
              <a:off x="1053299" y="2935473"/>
              <a:ext cx="750334" cy="125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AD1,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dns1</a:t>
              </a: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, </a:t>
              </a:r>
              <a:r>
                <a:rPr lang="fr-FR" sz="800" b="0" i="0" u="none" strike="noStrike" kern="1200" dirty="0" err="1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gasper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20" name="Connecteur droit 719"/>
            <p:cNvSpPr/>
            <p:nvPr/>
          </p:nvSpPr>
          <p:spPr>
            <a:xfrm flipV="1">
              <a:off x="1176465" y="1931260"/>
              <a:ext cx="179984" cy="39560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21" name="Connecteur droit 720"/>
            <p:cNvSpPr/>
            <p:nvPr/>
          </p:nvSpPr>
          <p:spPr>
            <a:xfrm flipH="1" flipV="1">
              <a:off x="1428779" y="1958596"/>
              <a:ext cx="5859" cy="36827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22" name="Connecteur droit 721"/>
            <p:cNvSpPr/>
            <p:nvPr/>
          </p:nvSpPr>
          <p:spPr>
            <a:xfrm flipH="1" flipV="1">
              <a:off x="1526010" y="1958600"/>
              <a:ext cx="226456" cy="36214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23" name="ZoneTexte 722"/>
            <p:cNvSpPr txBox="1"/>
            <p:nvPr/>
          </p:nvSpPr>
          <p:spPr>
            <a:xfrm>
              <a:off x="7998893" y="6348183"/>
              <a:ext cx="785728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importants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(2n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724" name="Picture 49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3687660" y="2479818"/>
              <a:ext cx="344520" cy="5043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5" name="ZoneTexte 724"/>
            <p:cNvSpPr txBox="1"/>
            <p:nvPr/>
          </p:nvSpPr>
          <p:spPr>
            <a:xfrm>
              <a:off x="3530001" y="2222083"/>
              <a:ext cx="632424" cy="270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4900M</a:t>
              </a:r>
              <a:endParaRPr lang="fr-FR" sz="1000" b="1" dirty="0"/>
            </a:p>
          </p:txBody>
        </p:sp>
      </p:grpSp>
      <p:sp>
        <p:nvSpPr>
          <p:cNvPr id="948" name="ZoneTexte 947"/>
          <p:cNvSpPr txBox="1"/>
          <p:nvPr/>
        </p:nvSpPr>
        <p:spPr>
          <a:xfrm>
            <a:off x="8070923" y="6361933"/>
            <a:ext cx="1253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Bâtiment</a:t>
            </a:r>
          </a:p>
          <a:p>
            <a:pPr algn="ctr"/>
            <a:r>
              <a:rPr lang="fr-FR" sz="1100" dirty="0" smtClean="0"/>
              <a:t>Mécatronique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4234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itre 1"/>
          <p:cNvSpPr>
            <a:spLocks noGrp="1"/>
          </p:cNvSpPr>
          <p:nvPr>
            <p:ph type="title"/>
          </p:nvPr>
        </p:nvSpPr>
        <p:spPr>
          <a:xfrm>
            <a:off x="1376735" y="0"/>
            <a:ext cx="7400925" cy="418058"/>
          </a:xfrm>
        </p:spPr>
        <p:txBody>
          <a:bodyPr/>
          <a:lstStyle/>
          <a:p>
            <a:pPr eaLnBrk="1" hangingPunct="1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INFRASTRUCTURE (deux salles) </a:t>
            </a:r>
          </a:p>
        </p:txBody>
      </p:sp>
      <p:grpSp>
        <p:nvGrpSpPr>
          <p:cNvPr id="318" name="Groupe 317"/>
          <p:cNvGrpSpPr/>
          <p:nvPr/>
        </p:nvGrpSpPr>
        <p:grpSpPr>
          <a:xfrm>
            <a:off x="0" y="715371"/>
            <a:ext cx="9077952" cy="6268682"/>
            <a:chOff x="215856" y="721625"/>
            <a:chExt cx="9648992" cy="6838051"/>
          </a:xfrm>
        </p:grpSpPr>
        <p:sp>
          <p:nvSpPr>
            <p:cNvPr id="319" name="Connecteur droit 192"/>
            <p:cNvSpPr/>
            <p:nvPr/>
          </p:nvSpPr>
          <p:spPr>
            <a:xfrm flipV="1">
              <a:off x="3081419" y="2772136"/>
              <a:ext cx="826782" cy="1158579"/>
            </a:xfrm>
            <a:custGeom>
              <a:avLst/>
              <a:gdLst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  <a:gd name="connsiteX0" fmla="*/ 0 w 1123476"/>
                <a:gd name="connsiteY0" fmla="*/ 0 h 1055082"/>
                <a:gd name="connsiteX1" fmla="*/ 654456 w 1123476"/>
                <a:gd name="connsiteY1" fmla="*/ 6063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3476" h="1055082">
                  <a:moveTo>
                    <a:pt x="0" y="0"/>
                  </a:moveTo>
                  <a:lnTo>
                    <a:pt x="1123476" y="1055082"/>
                  </a:ln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20" name="Connecteur droit 319"/>
            <p:cNvSpPr/>
            <p:nvPr/>
          </p:nvSpPr>
          <p:spPr>
            <a:xfrm>
              <a:off x="6084376" y="6622075"/>
              <a:ext cx="1247702" cy="0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prstDash val="sysDot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21" name="Connecteur droit 320"/>
            <p:cNvSpPr/>
            <p:nvPr/>
          </p:nvSpPr>
          <p:spPr>
            <a:xfrm flipV="1">
              <a:off x="2904795" y="6636650"/>
              <a:ext cx="1049262" cy="14602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22" name="Connecteur droit 321"/>
            <p:cNvSpPr/>
            <p:nvPr/>
          </p:nvSpPr>
          <p:spPr>
            <a:xfrm>
              <a:off x="1773784" y="6445820"/>
              <a:ext cx="1051777" cy="1176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23" name="Connecteur droit 322"/>
            <p:cNvSpPr/>
            <p:nvPr/>
          </p:nvSpPr>
          <p:spPr>
            <a:xfrm flipH="1" flipV="1">
              <a:off x="1204162" y="1660539"/>
              <a:ext cx="2635898" cy="1062047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24" name="Connecteur droit 323"/>
            <p:cNvSpPr/>
            <p:nvPr/>
          </p:nvSpPr>
          <p:spPr>
            <a:xfrm flipH="1" flipV="1">
              <a:off x="1284450" y="1778081"/>
              <a:ext cx="2555610" cy="994055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25" name="Connecteur droit 324"/>
            <p:cNvSpPr/>
            <p:nvPr/>
          </p:nvSpPr>
          <p:spPr>
            <a:xfrm flipH="1" flipV="1">
              <a:off x="1248450" y="1846220"/>
              <a:ext cx="2591610" cy="970314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26" name="Forme libre 325"/>
            <p:cNvSpPr/>
            <p:nvPr/>
          </p:nvSpPr>
          <p:spPr>
            <a:xfrm>
              <a:off x="3810000" y="1638300"/>
              <a:ext cx="704850" cy="1028700"/>
            </a:xfrm>
            <a:custGeom>
              <a:avLst/>
              <a:gdLst>
                <a:gd name="connsiteX0" fmla="*/ 0 w 704850"/>
                <a:gd name="connsiteY0" fmla="*/ 1028700 h 1028700"/>
                <a:gd name="connsiteX1" fmla="*/ 581025 w 704850"/>
                <a:gd name="connsiteY1" fmla="*/ 419100 h 1028700"/>
                <a:gd name="connsiteX2" fmla="*/ 704850 w 704850"/>
                <a:gd name="connsiteY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50" h="1028700">
                  <a:moveTo>
                    <a:pt x="0" y="1028700"/>
                  </a:moveTo>
                  <a:cubicBezTo>
                    <a:pt x="231775" y="809625"/>
                    <a:pt x="463550" y="590550"/>
                    <a:pt x="581025" y="419100"/>
                  </a:cubicBezTo>
                  <a:cubicBezTo>
                    <a:pt x="698500" y="247650"/>
                    <a:pt x="701675" y="123825"/>
                    <a:pt x="70485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7" name="Connecteur droit 326"/>
            <p:cNvSpPr/>
            <p:nvPr/>
          </p:nvSpPr>
          <p:spPr>
            <a:xfrm>
              <a:off x="5040312" y="1178024"/>
              <a:ext cx="0" cy="6381652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custDash>
                <a:ds d="0" sp="0"/>
              </a:custDash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28" name="Forme libre 327"/>
            <p:cNvSpPr/>
            <p:nvPr/>
          </p:nvSpPr>
          <p:spPr>
            <a:xfrm>
              <a:off x="3629025" y="847725"/>
              <a:ext cx="895350" cy="800100"/>
            </a:xfrm>
            <a:custGeom>
              <a:avLst/>
              <a:gdLst>
                <a:gd name="connsiteX0" fmla="*/ 895350 w 895350"/>
                <a:gd name="connsiteY0" fmla="*/ 800100 h 800100"/>
                <a:gd name="connsiteX1" fmla="*/ 466725 w 895350"/>
                <a:gd name="connsiteY1" fmla="*/ 2000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762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76225 h 800100"/>
                <a:gd name="connsiteX2" fmla="*/ 0 w 895350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0100">
                  <a:moveTo>
                    <a:pt x="895350" y="800100"/>
                  </a:moveTo>
                  <a:cubicBezTo>
                    <a:pt x="755650" y="566737"/>
                    <a:pt x="796925" y="495300"/>
                    <a:pt x="542925" y="276225"/>
                  </a:cubicBezTo>
                  <a:cubicBezTo>
                    <a:pt x="288925" y="57150"/>
                    <a:pt x="0" y="0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  <a:tailEnd type="triangle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9" name="Forme libre 328"/>
            <p:cNvSpPr/>
            <p:nvPr/>
          </p:nvSpPr>
          <p:spPr>
            <a:xfrm flipH="1">
              <a:off x="4577010" y="827509"/>
              <a:ext cx="895350" cy="800100"/>
            </a:xfrm>
            <a:custGeom>
              <a:avLst/>
              <a:gdLst>
                <a:gd name="connsiteX0" fmla="*/ 895350 w 895350"/>
                <a:gd name="connsiteY0" fmla="*/ 800100 h 800100"/>
                <a:gd name="connsiteX1" fmla="*/ 466725 w 895350"/>
                <a:gd name="connsiteY1" fmla="*/ 2000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85750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85750 h 800100"/>
                <a:gd name="connsiteX2" fmla="*/ 0 w 895350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0100">
                  <a:moveTo>
                    <a:pt x="895350" y="800100"/>
                  </a:moveTo>
                  <a:cubicBezTo>
                    <a:pt x="755650" y="566737"/>
                    <a:pt x="749300" y="495300"/>
                    <a:pt x="542925" y="285750"/>
                  </a:cubicBezTo>
                  <a:cubicBezTo>
                    <a:pt x="336550" y="76200"/>
                    <a:pt x="0" y="0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  <a:tailEnd type="triangle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0" name="Connecteur droit 329"/>
            <p:cNvSpPr/>
            <p:nvPr/>
          </p:nvSpPr>
          <p:spPr>
            <a:xfrm flipH="1" flipV="1">
              <a:off x="7729052" y="3738049"/>
              <a:ext cx="1066286" cy="26298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1" name="Connecteur droit 330"/>
            <p:cNvSpPr/>
            <p:nvPr/>
          </p:nvSpPr>
          <p:spPr>
            <a:xfrm flipH="1">
              <a:off x="7920735" y="2170668"/>
              <a:ext cx="1187263" cy="148408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2" name="Connecteur droit 331"/>
            <p:cNvSpPr/>
            <p:nvPr/>
          </p:nvSpPr>
          <p:spPr>
            <a:xfrm flipH="1">
              <a:off x="7700390" y="2089114"/>
              <a:ext cx="1540694" cy="1565636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3" name="Connecteur droit 332"/>
            <p:cNvSpPr/>
            <p:nvPr/>
          </p:nvSpPr>
          <p:spPr>
            <a:xfrm flipH="1">
              <a:off x="7436857" y="1931260"/>
              <a:ext cx="1961046" cy="1780040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4" name="Connecteur droit 333"/>
            <p:cNvSpPr/>
            <p:nvPr/>
          </p:nvSpPr>
          <p:spPr>
            <a:xfrm flipH="1" flipV="1">
              <a:off x="7344616" y="3711300"/>
              <a:ext cx="869339" cy="213832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5" name="Connecteur droit 334"/>
            <p:cNvSpPr/>
            <p:nvPr/>
          </p:nvSpPr>
          <p:spPr>
            <a:xfrm flipH="1" flipV="1">
              <a:off x="7776616" y="3744360"/>
              <a:ext cx="864120" cy="2040868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6" name="Connecteur droit 335"/>
            <p:cNvSpPr/>
            <p:nvPr/>
          </p:nvSpPr>
          <p:spPr>
            <a:xfrm>
              <a:off x="6109957" y="3935939"/>
              <a:ext cx="1" cy="2282846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7" name="Connecteur droit 336"/>
            <p:cNvSpPr/>
            <p:nvPr/>
          </p:nvSpPr>
          <p:spPr>
            <a:xfrm>
              <a:off x="6197219" y="3930716"/>
              <a:ext cx="1134859" cy="2288069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8" name="Connecteur droit 327"/>
            <p:cNvSpPr/>
            <p:nvPr/>
          </p:nvSpPr>
          <p:spPr>
            <a:xfrm flipH="1" flipV="1">
              <a:off x="3908201" y="2880138"/>
              <a:ext cx="3506316" cy="791861"/>
            </a:xfrm>
            <a:custGeom>
              <a:avLst/>
              <a:gdLst>
                <a:gd name="connsiteX0" fmla="*/ 0 w 3506316"/>
                <a:gd name="connsiteY0" fmla="*/ 0 h 791861"/>
                <a:gd name="connsiteX1" fmla="*/ 3506316 w 3506316"/>
                <a:gd name="connsiteY1" fmla="*/ 791861 h 791861"/>
                <a:gd name="connsiteX0" fmla="*/ 0 w 3506316"/>
                <a:gd name="connsiteY0" fmla="*/ 0 h 791861"/>
                <a:gd name="connsiteX1" fmla="*/ 908942 w 3506316"/>
                <a:gd name="connsiteY1" fmla="*/ 204899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6316" h="791861">
                  <a:moveTo>
                    <a:pt x="0" y="0"/>
                  </a:moveTo>
                  <a:cubicBezTo>
                    <a:pt x="334731" y="134975"/>
                    <a:pt x="574211" y="308049"/>
                    <a:pt x="1004192" y="404924"/>
                  </a:cubicBezTo>
                  <a:cubicBezTo>
                    <a:pt x="1428658" y="514853"/>
                    <a:pt x="2672275" y="662882"/>
                    <a:pt x="3506316" y="791861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9" name="Connecteur droit 338"/>
            <p:cNvSpPr/>
            <p:nvPr/>
          </p:nvSpPr>
          <p:spPr>
            <a:xfrm>
              <a:off x="3194004" y="4001039"/>
              <a:ext cx="797857" cy="220476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0" name="Connecteur droit 192"/>
            <p:cNvSpPr/>
            <p:nvPr/>
          </p:nvSpPr>
          <p:spPr>
            <a:xfrm flipV="1">
              <a:off x="2783576" y="2808857"/>
              <a:ext cx="1076343" cy="1063841"/>
            </a:xfrm>
            <a:custGeom>
              <a:avLst/>
              <a:gdLst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  <a:gd name="connsiteX0" fmla="*/ 0 w 1123476"/>
                <a:gd name="connsiteY0" fmla="*/ 0 h 1055082"/>
                <a:gd name="connsiteX1" fmla="*/ 654456 w 1123476"/>
                <a:gd name="connsiteY1" fmla="*/ 6063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3476" h="1055082">
                  <a:moveTo>
                    <a:pt x="0" y="0"/>
                  </a:moveTo>
                  <a:lnTo>
                    <a:pt x="1123476" y="1055082"/>
                  </a:ln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1" name="Connecteur droit 340"/>
            <p:cNvSpPr/>
            <p:nvPr/>
          </p:nvSpPr>
          <p:spPr>
            <a:xfrm flipH="1" flipV="1">
              <a:off x="7779285" y="3717706"/>
              <a:ext cx="1328714" cy="21300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2" name="Connecteur droit 341"/>
            <p:cNvSpPr/>
            <p:nvPr/>
          </p:nvSpPr>
          <p:spPr>
            <a:xfrm flipH="1" flipV="1">
              <a:off x="7881455" y="3695057"/>
              <a:ext cx="1364048" cy="8477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3" name="Connecteur droit 342"/>
            <p:cNvSpPr/>
            <p:nvPr/>
          </p:nvSpPr>
          <p:spPr>
            <a:xfrm flipH="1">
              <a:off x="2808444" y="3935940"/>
              <a:ext cx="282777" cy="22698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4" name="Connecteur droit 343"/>
            <p:cNvSpPr/>
            <p:nvPr/>
          </p:nvSpPr>
          <p:spPr>
            <a:xfrm flipH="1">
              <a:off x="1639561" y="3935941"/>
              <a:ext cx="952881" cy="2225308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5" name="Connecteur droit 344"/>
            <p:cNvSpPr/>
            <p:nvPr/>
          </p:nvSpPr>
          <p:spPr>
            <a:xfrm flipH="1" flipV="1">
              <a:off x="3908203" y="2880137"/>
              <a:ext cx="2176172" cy="1055801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6" name="Forme libre 345"/>
            <p:cNvSpPr/>
            <p:nvPr/>
          </p:nvSpPr>
          <p:spPr>
            <a:xfrm>
              <a:off x="1135560" y="5853565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1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7" name="Forme libre 346"/>
            <p:cNvSpPr/>
            <p:nvPr/>
          </p:nvSpPr>
          <p:spPr>
            <a:xfrm>
              <a:off x="2315577" y="5853565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2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8" name="Forme libre 347"/>
            <p:cNvSpPr/>
            <p:nvPr/>
          </p:nvSpPr>
          <p:spPr>
            <a:xfrm>
              <a:off x="5544368" y="3580980"/>
              <a:ext cx="1080120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AFAF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9" name="Forme libre 348"/>
            <p:cNvSpPr/>
            <p:nvPr/>
          </p:nvSpPr>
          <p:spPr>
            <a:xfrm>
              <a:off x="7920736" y="5508029"/>
              <a:ext cx="936000" cy="15001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err="1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stackée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grpSp>
          <p:nvGrpSpPr>
            <p:cNvPr id="350" name="Groupe 349"/>
            <p:cNvGrpSpPr/>
            <p:nvPr/>
          </p:nvGrpSpPr>
          <p:grpSpPr>
            <a:xfrm>
              <a:off x="4317660" y="1489180"/>
              <a:ext cx="431640" cy="271800"/>
              <a:chOff x="4318920" y="2148120"/>
              <a:chExt cx="431640" cy="271800"/>
            </a:xfrm>
          </p:grpSpPr>
          <p:sp>
            <p:nvSpPr>
              <p:cNvPr id="479" name="Forme libre 478"/>
              <p:cNvSpPr/>
              <p:nvPr/>
            </p:nvSpPr>
            <p:spPr>
              <a:xfrm>
                <a:off x="4320360" y="230904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6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6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007BB5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0" name="Forme libre 479"/>
              <p:cNvSpPr/>
              <p:nvPr/>
            </p:nvSpPr>
            <p:spPr>
              <a:xfrm>
                <a:off x="4533840" y="2364119"/>
                <a:ext cx="21672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3" h="156">
                    <a:moveTo>
                      <a:pt x="4" y="156"/>
                    </a:moveTo>
                    <a:lnTo>
                      <a:pt x="4" y="156"/>
                    </a:lnTo>
                    <a:lnTo>
                      <a:pt x="19" y="156"/>
                    </a:lnTo>
                    <a:lnTo>
                      <a:pt x="34" y="155"/>
                    </a:lnTo>
                    <a:lnTo>
                      <a:pt x="49" y="155"/>
                    </a:lnTo>
                    <a:lnTo>
                      <a:pt x="64" y="155"/>
                    </a:lnTo>
                    <a:lnTo>
                      <a:pt x="79" y="154"/>
                    </a:lnTo>
                    <a:lnTo>
                      <a:pt x="95" y="154"/>
                    </a:lnTo>
                    <a:lnTo>
                      <a:pt x="109" y="153"/>
                    </a:lnTo>
                    <a:lnTo>
                      <a:pt x="124" y="153"/>
                    </a:lnTo>
                    <a:lnTo>
                      <a:pt x="138" y="152"/>
                    </a:lnTo>
                    <a:lnTo>
                      <a:pt x="153" y="151"/>
                    </a:lnTo>
                    <a:lnTo>
                      <a:pt x="167" y="150"/>
                    </a:lnTo>
                    <a:lnTo>
                      <a:pt x="181" y="149"/>
                    </a:lnTo>
                    <a:lnTo>
                      <a:pt x="195" y="148"/>
                    </a:lnTo>
                    <a:lnTo>
                      <a:pt x="209" y="146"/>
                    </a:lnTo>
                    <a:lnTo>
                      <a:pt x="222" y="145"/>
                    </a:lnTo>
                    <a:lnTo>
                      <a:pt x="236" y="144"/>
                    </a:lnTo>
                    <a:lnTo>
                      <a:pt x="249" y="142"/>
                    </a:lnTo>
                    <a:lnTo>
                      <a:pt x="263" y="141"/>
                    </a:lnTo>
                    <a:lnTo>
                      <a:pt x="275" y="139"/>
                    </a:lnTo>
                    <a:lnTo>
                      <a:pt x="289" y="137"/>
                    </a:lnTo>
                    <a:lnTo>
                      <a:pt x="301" y="135"/>
                    </a:lnTo>
                    <a:lnTo>
                      <a:pt x="313" y="133"/>
                    </a:lnTo>
                    <a:lnTo>
                      <a:pt x="326" y="131"/>
                    </a:lnTo>
                    <a:lnTo>
                      <a:pt x="338" y="129"/>
                    </a:lnTo>
                    <a:lnTo>
                      <a:pt x="349" y="127"/>
                    </a:lnTo>
                    <a:lnTo>
                      <a:pt x="361" y="125"/>
                    </a:lnTo>
                    <a:lnTo>
                      <a:pt x="373" y="123"/>
                    </a:lnTo>
                    <a:lnTo>
                      <a:pt x="384" y="121"/>
                    </a:lnTo>
                    <a:lnTo>
                      <a:pt x="389" y="119"/>
                    </a:lnTo>
                    <a:lnTo>
                      <a:pt x="395" y="118"/>
                    </a:lnTo>
                    <a:lnTo>
                      <a:pt x="400" y="117"/>
                    </a:lnTo>
                    <a:lnTo>
                      <a:pt x="405" y="116"/>
                    </a:lnTo>
                    <a:lnTo>
                      <a:pt x="411" y="115"/>
                    </a:lnTo>
                    <a:lnTo>
                      <a:pt x="416" y="113"/>
                    </a:lnTo>
                    <a:lnTo>
                      <a:pt x="421" y="112"/>
                    </a:lnTo>
                    <a:lnTo>
                      <a:pt x="426" y="111"/>
                    </a:lnTo>
                    <a:lnTo>
                      <a:pt x="432" y="109"/>
                    </a:lnTo>
                    <a:lnTo>
                      <a:pt x="437" y="108"/>
                    </a:lnTo>
                    <a:lnTo>
                      <a:pt x="442" y="107"/>
                    </a:lnTo>
                    <a:lnTo>
                      <a:pt x="446" y="105"/>
                    </a:lnTo>
                    <a:lnTo>
                      <a:pt x="451" y="104"/>
                    </a:lnTo>
                    <a:lnTo>
                      <a:pt x="456" y="103"/>
                    </a:lnTo>
                    <a:lnTo>
                      <a:pt x="460" y="101"/>
                    </a:lnTo>
                    <a:lnTo>
                      <a:pt x="465" y="100"/>
                    </a:lnTo>
                    <a:lnTo>
                      <a:pt x="470" y="98"/>
                    </a:lnTo>
                    <a:lnTo>
                      <a:pt x="474" y="97"/>
                    </a:lnTo>
                    <a:lnTo>
                      <a:pt x="479" y="95"/>
                    </a:lnTo>
                    <a:lnTo>
                      <a:pt x="483" y="94"/>
                    </a:lnTo>
                    <a:lnTo>
                      <a:pt x="487" y="92"/>
                    </a:lnTo>
                    <a:lnTo>
                      <a:pt x="491" y="91"/>
                    </a:lnTo>
                    <a:lnTo>
                      <a:pt x="495" y="89"/>
                    </a:lnTo>
                    <a:lnTo>
                      <a:pt x="500" y="88"/>
                    </a:lnTo>
                    <a:lnTo>
                      <a:pt x="504" y="86"/>
                    </a:lnTo>
                    <a:lnTo>
                      <a:pt x="508" y="85"/>
                    </a:lnTo>
                    <a:lnTo>
                      <a:pt x="511" y="83"/>
                    </a:lnTo>
                    <a:lnTo>
                      <a:pt x="516" y="82"/>
                    </a:lnTo>
                    <a:lnTo>
                      <a:pt x="519" y="80"/>
                    </a:lnTo>
                    <a:lnTo>
                      <a:pt x="523" y="79"/>
                    </a:lnTo>
                    <a:lnTo>
                      <a:pt x="526" y="77"/>
                    </a:lnTo>
                    <a:lnTo>
                      <a:pt x="530" y="75"/>
                    </a:lnTo>
                    <a:lnTo>
                      <a:pt x="533" y="73"/>
                    </a:lnTo>
                    <a:lnTo>
                      <a:pt x="537" y="72"/>
                    </a:lnTo>
                    <a:lnTo>
                      <a:pt x="540" y="70"/>
                    </a:lnTo>
                    <a:lnTo>
                      <a:pt x="543" y="68"/>
                    </a:lnTo>
                    <a:lnTo>
                      <a:pt x="547" y="67"/>
                    </a:lnTo>
                    <a:lnTo>
                      <a:pt x="549" y="65"/>
                    </a:lnTo>
                    <a:lnTo>
                      <a:pt x="553" y="63"/>
                    </a:lnTo>
                    <a:lnTo>
                      <a:pt x="555" y="61"/>
                    </a:lnTo>
                    <a:lnTo>
                      <a:pt x="558" y="60"/>
                    </a:lnTo>
                    <a:lnTo>
                      <a:pt x="561" y="58"/>
                    </a:lnTo>
                    <a:lnTo>
                      <a:pt x="563" y="56"/>
                    </a:lnTo>
                    <a:lnTo>
                      <a:pt x="566" y="55"/>
                    </a:lnTo>
                    <a:lnTo>
                      <a:pt x="569" y="53"/>
                    </a:lnTo>
                    <a:lnTo>
                      <a:pt x="571" y="51"/>
                    </a:lnTo>
                    <a:lnTo>
                      <a:pt x="574" y="49"/>
                    </a:lnTo>
                    <a:lnTo>
                      <a:pt x="576" y="47"/>
                    </a:lnTo>
                    <a:lnTo>
                      <a:pt x="578" y="45"/>
                    </a:lnTo>
                    <a:lnTo>
                      <a:pt x="580" y="44"/>
                    </a:lnTo>
                    <a:lnTo>
                      <a:pt x="582" y="41"/>
                    </a:lnTo>
                    <a:lnTo>
                      <a:pt x="584" y="40"/>
                    </a:lnTo>
                    <a:lnTo>
                      <a:pt x="586" y="38"/>
                    </a:lnTo>
                    <a:lnTo>
                      <a:pt x="588" y="36"/>
                    </a:lnTo>
                    <a:lnTo>
                      <a:pt x="589" y="34"/>
                    </a:lnTo>
                    <a:lnTo>
                      <a:pt x="591" y="32"/>
                    </a:lnTo>
                    <a:lnTo>
                      <a:pt x="593" y="30"/>
                    </a:lnTo>
                    <a:lnTo>
                      <a:pt x="594" y="28"/>
                    </a:lnTo>
                    <a:lnTo>
                      <a:pt x="595" y="26"/>
                    </a:lnTo>
                    <a:lnTo>
                      <a:pt x="596" y="24"/>
                    </a:lnTo>
                    <a:lnTo>
                      <a:pt x="598" y="22"/>
                    </a:lnTo>
                    <a:lnTo>
                      <a:pt x="599" y="20"/>
                    </a:lnTo>
                    <a:lnTo>
                      <a:pt x="600" y="18"/>
                    </a:lnTo>
                    <a:lnTo>
                      <a:pt x="600" y="16"/>
                    </a:lnTo>
                    <a:lnTo>
                      <a:pt x="601" y="14"/>
                    </a:lnTo>
                    <a:lnTo>
                      <a:pt x="601" y="12"/>
                    </a:lnTo>
                    <a:lnTo>
                      <a:pt x="602" y="10"/>
                    </a:lnTo>
                    <a:lnTo>
                      <a:pt x="602" y="8"/>
                    </a:lnTo>
                    <a:lnTo>
                      <a:pt x="603" y="6"/>
                    </a:lnTo>
                    <a:lnTo>
                      <a:pt x="603" y="4"/>
                    </a:lnTo>
                    <a:lnTo>
                      <a:pt x="603" y="2"/>
                    </a:lnTo>
                    <a:lnTo>
                      <a:pt x="603" y="0"/>
                    </a:lnTo>
                    <a:lnTo>
                      <a:pt x="596" y="0"/>
                    </a:lnTo>
                    <a:lnTo>
                      <a:pt x="596" y="2"/>
                    </a:lnTo>
                    <a:lnTo>
                      <a:pt x="596" y="4"/>
                    </a:lnTo>
                    <a:lnTo>
                      <a:pt x="596" y="5"/>
                    </a:lnTo>
                    <a:lnTo>
                      <a:pt x="595" y="7"/>
                    </a:lnTo>
                    <a:lnTo>
                      <a:pt x="595" y="9"/>
                    </a:lnTo>
                    <a:lnTo>
                      <a:pt x="595" y="11"/>
                    </a:lnTo>
                    <a:lnTo>
                      <a:pt x="594" y="13"/>
                    </a:lnTo>
                    <a:lnTo>
                      <a:pt x="594" y="15"/>
                    </a:lnTo>
                    <a:lnTo>
                      <a:pt x="593" y="16"/>
                    </a:lnTo>
                    <a:lnTo>
                      <a:pt x="592" y="19"/>
                    </a:lnTo>
                    <a:lnTo>
                      <a:pt x="591" y="20"/>
                    </a:lnTo>
                    <a:lnTo>
                      <a:pt x="590" y="22"/>
                    </a:lnTo>
                    <a:lnTo>
                      <a:pt x="589" y="24"/>
                    </a:lnTo>
                    <a:lnTo>
                      <a:pt x="588" y="26"/>
                    </a:lnTo>
                    <a:lnTo>
                      <a:pt x="586" y="27"/>
                    </a:lnTo>
                    <a:lnTo>
                      <a:pt x="585" y="29"/>
                    </a:lnTo>
                    <a:lnTo>
                      <a:pt x="583" y="31"/>
                    </a:lnTo>
                    <a:lnTo>
                      <a:pt x="582" y="33"/>
                    </a:lnTo>
                    <a:lnTo>
                      <a:pt x="580" y="35"/>
                    </a:lnTo>
                    <a:lnTo>
                      <a:pt x="578" y="36"/>
                    </a:lnTo>
                    <a:lnTo>
                      <a:pt x="577" y="38"/>
                    </a:lnTo>
                    <a:lnTo>
                      <a:pt x="574" y="40"/>
                    </a:lnTo>
                    <a:lnTo>
                      <a:pt x="573" y="42"/>
                    </a:lnTo>
                    <a:lnTo>
                      <a:pt x="570" y="44"/>
                    </a:lnTo>
                    <a:lnTo>
                      <a:pt x="568" y="45"/>
                    </a:lnTo>
                    <a:lnTo>
                      <a:pt x="566" y="47"/>
                    </a:lnTo>
                    <a:lnTo>
                      <a:pt x="564" y="49"/>
                    </a:lnTo>
                    <a:lnTo>
                      <a:pt x="561" y="50"/>
                    </a:lnTo>
                    <a:lnTo>
                      <a:pt x="559" y="52"/>
                    </a:lnTo>
                    <a:lnTo>
                      <a:pt x="556" y="54"/>
                    </a:lnTo>
                    <a:lnTo>
                      <a:pt x="553" y="56"/>
                    </a:lnTo>
                    <a:lnTo>
                      <a:pt x="551" y="57"/>
                    </a:lnTo>
                    <a:lnTo>
                      <a:pt x="548" y="59"/>
                    </a:lnTo>
                    <a:lnTo>
                      <a:pt x="545" y="61"/>
                    </a:lnTo>
                    <a:lnTo>
                      <a:pt x="542" y="62"/>
                    </a:lnTo>
                    <a:lnTo>
                      <a:pt x="539" y="64"/>
                    </a:lnTo>
                    <a:lnTo>
                      <a:pt x="536" y="65"/>
                    </a:lnTo>
                    <a:lnTo>
                      <a:pt x="533" y="67"/>
                    </a:lnTo>
                    <a:lnTo>
                      <a:pt x="529" y="69"/>
                    </a:lnTo>
                    <a:lnTo>
                      <a:pt x="526" y="71"/>
                    </a:lnTo>
                    <a:lnTo>
                      <a:pt x="523" y="72"/>
                    </a:lnTo>
                    <a:lnTo>
                      <a:pt x="519" y="74"/>
                    </a:lnTo>
                    <a:lnTo>
                      <a:pt x="516" y="75"/>
                    </a:lnTo>
                    <a:lnTo>
                      <a:pt x="512" y="77"/>
                    </a:lnTo>
                    <a:lnTo>
                      <a:pt x="508" y="79"/>
                    </a:lnTo>
                    <a:lnTo>
                      <a:pt x="504" y="80"/>
                    </a:lnTo>
                    <a:lnTo>
                      <a:pt x="500" y="82"/>
                    </a:lnTo>
                    <a:lnTo>
                      <a:pt x="496" y="83"/>
                    </a:lnTo>
                    <a:lnTo>
                      <a:pt x="492" y="84"/>
                    </a:lnTo>
                    <a:lnTo>
                      <a:pt x="488" y="86"/>
                    </a:lnTo>
                    <a:lnTo>
                      <a:pt x="484" y="87"/>
                    </a:lnTo>
                    <a:lnTo>
                      <a:pt x="480" y="89"/>
                    </a:lnTo>
                    <a:lnTo>
                      <a:pt x="476" y="91"/>
                    </a:lnTo>
                    <a:lnTo>
                      <a:pt x="471" y="92"/>
                    </a:lnTo>
                    <a:lnTo>
                      <a:pt x="467" y="93"/>
                    </a:lnTo>
                    <a:lnTo>
                      <a:pt x="463" y="95"/>
                    </a:lnTo>
                    <a:lnTo>
                      <a:pt x="458" y="96"/>
                    </a:lnTo>
                    <a:lnTo>
                      <a:pt x="453" y="97"/>
                    </a:lnTo>
                    <a:lnTo>
                      <a:pt x="448" y="99"/>
                    </a:lnTo>
                    <a:lnTo>
                      <a:pt x="444" y="100"/>
                    </a:lnTo>
                    <a:lnTo>
                      <a:pt x="439" y="101"/>
                    </a:lnTo>
                    <a:lnTo>
                      <a:pt x="434" y="103"/>
                    </a:lnTo>
                    <a:lnTo>
                      <a:pt x="429" y="104"/>
                    </a:lnTo>
                    <a:lnTo>
                      <a:pt x="424" y="106"/>
                    </a:lnTo>
                    <a:lnTo>
                      <a:pt x="419" y="107"/>
                    </a:lnTo>
                    <a:lnTo>
                      <a:pt x="414" y="108"/>
                    </a:lnTo>
                    <a:lnTo>
                      <a:pt x="409" y="109"/>
                    </a:lnTo>
                    <a:lnTo>
                      <a:pt x="403" y="110"/>
                    </a:lnTo>
                    <a:lnTo>
                      <a:pt x="398" y="112"/>
                    </a:lnTo>
                    <a:lnTo>
                      <a:pt x="393" y="113"/>
                    </a:lnTo>
                    <a:lnTo>
                      <a:pt x="387" y="114"/>
                    </a:lnTo>
                    <a:lnTo>
                      <a:pt x="382" y="115"/>
                    </a:lnTo>
                    <a:lnTo>
                      <a:pt x="371" y="118"/>
                    </a:lnTo>
                    <a:lnTo>
                      <a:pt x="359" y="120"/>
                    </a:lnTo>
                    <a:lnTo>
                      <a:pt x="348" y="122"/>
                    </a:lnTo>
                    <a:lnTo>
                      <a:pt x="336" y="124"/>
                    </a:lnTo>
                    <a:lnTo>
                      <a:pt x="324" y="126"/>
                    </a:lnTo>
                    <a:lnTo>
                      <a:pt x="312" y="128"/>
                    </a:lnTo>
                    <a:lnTo>
                      <a:pt x="300" y="130"/>
                    </a:lnTo>
                    <a:lnTo>
                      <a:pt x="287" y="132"/>
                    </a:lnTo>
                    <a:lnTo>
                      <a:pt x="274" y="133"/>
                    </a:lnTo>
                    <a:lnTo>
                      <a:pt x="261" y="135"/>
                    </a:lnTo>
                    <a:lnTo>
                      <a:pt x="248" y="137"/>
                    </a:lnTo>
                    <a:lnTo>
                      <a:pt x="235" y="138"/>
                    </a:lnTo>
                    <a:lnTo>
                      <a:pt x="221" y="140"/>
                    </a:lnTo>
                    <a:lnTo>
                      <a:pt x="208" y="141"/>
                    </a:lnTo>
                    <a:lnTo>
                      <a:pt x="195" y="142"/>
                    </a:lnTo>
                    <a:lnTo>
                      <a:pt x="180" y="143"/>
                    </a:lnTo>
                    <a:lnTo>
                      <a:pt x="166" y="144"/>
                    </a:lnTo>
                    <a:lnTo>
                      <a:pt x="152" y="145"/>
                    </a:lnTo>
                    <a:lnTo>
                      <a:pt x="138" y="146"/>
                    </a:lnTo>
                    <a:lnTo>
                      <a:pt x="123" y="147"/>
                    </a:lnTo>
                    <a:lnTo>
                      <a:pt x="109" y="148"/>
                    </a:lnTo>
                    <a:lnTo>
                      <a:pt x="94" y="148"/>
                    </a:lnTo>
                    <a:lnTo>
                      <a:pt x="79" y="149"/>
                    </a:lnTo>
                    <a:lnTo>
                      <a:pt x="64" y="149"/>
                    </a:lnTo>
                    <a:lnTo>
                      <a:pt x="49" y="150"/>
                    </a:lnTo>
                    <a:lnTo>
                      <a:pt x="34" y="150"/>
                    </a:lnTo>
                    <a:lnTo>
                      <a:pt x="19" y="150"/>
                    </a:lnTo>
                    <a:lnTo>
                      <a:pt x="4" y="150"/>
                    </a:lnTo>
                    <a:lnTo>
                      <a:pt x="4" y="150"/>
                    </a:lnTo>
                    <a:lnTo>
                      <a:pt x="4" y="150"/>
                    </a:lnTo>
                    <a:lnTo>
                      <a:pt x="3" y="150"/>
                    </a:lnTo>
                    <a:lnTo>
                      <a:pt x="3" y="150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2" y="155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1" name="Forme libre 480"/>
              <p:cNvSpPr/>
              <p:nvPr/>
            </p:nvSpPr>
            <p:spPr>
              <a:xfrm>
                <a:off x="4318920" y="2363400"/>
                <a:ext cx="215640" cy="5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8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40"/>
                    </a:lnTo>
                    <a:lnTo>
                      <a:pt x="20" y="43"/>
                    </a:lnTo>
                    <a:lnTo>
                      <a:pt x="21" y="44"/>
                    </a:lnTo>
                    <a:lnTo>
                      <a:pt x="23" y="46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3"/>
                    </a:lnTo>
                    <a:lnTo>
                      <a:pt x="35" y="56"/>
                    </a:lnTo>
                    <a:lnTo>
                      <a:pt x="37" y="57"/>
                    </a:lnTo>
                    <a:lnTo>
                      <a:pt x="40" y="59"/>
                    </a:lnTo>
                    <a:lnTo>
                      <a:pt x="42" y="61"/>
                    </a:lnTo>
                    <a:lnTo>
                      <a:pt x="45" y="62"/>
                    </a:lnTo>
                    <a:lnTo>
                      <a:pt x="48" y="64"/>
                    </a:lnTo>
                    <a:lnTo>
                      <a:pt x="51" y="66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60" y="71"/>
                    </a:lnTo>
                    <a:lnTo>
                      <a:pt x="63" y="73"/>
                    </a:lnTo>
                    <a:lnTo>
                      <a:pt x="67" y="74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81" y="81"/>
                    </a:lnTo>
                    <a:lnTo>
                      <a:pt x="84" y="83"/>
                    </a:lnTo>
                    <a:lnTo>
                      <a:pt x="88" y="84"/>
                    </a:lnTo>
                    <a:lnTo>
                      <a:pt x="92" y="86"/>
                    </a:lnTo>
                    <a:lnTo>
                      <a:pt x="96" y="87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8" y="92"/>
                    </a:lnTo>
                    <a:lnTo>
                      <a:pt x="112" y="94"/>
                    </a:lnTo>
                    <a:lnTo>
                      <a:pt x="116" y="95"/>
                    </a:lnTo>
                    <a:lnTo>
                      <a:pt x="121" y="97"/>
                    </a:lnTo>
                    <a:lnTo>
                      <a:pt x="125" y="98"/>
                    </a:lnTo>
                    <a:lnTo>
                      <a:pt x="130" y="99"/>
                    </a:lnTo>
                    <a:lnTo>
                      <a:pt x="134" y="101"/>
                    </a:lnTo>
                    <a:lnTo>
                      <a:pt x="138" y="103"/>
                    </a:lnTo>
                    <a:lnTo>
                      <a:pt x="143" y="104"/>
                    </a:lnTo>
                    <a:lnTo>
                      <a:pt x="148" y="105"/>
                    </a:lnTo>
                    <a:lnTo>
                      <a:pt x="153" y="107"/>
                    </a:lnTo>
                    <a:lnTo>
                      <a:pt x="158" y="108"/>
                    </a:lnTo>
                    <a:lnTo>
                      <a:pt x="162" y="109"/>
                    </a:lnTo>
                    <a:lnTo>
                      <a:pt x="167" y="111"/>
                    </a:lnTo>
                    <a:lnTo>
                      <a:pt x="172" y="112"/>
                    </a:lnTo>
                    <a:lnTo>
                      <a:pt x="177" y="113"/>
                    </a:lnTo>
                    <a:lnTo>
                      <a:pt x="182" y="115"/>
                    </a:lnTo>
                    <a:lnTo>
                      <a:pt x="188" y="116"/>
                    </a:lnTo>
                    <a:lnTo>
                      <a:pt x="193" y="117"/>
                    </a:lnTo>
                    <a:lnTo>
                      <a:pt x="198" y="119"/>
                    </a:lnTo>
                    <a:lnTo>
                      <a:pt x="203" y="120"/>
                    </a:lnTo>
                    <a:lnTo>
                      <a:pt x="209" y="121"/>
                    </a:lnTo>
                    <a:lnTo>
                      <a:pt x="214" y="122"/>
                    </a:lnTo>
                    <a:lnTo>
                      <a:pt x="220" y="123"/>
                    </a:lnTo>
                    <a:lnTo>
                      <a:pt x="231" y="125"/>
                    </a:lnTo>
                    <a:lnTo>
                      <a:pt x="242" y="128"/>
                    </a:lnTo>
                    <a:lnTo>
                      <a:pt x="254" y="130"/>
                    </a:lnTo>
                    <a:lnTo>
                      <a:pt x="266" y="132"/>
                    </a:lnTo>
                    <a:lnTo>
                      <a:pt x="278" y="134"/>
                    </a:lnTo>
                    <a:lnTo>
                      <a:pt x="290" y="136"/>
                    </a:lnTo>
                    <a:lnTo>
                      <a:pt x="303" y="138"/>
                    </a:lnTo>
                    <a:lnTo>
                      <a:pt x="315" y="140"/>
                    </a:lnTo>
                    <a:lnTo>
                      <a:pt x="328" y="142"/>
                    </a:lnTo>
                    <a:lnTo>
                      <a:pt x="341" y="143"/>
                    </a:lnTo>
                    <a:lnTo>
                      <a:pt x="354" y="145"/>
                    </a:lnTo>
                    <a:lnTo>
                      <a:pt x="368" y="146"/>
                    </a:lnTo>
                    <a:lnTo>
                      <a:pt x="381" y="148"/>
                    </a:lnTo>
                    <a:lnTo>
                      <a:pt x="395" y="149"/>
                    </a:lnTo>
                    <a:lnTo>
                      <a:pt x="409" y="151"/>
                    </a:lnTo>
                    <a:lnTo>
                      <a:pt x="422" y="152"/>
                    </a:lnTo>
                    <a:lnTo>
                      <a:pt x="437" y="153"/>
                    </a:lnTo>
                    <a:lnTo>
                      <a:pt x="451" y="154"/>
                    </a:lnTo>
                    <a:lnTo>
                      <a:pt x="465" y="155"/>
                    </a:lnTo>
                    <a:lnTo>
                      <a:pt x="480" y="155"/>
                    </a:lnTo>
                    <a:lnTo>
                      <a:pt x="495" y="156"/>
                    </a:lnTo>
                    <a:lnTo>
                      <a:pt x="509" y="157"/>
                    </a:lnTo>
                    <a:lnTo>
                      <a:pt x="524" y="157"/>
                    </a:lnTo>
                    <a:lnTo>
                      <a:pt x="539" y="158"/>
                    </a:lnTo>
                    <a:lnTo>
                      <a:pt x="554" y="158"/>
                    </a:lnTo>
                    <a:lnTo>
                      <a:pt x="569" y="158"/>
                    </a:lnTo>
                    <a:lnTo>
                      <a:pt x="585" y="158"/>
                    </a:lnTo>
                    <a:lnTo>
                      <a:pt x="600" y="158"/>
                    </a:lnTo>
                    <a:lnTo>
                      <a:pt x="600" y="153"/>
                    </a:lnTo>
                    <a:lnTo>
                      <a:pt x="585" y="153"/>
                    </a:lnTo>
                    <a:lnTo>
                      <a:pt x="569" y="153"/>
                    </a:lnTo>
                    <a:lnTo>
                      <a:pt x="554" y="153"/>
                    </a:lnTo>
                    <a:lnTo>
                      <a:pt x="539" y="152"/>
                    </a:lnTo>
                    <a:lnTo>
                      <a:pt x="525" y="152"/>
                    </a:lnTo>
                    <a:lnTo>
                      <a:pt x="510" y="151"/>
                    </a:lnTo>
                    <a:lnTo>
                      <a:pt x="495" y="151"/>
                    </a:lnTo>
                    <a:lnTo>
                      <a:pt x="480" y="150"/>
                    </a:lnTo>
                    <a:lnTo>
                      <a:pt x="466" y="149"/>
                    </a:lnTo>
                    <a:lnTo>
                      <a:pt x="452" y="148"/>
                    </a:lnTo>
                    <a:lnTo>
                      <a:pt x="437" y="147"/>
                    </a:lnTo>
                    <a:lnTo>
                      <a:pt x="423" y="146"/>
                    </a:lnTo>
                    <a:lnTo>
                      <a:pt x="409" y="145"/>
                    </a:lnTo>
                    <a:lnTo>
                      <a:pt x="395" y="144"/>
                    </a:lnTo>
                    <a:lnTo>
                      <a:pt x="382" y="142"/>
                    </a:lnTo>
                    <a:lnTo>
                      <a:pt x="368" y="141"/>
                    </a:lnTo>
                    <a:lnTo>
                      <a:pt x="355" y="140"/>
                    </a:lnTo>
                    <a:lnTo>
                      <a:pt x="342" y="138"/>
                    </a:lnTo>
                    <a:lnTo>
                      <a:pt x="329" y="136"/>
                    </a:lnTo>
                    <a:lnTo>
                      <a:pt x="316" y="134"/>
                    </a:lnTo>
                    <a:lnTo>
                      <a:pt x="304" y="133"/>
                    </a:lnTo>
                    <a:lnTo>
                      <a:pt x="292" y="131"/>
                    </a:lnTo>
                    <a:lnTo>
                      <a:pt x="279" y="129"/>
                    </a:lnTo>
                    <a:lnTo>
                      <a:pt x="268" y="127"/>
                    </a:lnTo>
                    <a:lnTo>
                      <a:pt x="256" y="125"/>
                    </a:lnTo>
                    <a:lnTo>
                      <a:pt x="244" y="123"/>
                    </a:lnTo>
                    <a:lnTo>
                      <a:pt x="233" y="120"/>
                    </a:lnTo>
                    <a:lnTo>
                      <a:pt x="222" y="118"/>
                    </a:lnTo>
                    <a:lnTo>
                      <a:pt x="216" y="117"/>
                    </a:lnTo>
                    <a:lnTo>
                      <a:pt x="211" y="116"/>
                    </a:lnTo>
                    <a:lnTo>
                      <a:pt x="205" y="115"/>
                    </a:lnTo>
                    <a:lnTo>
                      <a:pt x="200" y="113"/>
                    </a:lnTo>
                    <a:lnTo>
                      <a:pt x="195" y="112"/>
                    </a:lnTo>
                    <a:lnTo>
                      <a:pt x="190" y="111"/>
                    </a:lnTo>
                    <a:lnTo>
                      <a:pt x="185" y="109"/>
                    </a:lnTo>
                    <a:lnTo>
                      <a:pt x="179" y="108"/>
                    </a:lnTo>
                    <a:lnTo>
                      <a:pt x="174" y="107"/>
                    </a:lnTo>
                    <a:lnTo>
                      <a:pt x="170" y="106"/>
                    </a:lnTo>
                    <a:lnTo>
                      <a:pt x="165" y="104"/>
                    </a:lnTo>
                    <a:lnTo>
                      <a:pt x="160" y="103"/>
                    </a:lnTo>
                    <a:lnTo>
                      <a:pt x="155" y="101"/>
                    </a:lnTo>
                    <a:lnTo>
                      <a:pt x="151" y="100"/>
                    </a:lnTo>
                    <a:lnTo>
                      <a:pt x="146" y="99"/>
                    </a:lnTo>
                    <a:lnTo>
                      <a:pt x="141" y="97"/>
                    </a:lnTo>
                    <a:lnTo>
                      <a:pt x="137" y="96"/>
                    </a:lnTo>
                    <a:lnTo>
                      <a:pt x="132" y="95"/>
                    </a:lnTo>
                    <a:lnTo>
                      <a:pt x="128" y="93"/>
                    </a:lnTo>
                    <a:lnTo>
                      <a:pt x="124" y="92"/>
                    </a:lnTo>
                    <a:lnTo>
                      <a:pt x="120" y="90"/>
                    </a:lnTo>
                    <a:lnTo>
                      <a:pt x="116" y="89"/>
                    </a:lnTo>
                    <a:lnTo>
                      <a:pt x="111" y="87"/>
                    </a:lnTo>
                    <a:lnTo>
                      <a:pt x="107" y="86"/>
                    </a:lnTo>
                    <a:lnTo>
                      <a:pt x="103" y="84"/>
                    </a:lnTo>
                    <a:lnTo>
                      <a:pt x="100" y="83"/>
                    </a:lnTo>
                    <a:lnTo>
                      <a:pt x="95" y="81"/>
                    </a:lnTo>
                    <a:lnTo>
                      <a:pt x="92" y="80"/>
                    </a:lnTo>
                    <a:lnTo>
                      <a:pt x="88" y="78"/>
                    </a:lnTo>
                    <a:lnTo>
                      <a:pt x="84" y="76"/>
                    </a:lnTo>
                    <a:lnTo>
                      <a:pt x="81" y="75"/>
                    </a:lnTo>
                    <a:lnTo>
                      <a:pt x="78" y="73"/>
                    </a:lnTo>
                    <a:lnTo>
                      <a:pt x="74" y="72"/>
                    </a:lnTo>
                    <a:lnTo>
                      <a:pt x="71" y="70"/>
                    </a:lnTo>
                    <a:lnTo>
                      <a:pt x="68" y="68"/>
                    </a:lnTo>
                    <a:lnTo>
                      <a:pt x="64" y="67"/>
                    </a:lnTo>
                    <a:lnTo>
                      <a:pt x="62" y="65"/>
                    </a:lnTo>
                    <a:lnTo>
                      <a:pt x="58" y="63"/>
                    </a:lnTo>
                    <a:lnTo>
                      <a:pt x="56" y="62"/>
                    </a:lnTo>
                    <a:lnTo>
                      <a:pt x="53" y="60"/>
                    </a:lnTo>
                    <a:lnTo>
                      <a:pt x="50" y="58"/>
                    </a:lnTo>
                    <a:lnTo>
                      <a:pt x="47" y="57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40" y="51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3" y="46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6" y="39"/>
                    </a:lnTo>
                    <a:lnTo>
                      <a:pt x="24" y="37"/>
                    </a:lnTo>
                    <a:lnTo>
                      <a:pt x="22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0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2" name="Forme libre 481"/>
              <p:cNvSpPr/>
              <p:nvPr/>
            </p:nvSpPr>
            <p:spPr>
              <a:xfrm>
                <a:off x="4318920" y="2307960"/>
                <a:ext cx="21708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4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1" y="5"/>
                    </a:lnTo>
                    <a:lnTo>
                      <a:pt x="601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3"/>
                    </a:lnTo>
                    <a:lnTo>
                      <a:pt x="604" y="3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3" name="Forme libre 482"/>
              <p:cNvSpPr/>
              <p:nvPr/>
            </p:nvSpPr>
            <p:spPr>
              <a:xfrm>
                <a:off x="4534920" y="23079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4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1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4" name="Forme libre 483"/>
              <p:cNvSpPr/>
              <p:nvPr/>
            </p:nvSpPr>
            <p:spPr>
              <a:xfrm>
                <a:off x="4319640" y="2251800"/>
                <a:ext cx="429840" cy="113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5" h="317">
                    <a:moveTo>
                      <a:pt x="0" y="0"/>
                    </a:moveTo>
                    <a:lnTo>
                      <a:pt x="0" y="317"/>
                    </a:lnTo>
                    <a:lnTo>
                      <a:pt x="1195" y="317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rgbClr val="007BB5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5" name="Forme libre 484"/>
              <p:cNvSpPr/>
              <p:nvPr/>
            </p:nvSpPr>
            <p:spPr>
              <a:xfrm>
                <a:off x="4320360" y="219312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7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7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009BD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6" name="Forme libre 485"/>
              <p:cNvSpPr/>
              <p:nvPr/>
            </p:nvSpPr>
            <p:spPr>
              <a:xfrm>
                <a:off x="4534920" y="2248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5"/>
                    </a:lnTo>
                    <a:lnTo>
                      <a:pt x="46" y="155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3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6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5"/>
                    </a:lnTo>
                    <a:lnTo>
                      <a:pt x="310" y="133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19"/>
                    </a:lnTo>
                    <a:lnTo>
                      <a:pt x="391" y="118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09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5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8"/>
                    </a:lnTo>
                    <a:lnTo>
                      <a:pt x="470" y="97"/>
                    </a:lnTo>
                    <a:lnTo>
                      <a:pt x="475" y="95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89"/>
                    </a:lnTo>
                    <a:lnTo>
                      <a:pt x="496" y="88"/>
                    </a:lnTo>
                    <a:lnTo>
                      <a:pt x="500" y="86"/>
                    </a:lnTo>
                    <a:lnTo>
                      <a:pt x="504" y="85"/>
                    </a:lnTo>
                    <a:lnTo>
                      <a:pt x="508" y="83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3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3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6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7"/>
                    </a:lnTo>
                    <a:lnTo>
                      <a:pt x="574" y="45"/>
                    </a:lnTo>
                    <a:lnTo>
                      <a:pt x="577" y="44"/>
                    </a:lnTo>
                    <a:lnTo>
                      <a:pt x="579" y="41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2"/>
                    </a:lnTo>
                    <a:lnTo>
                      <a:pt x="589" y="30"/>
                    </a:lnTo>
                    <a:lnTo>
                      <a:pt x="590" y="28"/>
                    </a:lnTo>
                    <a:lnTo>
                      <a:pt x="592" y="26"/>
                    </a:lnTo>
                    <a:lnTo>
                      <a:pt x="593" y="24"/>
                    </a:lnTo>
                    <a:lnTo>
                      <a:pt x="594" y="22"/>
                    </a:lnTo>
                    <a:lnTo>
                      <a:pt x="595" y="20"/>
                    </a:lnTo>
                    <a:lnTo>
                      <a:pt x="596" y="18"/>
                    </a:lnTo>
                    <a:lnTo>
                      <a:pt x="597" y="16"/>
                    </a:lnTo>
                    <a:lnTo>
                      <a:pt x="598" y="14"/>
                    </a:lnTo>
                    <a:lnTo>
                      <a:pt x="598" y="12"/>
                    </a:lnTo>
                    <a:lnTo>
                      <a:pt x="599" y="10"/>
                    </a:lnTo>
                    <a:lnTo>
                      <a:pt x="599" y="8"/>
                    </a:lnTo>
                    <a:lnTo>
                      <a:pt x="600" y="6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5"/>
                    </a:lnTo>
                    <a:lnTo>
                      <a:pt x="592" y="7"/>
                    </a:lnTo>
                    <a:lnTo>
                      <a:pt x="592" y="9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6"/>
                    </a:lnTo>
                    <a:lnTo>
                      <a:pt x="588" y="19"/>
                    </a:lnTo>
                    <a:lnTo>
                      <a:pt x="587" y="20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7"/>
                    </a:lnTo>
                    <a:lnTo>
                      <a:pt x="581" y="29"/>
                    </a:lnTo>
                    <a:lnTo>
                      <a:pt x="579" y="31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6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5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0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7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2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7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5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7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3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7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1"/>
                    </a:lnTo>
                    <a:lnTo>
                      <a:pt x="430" y="103"/>
                    </a:lnTo>
                    <a:lnTo>
                      <a:pt x="426" y="104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09"/>
                    </a:lnTo>
                    <a:lnTo>
                      <a:pt x="400" y="110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4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6"/>
                    </a:lnTo>
                    <a:lnTo>
                      <a:pt x="308" y="128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3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8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2"/>
                    </a:lnTo>
                    <a:lnTo>
                      <a:pt x="177" y="143"/>
                    </a:lnTo>
                    <a:lnTo>
                      <a:pt x="163" y="144"/>
                    </a:lnTo>
                    <a:lnTo>
                      <a:pt x="148" y="145"/>
                    </a:lnTo>
                    <a:lnTo>
                      <a:pt x="134" y="146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8"/>
                    </a:lnTo>
                    <a:lnTo>
                      <a:pt x="75" y="149"/>
                    </a:lnTo>
                    <a:lnTo>
                      <a:pt x="61" y="149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7" name="Forme libre 486"/>
              <p:cNvSpPr/>
              <p:nvPr/>
            </p:nvSpPr>
            <p:spPr>
              <a:xfrm>
                <a:off x="4318920" y="2248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8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1"/>
                    </a:lnTo>
                    <a:lnTo>
                      <a:pt x="23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3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3"/>
                    </a:lnTo>
                    <a:lnTo>
                      <a:pt x="96" y="85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5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09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8"/>
                    </a:lnTo>
                    <a:lnTo>
                      <a:pt x="214" y="119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3"/>
                    </a:lnTo>
                    <a:lnTo>
                      <a:pt x="303" y="135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6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3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5"/>
                    </a:lnTo>
                    <a:lnTo>
                      <a:pt x="569" y="155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0"/>
                    </a:lnTo>
                    <a:lnTo>
                      <a:pt x="585" y="150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49"/>
                    </a:lnTo>
                    <a:lnTo>
                      <a:pt x="525" y="149"/>
                    </a:lnTo>
                    <a:lnTo>
                      <a:pt x="510" y="148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6"/>
                    </a:lnTo>
                    <a:lnTo>
                      <a:pt x="452" y="145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09" y="142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8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3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8"/>
                    </a:lnTo>
                    <a:lnTo>
                      <a:pt x="279" y="126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4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0"/>
                    </a:lnTo>
                    <a:lnTo>
                      <a:pt x="195" y="109"/>
                    </a:lnTo>
                    <a:lnTo>
                      <a:pt x="190" y="108"/>
                    </a:lnTo>
                    <a:lnTo>
                      <a:pt x="185" y="107"/>
                    </a:lnTo>
                    <a:lnTo>
                      <a:pt x="179" y="106"/>
                    </a:lnTo>
                    <a:lnTo>
                      <a:pt x="174" y="104"/>
                    </a:lnTo>
                    <a:lnTo>
                      <a:pt x="170" y="103"/>
                    </a:lnTo>
                    <a:lnTo>
                      <a:pt x="165" y="101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7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3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7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5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6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8" name="Forme libre 487"/>
              <p:cNvSpPr/>
              <p:nvPr/>
            </p:nvSpPr>
            <p:spPr>
              <a:xfrm>
                <a:off x="4318920" y="219204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1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8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7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3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3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9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4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5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8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4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10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89" name="Forme libre 488"/>
              <p:cNvSpPr/>
              <p:nvPr/>
            </p:nvSpPr>
            <p:spPr>
              <a:xfrm>
                <a:off x="4534920" y="219204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50"/>
                    </a:lnTo>
                    <a:lnTo>
                      <a:pt x="599" y="148"/>
                    </a:lnTo>
                    <a:lnTo>
                      <a:pt x="599" y="146"/>
                    </a:lnTo>
                    <a:lnTo>
                      <a:pt x="598" y="144"/>
                    </a:lnTo>
                    <a:lnTo>
                      <a:pt x="598" y="142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4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9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3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3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7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8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1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10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4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8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1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5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0" name="Forme libre 489"/>
              <p:cNvSpPr/>
              <p:nvPr/>
            </p:nvSpPr>
            <p:spPr>
              <a:xfrm>
                <a:off x="4318920" y="22507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1" name="Forme libre 490"/>
              <p:cNvSpPr/>
              <p:nvPr/>
            </p:nvSpPr>
            <p:spPr>
              <a:xfrm>
                <a:off x="4318920" y="2251440"/>
                <a:ext cx="2160" cy="1134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16">
                    <a:moveTo>
                      <a:pt x="7" y="316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2" name="Forme libre 491"/>
              <p:cNvSpPr/>
              <p:nvPr/>
            </p:nvSpPr>
            <p:spPr>
              <a:xfrm>
                <a:off x="4318920" y="236520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3" name="Forme libre 492"/>
              <p:cNvSpPr/>
              <p:nvPr/>
            </p:nvSpPr>
            <p:spPr>
              <a:xfrm>
                <a:off x="4748400" y="22507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4" name="Forme libre 493"/>
              <p:cNvSpPr/>
              <p:nvPr/>
            </p:nvSpPr>
            <p:spPr>
              <a:xfrm>
                <a:off x="4748400" y="2251440"/>
                <a:ext cx="2160" cy="1134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16">
                    <a:moveTo>
                      <a:pt x="7" y="316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5" name="Forme libre 494"/>
              <p:cNvSpPr/>
              <p:nvPr/>
            </p:nvSpPr>
            <p:spPr>
              <a:xfrm>
                <a:off x="4748400" y="236520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6" name="Forme libre 495"/>
              <p:cNvSpPr/>
              <p:nvPr/>
            </p:nvSpPr>
            <p:spPr>
              <a:xfrm>
                <a:off x="4320360" y="218628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7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2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2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7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0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0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A04F5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7" name="Forme libre 496"/>
              <p:cNvSpPr/>
              <p:nvPr/>
            </p:nvSpPr>
            <p:spPr>
              <a:xfrm>
                <a:off x="4534920" y="22413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6"/>
                    </a:lnTo>
                    <a:lnTo>
                      <a:pt x="46" y="155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3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6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5"/>
                    </a:lnTo>
                    <a:lnTo>
                      <a:pt x="310" y="133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20"/>
                    </a:lnTo>
                    <a:lnTo>
                      <a:pt x="391" y="118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09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5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8"/>
                    </a:lnTo>
                    <a:lnTo>
                      <a:pt x="470" y="97"/>
                    </a:lnTo>
                    <a:lnTo>
                      <a:pt x="475" y="95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89"/>
                    </a:lnTo>
                    <a:lnTo>
                      <a:pt x="496" y="88"/>
                    </a:lnTo>
                    <a:lnTo>
                      <a:pt x="500" y="86"/>
                    </a:lnTo>
                    <a:lnTo>
                      <a:pt x="504" y="85"/>
                    </a:lnTo>
                    <a:lnTo>
                      <a:pt x="508" y="83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3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3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6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7"/>
                    </a:lnTo>
                    <a:lnTo>
                      <a:pt x="574" y="45"/>
                    </a:lnTo>
                    <a:lnTo>
                      <a:pt x="577" y="44"/>
                    </a:lnTo>
                    <a:lnTo>
                      <a:pt x="579" y="42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2"/>
                    </a:lnTo>
                    <a:lnTo>
                      <a:pt x="589" y="30"/>
                    </a:lnTo>
                    <a:lnTo>
                      <a:pt x="590" y="28"/>
                    </a:lnTo>
                    <a:lnTo>
                      <a:pt x="592" y="26"/>
                    </a:lnTo>
                    <a:lnTo>
                      <a:pt x="593" y="24"/>
                    </a:lnTo>
                    <a:lnTo>
                      <a:pt x="594" y="22"/>
                    </a:lnTo>
                    <a:lnTo>
                      <a:pt x="595" y="20"/>
                    </a:lnTo>
                    <a:lnTo>
                      <a:pt x="596" y="19"/>
                    </a:lnTo>
                    <a:lnTo>
                      <a:pt x="597" y="16"/>
                    </a:lnTo>
                    <a:lnTo>
                      <a:pt x="598" y="14"/>
                    </a:lnTo>
                    <a:lnTo>
                      <a:pt x="598" y="12"/>
                    </a:lnTo>
                    <a:lnTo>
                      <a:pt x="599" y="10"/>
                    </a:lnTo>
                    <a:lnTo>
                      <a:pt x="599" y="8"/>
                    </a:lnTo>
                    <a:lnTo>
                      <a:pt x="600" y="6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5"/>
                    </a:lnTo>
                    <a:lnTo>
                      <a:pt x="592" y="8"/>
                    </a:lnTo>
                    <a:lnTo>
                      <a:pt x="592" y="9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8" y="19"/>
                    </a:lnTo>
                    <a:lnTo>
                      <a:pt x="587" y="20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7"/>
                    </a:lnTo>
                    <a:lnTo>
                      <a:pt x="581" y="29"/>
                    </a:lnTo>
                    <a:lnTo>
                      <a:pt x="579" y="31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7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5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0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7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2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7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5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7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3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8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2"/>
                    </a:lnTo>
                    <a:lnTo>
                      <a:pt x="430" y="103"/>
                    </a:lnTo>
                    <a:lnTo>
                      <a:pt x="426" y="104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09"/>
                    </a:lnTo>
                    <a:lnTo>
                      <a:pt x="400" y="111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4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6"/>
                    </a:lnTo>
                    <a:lnTo>
                      <a:pt x="308" y="128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4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8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2"/>
                    </a:lnTo>
                    <a:lnTo>
                      <a:pt x="177" y="143"/>
                    </a:lnTo>
                    <a:lnTo>
                      <a:pt x="163" y="144"/>
                    </a:lnTo>
                    <a:lnTo>
                      <a:pt x="148" y="145"/>
                    </a:lnTo>
                    <a:lnTo>
                      <a:pt x="134" y="146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8"/>
                    </a:lnTo>
                    <a:lnTo>
                      <a:pt x="75" y="149"/>
                    </a:lnTo>
                    <a:lnTo>
                      <a:pt x="61" y="149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8" name="Forme libre 497"/>
              <p:cNvSpPr/>
              <p:nvPr/>
            </p:nvSpPr>
            <p:spPr>
              <a:xfrm>
                <a:off x="4318920" y="22413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3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3"/>
                    </a:lnTo>
                    <a:lnTo>
                      <a:pt x="96" y="85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5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09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8"/>
                    </a:lnTo>
                    <a:lnTo>
                      <a:pt x="214" y="120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3"/>
                    </a:lnTo>
                    <a:lnTo>
                      <a:pt x="303" y="135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6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3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5"/>
                    </a:lnTo>
                    <a:lnTo>
                      <a:pt x="569" y="156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0"/>
                    </a:lnTo>
                    <a:lnTo>
                      <a:pt x="585" y="150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49"/>
                    </a:lnTo>
                    <a:lnTo>
                      <a:pt x="525" y="149"/>
                    </a:lnTo>
                    <a:lnTo>
                      <a:pt x="510" y="148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6"/>
                    </a:lnTo>
                    <a:lnTo>
                      <a:pt x="452" y="145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09" y="142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8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4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8"/>
                    </a:lnTo>
                    <a:lnTo>
                      <a:pt x="279" y="126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4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1"/>
                    </a:lnTo>
                    <a:lnTo>
                      <a:pt x="195" y="109"/>
                    </a:lnTo>
                    <a:lnTo>
                      <a:pt x="190" y="108"/>
                    </a:lnTo>
                    <a:lnTo>
                      <a:pt x="185" y="107"/>
                    </a:lnTo>
                    <a:lnTo>
                      <a:pt x="179" y="106"/>
                    </a:lnTo>
                    <a:lnTo>
                      <a:pt x="174" y="104"/>
                    </a:lnTo>
                    <a:lnTo>
                      <a:pt x="170" y="103"/>
                    </a:lnTo>
                    <a:lnTo>
                      <a:pt x="165" y="102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8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3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7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5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499" name="Forme libre 498"/>
              <p:cNvSpPr/>
              <p:nvPr/>
            </p:nvSpPr>
            <p:spPr>
              <a:xfrm>
                <a:off x="4318920" y="2185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3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14" y="36"/>
                    </a:lnTo>
                    <a:lnTo>
                      <a:pt x="209" y="37"/>
                    </a:lnTo>
                    <a:lnTo>
                      <a:pt x="203" y="39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2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5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4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7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5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2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05" y="44"/>
                    </a:lnTo>
                    <a:lnTo>
                      <a:pt x="211" y="43"/>
                    </a:lnTo>
                    <a:lnTo>
                      <a:pt x="216" y="41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5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0" name="Forme libre 499"/>
              <p:cNvSpPr/>
              <p:nvPr/>
            </p:nvSpPr>
            <p:spPr>
              <a:xfrm>
                <a:off x="4534920" y="2185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50"/>
                    </a:lnTo>
                    <a:lnTo>
                      <a:pt x="599" y="148"/>
                    </a:lnTo>
                    <a:lnTo>
                      <a:pt x="599" y="146"/>
                    </a:lnTo>
                    <a:lnTo>
                      <a:pt x="598" y="144"/>
                    </a:lnTo>
                    <a:lnTo>
                      <a:pt x="598" y="142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4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5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2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3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5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8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5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7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1" name="Forme libre 500"/>
              <p:cNvSpPr/>
              <p:nvPr/>
            </p:nvSpPr>
            <p:spPr>
              <a:xfrm>
                <a:off x="4319640" y="2205719"/>
                <a:ext cx="429840" cy="370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5" h="104">
                    <a:moveTo>
                      <a:pt x="0" y="0"/>
                    </a:moveTo>
                    <a:lnTo>
                      <a:pt x="0" y="104"/>
                    </a:lnTo>
                    <a:lnTo>
                      <a:pt x="1195" y="104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rgbClr val="A04F5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2" name="Forme libre 501"/>
              <p:cNvSpPr/>
              <p:nvPr/>
            </p:nvSpPr>
            <p:spPr>
              <a:xfrm>
                <a:off x="4320360" y="214920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6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0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0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6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D25E6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3" name="Forme libre 502"/>
              <p:cNvSpPr/>
              <p:nvPr/>
            </p:nvSpPr>
            <p:spPr>
              <a:xfrm>
                <a:off x="4533840" y="2204279"/>
                <a:ext cx="21672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3" h="156">
                    <a:moveTo>
                      <a:pt x="4" y="156"/>
                    </a:moveTo>
                    <a:lnTo>
                      <a:pt x="4" y="156"/>
                    </a:lnTo>
                    <a:lnTo>
                      <a:pt x="19" y="156"/>
                    </a:lnTo>
                    <a:lnTo>
                      <a:pt x="34" y="156"/>
                    </a:lnTo>
                    <a:lnTo>
                      <a:pt x="49" y="156"/>
                    </a:lnTo>
                    <a:lnTo>
                      <a:pt x="64" y="155"/>
                    </a:lnTo>
                    <a:lnTo>
                      <a:pt x="79" y="155"/>
                    </a:lnTo>
                    <a:lnTo>
                      <a:pt x="95" y="154"/>
                    </a:lnTo>
                    <a:lnTo>
                      <a:pt x="109" y="154"/>
                    </a:lnTo>
                    <a:lnTo>
                      <a:pt x="124" y="153"/>
                    </a:lnTo>
                    <a:lnTo>
                      <a:pt x="138" y="152"/>
                    </a:lnTo>
                    <a:lnTo>
                      <a:pt x="153" y="151"/>
                    </a:lnTo>
                    <a:lnTo>
                      <a:pt x="167" y="150"/>
                    </a:lnTo>
                    <a:lnTo>
                      <a:pt x="181" y="149"/>
                    </a:lnTo>
                    <a:lnTo>
                      <a:pt x="195" y="148"/>
                    </a:lnTo>
                    <a:lnTo>
                      <a:pt x="209" y="147"/>
                    </a:lnTo>
                    <a:lnTo>
                      <a:pt x="222" y="145"/>
                    </a:lnTo>
                    <a:lnTo>
                      <a:pt x="236" y="144"/>
                    </a:lnTo>
                    <a:lnTo>
                      <a:pt x="249" y="142"/>
                    </a:lnTo>
                    <a:lnTo>
                      <a:pt x="263" y="141"/>
                    </a:lnTo>
                    <a:lnTo>
                      <a:pt x="275" y="139"/>
                    </a:lnTo>
                    <a:lnTo>
                      <a:pt x="289" y="137"/>
                    </a:lnTo>
                    <a:lnTo>
                      <a:pt x="301" y="136"/>
                    </a:lnTo>
                    <a:lnTo>
                      <a:pt x="313" y="134"/>
                    </a:lnTo>
                    <a:lnTo>
                      <a:pt x="326" y="132"/>
                    </a:lnTo>
                    <a:lnTo>
                      <a:pt x="338" y="130"/>
                    </a:lnTo>
                    <a:lnTo>
                      <a:pt x="349" y="128"/>
                    </a:lnTo>
                    <a:lnTo>
                      <a:pt x="361" y="125"/>
                    </a:lnTo>
                    <a:lnTo>
                      <a:pt x="373" y="123"/>
                    </a:lnTo>
                    <a:lnTo>
                      <a:pt x="384" y="121"/>
                    </a:lnTo>
                    <a:lnTo>
                      <a:pt x="389" y="120"/>
                    </a:lnTo>
                    <a:lnTo>
                      <a:pt x="395" y="119"/>
                    </a:lnTo>
                    <a:lnTo>
                      <a:pt x="400" y="117"/>
                    </a:lnTo>
                    <a:lnTo>
                      <a:pt x="405" y="116"/>
                    </a:lnTo>
                    <a:lnTo>
                      <a:pt x="411" y="115"/>
                    </a:lnTo>
                    <a:lnTo>
                      <a:pt x="416" y="113"/>
                    </a:lnTo>
                    <a:lnTo>
                      <a:pt x="421" y="112"/>
                    </a:lnTo>
                    <a:lnTo>
                      <a:pt x="426" y="111"/>
                    </a:lnTo>
                    <a:lnTo>
                      <a:pt x="432" y="110"/>
                    </a:lnTo>
                    <a:lnTo>
                      <a:pt x="437" y="108"/>
                    </a:lnTo>
                    <a:lnTo>
                      <a:pt x="442" y="107"/>
                    </a:lnTo>
                    <a:lnTo>
                      <a:pt x="446" y="106"/>
                    </a:lnTo>
                    <a:lnTo>
                      <a:pt x="451" y="104"/>
                    </a:lnTo>
                    <a:lnTo>
                      <a:pt x="456" y="103"/>
                    </a:lnTo>
                    <a:lnTo>
                      <a:pt x="460" y="101"/>
                    </a:lnTo>
                    <a:lnTo>
                      <a:pt x="465" y="100"/>
                    </a:lnTo>
                    <a:lnTo>
                      <a:pt x="470" y="99"/>
                    </a:lnTo>
                    <a:lnTo>
                      <a:pt x="474" y="97"/>
                    </a:lnTo>
                    <a:lnTo>
                      <a:pt x="479" y="96"/>
                    </a:lnTo>
                    <a:lnTo>
                      <a:pt x="483" y="94"/>
                    </a:lnTo>
                    <a:lnTo>
                      <a:pt x="487" y="93"/>
                    </a:lnTo>
                    <a:lnTo>
                      <a:pt x="491" y="91"/>
                    </a:lnTo>
                    <a:lnTo>
                      <a:pt x="495" y="90"/>
                    </a:lnTo>
                    <a:lnTo>
                      <a:pt x="500" y="88"/>
                    </a:lnTo>
                    <a:lnTo>
                      <a:pt x="504" y="87"/>
                    </a:lnTo>
                    <a:lnTo>
                      <a:pt x="508" y="85"/>
                    </a:lnTo>
                    <a:lnTo>
                      <a:pt x="511" y="84"/>
                    </a:lnTo>
                    <a:lnTo>
                      <a:pt x="516" y="82"/>
                    </a:lnTo>
                    <a:lnTo>
                      <a:pt x="519" y="80"/>
                    </a:lnTo>
                    <a:lnTo>
                      <a:pt x="523" y="79"/>
                    </a:lnTo>
                    <a:lnTo>
                      <a:pt x="526" y="77"/>
                    </a:lnTo>
                    <a:lnTo>
                      <a:pt x="530" y="75"/>
                    </a:lnTo>
                    <a:lnTo>
                      <a:pt x="533" y="74"/>
                    </a:lnTo>
                    <a:lnTo>
                      <a:pt x="537" y="72"/>
                    </a:lnTo>
                    <a:lnTo>
                      <a:pt x="540" y="70"/>
                    </a:lnTo>
                    <a:lnTo>
                      <a:pt x="543" y="69"/>
                    </a:lnTo>
                    <a:lnTo>
                      <a:pt x="547" y="67"/>
                    </a:lnTo>
                    <a:lnTo>
                      <a:pt x="549" y="65"/>
                    </a:lnTo>
                    <a:lnTo>
                      <a:pt x="553" y="64"/>
                    </a:lnTo>
                    <a:lnTo>
                      <a:pt x="555" y="62"/>
                    </a:lnTo>
                    <a:lnTo>
                      <a:pt x="558" y="60"/>
                    </a:lnTo>
                    <a:lnTo>
                      <a:pt x="561" y="58"/>
                    </a:lnTo>
                    <a:lnTo>
                      <a:pt x="563" y="57"/>
                    </a:lnTo>
                    <a:lnTo>
                      <a:pt x="566" y="55"/>
                    </a:lnTo>
                    <a:lnTo>
                      <a:pt x="569" y="53"/>
                    </a:lnTo>
                    <a:lnTo>
                      <a:pt x="571" y="51"/>
                    </a:lnTo>
                    <a:lnTo>
                      <a:pt x="574" y="49"/>
                    </a:lnTo>
                    <a:lnTo>
                      <a:pt x="576" y="48"/>
                    </a:lnTo>
                    <a:lnTo>
                      <a:pt x="578" y="46"/>
                    </a:lnTo>
                    <a:lnTo>
                      <a:pt x="580" y="44"/>
                    </a:lnTo>
                    <a:lnTo>
                      <a:pt x="582" y="42"/>
                    </a:lnTo>
                    <a:lnTo>
                      <a:pt x="584" y="40"/>
                    </a:lnTo>
                    <a:lnTo>
                      <a:pt x="586" y="38"/>
                    </a:lnTo>
                    <a:lnTo>
                      <a:pt x="588" y="36"/>
                    </a:lnTo>
                    <a:lnTo>
                      <a:pt x="589" y="34"/>
                    </a:lnTo>
                    <a:lnTo>
                      <a:pt x="591" y="33"/>
                    </a:lnTo>
                    <a:lnTo>
                      <a:pt x="593" y="31"/>
                    </a:lnTo>
                    <a:lnTo>
                      <a:pt x="594" y="28"/>
                    </a:lnTo>
                    <a:lnTo>
                      <a:pt x="595" y="27"/>
                    </a:lnTo>
                    <a:lnTo>
                      <a:pt x="596" y="25"/>
                    </a:lnTo>
                    <a:lnTo>
                      <a:pt x="598" y="23"/>
                    </a:lnTo>
                    <a:lnTo>
                      <a:pt x="599" y="21"/>
                    </a:lnTo>
                    <a:lnTo>
                      <a:pt x="600" y="19"/>
                    </a:lnTo>
                    <a:lnTo>
                      <a:pt x="600" y="16"/>
                    </a:lnTo>
                    <a:lnTo>
                      <a:pt x="601" y="15"/>
                    </a:lnTo>
                    <a:lnTo>
                      <a:pt x="601" y="13"/>
                    </a:lnTo>
                    <a:lnTo>
                      <a:pt x="602" y="11"/>
                    </a:lnTo>
                    <a:lnTo>
                      <a:pt x="602" y="9"/>
                    </a:lnTo>
                    <a:lnTo>
                      <a:pt x="603" y="7"/>
                    </a:lnTo>
                    <a:lnTo>
                      <a:pt x="603" y="4"/>
                    </a:lnTo>
                    <a:lnTo>
                      <a:pt x="603" y="2"/>
                    </a:lnTo>
                    <a:lnTo>
                      <a:pt x="603" y="0"/>
                    </a:lnTo>
                    <a:lnTo>
                      <a:pt x="596" y="0"/>
                    </a:lnTo>
                    <a:lnTo>
                      <a:pt x="596" y="2"/>
                    </a:lnTo>
                    <a:lnTo>
                      <a:pt x="596" y="4"/>
                    </a:lnTo>
                    <a:lnTo>
                      <a:pt x="596" y="6"/>
                    </a:lnTo>
                    <a:lnTo>
                      <a:pt x="595" y="8"/>
                    </a:lnTo>
                    <a:lnTo>
                      <a:pt x="595" y="10"/>
                    </a:lnTo>
                    <a:lnTo>
                      <a:pt x="595" y="11"/>
                    </a:lnTo>
                    <a:lnTo>
                      <a:pt x="594" y="13"/>
                    </a:lnTo>
                    <a:lnTo>
                      <a:pt x="594" y="15"/>
                    </a:lnTo>
                    <a:lnTo>
                      <a:pt x="593" y="17"/>
                    </a:lnTo>
                    <a:lnTo>
                      <a:pt x="592" y="19"/>
                    </a:lnTo>
                    <a:lnTo>
                      <a:pt x="591" y="21"/>
                    </a:lnTo>
                    <a:lnTo>
                      <a:pt x="590" y="22"/>
                    </a:lnTo>
                    <a:lnTo>
                      <a:pt x="589" y="24"/>
                    </a:lnTo>
                    <a:lnTo>
                      <a:pt x="588" y="26"/>
                    </a:lnTo>
                    <a:lnTo>
                      <a:pt x="586" y="28"/>
                    </a:lnTo>
                    <a:lnTo>
                      <a:pt x="585" y="29"/>
                    </a:lnTo>
                    <a:lnTo>
                      <a:pt x="583" y="32"/>
                    </a:lnTo>
                    <a:lnTo>
                      <a:pt x="582" y="33"/>
                    </a:lnTo>
                    <a:lnTo>
                      <a:pt x="580" y="35"/>
                    </a:lnTo>
                    <a:lnTo>
                      <a:pt x="578" y="37"/>
                    </a:lnTo>
                    <a:lnTo>
                      <a:pt x="577" y="38"/>
                    </a:lnTo>
                    <a:lnTo>
                      <a:pt x="574" y="40"/>
                    </a:lnTo>
                    <a:lnTo>
                      <a:pt x="573" y="42"/>
                    </a:lnTo>
                    <a:lnTo>
                      <a:pt x="570" y="44"/>
                    </a:lnTo>
                    <a:lnTo>
                      <a:pt x="568" y="46"/>
                    </a:lnTo>
                    <a:lnTo>
                      <a:pt x="566" y="47"/>
                    </a:lnTo>
                    <a:lnTo>
                      <a:pt x="564" y="49"/>
                    </a:lnTo>
                    <a:lnTo>
                      <a:pt x="561" y="51"/>
                    </a:lnTo>
                    <a:lnTo>
                      <a:pt x="559" y="52"/>
                    </a:lnTo>
                    <a:lnTo>
                      <a:pt x="556" y="54"/>
                    </a:lnTo>
                    <a:lnTo>
                      <a:pt x="553" y="56"/>
                    </a:lnTo>
                    <a:lnTo>
                      <a:pt x="551" y="58"/>
                    </a:lnTo>
                    <a:lnTo>
                      <a:pt x="548" y="59"/>
                    </a:lnTo>
                    <a:lnTo>
                      <a:pt x="545" y="61"/>
                    </a:lnTo>
                    <a:lnTo>
                      <a:pt x="542" y="63"/>
                    </a:lnTo>
                    <a:lnTo>
                      <a:pt x="539" y="64"/>
                    </a:lnTo>
                    <a:lnTo>
                      <a:pt x="536" y="66"/>
                    </a:lnTo>
                    <a:lnTo>
                      <a:pt x="533" y="68"/>
                    </a:lnTo>
                    <a:lnTo>
                      <a:pt x="529" y="69"/>
                    </a:lnTo>
                    <a:lnTo>
                      <a:pt x="526" y="71"/>
                    </a:lnTo>
                    <a:lnTo>
                      <a:pt x="523" y="72"/>
                    </a:lnTo>
                    <a:lnTo>
                      <a:pt x="519" y="74"/>
                    </a:lnTo>
                    <a:lnTo>
                      <a:pt x="516" y="76"/>
                    </a:lnTo>
                    <a:lnTo>
                      <a:pt x="512" y="77"/>
                    </a:lnTo>
                    <a:lnTo>
                      <a:pt x="508" y="79"/>
                    </a:lnTo>
                    <a:lnTo>
                      <a:pt x="504" y="80"/>
                    </a:lnTo>
                    <a:lnTo>
                      <a:pt x="500" y="82"/>
                    </a:lnTo>
                    <a:lnTo>
                      <a:pt x="496" y="83"/>
                    </a:lnTo>
                    <a:lnTo>
                      <a:pt x="492" y="85"/>
                    </a:lnTo>
                    <a:lnTo>
                      <a:pt x="488" y="86"/>
                    </a:lnTo>
                    <a:lnTo>
                      <a:pt x="484" y="88"/>
                    </a:lnTo>
                    <a:lnTo>
                      <a:pt x="480" y="89"/>
                    </a:lnTo>
                    <a:lnTo>
                      <a:pt x="476" y="91"/>
                    </a:lnTo>
                    <a:lnTo>
                      <a:pt x="471" y="92"/>
                    </a:lnTo>
                    <a:lnTo>
                      <a:pt x="467" y="94"/>
                    </a:lnTo>
                    <a:lnTo>
                      <a:pt x="463" y="95"/>
                    </a:lnTo>
                    <a:lnTo>
                      <a:pt x="458" y="96"/>
                    </a:lnTo>
                    <a:lnTo>
                      <a:pt x="453" y="98"/>
                    </a:lnTo>
                    <a:lnTo>
                      <a:pt x="448" y="99"/>
                    </a:lnTo>
                    <a:lnTo>
                      <a:pt x="444" y="100"/>
                    </a:lnTo>
                    <a:lnTo>
                      <a:pt x="439" y="102"/>
                    </a:lnTo>
                    <a:lnTo>
                      <a:pt x="434" y="103"/>
                    </a:lnTo>
                    <a:lnTo>
                      <a:pt x="429" y="105"/>
                    </a:lnTo>
                    <a:lnTo>
                      <a:pt x="424" y="106"/>
                    </a:lnTo>
                    <a:lnTo>
                      <a:pt x="419" y="107"/>
                    </a:lnTo>
                    <a:lnTo>
                      <a:pt x="414" y="108"/>
                    </a:lnTo>
                    <a:lnTo>
                      <a:pt x="409" y="110"/>
                    </a:lnTo>
                    <a:lnTo>
                      <a:pt x="403" y="111"/>
                    </a:lnTo>
                    <a:lnTo>
                      <a:pt x="398" y="112"/>
                    </a:lnTo>
                    <a:lnTo>
                      <a:pt x="393" y="113"/>
                    </a:lnTo>
                    <a:lnTo>
                      <a:pt x="387" y="115"/>
                    </a:lnTo>
                    <a:lnTo>
                      <a:pt x="382" y="116"/>
                    </a:lnTo>
                    <a:lnTo>
                      <a:pt x="371" y="118"/>
                    </a:lnTo>
                    <a:lnTo>
                      <a:pt x="359" y="120"/>
                    </a:lnTo>
                    <a:lnTo>
                      <a:pt x="348" y="122"/>
                    </a:lnTo>
                    <a:lnTo>
                      <a:pt x="336" y="124"/>
                    </a:lnTo>
                    <a:lnTo>
                      <a:pt x="324" y="127"/>
                    </a:lnTo>
                    <a:lnTo>
                      <a:pt x="312" y="129"/>
                    </a:lnTo>
                    <a:lnTo>
                      <a:pt x="300" y="130"/>
                    </a:lnTo>
                    <a:lnTo>
                      <a:pt x="287" y="132"/>
                    </a:lnTo>
                    <a:lnTo>
                      <a:pt x="274" y="134"/>
                    </a:lnTo>
                    <a:lnTo>
                      <a:pt x="261" y="135"/>
                    </a:lnTo>
                    <a:lnTo>
                      <a:pt x="248" y="137"/>
                    </a:lnTo>
                    <a:lnTo>
                      <a:pt x="235" y="139"/>
                    </a:lnTo>
                    <a:lnTo>
                      <a:pt x="221" y="140"/>
                    </a:lnTo>
                    <a:lnTo>
                      <a:pt x="208" y="141"/>
                    </a:lnTo>
                    <a:lnTo>
                      <a:pt x="195" y="143"/>
                    </a:lnTo>
                    <a:lnTo>
                      <a:pt x="180" y="144"/>
                    </a:lnTo>
                    <a:lnTo>
                      <a:pt x="166" y="145"/>
                    </a:lnTo>
                    <a:lnTo>
                      <a:pt x="152" y="146"/>
                    </a:lnTo>
                    <a:lnTo>
                      <a:pt x="138" y="147"/>
                    </a:lnTo>
                    <a:lnTo>
                      <a:pt x="123" y="147"/>
                    </a:lnTo>
                    <a:lnTo>
                      <a:pt x="109" y="148"/>
                    </a:lnTo>
                    <a:lnTo>
                      <a:pt x="94" y="149"/>
                    </a:lnTo>
                    <a:lnTo>
                      <a:pt x="79" y="149"/>
                    </a:lnTo>
                    <a:lnTo>
                      <a:pt x="64" y="150"/>
                    </a:lnTo>
                    <a:lnTo>
                      <a:pt x="49" y="150"/>
                    </a:lnTo>
                    <a:lnTo>
                      <a:pt x="34" y="150"/>
                    </a:lnTo>
                    <a:lnTo>
                      <a:pt x="19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3" y="151"/>
                    </a:lnTo>
                    <a:lnTo>
                      <a:pt x="3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6"/>
                    </a:lnTo>
                    <a:lnTo>
                      <a:pt x="1" y="156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4" name="Forme libre 503"/>
              <p:cNvSpPr/>
              <p:nvPr/>
            </p:nvSpPr>
            <p:spPr>
              <a:xfrm>
                <a:off x="4318920" y="2203199"/>
                <a:ext cx="215640" cy="56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9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41"/>
                    </a:lnTo>
                    <a:lnTo>
                      <a:pt x="20" y="43"/>
                    </a:lnTo>
                    <a:lnTo>
                      <a:pt x="21" y="45"/>
                    </a:lnTo>
                    <a:lnTo>
                      <a:pt x="23" y="47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4"/>
                    </a:lnTo>
                    <a:lnTo>
                      <a:pt x="35" y="56"/>
                    </a:lnTo>
                    <a:lnTo>
                      <a:pt x="37" y="58"/>
                    </a:lnTo>
                    <a:lnTo>
                      <a:pt x="40" y="59"/>
                    </a:lnTo>
                    <a:lnTo>
                      <a:pt x="42" y="61"/>
                    </a:lnTo>
                    <a:lnTo>
                      <a:pt x="45" y="63"/>
                    </a:lnTo>
                    <a:lnTo>
                      <a:pt x="48" y="64"/>
                    </a:lnTo>
                    <a:lnTo>
                      <a:pt x="51" y="67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60" y="71"/>
                    </a:lnTo>
                    <a:lnTo>
                      <a:pt x="63" y="73"/>
                    </a:lnTo>
                    <a:lnTo>
                      <a:pt x="67" y="75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81" y="82"/>
                    </a:lnTo>
                    <a:lnTo>
                      <a:pt x="84" y="83"/>
                    </a:lnTo>
                    <a:lnTo>
                      <a:pt x="88" y="85"/>
                    </a:lnTo>
                    <a:lnTo>
                      <a:pt x="92" y="86"/>
                    </a:lnTo>
                    <a:lnTo>
                      <a:pt x="96" y="88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8" y="93"/>
                    </a:lnTo>
                    <a:lnTo>
                      <a:pt x="112" y="94"/>
                    </a:lnTo>
                    <a:lnTo>
                      <a:pt x="116" y="95"/>
                    </a:lnTo>
                    <a:lnTo>
                      <a:pt x="121" y="97"/>
                    </a:lnTo>
                    <a:lnTo>
                      <a:pt x="125" y="98"/>
                    </a:lnTo>
                    <a:lnTo>
                      <a:pt x="130" y="100"/>
                    </a:lnTo>
                    <a:lnTo>
                      <a:pt x="134" y="101"/>
                    </a:lnTo>
                    <a:lnTo>
                      <a:pt x="138" y="103"/>
                    </a:lnTo>
                    <a:lnTo>
                      <a:pt x="143" y="104"/>
                    </a:lnTo>
                    <a:lnTo>
                      <a:pt x="148" y="106"/>
                    </a:lnTo>
                    <a:lnTo>
                      <a:pt x="153" y="107"/>
                    </a:lnTo>
                    <a:lnTo>
                      <a:pt x="158" y="108"/>
                    </a:lnTo>
                    <a:lnTo>
                      <a:pt x="162" y="110"/>
                    </a:lnTo>
                    <a:lnTo>
                      <a:pt x="167" y="111"/>
                    </a:lnTo>
                    <a:lnTo>
                      <a:pt x="172" y="112"/>
                    </a:lnTo>
                    <a:lnTo>
                      <a:pt x="177" y="114"/>
                    </a:lnTo>
                    <a:lnTo>
                      <a:pt x="182" y="115"/>
                    </a:lnTo>
                    <a:lnTo>
                      <a:pt x="188" y="116"/>
                    </a:lnTo>
                    <a:lnTo>
                      <a:pt x="193" y="118"/>
                    </a:lnTo>
                    <a:lnTo>
                      <a:pt x="198" y="119"/>
                    </a:lnTo>
                    <a:lnTo>
                      <a:pt x="203" y="120"/>
                    </a:lnTo>
                    <a:lnTo>
                      <a:pt x="209" y="121"/>
                    </a:lnTo>
                    <a:lnTo>
                      <a:pt x="214" y="122"/>
                    </a:lnTo>
                    <a:lnTo>
                      <a:pt x="220" y="124"/>
                    </a:lnTo>
                    <a:lnTo>
                      <a:pt x="231" y="126"/>
                    </a:lnTo>
                    <a:lnTo>
                      <a:pt x="242" y="128"/>
                    </a:lnTo>
                    <a:lnTo>
                      <a:pt x="254" y="130"/>
                    </a:lnTo>
                    <a:lnTo>
                      <a:pt x="266" y="132"/>
                    </a:lnTo>
                    <a:lnTo>
                      <a:pt x="278" y="134"/>
                    </a:lnTo>
                    <a:lnTo>
                      <a:pt x="290" y="136"/>
                    </a:lnTo>
                    <a:lnTo>
                      <a:pt x="303" y="139"/>
                    </a:lnTo>
                    <a:lnTo>
                      <a:pt x="315" y="140"/>
                    </a:lnTo>
                    <a:lnTo>
                      <a:pt x="328" y="142"/>
                    </a:lnTo>
                    <a:lnTo>
                      <a:pt x="341" y="144"/>
                    </a:lnTo>
                    <a:lnTo>
                      <a:pt x="354" y="145"/>
                    </a:lnTo>
                    <a:lnTo>
                      <a:pt x="368" y="147"/>
                    </a:lnTo>
                    <a:lnTo>
                      <a:pt x="381" y="148"/>
                    </a:lnTo>
                    <a:lnTo>
                      <a:pt x="395" y="149"/>
                    </a:lnTo>
                    <a:lnTo>
                      <a:pt x="409" y="151"/>
                    </a:lnTo>
                    <a:lnTo>
                      <a:pt x="422" y="152"/>
                    </a:lnTo>
                    <a:lnTo>
                      <a:pt x="437" y="153"/>
                    </a:lnTo>
                    <a:lnTo>
                      <a:pt x="451" y="154"/>
                    </a:lnTo>
                    <a:lnTo>
                      <a:pt x="465" y="155"/>
                    </a:lnTo>
                    <a:lnTo>
                      <a:pt x="480" y="156"/>
                    </a:lnTo>
                    <a:lnTo>
                      <a:pt x="495" y="156"/>
                    </a:lnTo>
                    <a:lnTo>
                      <a:pt x="509" y="157"/>
                    </a:lnTo>
                    <a:lnTo>
                      <a:pt x="524" y="157"/>
                    </a:lnTo>
                    <a:lnTo>
                      <a:pt x="539" y="158"/>
                    </a:lnTo>
                    <a:lnTo>
                      <a:pt x="554" y="158"/>
                    </a:lnTo>
                    <a:lnTo>
                      <a:pt x="569" y="158"/>
                    </a:lnTo>
                    <a:lnTo>
                      <a:pt x="585" y="159"/>
                    </a:lnTo>
                    <a:lnTo>
                      <a:pt x="600" y="159"/>
                    </a:lnTo>
                    <a:lnTo>
                      <a:pt x="600" y="153"/>
                    </a:lnTo>
                    <a:lnTo>
                      <a:pt x="585" y="153"/>
                    </a:lnTo>
                    <a:lnTo>
                      <a:pt x="569" y="153"/>
                    </a:lnTo>
                    <a:lnTo>
                      <a:pt x="554" y="153"/>
                    </a:lnTo>
                    <a:lnTo>
                      <a:pt x="539" y="153"/>
                    </a:lnTo>
                    <a:lnTo>
                      <a:pt x="525" y="152"/>
                    </a:lnTo>
                    <a:lnTo>
                      <a:pt x="510" y="152"/>
                    </a:lnTo>
                    <a:lnTo>
                      <a:pt x="495" y="151"/>
                    </a:lnTo>
                    <a:lnTo>
                      <a:pt x="480" y="150"/>
                    </a:lnTo>
                    <a:lnTo>
                      <a:pt x="466" y="149"/>
                    </a:lnTo>
                    <a:lnTo>
                      <a:pt x="452" y="148"/>
                    </a:lnTo>
                    <a:lnTo>
                      <a:pt x="437" y="147"/>
                    </a:lnTo>
                    <a:lnTo>
                      <a:pt x="423" y="146"/>
                    </a:lnTo>
                    <a:lnTo>
                      <a:pt x="409" y="145"/>
                    </a:lnTo>
                    <a:lnTo>
                      <a:pt x="395" y="144"/>
                    </a:lnTo>
                    <a:lnTo>
                      <a:pt x="382" y="143"/>
                    </a:lnTo>
                    <a:lnTo>
                      <a:pt x="368" y="141"/>
                    </a:lnTo>
                    <a:lnTo>
                      <a:pt x="355" y="140"/>
                    </a:lnTo>
                    <a:lnTo>
                      <a:pt x="342" y="138"/>
                    </a:lnTo>
                    <a:lnTo>
                      <a:pt x="329" y="136"/>
                    </a:lnTo>
                    <a:lnTo>
                      <a:pt x="316" y="135"/>
                    </a:lnTo>
                    <a:lnTo>
                      <a:pt x="304" y="133"/>
                    </a:lnTo>
                    <a:lnTo>
                      <a:pt x="292" y="131"/>
                    </a:lnTo>
                    <a:lnTo>
                      <a:pt x="279" y="129"/>
                    </a:lnTo>
                    <a:lnTo>
                      <a:pt x="268" y="127"/>
                    </a:lnTo>
                    <a:lnTo>
                      <a:pt x="256" y="125"/>
                    </a:lnTo>
                    <a:lnTo>
                      <a:pt x="244" y="123"/>
                    </a:lnTo>
                    <a:lnTo>
                      <a:pt x="233" y="121"/>
                    </a:lnTo>
                    <a:lnTo>
                      <a:pt x="222" y="118"/>
                    </a:lnTo>
                    <a:lnTo>
                      <a:pt x="216" y="117"/>
                    </a:lnTo>
                    <a:lnTo>
                      <a:pt x="211" y="116"/>
                    </a:lnTo>
                    <a:lnTo>
                      <a:pt x="205" y="115"/>
                    </a:lnTo>
                    <a:lnTo>
                      <a:pt x="200" y="113"/>
                    </a:lnTo>
                    <a:lnTo>
                      <a:pt x="195" y="112"/>
                    </a:lnTo>
                    <a:lnTo>
                      <a:pt x="190" y="111"/>
                    </a:lnTo>
                    <a:lnTo>
                      <a:pt x="185" y="110"/>
                    </a:lnTo>
                    <a:lnTo>
                      <a:pt x="179" y="109"/>
                    </a:lnTo>
                    <a:lnTo>
                      <a:pt x="174" y="107"/>
                    </a:lnTo>
                    <a:lnTo>
                      <a:pt x="170" y="106"/>
                    </a:lnTo>
                    <a:lnTo>
                      <a:pt x="165" y="105"/>
                    </a:lnTo>
                    <a:lnTo>
                      <a:pt x="160" y="103"/>
                    </a:lnTo>
                    <a:lnTo>
                      <a:pt x="155" y="102"/>
                    </a:lnTo>
                    <a:lnTo>
                      <a:pt x="151" y="100"/>
                    </a:lnTo>
                    <a:lnTo>
                      <a:pt x="146" y="99"/>
                    </a:lnTo>
                    <a:lnTo>
                      <a:pt x="141" y="98"/>
                    </a:lnTo>
                    <a:lnTo>
                      <a:pt x="137" y="96"/>
                    </a:lnTo>
                    <a:lnTo>
                      <a:pt x="132" y="95"/>
                    </a:lnTo>
                    <a:lnTo>
                      <a:pt x="128" y="94"/>
                    </a:lnTo>
                    <a:lnTo>
                      <a:pt x="124" y="92"/>
                    </a:lnTo>
                    <a:lnTo>
                      <a:pt x="120" y="91"/>
                    </a:lnTo>
                    <a:lnTo>
                      <a:pt x="116" y="89"/>
                    </a:lnTo>
                    <a:lnTo>
                      <a:pt x="111" y="87"/>
                    </a:lnTo>
                    <a:lnTo>
                      <a:pt x="107" y="86"/>
                    </a:lnTo>
                    <a:lnTo>
                      <a:pt x="103" y="85"/>
                    </a:lnTo>
                    <a:lnTo>
                      <a:pt x="100" y="83"/>
                    </a:lnTo>
                    <a:lnTo>
                      <a:pt x="95" y="82"/>
                    </a:lnTo>
                    <a:lnTo>
                      <a:pt x="92" y="80"/>
                    </a:lnTo>
                    <a:lnTo>
                      <a:pt x="88" y="79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78" y="74"/>
                    </a:lnTo>
                    <a:lnTo>
                      <a:pt x="74" y="72"/>
                    </a:lnTo>
                    <a:lnTo>
                      <a:pt x="71" y="70"/>
                    </a:lnTo>
                    <a:lnTo>
                      <a:pt x="68" y="69"/>
                    </a:lnTo>
                    <a:lnTo>
                      <a:pt x="64" y="67"/>
                    </a:lnTo>
                    <a:lnTo>
                      <a:pt x="62" y="65"/>
                    </a:lnTo>
                    <a:lnTo>
                      <a:pt x="58" y="64"/>
                    </a:lnTo>
                    <a:lnTo>
                      <a:pt x="56" y="62"/>
                    </a:lnTo>
                    <a:lnTo>
                      <a:pt x="53" y="60"/>
                    </a:lnTo>
                    <a:lnTo>
                      <a:pt x="50" y="59"/>
                    </a:lnTo>
                    <a:lnTo>
                      <a:pt x="47" y="57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40" y="52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3" y="47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6" y="39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1"/>
                    </a:lnTo>
                    <a:lnTo>
                      <a:pt x="16" y="29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2"/>
                    </a:lnTo>
                    <a:lnTo>
                      <a:pt x="11" y="20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5" name="Forme libre 504"/>
              <p:cNvSpPr/>
              <p:nvPr/>
            </p:nvSpPr>
            <p:spPr>
              <a:xfrm>
                <a:off x="4318920" y="2148120"/>
                <a:ext cx="21708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4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1" y="5"/>
                    </a:lnTo>
                    <a:lnTo>
                      <a:pt x="601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3"/>
                    </a:lnTo>
                    <a:lnTo>
                      <a:pt x="604" y="3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6" name="Forme libre 505"/>
              <p:cNvSpPr/>
              <p:nvPr/>
            </p:nvSpPr>
            <p:spPr>
              <a:xfrm>
                <a:off x="4534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3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7" name="Forme libre 506"/>
              <p:cNvSpPr/>
              <p:nvPr/>
            </p:nvSpPr>
            <p:spPr>
              <a:xfrm>
                <a:off x="4318920" y="220356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8" name="Forme libre 507"/>
              <p:cNvSpPr/>
              <p:nvPr/>
            </p:nvSpPr>
            <p:spPr>
              <a:xfrm>
                <a:off x="4318920" y="2204639"/>
                <a:ext cx="2160" cy="38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08">
                    <a:moveTo>
                      <a:pt x="7" y="10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9" name="Forme libre 508"/>
              <p:cNvSpPr/>
              <p:nvPr/>
            </p:nvSpPr>
            <p:spPr>
              <a:xfrm>
                <a:off x="4318920" y="22435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0" name="Forme libre 509"/>
              <p:cNvSpPr/>
              <p:nvPr/>
            </p:nvSpPr>
            <p:spPr>
              <a:xfrm>
                <a:off x="4748400" y="220356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1" name="Forme libre 510"/>
              <p:cNvSpPr/>
              <p:nvPr/>
            </p:nvSpPr>
            <p:spPr>
              <a:xfrm>
                <a:off x="4748400" y="2204639"/>
                <a:ext cx="2160" cy="38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08">
                    <a:moveTo>
                      <a:pt x="7" y="10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2" name="Forme libre 511"/>
              <p:cNvSpPr/>
              <p:nvPr/>
            </p:nvSpPr>
            <p:spPr>
              <a:xfrm>
                <a:off x="4748400" y="22435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3" name="Forme libre 512"/>
              <p:cNvSpPr/>
              <p:nvPr/>
            </p:nvSpPr>
            <p:spPr>
              <a:xfrm>
                <a:off x="4436280" y="2183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4" name="Forme libre 513"/>
              <p:cNvSpPr/>
              <p:nvPr/>
            </p:nvSpPr>
            <p:spPr>
              <a:xfrm>
                <a:off x="4437360" y="2183400"/>
                <a:ext cx="4716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2" h="47">
                    <a:moveTo>
                      <a:pt x="132" y="4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8" y="47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5" name="Forme libre 514"/>
              <p:cNvSpPr/>
              <p:nvPr/>
            </p:nvSpPr>
            <p:spPr>
              <a:xfrm>
                <a:off x="4483440" y="21988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6" name="Forme libre 515"/>
              <p:cNvSpPr/>
              <p:nvPr/>
            </p:nvSpPr>
            <p:spPr>
              <a:xfrm>
                <a:off x="4534920" y="221976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6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7" name="Forme libre 516"/>
              <p:cNvSpPr/>
              <p:nvPr/>
            </p:nvSpPr>
            <p:spPr>
              <a:xfrm>
                <a:off x="4536360" y="2220119"/>
                <a:ext cx="4680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1" h="47">
                    <a:moveTo>
                      <a:pt x="131" y="4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8" name="Forme libre 517"/>
              <p:cNvSpPr/>
              <p:nvPr/>
            </p:nvSpPr>
            <p:spPr>
              <a:xfrm>
                <a:off x="4582079" y="223524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0" y="5"/>
                    </a:moveTo>
                    <a:lnTo>
                      <a:pt x="3" y="6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9" name="Forme libre 518"/>
              <p:cNvSpPr/>
              <p:nvPr/>
            </p:nvSpPr>
            <p:spPr>
              <a:xfrm>
                <a:off x="4328280" y="221759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0" name="Forme libre 519"/>
              <p:cNvSpPr/>
              <p:nvPr/>
            </p:nvSpPr>
            <p:spPr>
              <a:xfrm>
                <a:off x="4329360" y="2149560"/>
                <a:ext cx="223200" cy="69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21" h="194">
                    <a:moveTo>
                      <a:pt x="619" y="0"/>
                    </a:moveTo>
                    <a:lnTo>
                      <a:pt x="0" y="189"/>
                    </a:lnTo>
                    <a:lnTo>
                      <a:pt x="3" y="194"/>
                    </a:lnTo>
                    <a:lnTo>
                      <a:pt x="621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1" name="Forme libre 520"/>
              <p:cNvSpPr/>
              <p:nvPr/>
            </p:nvSpPr>
            <p:spPr>
              <a:xfrm>
                <a:off x="4551839" y="2149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2" name="Forme libre 521"/>
              <p:cNvSpPr/>
              <p:nvPr/>
            </p:nvSpPr>
            <p:spPr>
              <a:xfrm>
                <a:off x="4367159" y="2238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3" name="Forme libre 522"/>
              <p:cNvSpPr/>
              <p:nvPr/>
            </p:nvSpPr>
            <p:spPr>
              <a:xfrm>
                <a:off x="4367880" y="2156040"/>
                <a:ext cx="270000" cy="8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1" h="234">
                    <a:moveTo>
                      <a:pt x="748" y="0"/>
                    </a:moveTo>
                    <a:lnTo>
                      <a:pt x="0" y="229"/>
                    </a:lnTo>
                    <a:lnTo>
                      <a:pt x="3" y="234"/>
                    </a:lnTo>
                    <a:lnTo>
                      <a:pt x="751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4" name="Forme libre 523"/>
              <p:cNvSpPr/>
              <p:nvPr/>
            </p:nvSpPr>
            <p:spPr>
              <a:xfrm>
                <a:off x="463716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5" name="Forme libre 524"/>
              <p:cNvSpPr/>
              <p:nvPr/>
            </p:nvSpPr>
            <p:spPr>
              <a:xfrm>
                <a:off x="4428720" y="22518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6" name="Forme libre 525"/>
              <p:cNvSpPr/>
              <p:nvPr/>
            </p:nvSpPr>
            <p:spPr>
              <a:xfrm>
                <a:off x="4429440" y="2169000"/>
                <a:ext cx="271800" cy="842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6" h="235">
                    <a:moveTo>
                      <a:pt x="753" y="0"/>
                    </a:moveTo>
                    <a:lnTo>
                      <a:pt x="0" y="230"/>
                    </a:lnTo>
                    <a:lnTo>
                      <a:pt x="2" y="235"/>
                    </a:lnTo>
                    <a:lnTo>
                      <a:pt x="756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7" name="Forme libre 526"/>
              <p:cNvSpPr/>
              <p:nvPr/>
            </p:nvSpPr>
            <p:spPr>
              <a:xfrm>
                <a:off x="4700880" y="2169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8" name="Forme libre 527"/>
              <p:cNvSpPr/>
              <p:nvPr/>
            </p:nvSpPr>
            <p:spPr>
              <a:xfrm>
                <a:off x="433080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9" name="Forme libre 528"/>
              <p:cNvSpPr/>
              <p:nvPr/>
            </p:nvSpPr>
            <p:spPr>
              <a:xfrm>
                <a:off x="4331880" y="2155680"/>
                <a:ext cx="107640" cy="34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0" h="96">
                    <a:moveTo>
                      <a:pt x="297" y="0"/>
                    </a:moveTo>
                    <a:lnTo>
                      <a:pt x="0" y="91"/>
                    </a:lnTo>
                    <a:lnTo>
                      <a:pt x="3" y="96"/>
                    </a:lnTo>
                    <a:lnTo>
                      <a:pt x="300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0" name="Forme libre 529"/>
              <p:cNvSpPr/>
              <p:nvPr/>
            </p:nvSpPr>
            <p:spPr>
              <a:xfrm>
                <a:off x="4438440" y="21553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1" name="Forme libre 530"/>
              <p:cNvSpPr/>
              <p:nvPr/>
            </p:nvSpPr>
            <p:spPr>
              <a:xfrm>
                <a:off x="451152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2" name="Forme libre 531"/>
              <p:cNvSpPr/>
              <p:nvPr/>
            </p:nvSpPr>
            <p:spPr>
              <a:xfrm>
                <a:off x="4512240" y="2188080"/>
                <a:ext cx="228240" cy="70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5" h="198">
                    <a:moveTo>
                      <a:pt x="632" y="0"/>
                    </a:moveTo>
                    <a:lnTo>
                      <a:pt x="0" y="193"/>
                    </a:lnTo>
                    <a:lnTo>
                      <a:pt x="3" y="198"/>
                    </a:lnTo>
                    <a:lnTo>
                      <a:pt x="63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3" name="Forme libre 532"/>
              <p:cNvSpPr/>
              <p:nvPr/>
            </p:nvSpPr>
            <p:spPr>
              <a:xfrm>
                <a:off x="473976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4" name="Forme libre 533"/>
              <p:cNvSpPr/>
              <p:nvPr/>
            </p:nvSpPr>
            <p:spPr>
              <a:xfrm>
                <a:off x="4661279" y="2247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5" name="Forme libre 534"/>
              <p:cNvSpPr/>
              <p:nvPr/>
            </p:nvSpPr>
            <p:spPr>
              <a:xfrm>
                <a:off x="4662000" y="2223720"/>
                <a:ext cx="72360" cy="24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2" h="70">
                    <a:moveTo>
                      <a:pt x="200" y="0"/>
                    </a:moveTo>
                    <a:lnTo>
                      <a:pt x="0" y="65"/>
                    </a:lnTo>
                    <a:lnTo>
                      <a:pt x="3" y="70"/>
                    </a:lnTo>
                    <a:lnTo>
                      <a:pt x="20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6" name="Forme libre 535"/>
              <p:cNvSpPr/>
              <p:nvPr/>
            </p:nvSpPr>
            <p:spPr>
              <a:xfrm>
                <a:off x="4734000" y="22237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7" name="Forme libre 536"/>
              <p:cNvSpPr/>
              <p:nvPr/>
            </p:nvSpPr>
            <p:spPr>
              <a:xfrm>
                <a:off x="4350600" y="2182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8" name="Forme libre 537"/>
              <p:cNvSpPr/>
              <p:nvPr/>
            </p:nvSpPr>
            <p:spPr>
              <a:xfrm>
                <a:off x="4351320" y="2183039"/>
                <a:ext cx="44280" cy="1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45">
                    <a:moveTo>
                      <a:pt x="124" y="4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1" y="4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9" name="Forme libre 538"/>
              <p:cNvSpPr/>
              <p:nvPr/>
            </p:nvSpPr>
            <p:spPr>
              <a:xfrm>
                <a:off x="4394879" y="21974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0" name="Forme libre 539"/>
              <p:cNvSpPr/>
              <p:nvPr/>
            </p:nvSpPr>
            <p:spPr>
              <a:xfrm>
                <a:off x="443844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1" name="Forme libre 540"/>
              <p:cNvSpPr/>
              <p:nvPr/>
            </p:nvSpPr>
            <p:spPr>
              <a:xfrm>
                <a:off x="4439160" y="2156040"/>
                <a:ext cx="43200" cy="15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1" h="44">
                    <a:moveTo>
                      <a:pt x="121" y="39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18" y="44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2" name="Forme libre 541"/>
              <p:cNvSpPr/>
              <p:nvPr/>
            </p:nvSpPr>
            <p:spPr>
              <a:xfrm>
                <a:off x="4481640" y="2170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3" name="Forme libre 542"/>
              <p:cNvSpPr/>
              <p:nvPr/>
            </p:nvSpPr>
            <p:spPr>
              <a:xfrm>
                <a:off x="4349520" y="22118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4" name="Forme libre 543"/>
              <p:cNvSpPr/>
              <p:nvPr/>
            </p:nvSpPr>
            <p:spPr>
              <a:xfrm>
                <a:off x="4350600" y="2211839"/>
                <a:ext cx="5112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51">
                    <a:moveTo>
                      <a:pt x="143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0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5" name="Forme libre 544"/>
              <p:cNvSpPr/>
              <p:nvPr/>
            </p:nvSpPr>
            <p:spPr>
              <a:xfrm>
                <a:off x="4401000" y="2228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6" name="Forme libre 545"/>
              <p:cNvSpPr/>
              <p:nvPr/>
            </p:nvSpPr>
            <p:spPr>
              <a:xfrm>
                <a:off x="4438440" y="2184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7" name="Forme libre 546"/>
              <p:cNvSpPr/>
              <p:nvPr/>
            </p:nvSpPr>
            <p:spPr>
              <a:xfrm>
                <a:off x="4439160" y="2184840"/>
                <a:ext cx="5040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1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8" name="Forme libre 547"/>
              <p:cNvSpPr/>
              <p:nvPr/>
            </p:nvSpPr>
            <p:spPr>
              <a:xfrm>
                <a:off x="4489200" y="22010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9" name="Forme libre 548"/>
              <p:cNvSpPr/>
              <p:nvPr/>
            </p:nvSpPr>
            <p:spPr>
              <a:xfrm>
                <a:off x="4528080" y="2157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0" name="Forme libre 549"/>
              <p:cNvSpPr/>
              <p:nvPr/>
            </p:nvSpPr>
            <p:spPr>
              <a:xfrm>
                <a:off x="4529160" y="2157120"/>
                <a:ext cx="5040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1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7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1" name="Forme libre 550"/>
              <p:cNvSpPr/>
              <p:nvPr/>
            </p:nvSpPr>
            <p:spPr>
              <a:xfrm>
                <a:off x="4578479" y="2173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2" name="Forme libre 551"/>
              <p:cNvSpPr/>
              <p:nvPr/>
            </p:nvSpPr>
            <p:spPr>
              <a:xfrm>
                <a:off x="4444560" y="2215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3" name="Forme libre 552"/>
              <p:cNvSpPr/>
              <p:nvPr/>
            </p:nvSpPr>
            <p:spPr>
              <a:xfrm>
                <a:off x="4445640" y="2215080"/>
                <a:ext cx="48960" cy="17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7" h="49">
                    <a:moveTo>
                      <a:pt x="137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4" name="Forme libre 553"/>
              <p:cNvSpPr/>
              <p:nvPr/>
            </p:nvSpPr>
            <p:spPr>
              <a:xfrm>
                <a:off x="4493880" y="2231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5" name="Forme libre 554"/>
              <p:cNvSpPr/>
              <p:nvPr/>
            </p:nvSpPr>
            <p:spPr>
              <a:xfrm>
                <a:off x="453456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6" name="Forme libre 555"/>
              <p:cNvSpPr/>
              <p:nvPr/>
            </p:nvSpPr>
            <p:spPr>
              <a:xfrm>
                <a:off x="4534920" y="2188080"/>
                <a:ext cx="4932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" h="50">
                    <a:moveTo>
                      <a:pt x="138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5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7" name="Forme libre 556"/>
              <p:cNvSpPr/>
              <p:nvPr/>
            </p:nvSpPr>
            <p:spPr>
              <a:xfrm>
                <a:off x="4583880" y="220427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8" name="Forme libre 557"/>
              <p:cNvSpPr/>
              <p:nvPr/>
            </p:nvSpPr>
            <p:spPr>
              <a:xfrm>
                <a:off x="4623480" y="2160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9" name="Forme libre 558"/>
              <p:cNvSpPr/>
              <p:nvPr/>
            </p:nvSpPr>
            <p:spPr>
              <a:xfrm>
                <a:off x="4624200" y="2160360"/>
                <a:ext cx="4968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" h="50">
                    <a:moveTo>
                      <a:pt x="139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6" y="5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0" name="Forme libre 559"/>
              <p:cNvSpPr/>
              <p:nvPr/>
            </p:nvSpPr>
            <p:spPr>
              <a:xfrm>
                <a:off x="4673160" y="2176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1" name="Forme libre 560"/>
              <p:cNvSpPr/>
              <p:nvPr/>
            </p:nvSpPr>
            <p:spPr>
              <a:xfrm>
                <a:off x="4632120" y="2191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2" name="Forme libre 561"/>
              <p:cNvSpPr/>
              <p:nvPr/>
            </p:nvSpPr>
            <p:spPr>
              <a:xfrm>
                <a:off x="4632840" y="2191680"/>
                <a:ext cx="45000" cy="16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46">
                    <a:moveTo>
                      <a:pt x="126" y="4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3" name="Forme libre 562"/>
              <p:cNvSpPr/>
              <p:nvPr/>
            </p:nvSpPr>
            <p:spPr>
              <a:xfrm>
                <a:off x="4677120" y="22064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4" name="Forme libre 563"/>
              <p:cNvSpPr/>
              <p:nvPr/>
            </p:nvSpPr>
            <p:spPr>
              <a:xfrm>
                <a:off x="4544280" y="2247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5" name="Forme libre 564"/>
              <p:cNvSpPr/>
              <p:nvPr/>
            </p:nvSpPr>
            <p:spPr>
              <a:xfrm>
                <a:off x="4545360" y="2247840"/>
                <a:ext cx="30960" cy="11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33">
                    <a:moveTo>
                      <a:pt x="87" y="2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6" name="Forme libre 565"/>
              <p:cNvSpPr/>
              <p:nvPr/>
            </p:nvSpPr>
            <p:spPr>
              <a:xfrm>
                <a:off x="457560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7" name="Forme libre 566"/>
              <p:cNvSpPr/>
              <p:nvPr/>
            </p:nvSpPr>
            <p:spPr>
              <a:xfrm>
                <a:off x="4633560" y="222047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8" name="Forme libre 567"/>
              <p:cNvSpPr/>
              <p:nvPr/>
            </p:nvSpPr>
            <p:spPr>
              <a:xfrm>
                <a:off x="4634280" y="2220840"/>
                <a:ext cx="53280" cy="18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9" h="53">
                    <a:moveTo>
                      <a:pt x="149" y="4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9" name="Forme libre 568"/>
              <p:cNvSpPr/>
              <p:nvPr/>
            </p:nvSpPr>
            <p:spPr>
              <a:xfrm>
                <a:off x="4686840" y="2238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0" name="Forme libre 569"/>
              <p:cNvSpPr/>
              <p:nvPr/>
            </p:nvSpPr>
            <p:spPr>
              <a:xfrm>
                <a:off x="4724280" y="2193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1" name="Forme libre 570"/>
              <p:cNvSpPr/>
              <p:nvPr/>
            </p:nvSpPr>
            <p:spPr>
              <a:xfrm>
                <a:off x="4725000" y="2193120"/>
                <a:ext cx="23400" cy="9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6" h="26">
                    <a:moveTo>
                      <a:pt x="66" y="2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63" y="2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2" name="Forme libre 571"/>
              <p:cNvSpPr/>
              <p:nvPr/>
            </p:nvSpPr>
            <p:spPr>
              <a:xfrm>
                <a:off x="4747680" y="2200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3" name="Forme libre 572"/>
              <p:cNvSpPr/>
              <p:nvPr/>
            </p:nvSpPr>
            <p:spPr>
              <a:xfrm>
                <a:off x="4533480" y="221868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6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4" name="Forme libre 573"/>
              <p:cNvSpPr/>
              <p:nvPr/>
            </p:nvSpPr>
            <p:spPr>
              <a:xfrm>
                <a:off x="4534920" y="2219039"/>
                <a:ext cx="4644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0" h="47">
                    <a:moveTo>
                      <a:pt x="130" y="4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5" name="Forme libre 574"/>
              <p:cNvSpPr/>
              <p:nvPr/>
            </p:nvSpPr>
            <p:spPr>
              <a:xfrm>
                <a:off x="4580280" y="223452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0" y="5"/>
                    </a:moveTo>
                    <a:lnTo>
                      <a:pt x="3" y="6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6" name="Forme libre 575"/>
              <p:cNvSpPr/>
              <p:nvPr/>
            </p:nvSpPr>
            <p:spPr>
              <a:xfrm>
                <a:off x="4326480" y="221651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7" name="Forme libre 886"/>
              <p:cNvSpPr/>
              <p:nvPr/>
            </p:nvSpPr>
            <p:spPr>
              <a:xfrm>
                <a:off x="4327560" y="2148480"/>
                <a:ext cx="223200" cy="69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21" h="194">
                    <a:moveTo>
                      <a:pt x="619" y="0"/>
                    </a:moveTo>
                    <a:lnTo>
                      <a:pt x="0" y="189"/>
                    </a:lnTo>
                    <a:lnTo>
                      <a:pt x="3" y="194"/>
                    </a:lnTo>
                    <a:lnTo>
                      <a:pt x="621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8" name="Forme libre 887"/>
              <p:cNvSpPr/>
              <p:nvPr/>
            </p:nvSpPr>
            <p:spPr>
              <a:xfrm>
                <a:off x="4550040" y="2148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9" name="Forme libre 888"/>
              <p:cNvSpPr/>
              <p:nvPr/>
            </p:nvSpPr>
            <p:spPr>
              <a:xfrm>
                <a:off x="4365360" y="2237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0" name="Forme libre 889"/>
              <p:cNvSpPr/>
              <p:nvPr/>
            </p:nvSpPr>
            <p:spPr>
              <a:xfrm>
                <a:off x="4366079" y="2155320"/>
                <a:ext cx="270360" cy="83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2" h="233">
                    <a:moveTo>
                      <a:pt x="749" y="0"/>
                    </a:moveTo>
                    <a:lnTo>
                      <a:pt x="0" y="228"/>
                    </a:lnTo>
                    <a:lnTo>
                      <a:pt x="3" y="233"/>
                    </a:lnTo>
                    <a:lnTo>
                      <a:pt x="75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1" name="Forme libre 890"/>
              <p:cNvSpPr/>
              <p:nvPr/>
            </p:nvSpPr>
            <p:spPr>
              <a:xfrm>
                <a:off x="4635720" y="21553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2" name="Forme libre 891"/>
              <p:cNvSpPr/>
              <p:nvPr/>
            </p:nvSpPr>
            <p:spPr>
              <a:xfrm>
                <a:off x="4426920" y="2251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3" name="Forme libre 892"/>
              <p:cNvSpPr/>
              <p:nvPr/>
            </p:nvSpPr>
            <p:spPr>
              <a:xfrm>
                <a:off x="4427640" y="2168280"/>
                <a:ext cx="271440" cy="842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5" h="235">
                    <a:moveTo>
                      <a:pt x="752" y="0"/>
                    </a:moveTo>
                    <a:lnTo>
                      <a:pt x="0" y="230"/>
                    </a:lnTo>
                    <a:lnTo>
                      <a:pt x="3" y="235"/>
                    </a:lnTo>
                    <a:lnTo>
                      <a:pt x="75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4" name="Forme libre 893"/>
              <p:cNvSpPr/>
              <p:nvPr/>
            </p:nvSpPr>
            <p:spPr>
              <a:xfrm>
                <a:off x="4698360" y="2168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5" name="Forme libre 894"/>
              <p:cNvSpPr/>
              <p:nvPr/>
            </p:nvSpPr>
            <p:spPr>
              <a:xfrm>
                <a:off x="432936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6" name="Forme libre 895"/>
              <p:cNvSpPr/>
              <p:nvPr/>
            </p:nvSpPr>
            <p:spPr>
              <a:xfrm>
                <a:off x="4330079" y="2154600"/>
                <a:ext cx="107280" cy="33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9" h="95">
                    <a:moveTo>
                      <a:pt x="296" y="0"/>
                    </a:moveTo>
                    <a:lnTo>
                      <a:pt x="0" y="90"/>
                    </a:lnTo>
                    <a:lnTo>
                      <a:pt x="3" y="95"/>
                    </a:lnTo>
                    <a:lnTo>
                      <a:pt x="299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7" name="Forme libre 896"/>
              <p:cNvSpPr/>
              <p:nvPr/>
            </p:nvSpPr>
            <p:spPr>
              <a:xfrm>
                <a:off x="4436640" y="2154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8" name="Forme libre 897"/>
              <p:cNvSpPr/>
              <p:nvPr/>
            </p:nvSpPr>
            <p:spPr>
              <a:xfrm>
                <a:off x="450648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9" name="Forme libre 898"/>
              <p:cNvSpPr/>
              <p:nvPr/>
            </p:nvSpPr>
            <p:spPr>
              <a:xfrm>
                <a:off x="4507560" y="2187360"/>
                <a:ext cx="231480" cy="72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44" h="201">
                    <a:moveTo>
                      <a:pt x="641" y="0"/>
                    </a:moveTo>
                    <a:lnTo>
                      <a:pt x="0" y="196"/>
                    </a:lnTo>
                    <a:lnTo>
                      <a:pt x="3" y="201"/>
                    </a:lnTo>
                    <a:lnTo>
                      <a:pt x="644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0" name="Forme libre 899"/>
              <p:cNvSpPr/>
              <p:nvPr/>
            </p:nvSpPr>
            <p:spPr>
              <a:xfrm>
                <a:off x="473832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1" name="Forme libre 900"/>
              <p:cNvSpPr/>
              <p:nvPr/>
            </p:nvSpPr>
            <p:spPr>
              <a:xfrm>
                <a:off x="4650840" y="22489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2" name="Forme libre 901"/>
              <p:cNvSpPr/>
              <p:nvPr/>
            </p:nvSpPr>
            <p:spPr>
              <a:xfrm>
                <a:off x="4651920" y="2221200"/>
                <a:ext cx="86400" cy="29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1" h="83">
                    <a:moveTo>
                      <a:pt x="238" y="0"/>
                    </a:moveTo>
                    <a:lnTo>
                      <a:pt x="0" y="78"/>
                    </a:lnTo>
                    <a:lnTo>
                      <a:pt x="3" y="83"/>
                    </a:lnTo>
                    <a:lnTo>
                      <a:pt x="241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3" name="Forme libre 902"/>
              <p:cNvSpPr/>
              <p:nvPr/>
            </p:nvSpPr>
            <p:spPr>
              <a:xfrm>
                <a:off x="4737600" y="22208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4" name="Forme libre 903"/>
              <p:cNvSpPr/>
              <p:nvPr/>
            </p:nvSpPr>
            <p:spPr>
              <a:xfrm>
                <a:off x="4348800" y="21819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5" name="Forme libre 904"/>
              <p:cNvSpPr/>
              <p:nvPr/>
            </p:nvSpPr>
            <p:spPr>
              <a:xfrm>
                <a:off x="4349520" y="2181960"/>
                <a:ext cx="44280" cy="1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45">
                    <a:moveTo>
                      <a:pt x="124" y="4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1" y="4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6" name="Forme libre 905"/>
              <p:cNvSpPr/>
              <p:nvPr/>
            </p:nvSpPr>
            <p:spPr>
              <a:xfrm>
                <a:off x="4393080" y="21963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7" name="Forme libre 906"/>
              <p:cNvSpPr/>
              <p:nvPr/>
            </p:nvSpPr>
            <p:spPr>
              <a:xfrm>
                <a:off x="4436280" y="21549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8" name="Forme libre 907"/>
              <p:cNvSpPr/>
              <p:nvPr/>
            </p:nvSpPr>
            <p:spPr>
              <a:xfrm>
                <a:off x="4437360" y="2155320"/>
                <a:ext cx="43200" cy="15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1" h="44">
                    <a:moveTo>
                      <a:pt x="121" y="39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18" y="44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9" name="Forme libre 908"/>
              <p:cNvSpPr/>
              <p:nvPr/>
            </p:nvSpPr>
            <p:spPr>
              <a:xfrm>
                <a:off x="4479840" y="2169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0" name="Forme libre 909"/>
              <p:cNvSpPr/>
              <p:nvPr/>
            </p:nvSpPr>
            <p:spPr>
              <a:xfrm>
                <a:off x="4347720" y="2210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1" name="Forme libre 910"/>
              <p:cNvSpPr/>
              <p:nvPr/>
            </p:nvSpPr>
            <p:spPr>
              <a:xfrm>
                <a:off x="4348800" y="2210760"/>
                <a:ext cx="5112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51">
                    <a:moveTo>
                      <a:pt x="143" y="4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0" y="51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2" name="Forme libre 911"/>
              <p:cNvSpPr/>
              <p:nvPr/>
            </p:nvSpPr>
            <p:spPr>
              <a:xfrm>
                <a:off x="4399200" y="2227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3" name="Forme libre 912"/>
              <p:cNvSpPr/>
              <p:nvPr/>
            </p:nvSpPr>
            <p:spPr>
              <a:xfrm>
                <a:off x="4436640" y="2183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4" name="Forme libre 913"/>
              <p:cNvSpPr/>
              <p:nvPr/>
            </p:nvSpPr>
            <p:spPr>
              <a:xfrm>
                <a:off x="4437360" y="2183760"/>
                <a:ext cx="5076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2" h="51">
                    <a:moveTo>
                      <a:pt x="142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1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5" name="Forme libre 914"/>
              <p:cNvSpPr/>
              <p:nvPr/>
            </p:nvSpPr>
            <p:spPr>
              <a:xfrm>
                <a:off x="4487400" y="220031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6" name="Forme libre 915"/>
              <p:cNvSpPr/>
              <p:nvPr/>
            </p:nvSpPr>
            <p:spPr>
              <a:xfrm>
                <a:off x="452664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7" name="Forme libre 916"/>
              <p:cNvSpPr/>
              <p:nvPr/>
            </p:nvSpPr>
            <p:spPr>
              <a:xfrm>
                <a:off x="4527360" y="2156400"/>
                <a:ext cx="5040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0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8" name="Forme libre 917"/>
              <p:cNvSpPr/>
              <p:nvPr/>
            </p:nvSpPr>
            <p:spPr>
              <a:xfrm>
                <a:off x="4576680" y="2172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9" name="Forme libre 918"/>
              <p:cNvSpPr/>
              <p:nvPr/>
            </p:nvSpPr>
            <p:spPr>
              <a:xfrm>
                <a:off x="4443120" y="2214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0" name="Forme libre 919"/>
              <p:cNvSpPr/>
              <p:nvPr/>
            </p:nvSpPr>
            <p:spPr>
              <a:xfrm>
                <a:off x="4443840" y="2214360"/>
                <a:ext cx="48960" cy="17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7" h="49">
                    <a:moveTo>
                      <a:pt x="137" y="44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1" name="Forme libre 920"/>
              <p:cNvSpPr/>
              <p:nvPr/>
            </p:nvSpPr>
            <p:spPr>
              <a:xfrm>
                <a:off x="4492080" y="22302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2" name="Forme libre 921"/>
              <p:cNvSpPr/>
              <p:nvPr/>
            </p:nvSpPr>
            <p:spPr>
              <a:xfrm>
                <a:off x="453276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3" name="Forme libre 922"/>
              <p:cNvSpPr/>
              <p:nvPr/>
            </p:nvSpPr>
            <p:spPr>
              <a:xfrm>
                <a:off x="4533480" y="2187000"/>
                <a:ext cx="4932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" h="50">
                    <a:moveTo>
                      <a:pt x="138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4" name="Forme libre 923"/>
              <p:cNvSpPr/>
              <p:nvPr/>
            </p:nvSpPr>
            <p:spPr>
              <a:xfrm>
                <a:off x="4582079" y="220319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5" name="Forme libre 924"/>
              <p:cNvSpPr/>
              <p:nvPr/>
            </p:nvSpPr>
            <p:spPr>
              <a:xfrm>
                <a:off x="4621680" y="2159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6" name="Forme libre 925"/>
              <p:cNvSpPr/>
              <p:nvPr/>
            </p:nvSpPr>
            <p:spPr>
              <a:xfrm>
                <a:off x="4622400" y="2159280"/>
                <a:ext cx="4968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" h="50">
                    <a:moveTo>
                      <a:pt x="139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6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7" name="Forme libre 926"/>
              <p:cNvSpPr/>
              <p:nvPr/>
            </p:nvSpPr>
            <p:spPr>
              <a:xfrm>
                <a:off x="4671360" y="2175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8" name="Forme libre 927"/>
              <p:cNvSpPr/>
              <p:nvPr/>
            </p:nvSpPr>
            <p:spPr>
              <a:xfrm>
                <a:off x="4630320" y="2190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9" name="Forme libre 928"/>
              <p:cNvSpPr/>
              <p:nvPr/>
            </p:nvSpPr>
            <p:spPr>
              <a:xfrm>
                <a:off x="4631040" y="2190960"/>
                <a:ext cx="45000" cy="16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46">
                    <a:moveTo>
                      <a:pt x="126" y="4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0" name="Forme libre 929"/>
              <p:cNvSpPr/>
              <p:nvPr/>
            </p:nvSpPr>
            <p:spPr>
              <a:xfrm>
                <a:off x="4675320" y="22053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1" name="Forme libre 930"/>
              <p:cNvSpPr/>
              <p:nvPr/>
            </p:nvSpPr>
            <p:spPr>
              <a:xfrm>
                <a:off x="4542479" y="2246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2" name="Forme libre 931"/>
              <p:cNvSpPr/>
              <p:nvPr/>
            </p:nvSpPr>
            <p:spPr>
              <a:xfrm>
                <a:off x="4543559" y="2246760"/>
                <a:ext cx="30960" cy="11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33">
                    <a:moveTo>
                      <a:pt x="87" y="2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3" name="Forme libre 932"/>
              <p:cNvSpPr/>
              <p:nvPr/>
            </p:nvSpPr>
            <p:spPr>
              <a:xfrm>
                <a:off x="4573800" y="22568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4" name="Forme libre 933"/>
              <p:cNvSpPr/>
              <p:nvPr/>
            </p:nvSpPr>
            <p:spPr>
              <a:xfrm>
                <a:off x="4631760" y="2219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5" name="Forme libre 934"/>
              <p:cNvSpPr/>
              <p:nvPr/>
            </p:nvSpPr>
            <p:spPr>
              <a:xfrm>
                <a:off x="4632480" y="2219760"/>
                <a:ext cx="53280" cy="18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9" h="53">
                    <a:moveTo>
                      <a:pt x="149" y="4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6" name="Forme libre 935"/>
              <p:cNvSpPr/>
              <p:nvPr/>
            </p:nvSpPr>
            <p:spPr>
              <a:xfrm>
                <a:off x="4685040" y="2237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7" name="Forme libre 936"/>
              <p:cNvSpPr/>
              <p:nvPr/>
            </p:nvSpPr>
            <p:spPr>
              <a:xfrm>
                <a:off x="4722479" y="2192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8" name="Forme libre 937"/>
              <p:cNvSpPr/>
              <p:nvPr/>
            </p:nvSpPr>
            <p:spPr>
              <a:xfrm>
                <a:off x="4723200" y="2192400"/>
                <a:ext cx="25920" cy="9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3" h="28">
                    <a:moveTo>
                      <a:pt x="73" y="2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9" name="Forme libre 938"/>
              <p:cNvSpPr/>
              <p:nvPr/>
            </p:nvSpPr>
            <p:spPr>
              <a:xfrm>
                <a:off x="4748400" y="2200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0" name="Forme libre 939"/>
              <p:cNvSpPr/>
              <p:nvPr/>
            </p:nvSpPr>
            <p:spPr>
              <a:xfrm>
                <a:off x="4534920" y="2204279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6"/>
                    </a:lnTo>
                    <a:lnTo>
                      <a:pt x="46" y="156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4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7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6"/>
                    </a:lnTo>
                    <a:lnTo>
                      <a:pt x="310" y="134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20"/>
                    </a:lnTo>
                    <a:lnTo>
                      <a:pt x="391" y="119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10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6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9"/>
                    </a:lnTo>
                    <a:lnTo>
                      <a:pt x="470" y="97"/>
                    </a:lnTo>
                    <a:lnTo>
                      <a:pt x="475" y="96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90"/>
                    </a:lnTo>
                    <a:lnTo>
                      <a:pt x="496" y="88"/>
                    </a:lnTo>
                    <a:lnTo>
                      <a:pt x="500" y="87"/>
                    </a:lnTo>
                    <a:lnTo>
                      <a:pt x="504" y="85"/>
                    </a:lnTo>
                    <a:lnTo>
                      <a:pt x="508" y="84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4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4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7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8"/>
                    </a:lnTo>
                    <a:lnTo>
                      <a:pt x="574" y="46"/>
                    </a:lnTo>
                    <a:lnTo>
                      <a:pt x="577" y="44"/>
                    </a:lnTo>
                    <a:lnTo>
                      <a:pt x="579" y="42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3"/>
                    </a:lnTo>
                    <a:lnTo>
                      <a:pt x="589" y="31"/>
                    </a:lnTo>
                    <a:lnTo>
                      <a:pt x="590" y="28"/>
                    </a:lnTo>
                    <a:lnTo>
                      <a:pt x="592" y="27"/>
                    </a:lnTo>
                    <a:lnTo>
                      <a:pt x="593" y="25"/>
                    </a:lnTo>
                    <a:lnTo>
                      <a:pt x="594" y="23"/>
                    </a:lnTo>
                    <a:lnTo>
                      <a:pt x="595" y="21"/>
                    </a:lnTo>
                    <a:lnTo>
                      <a:pt x="596" y="19"/>
                    </a:lnTo>
                    <a:lnTo>
                      <a:pt x="597" y="16"/>
                    </a:lnTo>
                    <a:lnTo>
                      <a:pt x="598" y="15"/>
                    </a:lnTo>
                    <a:lnTo>
                      <a:pt x="598" y="13"/>
                    </a:lnTo>
                    <a:lnTo>
                      <a:pt x="599" y="11"/>
                    </a:lnTo>
                    <a:lnTo>
                      <a:pt x="599" y="9"/>
                    </a:lnTo>
                    <a:lnTo>
                      <a:pt x="600" y="7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6"/>
                    </a:lnTo>
                    <a:lnTo>
                      <a:pt x="592" y="8"/>
                    </a:lnTo>
                    <a:lnTo>
                      <a:pt x="592" y="10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8" y="19"/>
                    </a:lnTo>
                    <a:lnTo>
                      <a:pt x="587" y="21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8"/>
                    </a:lnTo>
                    <a:lnTo>
                      <a:pt x="581" y="29"/>
                    </a:lnTo>
                    <a:lnTo>
                      <a:pt x="579" y="32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7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6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1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8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3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8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6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8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4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8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2"/>
                    </a:lnTo>
                    <a:lnTo>
                      <a:pt x="430" y="103"/>
                    </a:lnTo>
                    <a:lnTo>
                      <a:pt x="426" y="105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10"/>
                    </a:lnTo>
                    <a:lnTo>
                      <a:pt x="400" y="111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5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7"/>
                    </a:lnTo>
                    <a:lnTo>
                      <a:pt x="308" y="129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4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9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3"/>
                    </a:lnTo>
                    <a:lnTo>
                      <a:pt x="177" y="144"/>
                    </a:lnTo>
                    <a:lnTo>
                      <a:pt x="163" y="145"/>
                    </a:lnTo>
                    <a:lnTo>
                      <a:pt x="148" y="146"/>
                    </a:lnTo>
                    <a:lnTo>
                      <a:pt x="134" y="147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9"/>
                    </a:lnTo>
                    <a:lnTo>
                      <a:pt x="75" y="149"/>
                    </a:lnTo>
                    <a:lnTo>
                      <a:pt x="61" y="150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1" name="Forme libre 940"/>
              <p:cNvSpPr/>
              <p:nvPr/>
            </p:nvSpPr>
            <p:spPr>
              <a:xfrm>
                <a:off x="4318920" y="2204279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1"/>
                    </a:lnTo>
                    <a:lnTo>
                      <a:pt x="6" y="23"/>
                    </a:lnTo>
                    <a:lnTo>
                      <a:pt x="7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1" y="31"/>
                    </a:lnTo>
                    <a:lnTo>
                      <a:pt x="13" y="33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6" y="46"/>
                    </a:lnTo>
                    <a:lnTo>
                      <a:pt x="28" y="48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7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4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4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4"/>
                    </a:lnTo>
                    <a:lnTo>
                      <a:pt x="96" y="85"/>
                    </a:lnTo>
                    <a:lnTo>
                      <a:pt x="100" y="87"/>
                    </a:lnTo>
                    <a:lnTo>
                      <a:pt x="104" y="88"/>
                    </a:lnTo>
                    <a:lnTo>
                      <a:pt x="108" y="90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6"/>
                    </a:lnTo>
                    <a:lnTo>
                      <a:pt x="130" y="97"/>
                    </a:lnTo>
                    <a:lnTo>
                      <a:pt x="134" y="99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6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10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9"/>
                    </a:lnTo>
                    <a:lnTo>
                      <a:pt x="214" y="120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4"/>
                    </a:lnTo>
                    <a:lnTo>
                      <a:pt x="303" y="136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7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4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6"/>
                    </a:lnTo>
                    <a:lnTo>
                      <a:pt x="569" y="156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1"/>
                    </a:lnTo>
                    <a:lnTo>
                      <a:pt x="585" y="151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50"/>
                    </a:lnTo>
                    <a:lnTo>
                      <a:pt x="525" y="149"/>
                    </a:lnTo>
                    <a:lnTo>
                      <a:pt x="510" y="149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7"/>
                    </a:lnTo>
                    <a:lnTo>
                      <a:pt x="452" y="146"/>
                    </a:lnTo>
                    <a:lnTo>
                      <a:pt x="437" y="145"/>
                    </a:lnTo>
                    <a:lnTo>
                      <a:pt x="423" y="144"/>
                    </a:lnTo>
                    <a:lnTo>
                      <a:pt x="409" y="143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9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4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9"/>
                    </a:lnTo>
                    <a:lnTo>
                      <a:pt x="279" y="127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5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1"/>
                    </a:lnTo>
                    <a:lnTo>
                      <a:pt x="195" y="110"/>
                    </a:lnTo>
                    <a:lnTo>
                      <a:pt x="190" y="108"/>
                    </a:lnTo>
                    <a:lnTo>
                      <a:pt x="184" y="107"/>
                    </a:lnTo>
                    <a:lnTo>
                      <a:pt x="179" y="106"/>
                    </a:lnTo>
                    <a:lnTo>
                      <a:pt x="174" y="105"/>
                    </a:lnTo>
                    <a:lnTo>
                      <a:pt x="170" y="103"/>
                    </a:lnTo>
                    <a:lnTo>
                      <a:pt x="165" y="102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8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4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8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6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8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3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8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1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6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2"/>
                    </a:lnTo>
                    <a:lnTo>
                      <a:pt x="19" y="29"/>
                    </a:lnTo>
                    <a:lnTo>
                      <a:pt x="17" y="28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2" name="Forme libre 941"/>
              <p:cNvSpPr/>
              <p:nvPr/>
            </p:nvSpPr>
            <p:spPr>
              <a:xfrm>
                <a:off x="4318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4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9" name="Forme libre 948"/>
              <p:cNvSpPr/>
              <p:nvPr/>
            </p:nvSpPr>
            <p:spPr>
              <a:xfrm>
                <a:off x="4534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3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0" name="Forme libre 949"/>
              <p:cNvSpPr/>
              <p:nvPr/>
            </p:nvSpPr>
            <p:spPr>
              <a:xfrm>
                <a:off x="4540320" y="216432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77"/>
                    </a:moveTo>
                    <a:lnTo>
                      <a:pt x="88" y="99"/>
                    </a:lnTo>
                    <a:lnTo>
                      <a:pt x="296" y="37"/>
                    </a:lnTo>
                    <a:lnTo>
                      <a:pt x="393" y="55"/>
                    </a:lnTo>
                    <a:lnTo>
                      <a:pt x="342" y="0"/>
                    </a:lnTo>
                    <a:lnTo>
                      <a:pt x="9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1" name="Forme libre 950"/>
              <p:cNvSpPr/>
              <p:nvPr/>
            </p:nvSpPr>
            <p:spPr>
              <a:xfrm>
                <a:off x="4386240" y="220680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393" y="22"/>
                    </a:moveTo>
                    <a:lnTo>
                      <a:pt x="305" y="0"/>
                    </a:lnTo>
                    <a:lnTo>
                      <a:pt x="97" y="62"/>
                    </a:lnTo>
                    <a:lnTo>
                      <a:pt x="0" y="45"/>
                    </a:lnTo>
                    <a:lnTo>
                      <a:pt x="51" y="99"/>
                    </a:lnTo>
                    <a:lnTo>
                      <a:pt x="301" y="99"/>
                    </a:lnTo>
                    <a:lnTo>
                      <a:pt x="197" y="8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2" name="Forme libre 951"/>
              <p:cNvSpPr/>
              <p:nvPr/>
            </p:nvSpPr>
            <p:spPr>
              <a:xfrm>
                <a:off x="4393800" y="216324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22"/>
                    </a:moveTo>
                    <a:lnTo>
                      <a:pt x="88" y="0"/>
                    </a:lnTo>
                    <a:lnTo>
                      <a:pt x="296" y="62"/>
                    </a:lnTo>
                    <a:lnTo>
                      <a:pt x="393" y="44"/>
                    </a:lnTo>
                    <a:lnTo>
                      <a:pt x="342" y="99"/>
                    </a:lnTo>
                    <a:lnTo>
                      <a:pt x="91" y="99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3" name="Forme libre 952"/>
              <p:cNvSpPr/>
              <p:nvPr/>
            </p:nvSpPr>
            <p:spPr>
              <a:xfrm>
                <a:off x="4542840" y="216612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78"/>
                    </a:moveTo>
                    <a:lnTo>
                      <a:pt x="88" y="99"/>
                    </a:lnTo>
                    <a:lnTo>
                      <a:pt x="296" y="38"/>
                    </a:lnTo>
                    <a:lnTo>
                      <a:pt x="393" y="55"/>
                    </a:lnTo>
                    <a:lnTo>
                      <a:pt x="342" y="0"/>
                    </a:lnTo>
                    <a:lnTo>
                      <a:pt x="9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4" name="Forme libre 953"/>
              <p:cNvSpPr/>
              <p:nvPr/>
            </p:nvSpPr>
            <p:spPr>
              <a:xfrm>
                <a:off x="4388760" y="220896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393" y="22"/>
                    </a:moveTo>
                    <a:lnTo>
                      <a:pt x="305" y="0"/>
                    </a:lnTo>
                    <a:lnTo>
                      <a:pt x="97" y="62"/>
                    </a:lnTo>
                    <a:lnTo>
                      <a:pt x="0" y="45"/>
                    </a:lnTo>
                    <a:lnTo>
                      <a:pt x="51" y="99"/>
                    </a:lnTo>
                    <a:lnTo>
                      <a:pt x="301" y="99"/>
                    </a:lnTo>
                    <a:lnTo>
                      <a:pt x="197" y="80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5" name="Forme libre 954"/>
              <p:cNvSpPr/>
              <p:nvPr/>
            </p:nvSpPr>
            <p:spPr>
              <a:xfrm>
                <a:off x="4396320" y="2165039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22"/>
                    </a:moveTo>
                    <a:lnTo>
                      <a:pt x="88" y="0"/>
                    </a:lnTo>
                    <a:lnTo>
                      <a:pt x="296" y="62"/>
                    </a:lnTo>
                    <a:lnTo>
                      <a:pt x="393" y="44"/>
                    </a:lnTo>
                    <a:lnTo>
                      <a:pt x="342" y="99"/>
                    </a:lnTo>
                    <a:lnTo>
                      <a:pt x="91" y="99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6" name="Forme libre 955"/>
              <p:cNvSpPr/>
              <p:nvPr/>
            </p:nvSpPr>
            <p:spPr>
              <a:xfrm>
                <a:off x="4534200" y="2211839"/>
                <a:ext cx="139320" cy="34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8" h="98">
                    <a:moveTo>
                      <a:pt x="388" y="77"/>
                    </a:moveTo>
                    <a:lnTo>
                      <a:pt x="301" y="98"/>
                    </a:lnTo>
                    <a:lnTo>
                      <a:pt x="96" y="37"/>
                    </a:lnTo>
                    <a:lnTo>
                      <a:pt x="0" y="55"/>
                    </a:lnTo>
                    <a:lnTo>
                      <a:pt x="50" y="0"/>
                    </a:lnTo>
                    <a:lnTo>
                      <a:pt x="298" y="0"/>
                    </a:lnTo>
                    <a:lnTo>
                      <a:pt x="195" y="19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7" name="Forme libre 956"/>
              <p:cNvSpPr/>
              <p:nvPr/>
            </p:nvSpPr>
            <p:spPr>
              <a:xfrm>
                <a:off x="4536360" y="2214360"/>
                <a:ext cx="139320" cy="34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8" h="98">
                    <a:moveTo>
                      <a:pt x="388" y="77"/>
                    </a:moveTo>
                    <a:lnTo>
                      <a:pt x="301" y="98"/>
                    </a:lnTo>
                    <a:lnTo>
                      <a:pt x="96" y="37"/>
                    </a:lnTo>
                    <a:lnTo>
                      <a:pt x="0" y="55"/>
                    </a:lnTo>
                    <a:lnTo>
                      <a:pt x="51" y="0"/>
                    </a:lnTo>
                    <a:lnTo>
                      <a:pt x="298" y="0"/>
                    </a:lnTo>
                    <a:lnTo>
                      <a:pt x="195" y="19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pic>
          <p:nvPicPr>
            <p:cNvPr id="351" name="Picture 21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215856" y="6183075"/>
              <a:ext cx="720000" cy="6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Picture 2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095521" y="6156101"/>
              <a:ext cx="697319" cy="6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Forme libre 352"/>
            <p:cNvSpPr/>
            <p:nvPr/>
          </p:nvSpPr>
          <p:spPr>
            <a:xfrm>
              <a:off x="2376444" y="3575940"/>
              <a:ext cx="936000" cy="187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54" name="ZoneTexte 353"/>
            <p:cNvSpPr txBox="1"/>
            <p:nvPr/>
          </p:nvSpPr>
          <p:spPr>
            <a:xfrm>
              <a:off x="4212360" y="883660"/>
              <a:ext cx="653400" cy="2001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Internet</a:t>
              </a:r>
            </a:p>
          </p:txBody>
        </p:sp>
        <p:grpSp>
          <p:nvGrpSpPr>
            <p:cNvPr id="355" name="Groupe 354"/>
            <p:cNvGrpSpPr/>
            <p:nvPr/>
          </p:nvGrpSpPr>
          <p:grpSpPr>
            <a:xfrm>
              <a:off x="2458884" y="3853500"/>
              <a:ext cx="843120" cy="154440"/>
              <a:chOff x="3317400" y="4741560"/>
              <a:chExt cx="843120" cy="154440"/>
            </a:xfrm>
          </p:grpSpPr>
          <p:pic>
            <p:nvPicPr>
              <p:cNvPr id="476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738960" y="474156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7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317400" y="474156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8" name="Connecteur droit 477"/>
              <p:cNvSpPr/>
              <p:nvPr/>
            </p:nvSpPr>
            <p:spPr>
              <a:xfrm>
                <a:off x="3666960" y="4824000"/>
                <a:ext cx="72000" cy="0"/>
              </a:xfrm>
              <a:prstGeom prst="line">
                <a:avLst/>
              </a:prstGeom>
              <a:noFill/>
              <a:ln w="72000">
                <a:solidFill>
                  <a:srgbClr val="DC2300"/>
                </a:solidFill>
                <a:prstDash val="solid"/>
              </a:ln>
            </p:spPr>
            <p:txBody>
              <a:bodyPr vert="horz" wrap="none" lIns="36000" tIns="36000" rIns="36000" bIns="36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sp>
          <p:nvSpPr>
            <p:cNvPr id="356" name="ZoneTexte 355"/>
            <p:cNvSpPr txBox="1"/>
            <p:nvPr/>
          </p:nvSpPr>
          <p:spPr>
            <a:xfrm>
              <a:off x="2409133" y="3704141"/>
              <a:ext cx="87062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2920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357" name="ZoneTexte 356"/>
            <p:cNvSpPr txBox="1"/>
            <p:nvPr/>
          </p:nvSpPr>
          <p:spPr>
            <a:xfrm>
              <a:off x="2451580" y="4424225"/>
              <a:ext cx="785728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importants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(2n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58" name="Connecteur droit 357"/>
            <p:cNvSpPr/>
            <p:nvPr/>
          </p:nvSpPr>
          <p:spPr>
            <a:xfrm flipH="1" flipV="1">
              <a:off x="2655336" y="3935939"/>
              <a:ext cx="81107" cy="50400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59" name="Connecteur droit 358"/>
            <p:cNvSpPr/>
            <p:nvPr/>
          </p:nvSpPr>
          <p:spPr>
            <a:xfrm flipV="1">
              <a:off x="2736443" y="3935941"/>
              <a:ext cx="354777" cy="503999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60" name="Connecteur droit 359"/>
            <p:cNvSpPr/>
            <p:nvPr/>
          </p:nvSpPr>
          <p:spPr>
            <a:xfrm flipH="1" flipV="1">
              <a:off x="2655337" y="3930717"/>
              <a:ext cx="297107" cy="509223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61" name="Connecteur droit 360"/>
            <p:cNvSpPr/>
            <p:nvPr/>
          </p:nvSpPr>
          <p:spPr>
            <a:xfrm flipV="1">
              <a:off x="2952444" y="3930717"/>
              <a:ext cx="138777" cy="509583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62" name="Forme libre 361"/>
            <p:cNvSpPr/>
            <p:nvPr/>
          </p:nvSpPr>
          <p:spPr>
            <a:xfrm>
              <a:off x="7121296" y="3362928"/>
              <a:ext cx="1015439" cy="129607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363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625298" y="364048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203738" y="364048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Connecteur droit 364"/>
            <p:cNvSpPr/>
            <p:nvPr/>
          </p:nvSpPr>
          <p:spPr>
            <a:xfrm>
              <a:off x="7553298" y="3722928"/>
              <a:ext cx="72000" cy="0"/>
            </a:xfrm>
            <a:prstGeom prst="line">
              <a:avLst/>
            </a:prstGeom>
            <a:noFill/>
            <a:ln w="72000">
              <a:solidFill>
                <a:srgbClr val="DC2300"/>
              </a:solidFill>
              <a:prstDash val="solid"/>
            </a:ln>
          </p:spPr>
          <p:txBody>
            <a:bodyPr vert="horz" wrap="none" lIns="36000" tIns="36000" rIns="36000" bIns="36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66" name="ZoneTexte 365"/>
            <p:cNvSpPr txBox="1"/>
            <p:nvPr/>
          </p:nvSpPr>
          <p:spPr>
            <a:xfrm>
              <a:off x="7215735" y="4058829"/>
              <a:ext cx="747128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Cœur de grille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67" name="ZoneTexte 366"/>
            <p:cNvSpPr txBox="1"/>
            <p:nvPr/>
          </p:nvSpPr>
          <p:spPr>
            <a:xfrm>
              <a:off x="7159083" y="3501569"/>
              <a:ext cx="860428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EN x650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368" name="Forme libre 367"/>
            <p:cNvSpPr/>
            <p:nvPr/>
          </p:nvSpPr>
          <p:spPr>
            <a:xfrm>
              <a:off x="664161" y="1290994"/>
              <a:ext cx="1053896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36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952162" y="157899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ZoneTexte 369"/>
            <p:cNvSpPr txBox="1"/>
            <p:nvPr/>
          </p:nvSpPr>
          <p:spPr>
            <a:xfrm>
              <a:off x="1075921" y="1432356"/>
              <a:ext cx="256481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2920</a:t>
              </a:r>
              <a:endParaRPr lang="fr-FR" sz="10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1" name="ZoneTexte 370"/>
            <p:cNvSpPr txBox="1"/>
            <p:nvPr/>
          </p:nvSpPr>
          <p:spPr>
            <a:xfrm>
              <a:off x="702942" y="2080840"/>
              <a:ext cx="858440" cy="4424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err="1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(n x 1G)</a:t>
              </a:r>
            </a:p>
          </p:txBody>
        </p:sp>
        <p:sp>
          <p:nvSpPr>
            <p:cNvPr id="372" name="Connecteur droit 371"/>
            <p:cNvSpPr/>
            <p:nvPr/>
          </p:nvSpPr>
          <p:spPr>
            <a:xfrm flipV="1">
              <a:off x="880161" y="1733434"/>
              <a:ext cx="144001" cy="35568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3" name="Connecteur droit 372"/>
            <p:cNvSpPr/>
            <p:nvPr/>
          </p:nvSpPr>
          <p:spPr>
            <a:xfrm flipH="1" flipV="1">
              <a:off x="1151880" y="1732720"/>
              <a:ext cx="12250" cy="35027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4" name="Connecteur droit 373"/>
            <p:cNvSpPr/>
            <p:nvPr/>
          </p:nvSpPr>
          <p:spPr>
            <a:xfrm flipH="1" flipV="1">
              <a:off x="1248450" y="1706980"/>
              <a:ext cx="207712" cy="37601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grpSp>
          <p:nvGrpSpPr>
            <p:cNvPr id="375" name="Groupe 374"/>
            <p:cNvGrpSpPr/>
            <p:nvPr/>
          </p:nvGrpSpPr>
          <p:grpSpPr>
            <a:xfrm>
              <a:off x="8003176" y="5785229"/>
              <a:ext cx="843119" cy="154440"/>
              <a:chOff x="7282440" y="5389200"/>
              <a:chExt cx="843119" cy="154440"/>
            </a:xfrm>
          </p:grpSpPr>
          <p:pic>
            <p:nvPicPr>
              <p:cNvPr id="473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703999" y="538920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4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282440" y="538920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5" name="Connecteur droit 474"/>
              <p:cNvSpPr/>
              <p:nvPr/>
            </p:nvSpPr>
            <p:spPr>
              <a:xfrm>
                <a:off x="7632000" y="5471640"/>
                <a:ext cx="71999" cy="0"/>
              </a:xfrm>
              <a:prstGeom prst="line">
                <a:avLst/>
              </a:prstGeom>
              <a:noFill/>
              <a:ln w="72000">
                <a:solidFill>
                  <a:srgbClr val="DC2300"/>
                </a:solidFill>
                <a:prstDash val="solid"/>
              </a:ln>
            </p:spPr>
            <p:txBody>
              <a:bodyPr vert="horz" wrap="none" lIns="36000" tIns="36000" rIns="36000" bIns="36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sp>
          <p:nvSpPr>
            <p:cNvPr id="376" name="ZoneTexte 375"/>
            <p:cNvSpPr txBox="1"/>
            <p:nvPr/>
          </p:nvSpPr>
          <p:spPr>
            <a:xfrm>
              <a:off x="7953424" y="5635870"/>
              <a:ext cx="87062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2920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377" name="Connecteur droit 376"/>
            <p:cNvSpPr/>
            <p:nvPr/>
          </p:nvSpPr>
          <p:spPr>
            <a:xfrm flipH="1" flipV="1">
              <a:off x="8136736" y="5950109"/>
              <a:ext cx="144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8" name="Connecteur droit 377"/>
            <p:cNvSpPr/>
            <p:nvPr/>
          </p:nvSpPr>
          <p:spPr>
            <a:xfrm flipV="1">
              <a:off x="8280736" y="5950109"/>
              <a:ext cx="288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9" name="Connecteur droit 378"/>
            <p:cNvSpPr/>
            <p:nvPr/>
          </p:nvSpPr>
          <p:spPr>
            <a:xfrm flipH="1" flipV="1">
              <a:off x="8208736" y="5950109"/>
              <a:ext cx="288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0" name="Connecteur droit 379"/>
            <p:cNvSpPr/>
            <p:nvPr/>
          </p:nvSpPr>
          <p:spPr>
            <a:xfrm flipV="1">
              <a:off x="8496736" y="5939669"/>
              <a:ext cx="144000" cy="4323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1" name="Connecteur droit 380"/>
            <p:cNvSpPr/>
            <p:nvPr/>
          </p:nvSpPr>
          <p:spPr>
            <a:xfrm flipH="1" flipV="1">
              <a:off x="8280736" y="5950109"/>
              <a:ext cx="432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2" name="Connecteur droit 381"/>
            <p:cNvSpPr/>
            <p:nvPr/>
          </p:nvSpPr>
          <p:spPr>
            <a:xfrm flipV="1">
              <a:off x="8712736" y="5950469"/>
              <a:ext cx="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3" name="ZoneTexte 382"/>
            <p:cNvSpPr txBox="1"/>
            <p:nvPr/>
          </p:nvSpPr>
          <p:spPr>
            <a:xfrm>
              <a:off x="5861583" y="3717820"/>
              <a:ext cx="435184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4" name="ZoneTexte 383"/>
            <p:cNvSpPr txBox="1"/>
            <p:nvPr/>
          </p:nvSpPr>
          <p:spPr>
            <a:xfrm>
              <a:off x="5668262" y="4987707"/>
              <a:ext cx="821828" cy="125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AD2,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dns2</a:t>
              </a: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,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www2...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5" name="Connecteur droit 384"/>
            <p:cNvSpPr/>
            <p:nvPr/>
          </p:nvSpPr>
          <p:spPr>
            <a:xfrm flipV="1">
              <a:off x="5770260" y="3946199"/>
              <a:ext cx="185875" cy="424625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6" name="Connecteur droit 385"/>
            <p:cNvSpPr/>
            <p:nvPr/>
          </p:nvSpPr>
          <p:spPr>
            <a:xfrm flipV="1">
              <a:off x="5956136" y="3930716"/>
              <a:ext cx="87041" cy="440109"/>
            </a:xfrm>
            <a:prstGeom prst="line">
              <a:avLst/>
            </a:prstGeom>
            <a:noFill/>
            <a:ln w="18000">
              <a:solidFill>
                <a:srgbClr val="FF0000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7" name="ZoneTexte 386"/>
            <p:cNvSpPr txBox="1"/>
            <p:nvPr/>
          </p:nvSpPr>
          <p:spPr>
            <a:xfrm>
              <a:off x="5633573" y="4357265"/>
              <a:ext cx="891206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ou 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388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3578" y="6141566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Connecteur droit 388"/>
            <p:cNvSpPr/>
            <p:nvPr/>
          </p:nvSpPr>
          <p:spPr>
            <a:xfrm flipV="1">
              <a:off x="2819578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0" name="ZoneTexte 389"/>
            <p:cNvSpPr txBox="1"/>
            <p:nvPr/>
          </p:nvSpPr>
          <p:spPr>
            <a:xfrm>
              <a:off x="2565987" y="5992207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1" name="ZoneTexte 390"/>
            <p:cNvSpPr txBox="1"/>
            <p:nvPr/>
          </p:nvSpPr>
          <p:spPr>
            <a:xfrm>
              <a:off x="2365834" y="6708110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2" name="Connecteur droit 391"/>
            <p:cNvSpPr/>
            <p:nvPr/>
          </p:nvSpPr>
          <p:spPr>
            <a:xfrm flipV="1">
              <a:off x="2730700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3" name="Connecteur droit 392"/>
            <p:cNvSpPr/>
            <p:nvPr/>
          </p:nvSpPr>
          <p:spPr>
            <a:xfrm flipV="1">
              <a:off x="2655337" y="6273626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394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3561" y="6141566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Connecteur droit 394"/>
            <p:cNvSpPr/>
            <p:nvPr/>
          </p:nvSpPr>
          <p:spPr>
            <a:xfrm flipV="1">
              <a:off x="1639561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6" name="ZoneTexte 395"/>
            <p:cNvSpPr txBox="1"/>
            <p:nvPr/>
          </p:nvSpPr>
          <p:spPr>
            <a:xfrm>
              <a:off x="1430075" y="6004104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7" name="ZoneTexte 396"/>
            <p:cNvSpPr txBox="1"/>
            <p:nvPr/>
          </p:nvSpPr>
          <p:spPr>
            <a:xfrm>
              <a:off x="1185817" y="6708110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8" name="Connecteur droit 397"/>
            <p:cNvSpPr/>
            <p:nvPr/>
          </p:nvSpPr>
          <p:spPr>
            <a:xfrm flipV="1">
              <a:off x="1550683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9" name="Connecteur droit 398"/>
            <p:cNvSpPr/>
            <p:nvPr/>
          </p:nvSpPr>
          <p:spPr>
            <a:xfrm flipV="1">
              <a:off x="1475320" y="6273626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0" name="Forme libre 399"/>
            <p:cNvSpPr/>
            <p:nvPr/>
          </p:nvSpPr>
          <p:spPr>
            <a:xfrm>
              <a:off x="3493080" y="5850728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n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0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1081" y="613872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Connecteur droit 401"/>
            <p:cNvSpPr/>
            <p:nvPr/>
          </p:nvSpPr>
          <p:spPr>
            <a:xfrm flipV="1">
              <a:off x="3997081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3" name="ZoneTexte 402"/>
            <p:cNvSpPr txBox="1"/>
            <p:nvPr/>
          </p:nvSpPr>
          <p:spPr>
            <a:xfrm>
              <a:off x="3743490" y="5989370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4" name="ZoneTexte 403"/>
            <p:cNvSpPr txBox="1"/>
            <p:nvPr/>
          </p:nvSpPr>
          <p:spPr>
            <a:xfrm>
              <a:off x="3543337" y="6705273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5" name="Connecteur droit 404"/>
            <p:cNvSpPr/>
            <p:nvPr/>
          </p:nvSpPr>
          <p:spPr>
            <a:xfrm flipV="1">
              <a:off x="3908203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6" name="Connecteur droit 405"/>
            <p:cNvSpPr/>
            <p:nvPr/>
          </p:nvSpPr>
          <p:spPr>
            <a:xfrm flipV="1">
              <a:off x="3832840" y="6270789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07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3578" y="635891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8798" y="655943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3561" y="6353037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8781" y="655354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1081" y="634434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6301" y="6544855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Forme libre 412"/>
            <p:cNvSpPr/>
            <p:nvPr/>
          </p:nvSpPr>
          <p:spPr>
            <a:xfrm>
              <a:off x="6840616" y="5850728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2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14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28617" y="613872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Connecteur droit 414"/>
            <p:cNvSpPr/>
            <p:nvPr/>
          </p:nvSpPr>
          <p:spPr>
            <a:xfrm flipV="1">
              <a:off x="7344617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16" name="ZoneTexte 415"/>
            <p:cNvSpPr txBox="1"/>
            <p:nvPr/>
          </p:nvSpPr>
          <p:spPr>
            <a:xfrm>
              <a:off x="7091026" y="5989370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17" name="ZoneTexte 416"/>
            <p:cNvSpPr txBox="1"/>
            <p:nvPr/>
          </p:nvSpPr>
          <p:spPr>
            <a:xfrm>
              <a:off x="6890873" y="6705273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18" name="Connecteur droit 417"/>
            <p:cNvSpPr/>
            <p:nvPr/>
          </p:nvSpPr>
          <p:spPr>
            <a:xfrm flipV="1">
              <a:off x="7255739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19" name="Connecteur droit 418"/>
            <p:cNvSpPr/>
            <p:nvPr/>
          </p:nvSpPr>
          <p:spPr>
            <a:xfrm flipV="1">
              <a:off x="7180376" y="6270789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2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28617" y="634434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33837" y="6544855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Forme libre 421"/>
            <p:cNvSpPr/>
            <p:nvPr/>
          </p:nvSpPr>
          <p:spPr>
            <a:xfrm>
              <a:off x="5616376" y="5849622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1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23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4377" y="6137623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Connecteur droit 423"/>
            <p:cNvSpPr/>
            <p:nvPr/>
          </p:nvSpPr>
          <p:spPr>
            <a:xfrm flipV="1">
              <a:off x="6120377" y="6255011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25" name="ZoneTexte 424"/>
            <p:cNvSpPr txBox="1"/>
            <p:nvPr/>
          </p:nvSpPr>
          <p:spPr>
            <a:xfrm>
              <a:off x="5866786" y="5988264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26" name="ZoneTexte 425"/>
            <p:cNvSpPr txBox="1"/>
            <p:nvPr/>
          </p:nvSpPr>
          <p:spPr>
            <a:xfrm>
              <a:off x="5666633" y="6704167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27" name="Connecteur droit 426"/>
            <p:cNvSpPr/>
            <p:nvPr/>
          </p:nvSpPr>
          <p:spPr>
            <a:xfrm flipV="1">
              <a:off x="6031499" y="6255011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28" name="Connecteur droit 427"/>
            <p:cNvSpPr/>
            <p:nvPr/>
          </p:nvSpPr>
          <p:spPr>
            <a:xfrm flipV="1">
              <a:off x="5956136" y="6269683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2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4377" y="634323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9597" y="654374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Picture 41"/>
            <p:cNvPicPr>
              <a:picLocks noChangeAspect="1"/>
            </p:cNvPicPr>
            <p:nvPr/>
          </p:nvPicPr>
          <p:blipFill>
            <a:blip r:embed="rId4">
              <a:alphaModFix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5899177" y="386898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Forme libre 431"/>
            <p:cNvSpPr/>
            <p:nvPr/>
          </p:nvSpPr>
          <p:spPr>
            <a:xfrm>
              <a:off x="8813800" y="3076607"/>
              <a:ext cx="1051048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33" name="ZoneTexte 432"/>
            <p:cNvSpPr txBox="1"/>
            <p:nvPr/>
          </p:nvSpPr>
          <p:spPr>
            <a:xfrm>
              <a:off x="8905577" y="3214073"/>
              <a:ext cx="836897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pic>
          <p:nvPicPr>
            <p:cNvPr id="434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9072024" y="3585649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Forme libre 434"/>
            <p:cNvSpPr/>
            <p:nvPr/>
          </p:nvSpPr>
          <p:spPr>
            <a:xfrm>
              <a:off x="8674100" y="3145708"/>
              <a:ext cx="1046732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36" name="ZoneTexte 435"/>
            <p:cNvSpPr txBox="1"/>
            <p:nvPr/>
          </p:nvSpPr>
          <p:spPr>
            <a:xfrm>
              <a:off x="8761561" y="3283174"/>
              <a:ext cx="836897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pic>
          <p:nvPicPr>
            <p:cNvPr id="437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928008" y="3654750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" name="Forme libre 437"/>
            <p:cNvSpPr/>
            <p:nvPr/>
          </p:nvSpPr>
          <p:spPr>
            <a:xfrm>
              <a:off x="8514366" y="3229007"/>
              <a:ext cx="1062450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39" name="ZoneTexte 438"/>
            <p:cNvSpPr txBox="1"/>
            <p:nvPr/>
          </p:nvSpPr>
          <p:spPr>
            <a:xfrm>
              <a:off x="8613955" y="3357433"/>
              <a:ext cx="844077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40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783992" y="3738049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Forme libre 440"/>
            <p:cNvSpPr/>
            <p:nvPr/>
          </p:nvSpPr>
          <p:spPr>
            <a:xfrm>
              <a:off x="8824047" y="1178024"/>
              <a:ext cx="1017854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42" name="Cylindre 441"/>
            <p:cNvSpPr/>
            <p:nvPr/>
          </p:nvSpPr>
          <p:spPr>
            <a:xfrm>
              <a:off x="9204051" y="1746532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3" name="ZoneTexte 442"/>
            <p:cNvSpPr txBox="1"/>
            <p:nvPr/>
          </p:nvSpPr>
          <p:spPr>
            <a:xfrm>
              <a:off x="8918742" y="1315490"/>
              <a:ext cx="865493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sp>
          <p:nvSpPr>
            <p:cNvPr id="444" name="Forme libre 443"/>
            <p:cNvSpPr/>
            <p:nvPr/>
          </p:nvSpPr>
          <p:spPr>
            <a:xfrm>
              <a:off x="8674100" y="1255365"/>
              <a:ext cx="1046732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45" name="Cylindre 444"/>
            <p:cNvSpPr/>
            <p:nvPr/>
          </p:nvSpPr>
          <p:spPr>
            <a:xfrm>
              <a:off x="9060035" y="1823873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6" name="ZoneTexte 445"/>
            <p:cNvSpPr txBox="1"/>
            <p:nvPr/>
          </p:nvSpPr>
          <p:spPr>
            <a:xfrm>
              <a:off x="8774726" y="1392831"/>
              <a:ext cx="865493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sp>
          <p:nvSpPr>
            <p:cNvPr id="447" name="Forme libre 446"/>
            <p:cNvSpPr/>
            <p:nvPr/>
          </p:nvSpPr>
          <p:spPr>
            <a:xfrm>
              <a:off x="8514366" y="1345663"/>
              <a:ext cx="1063194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48" name="Cylindre 447"/>
            <p:cNvSpPr/>
            <p:nvPr/>
          </p:nvSpPr>
          <p:spPr>
            <a:xfrm>
              <a:off x="8916763" y="1914171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9" name="ZoneTexte 448"/>
            <p:cNvSpPr txBox="1"/>
            <p:nvPr/>
          </p:nvSpPr>
          <p:spPr>
            <a:xfrm>
              <a:off x="8616546" y="1474089"/>
              <a:ext cx="895309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50" name="Forme libre 449"/>
            <p:cNvSpPr/>
            <p:nvPr/>
          </p:nvSpPr>
          <p:spPr>
            <a:xfrm rot="20121614" flipV="1">
              <a:off x="7882567" y="5192319"/>
              <a:ext cx="613017" cy="1392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43A9C9">
                  <a:alpha val="50000"/>
                </a:srgbClr>
              </a:solidFill>
              <a:prstDash val="solid"/>
            </a:ln>
          </p:spPr>
          <p:txBody>
            <a:bodyPr vert="horz" wrap="none" lIns="18000" tIns="18000" rIns="18000" bIns="18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51" name="ZoneTexte 450"/>
            <p:cNvSpPr txBox="1"/>
            <p:nvPr/>
          </p:nvSpPr>
          <p:spPr>
            <a:xfrm>
              <a:off x="5502567" y="724276"/>
              <a:ext cx="428964" cy="2064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1Gb/s</a:t>
              </a:r>
            </a:p>
          </p:txBody>
        </p:sp>
        <p:sp>
          <p:nvSpPr>
            <p:cNvPr id="452" name="ZoneTexte 451"/>
            <p:cNvSpPr txBox="1"/>
            <p:nvPr/>
          </p:nvSpPr>
          <p:spPr>
            <a:xfrm>
              <a:off x="3081419" y="721625"/>
              <a:ext cx="518732" cy="2064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10Gb/s</a:t>
              </a:r>
            </a:p>
          </p:txBody>
        </p:sp>
        <p:sp>
          <p:nvSpPr>
            <p:cNvPr id="454" name="Forme libre 453"/>
            <p:cNvSpPr/>
            <p:nvPr/>
          </p:nvSpPr>
          <p:spPr>
            <a:xfrm>
              <a:off x="816449" y="1403781"/>
              <a:ext cx="1048809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55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104450" y="1691781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ZoneTexte 455"/>
            <p:cNvSpPr txBox="1"/>
            <p:nvPr/>
          </p:nvSpPr>
          <p:spPr>
            <a:xfrm>
              <a:off x="1228209" y="1545143"/>
              <a:ext cx="256481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2920</a:t>
              </a:r>
              <a:endParaRPr lang="fr-FR" sz="10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57" name="ZoneTexte 456"/>
            <p:cNvSpPr txBox="1"/>
            <p:nvPr/>
          </p:nvSpPr>
          <p:spPr>
            <a:xfrm>
              <a:off x="855230" y="2193627"/>
              <a:ext cx="858440" cy="4424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err="1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(n x 1G)</a:t>
              </a:r>
            </a:p>
          </p:txBody>
        </p:sp>
        <p:sp>
          <p:nvSpPr>
            <p:cNvPr id="458" name="Connecteur droit 457"/>
            <p:cNvSpPr/>
            <p:nvPr/>
          </p:nvSpPr>
          <p:spPr>
            <a:xfrm flipV="1">
              <a:off x="1032449" y="1846221"/>
              <a:ext cx="144001" cy="35568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59" name="Connecteur droit 458"/>
            <p:cNvSpPr/>
            <p:nvPr/>
          </p:nvSpPr>
          <p:spPr>
            <a:xfrm flipH="1" flipV="1">
              <a:off x="1295896" y="1846220"/>
              <a:ext cx="5220" cy="34956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60" name="Connecteur droit 459"/>
            <p:cNvSpPr/>
            <p:nvPr/>
          </p:nvSpPr>
          <p:spPr>
            <a:xfrm flipH="1" flipV="1">
              <a:off x="1372224" y="1823873"/>
              <a:ext cx="236225" cy="371908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61" name="Forme libre 460"/>
            <p:cNvSpPr/>
            <p:nvPr/>
          </p:nvSpPr>
          <p:spPr>
            <a:xfrm>
              <a:off x="960465" y="1528747"/>
              <a:ext cx="1060837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62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248466" y="1816747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ZoneTexte 462"/>
            <p:cNvSpPr txBox="1"/>
            <p:nvPr/>
          </p:nvSpPr>
          <p:spPr>
            <a:xfrm>
              <a:off x="1282874" y="1665588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64" name="ZoneTexte 463"/>
            <p:cNvSpPr txBox="1"/>
            <p:nvPr/>
          </p:nvSpPr>
          <p:spPr>
            <a:xfrm>
              <a:off x="997354" y="2305032"/>
              <a:ext cx="862224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65" name="ZoneTexte 464"/>
            <p:cNvSpPr txBox="1"/>
            <p:nvPr/>
          </p:nvSpPr>
          <p:spPr>
            <a:xfrm>
              <a:off x="1053299" y="2935473"/>
              <a:ext cx="750334" cy="125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AD1,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dns1</a:t>
              </a: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, </a:t>
              </a:r>
              <a:r>
                <a:rPr lang="fr-FR" sz="800" b="0" i="0" u="none" strike="noStrike" kern="1200" dirty="0" err="1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gasper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66" name="Connecteur droit 465"/>
            <p:cNvSpPr/>
            <p:nvPr/>
          </p:nvSpPr>
          <p:spPr>
            <a:xfrm flipV="1">
              <a:off x="1176465" y="1931260"/>
              <a:ext cx="179984" cy="39560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67" name="Connecteur droit 466"/>
            <p:cNvSpPr/>
            <p:nvPr/>
          </p:nvSpPr>
          <p:spPr>
            <a:xfrm flipH="1" flipV="1">
              <a:off x="1428779" y="1958596"/>
              <a:ext cx="5859" cy="36827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68" name="Connecteur droit 467"/>
            <p:cNvSpPr/>
            <p:nvPr/>
          </p:nvSpPr>
          <p:spPr>
            <a:xfrm flipH="1" flipV="1">
              <a:off x="1526010" y="1958600"/>
              <a:ext cx="226456" cy="36214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69" name="ZoneTexte 468"/>
            <p:cNvSpPr txBox="1"/>
            <p:nvPr/>
          </p:nvSpPr>
          <p:spPr>
            <a:xfrm>
              <a:off x="7998893" y="6348183"/>
              <a:ext cx="785728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importants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(2n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70" name="Picture 49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3687660" y="2479818"/>
              <a:ext cx="344520" cy="5043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1" name="ZoneTexte 470"/>
            <p:cNvSpPr txBox="1"/>
            <p:nvPr/>
          </p:nvSpPr>
          <p:spPr>
            <a:xfrm>
              <a:off x="3530001" y="2222083"/>
              <a:ext cx="632424" cy="276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4900M</a:t>
              </a:r>
              <a:endParaRPr lang="fr-FR" sz="1050" b="1" dirty="0"/>
            </a:p>
          </p:txBody>
        </p:sp>
        <p:sp>
          <p:nvSpPr>
            <p:cNvPr id="472" name="ZoneTexte 471"/>
            <p:cNvSpPr txBox="1"/>
            <p:nvPr/>
          </p:nvSpPr>
          <p:spPr>
            <a:xfrm>
              <a:off x="2430421" y="4962534"/>
              <a:ext cx="828047" cy="2504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NAS, VM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critiques…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+ SR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3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itre 1"/>
          <p:cNvSpPr>
            <a:spLocks noGrp="1"/>
          </p:cNvSpPr>
          <p:nvPr>
            <p:ph type="title"/>
          </p:nvPr>
        </p:nvSpPr>
        <p:spPr>
          <a:xfrm>
            <a:off x="1376735" y="0"/>
            <a:ext cx="7400925" cy="418058"/>
          </a:xfrm>
        </p:spPr>
        <p:txBody>
          <a:bodyPr/>
          <a:lstStyle/>
          <a:p>
            <a:pPr eaLnBrk="1" hangingPunct="1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INFRASTRUCTURE (Changement cœur de réseau) </a:t>
            </a:r>
          </a:p>
        </p:txBody>
      </p:sp>
      <p:grpSp>
        <p:nvGrpSpPr>
          <p:cNvPr id="453" name="Groupe 452"/>
          <p:cNvGrpSpPr/>
          <p:nvPr/>
        </p:nvGrpSpPr>
        <p:grpSpPr>
          <a:xfrm>
            <a:off x="71033" y="796753"/>
            <a:ext cx="9031792" cy="6244186"/>
            <a:chOff x="215856" y="721625"/>
            <a:chExt cx="9648992" cy="6838051"/>
          </a:xfrm>
        </p:grpSpPr>
        <p:sp>
          <p:nvSpPr>
            <p:cNvPr id="577" name="Connecteur droit 192"/>
            <p:cNvSpPr/>
            <p:nvPr/>
          </p:nvSpPr>
          <p:spPr>
            <a:xfrm flipV="1">
              <a:off x="3081419" y="2772136"/>
              <a:ext cx="826782" cy="1158579"/>
            </a:xfrm>
            <a:custGeom>
              <a:avLst/>
              <a:gdLst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  <a:gd name="connsiteX0" fmla="*/ 0 w 1123476"/>
                <a:gd name="connsiteY0" fmla="*/ 0 h 1055082"/>
                <a:gd name="connsiteX1" fmla="*/ 654456 w 1123476"/>
                <a:gd name="connsiteY1" fmla="*/ 6063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3476" h="1055082">
                  <a:moveTo>
                    <a:pt x="0" y="0"/>
                  </a:moveTo>
                  <a:lnTo>
                    <a:pt x="1123476" y="1055082"/>
                  </a:ln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79" name="Connecteur droit 578"/>
            <p:cNvSpPr/>
            <p:nvPr/>
          </p:nvSpPr>
          <p:spPr>
            <a:xfrm flipH="1" flipV="1">
              <a:off x="1204162" y="1660539"/>
              <a:ext cx="2635898" cy="1062047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0" name="Connecteur droit 579"/>
            <p:cNvSpPr/>
            <p:nvPr/>
          </p:nvSpPr>
          <p:spPr>
            <a:xfrm flipH="1" flipV="1">
              <a:off x="1284450" y="1778081"/>
              <a:ext cx="2555610" cy="994055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1" name="Connecteur droit 580"/>
            <p:cNvSpPr/>
            <p:nvPr/>
          </p:nvSpPr>
          <p:spPr>
            <a:xfrm flipH="1" flipV="1">
              <a:off x="1248450" y="1846220"/>
              <a:ext cx="2591610" cy="970314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2" name="Forme libre 581"/>
            <p:cNvSpPr/>
            <p:nvPr/>
          </p:nvSpPr>
          <p:spPr>
            <a:xfrm>
              <a:off x="3810000" y="1638300"/>
              <a:ext cx="704850" cy="1028700"/>
            </a:xfrm>
            <a:custGeom>
              <a:avLst/>
              <a:gdLst>
                <a:gd name="connsiteX0" fmla="*/ 0 w 704850"/>
                <a:gd name="connsiteY0" fmla="*/ 1028700 h 1028700"/>
                <a:gd name="connsiteX1" fmla="*/ 581025 w 704850"/>
                <a:gd name="connsiteY1" fmla="*/ 419100 h 1028700"/>
                <a:gd name="connsiteX2" fmla="*/ 704850 w 704850"/>
                <a:gd name="connsiteY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50" h="1028700">
                  <a:moveTo>
                    <a:pt x="0" y="1028700"/>
                  </a:moveTo>
                  <a:cubicBezTo>
                    <a:pt x="231775" y="809625"/>
                    <a:pt x="463550" y="590550"/>
                    <a:pt x="581025" y="419100"/>
                  </a:cubicBezTo>
                  <a:cubicBezTo>
                    <a:pt x="698500" y="247650"/>
                    <a:pt x="701675" y="123825"/>
                    <a:pt x="70485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3" name="Connecteur droit 582"/>
            <p:cNvSpPr/>
            <p:nvPr/>
          </p:nvSpPr>
          <p:spPr>
            <a:xfrm>
              <a:off x="5040312" y="1178024"/>
              <a:ext cx="0" cy="6381652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custDash>
                <a:ds d="0" sp="0"/>
              </a:custDash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4" name="Forme libre 583"/>
            <p:cNvSpPr/>
            <p:nvPr/>
          </p:nvSpPr>
          <p:spPr>
            <a:xfrm>
              <a:off x="3629025" y="847725"/>
              <a:ext cx="895350" cy="800100"/>
            </a:xfrm>
            <a:custGeom>
              <a:avLst/>
              <a:gdLst>
                <a:gd name="connsiteX0" fmla="*/ 895350 w 895350"/>
                <a:gd name="connsiteY0" fmla="*/ 800100 h 800100"/>
                <a:gd name="connsiteX1" fmla="*/ 466725 w 895350"/>
                <a:gd name="connsiteY1" fmla="*/ 2000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762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76225 h 800100"/>
                <a:gd name="connsiteX2" fmla="*/ 0 w 895350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0100">
                  <a:moveTo>
                    <a:pt x="895350" y="800100"/>
                  </a:moveTo>
                  <a:cubicBezTo>
                    <a:pt x="755650" y="566737"/>
                    <a:pt x="796925" y="495300"/>
                    <a:pt x="542925" y="276225"/>
                  </a:cubicBezTo>
                  <a:cubicBezTo>
                    <a:pt x="288925" y="57150"/>
                    <a:pt x="0" y="0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  <a:tailEnd type="triangle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5" name="Forme libre 584"/>
            <p:cNvSpPr/>
            <p:nvPr/>
          </p:nvSpPr>
          <p:spPr>
            <a:xfrm flipH="1">
              <a:off x="4577010" y="827509"/>
              <a:ext cx="895350" cy="800100"/>
            </a:xfrm>
            <a:custGeom>
              <a:avLst/>
              <a:gdLst>
                <a:gd name="connsiteX0" fmla="*/ 895350 w 895350"/>
                <a:gd name="connsiteY0" fmla="*/ 800100 h 800100"/>
                <a:gd name="connsiteX1" fmla="*/ 466725 w 895350"/>
                <a:gd name="connsiteY1" fmla="*/ 2000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85750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85750 h 800100"/>
                <a:gd name="connsiteX2" fmla="*/ 0 w 895350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0100">
                  <a:moveTo>
                    <a:pt x="895350" y="800100"/>
                  </a:moveTo>
                  <a:cubicBezTo>
                    <a:pt x="755650" y="566737"/>
                    <a:pt x="749300" y="495300"/>
                    <a:pt x="542925" y="285750"/>
                  </a:cubicBezTo>
                  <a:cubicBezTo>
                    <a:pt x="336550" y="76200"/>
                    <a:pt x="0" y="0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  <a:tailEnd type="triangle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6" name="Connecteur droit 585"/>
            <p:cNvSpPr/>
            <p:nvPr/>
          </p:nvSpPr>
          <p:spPr>
            <a:xfrm flipH="1" flipV="1">
              <a:off x="7729052" y="3738049"/>
              <a:ext cx="1066286" cy="26298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7" name="Connecteur droit 586"/>
            <p:cNvSpPr/>
            <p:nvPr/>
          </p:nvSpPr>
          <p:spPr>
            <a:xfrm flipH="1">
              <a:off x="7920735" y="2170668"/>
              <a:ext cx="1187263" cy="148408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8" name="Connecteur droit 587"/>
            <p:cNvSpPr/>
            <p:nvPr/>
          </p:nvSpPr>
          <p:spPr>
            <a:xfrm flipH="1">
              <a:off x="7700390" y="2089114"/>
              <a:ext cx="1540694" cy="1565636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9" name="Connecteur droit 588"/>
            <p:cNvSpPr/>
            <p:nvPr/>
          </p:nvSpPr>
          <p:spPr>
            <a:xfrm flipH="1">
              <a:off x="7436857" y="1931260"/>
              <a:ext cx="1961046" cy="1780040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0" name="Connecteur droit 589"/>
            <p:cNvSpPr/>
            <p:nvPr/>
          </p:nvSpPr>
          <p:spPr>
            <a:xfrm flipH="1" flipV="1">
              <a:off x="7344616" y="3711300"/>
              <a:ext cx="869339" cy="213832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1" name="Connecteur droit 590"/>
            <p:cNvSpPr/>
            <p:nvPr/>
          </p:nvSpPr>
          <p:spPr>
            <a:xfrm flipH="1" flipV="1">
              <a:off x="7776616" y="3744360"/>
              <a:ext cx="864120" cy="2040868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2" name="Connecteur droit 591"/>
            <p:cNvSpPr/>
            <p:nvPr/>
          </p:nvSpPr>
          <p:spPr>
            <a:xfrm>
              <a:off x="6109957" y="3935939"/>
              <a:ext cx="1" cy="2282846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3" name="Connecteur droit 592"/>
            <p:cNvSpPr/>
            <p:nvPr/>
          </p:nvSpPr>
          <p:spPr>
            <a:xfrm>
              <a:off x="6197219" y="3930716"/>
              <a:ext cx="1134859" cy="2288069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4" name="Connecteur droit 593"/>
            <p:cNvSpPr/>
            <p:nvPr/>
          </p:nvSpPr>
          <p:spPr>
            <a:xfrm flipV="1">
              <a:off x="2904795" y="6636650"/>
              <a:ext cx="1049262" cy="14602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5" name="Connecteur droit 594"/>
            <p:cNvSpPr/>
            <p:nvPr/>
          </p:nvSpPr>
          <p:spPr>
            <a:xfrm>
              <a:off x="3954057" y="6407873"/>
              <a:ext cx="2130319" cy="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6" name="Connecteur droit 595"/>
            <p:cNvSpPr/>
            <p:nvPr/>
          </p:nvSpPr>
          <p:spPr>
            <a:xfrm>
              <a:off x="6084376" y="6622075"/>
              <a:ext cx="1247702" cy="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7" name="Connecteur droit 327"/>
            <p:cNvSpPr/>
            <p:nvPr/>
          </p:nvSpPr>
          <p:spPr>
            <a:xfrm flipH="1" flipV="1">
              <a:off x="3908201" y="2880138"/>
              <a:ext cx="3506316" cy="791861"/>
            </a:xfrm>
            <a:custGeom>
              <a:avLst/>
              <a:gdLst>
                <a:gd name="connsiteX0" fmla="*/ 0 w 3506316"/>
                <a:gd name="connsiteY0" fmla="*/ 0 h 791861"/>
                <a:gd name="connsiteX1" fmla="*/ 3506316 w 3506316"/>
                <a:gd name="connsiteY1" fmla="*/ 791861 h 791861"/>
                <a:gd name="connsiteX0" fmla="*/ 0 w 3506316"/>
                <a:gd name="connsiteY0" fmla="*/ 0 h 791861"/>
                <a:gd name="connsiteX1" fmla="*/ 908942 w 3506316"/>
                <a:gd name="connsiteY1" fmla="*/ 204899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6316" h="791861">
                  <a:moveTo>
                    <a:pt x="0" y="0"/>
                  </a:moveTo>
                  <a:cubicBezTo>
                    <a:pt x="334731" y="134975"/>
                    <a:pt x="574211" y="308049"/>
                    <a:pt x="1004192" y="404924"/>
                  </a:cubicBezTo>
                  <a:cubicBezTo>
                    <a:pt x="1428658" y="514853"/>
                    <a:pt x="2672275" y="662882"/>
                    <a:pt x="3506316" y="791861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8" name="Connecteur droit 597"/>
            <p:cNvSpPr/>
            <p:nvPr/>
          </p:nvSpPr>
          <p:spPr>
            <a:xfrm>
              <a:off x="3194004" y="4001039"/>
              <a:ext cx="797857" cy="220476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9" name="Connecteur droit 192"/>
            <p:cNvSpPr/>
            <p:nvPr/>
          </p:nvSpPr>
          <p:spPr>
            <a:xfrm flipV="1">
              <a:off x="2783576" y="2808857"/>
              <a:ext cx="1076343" cy="1063841"/>
            </a:xfrm>
            <a:custGeom>
              <a:avLst/>
              <a:gdLst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  <a:gd name="connsiteX0" fmla="*/ 0 w 1123476"/>
                <a:gd name="connsiteY0" fmla="*/ 0 h 1055082"/>
                <a:gd name="connsiteX1" fmla="*/ 654456 w 1123476"/>
                <a:gd name="connsiteY1" fmla="*/ 6063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3476" h="1055082">
                  <a:moveTo>
                    <a:pt x="0" y="0"/>
                  </a:moveTo>
                  <a:lnTo>
                    <a:pt x="1123476" y="1055082"/>
                  </a:ln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0" name="Connecteur droit 599"/>
            <p:cNvSpPr/>
            <p:nvPr/>
          </p:nvSpPr>
          <p:spPr>
            <a:xfrm flipH="1" flipV="1">
              <a:off x="7779285" y="3717706"/>
              <a:ext cx="1328714" cy="21300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1" name="Connecteur droit 600"/>
            <p:cNvSpPr/>
            <p:nvPr/>
          </p:nvSpPr>
          <p:spPr>
            <a:xfrm flipH="1" flipV="1">
              <a:off x="7881455" y="3695057"/>
              <a:ext cx="1364048" cy="8477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2" name="Connecteur droit 601"/>
            <p:cNvSpPr/>
            <p:nvPr/>
          </p:nvSpPr>
          <p:spPr>
            <a:xfrm flipH="1">
              <a:off x="2808444" y="3935940"/>
              <a:ext cx="282777" cy="22698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3" name="Connecteur droit 602"/>
            <p:cNvSpPr/>
            <p:nvPr/>
          </p:nvSpPr>
          <p:spPr>
            <a:xfrm flipH="1">
              <a:off x="1639561" y="3935941"/>
              <a:ext cx="952881" cy="2225308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4" name="Connecteur droit 603"/>
            <p:cNvSpPr/>
            <p:nvPr/>
          </p:nvSpPr>
          <p:spPr>
            <a:xfrm>
              <a:off x="1773784" y="6445820"/>
              <a:ext cx="1051777" cy="1176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5" name="Connecteur droit 604"/>
            <p:cNvSpPr/>
            <p:nvPr/>
          </p:nvSpPr>
          <p:spPr>
            <a:xfrm flipH="1" flipV="1">
              <a:off x="3908203" y="2880137"/>
              <a:ext cx="2176172" cy="1055801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6" name="Forme libre 605"/>
            <p:cNvSpPr/>
            <p:nvPr/>
          </p:nvSpPr>
          <p:spPr>
            <a:xfrm>
              <a:off x="1135560" y="5853565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1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7" name="Forme libre 606"/>
            <p:cNvSpPr/>
            <p:nvPr/>
          </p:nvSpPr>
          <p:spPr>
            <a:xfrm>
              <a:off x="2315577" y="5853565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2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8" name="Forme libre 607"/>
            <p:cNvSpPr/>
            <p:nvPr/>
          </p:nvSpPr>
          <p:spPr>
            <a:xfrm>
              <a:off x="5544368" y="3580980"/>
              <a:ext cx="1080120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9" name="Forme libre 608"/>
            <p:cNvSpPr/>
            <p:nvPr/>
          </p:nvSpPr>
          <p:spPr>
            <a:xfrm>
              <a:off x="7920736" y="5508029"/>
              <a:ext cx="936000" cy="15001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err="1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stackée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grpSp>
          <p:nvGrpSpPr>
            <p:cNvPr id="610" name="Groupe 609"/>
            <p:cNvGrpSpPr/>
            <p:nvPr/>
          </p:nvGrpSpPr>
          <p:grpSpPr>
            <a:xfrm>
              <a:off x="4317660" y="1489180"/>
              <a:ext cx="431640" cy="271800"/>
              <a:chOff x="4318920" y="2148120"/>
              <a:chExt cx="431640" cy="271800"/>
            </a:xfrm>
          </p:grpSpPr>
          <p:sp>
            <p:nvSpPr>
              <p:cNvPr id="741" name="Forme libre 740"/>
              <p:cNvSpPr/>
              <p:nvPr/>
            </p:nvSpPr>
            <p:spPr>
              <a:xfrm>
                <a:off x="4320360" y="230904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6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6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007BB5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2" name="Forme libre 741"/>
              <p:cNvSpPr/>
              <p:nvPr/>
            </p:nvSpPr>
            <p:spPr>
              <a:xfrm>
                <a:off x="4533840" y="2364119"/>
                <a:ext cx="21672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3" h="156">
                    <a:moveTo>
                      <a:pt x="4" y="156"/>
                    </a:moveTo>
                    <a:lnTo>
                      <a:pt x="4" y="156"/>
                    </a:lnTo>
                    <a:lnTo>
                      <a:pt x="19" y="156"/>
                    </a:lnTo>
                    <a:lnTo>
                      <a:pt x="34" y="155"/>
                    </a:lnTo>
                    <a:lnTo>
                      <a:pt x="49" y="155"/>
                    </a:lnTo>
                    <a:lnTo>
                      <a:pt x="64" y="155"/>
                    </a:lnTo>
                    <a:lnTo>
                      <a:pt x="79" y="154"/>
                    </a:lnTo>
                    <a:lnTo>
                      <a:pt x="95" y="154"/>
                    </a:lnTo>
                    <a:lnTo>
                      <a:pt x="109" y="153"/>
                    </a:lnTo>
                    <a:lnTo>
                      <a:pt x="124" y="153"/>
                    </a:lnTo>
                    <a:lnTo>
                      <a:pt x="138" y="152"/>
                    </a:lnTo>
                    <a:lnTo>
                      <a:pt x="153" y="151"/>
                    </a:lnTo>
                    <a:lnTo>
                      <a:pt x="167" y="150"/>
                    </a:lnTo>
                    <a:lnTo>
                      <a:pt x="181" y="149"/>
                    </a:lnTo>
                    <a:lnTo>
                      <a:pt x="195" y="148"/>
                    </a:lnTo>
                    <a:lnTo>
                      <a:pt x="209" y="146"/>
                    </a:lnTo>
                    <a:lnTo>
                      <a:pt x="222" y="145"/>
                    </a:lnTo>
                    <a:lnTo>
                      <a:pt x="236" y="144"/>
                    </a:lnTo>
                    <a:lnTo>
                      <a:pt x="249" y="142"/>
                    </a:lnTo>
                    <a:lnTo>
                      <a:pt x="263" y="141"/>
                    </a:lnTo>
                    <a:lnTo>
                      <a:pt x="275" y="139"/>
                    </a:lnTo>
                    <a:lnTo>
                      <a:pt x="289" y="137"/>
                    </a:lnTo>
                    <a:lnTo>
                      <a:pt x="301" y="135"/>
                    </a:lnTo>
                    <a:lnTo>
                      <a:pt x="313" y="133"/>
                    </a:lnTo>
                    <a:lnTo>
                      <a:pt x="326" y="131"/>
                    </a:lnTo>
                    <a:lnTo>
                      <a:pt x="338" y="129"/>
                    </a:lnTo>
                    <a:lnTo>
                      <a:pt x="349" y="127"/>
                    </a:lnTo>
                    <a:lnTo>
                      <a:pt x="361" y="125"/>
                    </a:lnTo>
                    <a:lnTo>
                      <a:pt x="373" y="123"/>
                    </a:lnTo>
                    <a:lnTo>
                      <a:pt x="384" y="121"/>
                    </a:lnTo>
                    <a:lnTo>
                      <a:pt x="389" y="119"/>
                    </a:lnTo>
                    <a:lnTo>
                      <a:pt x="395" y="118"/>
                    </a:lnTo>
                    <a:lnTo>
                      <a:pt x="400" y="117"/>
                    </a:lnTo>
                    <a:lnTo>
                      <a:pt x="405" y="116"/>
                    </a:lnTo>
                    <a:lnTo>
                      <a:pt x="411" y="115"/>
                    </a:lnTo>
                    <a:lnTo>
                      <a:pt x="416" y="113"/>
                    </a:lnTo>
                    <a:lnTo>
                      <a:pt x="421" y="112"/>
                    </a:lnTo>
                    <a:lnTo>
                      <a:pt x="426" y="111"/>
                    </a:lnTo>
                    <a:lnTo>
                      <a:pt x="432" y="109"/>
                    </a:lnTo>
                    <a:lnTo>
                      <a:pt x="437" y="108"/>
                    </a:lnTo>
                    <a:lnTo>
                      <a:pt x="442" y="107"/>
                    </a:lnTo>
                    <a:lnTo>
                      <a:pt x="446" y="105"/>
                    </a:lnTo>
                    <a:lnTo>
                      <a:pt x="451" y="104"/>
                    </a:lnTo>
                    <a:lnTo>
                      <a:pt x="456" y="103"/>
                    </a:lnTo>
                    <a:lnTo>
                      <a:pt x="460" y="101"/>
                    </a:lnTo>
                    <a:lnTo>
                      <a:pt x="465" y="100"/>
                    </a:lnTo>
                    <a:lnTo>
                      <a:pt x="470" y="98"/>
                    </a:lnTo>
                    <a:lnTo>
                      <a:pt x="474" y="97"/>
                    </a:lnTo>
                    <a:lnTo>
                      <a:pt x="479" y="95"/>
                    </a:lnTo>
                    <a:lnTo>
                      <a:pt x="483" y="94"/>
                    </a:lnTo>
                    <a:lnTo>
                      <a:pt x="487" y="92"/>
                    </a:lnTo>
                    <a:lnTo>
                      <a:pt x="491" y="91"/>
                    </a:lnTo>
                    <a:lnTo>
                      <a:pt x="495" y="89"/>
                    </a:lnTo>
                    <a:lnTo>
                      <a:pt x="500" y="88"/>
                    </a:lnTo>
                    <a:lnTo>
                      <a:pt x="504" y="86"/>
                    </a:lnTo>
                    <a:lnTo>
                      <a:pt x="508" y="85"/>
                    </a:lnTo>
                    <a:lnTo>
                      <a:pt x="511" y="83"/>
                    </a:lnTo>
                    <a:lnTo>
                      <a:pt x="516" y="82"/>
                    </a:lnTo>
                    <a:lnTo>
                      <a:pt x="519" y="80"/>
                    </a:lnTo>
                    <a:lnTo>
                      <a:pt x="523" y="79"/>
                    </a:lnTo>
                    <a:lnTo>
                      <a:pt x="526" y="77"/>
                    </a:lnTo>
                    <a:lnTo>
                      <a:pt x="530" y="75"/>
                    </a:lnTo>
                    <a:lnTo>
                      <a:pt x="533" y="73"/>
                    </a:lnTo>
                    <a:lnTo>
                      <a:pt x="537" y="72"/>
                    </a:lnTo>
                    <a:lnTo>
                      <a:pt x="540" y="70"/>
                    </a:lnTo>
                    <a:lnTo>
                      <a:pt x="543" y="68"/>
                    </a:lnTo>
                    <a:lnTo>
                      <a:pt x="547" y="67"/>
                    </a:lnTo>
                    <a:lnTo>
                      <a:pt x="549" y="65"/>
                    </a:lnTo>
                    <a:lnTo>
                      <a:pt x="553" y="63"/>
                    </a:lnTo>
                    <a:lnTo>
                      <a:pt x="555" y="61"/>
                    </a:lnTo>
                    <a:lnTo>
                      <a:pt x="558" y="60"/>
                    </a:lnTo>
                    <a:lnTo>
                      <a:pt x="561" y="58"/>
                    </a:lnTo>
                    <a:lnTo>
                      <a:pt x="563" y="56"/>
                    </a:lnTo>
                    <a:lnTo>
                      <a:pt x="566" y="55"/>
                    </a:lnTo>
                    <a:lnTo>
                      <a:pt x="569" y="53"/>
                    </a:lnTo>
                    <a:lnTo>
                      <a:pt x="571" y="51"/>
                    </a:lnTo>
                    <a:lnTo>
                      <a:pt x="574" y="49"/>
                    </a:lnTo>
                    <a:lnTo>
                      <a:pt x="576" y="47"/>
                    </a:lnTo>
                    <a:lnTo>
                      <a:pt x="578" y="45"/>
                    </a:lnTo>
                    <a:lnTo>
                      <a:pt x="580" y="44"/>
                    </a:lnTo>
                    <a:lnTo>
                      <a:pt x="582" y="41"/>
                    </a:lnTo>
                    <a:lnTo>
                      <a:pt x="584" y="40"/>
                    </a:lnTo>
                    <a:lnTo>
                      <a:pt x="586" y="38"/>
                    </a:lnTo>
                    <a:lnTo>
                      <a:pt x="588" y="36"/>
                    </a:lnTo>
                    <a:lnTo>
                      <a:pt x="589" y="34"/>
                    </a:lnTo>
                    <a:lnTo>
                      <a:pt x="591" y="32"/>
                    </a:lnTo>
                    <a:lnTo>
                      <a:pt x="593" y="30"/>
                    </a:lnTo>
                    <a:lnTo>
                      <a:pt x="594" y="28"/>
                    </a:lnTo>
                    <a:lnTo>
                      <a:pt x="595" y="26"/>
                    </a:lnTo>
                    <a:lnTo>
                      <a:pt x="596" y="24"/>
                    </a:lnTo>
                    <a:lnTo>
                      <a:pt x="598" y="22"/>
                    </a:lnTo>
                    <a:lnTo>
                      <a:pt x="599" y="20"/>
                    </a:lnTo>
                    <a:lnTo>
                      <a:pt x="600" y="18"/>
                    </a:lnTo>
                    <a:lnTo>
                      <a:pt x="600" y="16"/>
                    </a:lnTo>
                    <a:lnTo>
                      <a:pt x="601" y="14"/>
                    </a:lnTo>
                    <a:lnTo>
                      <a:pt x="601" y="12"/>
                    </a:lnTo>
                    <a:lnTo>
                      <a:pt x="602" y="10"/>
                    </a:lnTo>
                    <a:lnTo>
                      <a:pt x="602" y="8"/>
                    </a:lnTo>
                    <a:lnTo>
                      <a:pt x="603" y="6"/>
                    </a:lnTo>
                    <a:lnTo>
                      <a:pt x="603" y="4"/>
                    </a:lnTo>
                    <a:lnTo>
                      <a:pt x="603" y="2"/>
                    </a:lnTo>
                    <a:lnTo>
                      <a:pt x="603" y="0"/>
                    </a:lnTo>
                    <a:lnTo>
                      <a:pt x="596" y="0"/>
                    </a:lnTo>
                    <a:lnTo>
                      <a:pt x="596" y="2"/>
                    </a:lnTo>
                    <a:lnTo>
                      <a:pt x="596" y="4"/>
                    </a:lnTo>
                    <a:lnTo>
                      <a:pt x="596" y="5"/>
                    </a:lnTo>
                    <a:lnTo>
                      <a:pt x="595" y="7"/>
                    </a:lnTo>
                    <a:lnTo>
                      <a:pt x="595" y="9"/>
                    </a:lnTo>
                    <a:lnTo>
                      <a:pt x="595" y="11"/>
                    </a:lnTo>
                    <a:lnTo>
                      <a:pt x="594" y="13"/>
                    </a:lnTo>
                    <a:lnTo>
                      <a:pt x="594" y="15"/>
                    </a:lnTo>
                    <a:lnTo>
                      <a:pt x="593" y="16"/>
                    </a:lnTo>
                    <a:lnTo>
                      <a:pt x="592" y="19"/>
                    </a:lnTo>
                    <a:lnTo>
                      <a:pt x="591" y="20"/>
                    </a:lnTo>
                    <a:lnTo>
                      <a:pt x="590" y="22"/>
                    </a:lnTo>
                    <a:lnTo>
                      <a:pt x="589" y="24"/>
                    </a:lnTo>
                    <a:lnTo>
                      <a:pt x="588" y="26"/>
                    </a:lnTo>
                    <a:lnTo>
                      <a:pt x="586" y="27"/>
                    </a:lnTo>
                    <a:lnTo>
                      <a:pt x="585" y="29"/>
                    </a:lnTo>
                    <a:lnTo>
                      <a:pt x="583" y="31"/>
                    </a:lnTo>
                    <a:lnTo>
                      <a:pt x="582" y="33"/>
                    </a:lnTo>
                    <a:lnTo>
                      <a:pt x="580" y="35"/>
                    </a:lnTo>
                    <a:lnTo>
                      <a:pt x="578" y="36"/>
                    </a:lnTo>
                    <a:lnTo>
                      <a:pt x="577" y="38"/>
                    </a:lnTo>
                    <a:lnTo>
                      <a:pt x="574" y="40"/>
                    </a:lnTo>
                    <a:lnTo>
                      <a:pt x="573" y="42"/>
                    </a:lnTo>
                    <a:lnTo>
                      <a:pt x="570" y="44"/>
                    </a:lnTo>
                    <a:lnTo>
                      <a:pt x="568" y="45"/>
                    </a:lnTo>
                    <a:lnTo>
                      <a:pt x="566" y="47"/>
                    </a:lnTo>
                    <a:lnTo>
                      <a:pt x="564" y="49"/>
                    </a:lnTo>
                    <a:lnTo>
                      <a:pt x="561" y="50"/>
                    </a:lnTo>
                    <a:lnTo>
                      <a:pt x="559" y="52"/>
                    </a:lnTo>
                    <a:lnTo>
                      <a:pt x="556" y="54"/>
                    </a:lnTo>
                    <a:lnTo>
                      <a:pt x="553" y="56"/>
                    </a:lnTo>
                    <a:lnTo>
                      <a:pt x="551" y="57"/>
                    </a:lnTo>
                    <a:lnTo>
                      <a:pt x="548" y="59"/>
                    </a:lnTo>
                    <a:lnTo>
                      <a:pt x="545" y="61"/>
                    </a:lnTo>
                    <a:lnTo>
                      <a:pt x="542" y="62"/>
                    </a:lnTo>
                    <a:lnTo>
                      <a:pt x="539" y="64"/>
                    </a:lnTo>
                    <a:lnTo>
                      <a:pt x="536" y="65"/>
                    </a:lnTo>
                    <a:lnTo>
                      <a:pt x="533" y="67"/>
                    </a:lnTo>
                    <a:lnTo>
                      <a:pt x="529" y="69"/>
                    </a:lnTo>
                    <a:lnTo>
                      <a:pt x="526" y="71"/>
                    </a:lnTo>
                    <a:lnTo>
                      <a:pt x="523" y="72"/>
                    </a:lnTo>
                    <a:lnTo>
                      <a:pt x="519" y="74"/>
                    </a:lnTo>
                    <a:lnTo>
                      <a:pt x="516" y="75"/>
                    </a:lnTo>
                    <a:lnTo>
                      <a:pt x="512" y="77"/>
                    </a:lnTo>
                    <a:lnTo>
                      <a:pt x="508" y="79"/>
                    </a:lnTo>
                    <a:lnTo>
                      <a:pt x="504" y="80"/>
                    </a:lnTo>
                    <a:lnTo>
                      <a:pt x="500" y="82"/>
                    </a:lnTo>
                    <a:lnTo>
                      <a:pt x="496" y="83"/>
                    </a:lnTo>
                    <a:lnTo>
                      <a:pt x="492" y="84"/>
                    </a:lnTo>
                    <a:lnTo>
                      <a:pt x="488" y="86"/>
                    </a:lnTo>
                    <a:lnTo>
                      <a:pt x="484" y="87"/>
                    </a:lnTo>
                    <a:lnTo>
                      <a:pt x="480" y="89"/>
                    </a:lnTo>
                    <a:lnTo>
                      <a:pt x="476" y="91"/>
                    </a:lnTo>
                    <a:lnTo>
                      <a:pt x="471" y="92"/>
                    </a:lnTo>
                    <a:lnTo>
                      <a:pt x="467" y="93"/>
                    </a:lnTo>
                    <a:lnTo>
                      <a:pt x="463" y="95"/>
                    </a:lnTo>
                    <a:lnTo>
                      <a:pt x="458" y="96"/>
                    </a:lnTo>
                    <a:lnTo>
                      <a:pt x="453" y="97"/>
                    </a:lnTo>
                    <a:lnTo>
                      <a:pt x="448" y="99"/>
                    </a:lnTo>
                    <a:lnTo>
                      <a:pt x="444" y="100"/>
                    </a:lnTo>
                    <a:lnTo>
                      <a:pt x="439" y="101"/>
                    </a:lnTo>
                    <a:lnTo>
                      <a:pt x="434" y="103"/>
                    </a:lnTo>
                    <a:lnTo>
                      <a:pt x="429" y="104"/>
                    </a:lnTo>
                    <a:lnTo>
                      <a:pt x="424" y="106"/>
                    </a:lnTo>
                    <a:lnTo>
                      <a:pt x="419" y="107"/>
                    </a:lnTo>
                    <a:lnTo>
                      <a:pt x="414" y="108"/>
                    </a:lnTo>
                    <a:lnTo>
                      <a:pt x="409" y="109"/>
                    </a:lnTo>
                    <a:lnTo>
                      <a:pt x="403" y="110"/>
                    </a:lnTo>
                    <a:lnTo>
                      <a:pt x="398" y="112"/>
                    </a:lnTo>
                    <a:lnTo>
                      <a:pt x="393" y="113"/>
                    </a:lnTo>
                    <a:lnTo>
                      <a:pt x="387" y="114"/>
                    </a:lnTo>
                    <a:lnTo>
                      <a:pt x="382" y="115"/>
                    </a:lnTo>
                    <a:lnTo>
                      <a:pt x="371" y="118"/>
                    </a:lnTo>
                    <a:lnTo>
                      <a:pt x="359" y="120"/>
                    </a:lnTo>
                    <a:lnTo>
                      <a:pt x="348" y="122"/>
                    </a:lnTo>
                    <a:lnTo>
                      <a:pt x="336" y="124"/>
                    </a:lnTo>
                    <a:lnTo>
                      <a:pt x="324" y="126"/>
                    </a:lnTo>
                    <a:lnTo>
                      <a:pt x="312" y="128"/>
                    </a:lnTo>
                    <a:lnTo>
                      <a:pt x="300" y="130"/>
                    </a:lnTo>
                    <a:lnTo>
                      <a:pt x="287" y="132"/>
                    </a:lnTo>
                    <a:lnTo>
                      <a:pt x="274" y="133"/>
                    </a:lnTo>
                    <a:lnTo>
                      <a:pt x="261" y="135"/>
                    </a:lnTo>
                    <a:lnTo>
                      <a:pt x="248" y="137"/>
                    </a:lnTo>
                    <a:lnTo>
                      <a:pt x="235" y="138"/>
                    </a:lnTo>
                    <a:lnTo>
                      <a:pt x="221" y="140"/>
                    </a:lnTo>
                    <a:lnTo>
                      <a:pt x="208" y="141"/>
                    </a:lnTo>
                    <a:lnTo>
                      <a:pt x="195" y="142"/>
                    </a:lnTo>
                    <a:lnTo>
                      <a:pt x="180" y="143"/>
                    </a:lnTo>
                    <a:lnTo>
                      <a:pt x="166" y="144"/>
                    </a:lnTo>
                    <a:lnTo>
                      <a:pt x="152" y="145"/>
                    </a:lnTo>
                    <a:lnTo>
                      <a:pt x="138" y="146"/>
                    </a:lnTo>
                    <a:lnTo>
                      <a:pt x="123" y="147"/>
                    </a:lnTo>
                    <a:lnTo>
                      <a:pt x="109" y="148"/>
                    </a:lnTo>
                    <a:lnTo>
                      <a:pt x="94" y="148"/>
                    </a:lnTo>
                    <a:lnTo>
                      <a:pt x="79" y="149"/>
                    </a:lnTo>
                    <a:lnTo>
                      <a:pt x="64" y="149"/>
                    </a:lnTo>
                    <a:lnTo>
                      <a:pt x="49" y="150"/>
                    </a:lnTo>
                    <a:lnTo>
                      <a:pt x="34" y="150"/>
                    </a:lnTo>
                    <a:lnTo>
                      <a:pt x="19" y="150"/>
                    </a:lnTo>
                    <a:lnTo>
                      <a:pt x="4" y="150"/>
                    </a:lnTo>
                    <a:lnTo>
                      <a:pt x="4" y="150"/>
                    </a:lnTo>
                    <a:lnTo>
                      <a:pt x="4" y="150"/>
                    </a:lnTo>
                    <a:lnTo>
                      <a:pt x="3" y="150"/>
                    </a:lnTo>
                    <a:lnTo>
                      <a:pt x="3" y="150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2" y="155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3" name="Forme libre 742"/>
              <p:cNvSpPr/>
              <p:nvPr/>
            </p:nvSpPr>
            <p:spPr>
              <a:xfrm>
                <a:off x="4318920" y="2363400"/>
                <a:ext cx="215640" cy="5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8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40"/>
                    </a:lnTo>
                    <a:lnTo>
                      <a:pt x="20" y="43"/>
                    </a:lnTo>
                    <a:lnTo>
                      <a:pt x="21" y="44"/>
                    </a:lnTo>
                    <a:lnTo>
                      <a:pt x="23" y="46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3"/>
                    </a:lnTo>
                    <a:lnTo>
                      <a:pt x="35" y="56"/>
                    </a:lnTo>
                    <a:lnTo>
                      <a:pt x="37" y="57"/>
                    </a:lnTo>
                    <a:lnTo>
                      <a:pt x="40" y="59"/>
                    </a:lnTo>
                    <a:lnTo>
                      <a:pt x="42" y="61"/>
                    </a:lnTo>
                    <a:lnTo>
                      <a:pt x="45" y="62"/>
                    </a:lnTo>
                    <a:lnTo>
                      <a:pt x="48" y="64"/>
                    </a:lnTo>
                    <a:lnTo>
                      <a:pt x="51" y="66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60" y="71"/>
                    </a:lnTo>
                    <a:lnTo>
                      <a:pt x="63" y="73"/>
                    </a:lnTo>
                    <a:lnTo>
                      <a:pt x="67" y="74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81" y="81"/>
                    </a:lnTo>
                    <a:lnTo>
                      <a:pt x="84" y="83"/>
                    </a:lnTo>
                    <a:lnTo>
                      <a:pt x="88" y="84"/>
                    </a:lnTo>
                    <a:lnTo>
                      <a:pt x="92" y="86"/>
                    </a:lnTo>
                    <a:lnTo>
                      <a:pt x="96" y="87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8" y="92"/>
                    </a:lnTo>
                    <a:lnTo>
                      <a:pt x="112" y="94"/>
                    </a:lnTo>
                    <a:lnTo>
                      <a:pt x="116" y="95"/>
                    </a:lnTo>
                    <a:lnTo>
                      <a:pt x="121" y="97"/>
                    </a:lnTo>
                    <a:lnTo>
                      <a:pt x="125" y="98"/>
                    </a:lnTo>
                    <a:lnTo>
                      <a:pt x="130" y="99"/>
                    </a:lnTo>
                    <a:lnTo>
                      <a:pt x="134" y="101"/>
                    </a:lnTo>
                    <a:lnTo>
                      <a:pt x="138" y="103"/>
                    </a:lnTo>
                    <a:lnTo>
                      <a:pt x="143" y="104"/>
                    </a:lnTo>
                    <a:lnTo>
                      <a:pt x="148" y="105"/>
                    </a:lnTo>
                    <a:lnTo>
                      <a:pt x="153" y="107"/>
                    </a:lnTo>
                    <a:lnTo>
                      <a:pt x="158" y="108"/>
                    </a:lnTo>
                    <a:lnTo>
                      <a:pt x="162" y="109"/>
                    </a:lnTo>
                    <a:lnTo>
                      <a:pt x="167" y="111"/>
                    </a:lnTo>
                    <a:lnTo>
                      <a:pt x="172" y="112"/>
                    </a:lnTo>
                    <a:lnTo>
                      <a:pt x="177" y="113"/>
                    </a:lnTo>
                    <a:lnTo>
                      <a:pt x="182" y="115"/>
                    </a:lnTo>
                    <a:lnTo>
                      <a:pt x="188" y="116"/>
                    </a:lnTo>
                    <a:lnTo>
                      <a:pt x="193" y="117"/>
                    </a:lnTo>
                    <a:lnTo>
                      <a:pt x="198" y="119"/>
                    </a:lnTo>
                    <a:lnTo>
                      <a:pt x="203" y="120"/>
                    </a:lnTo>
                    <a:lnTo>
                      <a:pt x="209" y="121"/>
                    </a:lnTo>
                    <a:lnTo>
                      <a:pt x="214" y="122"/>
                    </a:lnTo>
                    <a:lnTo>
                      <a:pt x="220" y="123"/>
                    </a:lnTo>
                    <a:lnTo>
                      <a:pt x="231" y="125"/>
                    </a:lnTo>
                    <a:lnTo>
                      <a:pt x="242" y="128"/>
                    </a:lnTo>
                    <a:lnTo>
                      <a:pt x="254" y="130"/>
                    </a:lnTo>
                    <a:lnTo>
                      <a:pt x="266" y="132"/>
                    </a:lnTo>
                    <a:lnTo>
                      <a:pt x="278" y="134"/>
                    </a:lnTo>
                    <a:lnTo>
                      <a:pt x="290" y="136"/>
                    </a:lnTo>
                    <a:lnTo>
                      <a:pt x="303" y="138"/>
                    </a:lnTo>
                    <a:lnTo>
                      <a:pt x="315" y="140"/>
                    </a:lnTo>
                    <a:lnTo>
                      <a:pt x="328" y="142"/>
                    </a:lnTo>
                    <a:lnTo>
                      <a:pt x="341" y="143"/>
                    </a:lnTo>
                    <a:lnTo>
                      <a:pt x="354" y="145"/>
                    </a:lnTo>
                    <a:lnTo>
                      <a:pt x="368" y="146"/>
                    </a:lnTo>
                    <a:lnTo>
                      <a:pt x="381" y="148"/>
                    </a:lnTo>
                    <a:lnTo>
                      <a:pt x="395" y="149"/>
                    </a:lnTo>
                    <a:lnTo>
                      <a:pt x="409" y="151"/>
                    </a:lnTo>
                    <a:lnTo>
                      <a:pt x="422" y="152"/>
                    </a:lnTo>
                    <a:lnTo>
                      <a:pt x="437" y="153"/>
                    </a:lnTo>
                    <a:lnTo>
                      <a:pt x="451" y="154"/>
                    </a:lnTo>
                    <a:lnTo>
                      <a:pt x="465" y="155"/>
                    </a:lnTo>
                    <a:lnTo>
                      <a:pt x="480" y="155"/>
                    </a:lnTo>
                    <a:lnTo>
                      <a:pt x="495" y="156"/>
                    </a:lnTo>
                    <a:lnTo>
                      <a:pt x="509" y="157"/>
                    </a:lnTo>
                    <a:lnTo>
                      <a:pt x="524" y="157"/>
                    </a:lnTo>
                    <a:lnTo>
                      <a:pt x="539" y="158"/>
                    </a:lnTo>
                    <a:lnTo>
                      <a:pt x="554" y="158"/>
                    </a:lnTo>
                    <a:lnTo>
                      <a:pt x="569" y="158"/>
                    </a:lnTo>
                    <a:lnTo>
                      <a:pt x="585" y="158"/>
                    </a:lnTo>
                    <a:lnTo>
                      <a:pt x="600" y="158"/>
                    </a:lnTo>
                    <a:lnTo>
                      <a:pt x="600" y="153"/>
                    </a:lnTo>
                    <a:lnTo>
                      <a:pt x="585" y="153"/>
                    </a:lnTo>
                    <a:lnTo>
                      <a:pt x="569" y="153"/>
                    </a:lnTo>
                    <a:lnTo>
                      <a:pt x="554" y="153"/>
                    </a:lnTo>
                    <a:lnTo>
                      <a:pt x="539" y="152"/>
                    </a:lnTo>
                    <a:lnTo>
                      <a:pt x="525" y="152"/>
                    </a:lnTo>
                    <a:lnTo>
                      <a:pt x="510" y="151"/>
                    </a:lnTo>
                    <a:lnTo>
                      <a:pt x="495" y="151"/>
                    </a:lnTo>
                    <a:lnTo>
                      <a:pt x="480" y="150"/>
                    </a:lnTo>
                    <a:lnTo>
                      <a:pt x="466" y="149"/>
                    </a:lnTo>
                    <a:lnTo>
                      <a:pt x="452" y="148"/>
                    </a:lnTo>
                    <a:lnTo>
                      <a:pt x="437" y="147"/>
                    </a:lnTo>
                    <a:lnTo>
                      <a:pt x="423" y="146"/>
                    </a:lnTo>
                    <a:lnTo>
                      <a:pt x="409" y="145"/>
                    </a:lnTo>
                    <a:lnTo>
                      <a:pt x="395" y="144"/>
                    </a:lnTo>
                    <a:lnTo>
                      <a:pt x="382" y="142"/>
                    </a:lnTo>
                    <a:lnTo>
                      <a:pt x="368" y="141"/>
                    </a:lnTo>
                    <a:lnTo>
                      <a:pt x="355" y="140"/>
                    </a:lnTo>
                    <a:lnTo>
                      <a:pt x="342" y="138"/>
                    </a:lnTo>
                    <a:lnTo>
                      <a:pt x="329" y="136"/>
                    </a:lnTo>
                    <a:lnTo>
                      <a:pt x="316" y="134"/>
                    </a:lnTo>
                    <a:lnTo>
                      <a:pt x="304" y="133"/>
                    </a:lnTo>
                    <a:lnTo>
                      <a:pt x="292" y="131"/>
                    </a:lnTo>
                    <a:lnTo>
                      <a:pt x="279" y="129"/>
                    </a:lnTo>
                    <a:lnTo>
                      <a:pt x="268" y="127"/>
                    </a:lnTo>
                    <a:lnTo>
                      <a:pt x="256" y="125"/>
                    </a:lnTo>
                    <a:lnTo>
                      <a:pt x="244" y="123"/>
                    </a:lnTo>
                    <a:lnTo>
                      <a:pt x="233" y="120"/>
                    </a:lnTo>
                    <a:lnTo>
                      <a:pt x="222" y="118"/>
                    </a:lnTo>
                    <a:lnTo>
                      <a:pt x="216" y="117"/>
                    </a:lnTo>
                    <a:lnTo>
                      <a:pt x="211" y="116"/>
                    </a:lnTo>
                    <a:lnTo>
                      <a:pt x="205" y="115"/>
                    </a:lnTo>
                    <a:lnTo>
                      <a:pt x="200" y="113"/>
                    </a:lnTo>
                    <a:lnTo>
                      <a:pt x="195" y="112"/>
                    </a:lnTo>
                    <a:lnTo>
                      <a:pt x="190" y="111"/>
                    </a:lnTo>
                    <a:lnTo>
                      <a:pt x="185" y="109"/>
                    </a:lnTo>
                    <a:lnTo>
                      <a:pt x="179" y="108"/>
                    </a:lnTo>
                    <a:lnTo>
                      <a:pt x="174" y="107"/>
                    </a:lnTo>
                    <a:lnTo>
                      <a:pt x="170" y="106"/>
                    </a:lnTo>
                    <a:lnTo>
                      <a:pt x="165" y="104"/>
                    </a:lnTo>
                    <a:lnTo>
                      <a:pt x="160" y="103"/>
                    </a:lnTo>
                    <a:lnTo>
                      <a:pt x="155" y="101"/>
                    </a:lnTo>
                    <a:lnTo>
                      <a:pt x="151" y="100"/>
                    </a:lnTo>
                    <a:lnTo>
                      <a:pt x="146" y="99"/>
                    </a:lnTo>
                    <a:lnTo>
                      <a:pt x="141" y="97"/>
                    </a:lnTo>
                    <a:lnTo>
                      <a:pt x="137" y="96"/>
                    </a:lnTo>
                    <a:lnTo>
                      <a:pt x="132" y="95"/>
                    </a:lnTo>
                    <a:lnTo>
                      <a:pt x="128" y="93"/>
                    </a:lnTo>
                    <a:lnTo>
                      <a:pt x="124" y="92"/>
                    </a:lnTo>
                    <a:lnTo>
                      <a:pt x="120" y="90"/>
                    </a:lnTo>
                    <a:lnTo>
                      <a:pt x="116" y="89"/>
                    </a:lnTo>
                    <a:lnTo>
                      <a:pt x="111" y="87"/>
                    </a:lnTo>
                    <a:lnTo>
                      <a:pt x="107" y="86"/>
                    </a:lnTo>
                    <a:lnTo>
                      <a:pt x="103" y="84"/>
                    </a:lnTo>
                    <a:lnTo>
                      <a:pt x="100" y="83"/>
                    </a:lnTo>
                    <a:lnTo>
                      <a:pt x="95" y="81"/>
                    </a:lnTo>
                    <a:lnTo>
                      <a:pt x="92" y="80"/>
                    </a:lnTo>
                    <a:lnTo>
                      <a:pt x="88" y="78"/>
                    </a:lnTo>
                    <a:lnTo>
                      <a:pt x="84" y="76"/>
                    </a:lnTo>
                    <a:lnTo>
                      <a:pt x="81" y="75"/>
                    </a:lnTo>
                    <a:lnTo>
                      <a:pt x="78" y="73"/>
                    </a:lnTo>
                    <a:lnTo>
                      <a:pt x="74" y="72"/>
                    </a:lnTo>
                    <a:lnTo>
                      <a:pt x="71" y="70"/>
                    </a:lnTo>
                    <a:lnTo>
                      <a:pt x="68" y="68"/>
                    </a:lnTo>
                    <a:lnTo>
                      <a:pt x="64" y="67"/>
                    </a:lnTo>
                    <a:lnTo>
                      <a:pt x="62" y="65"/>
                    </a:lnTo>
                    <a:lnTo>
                      <a:pt x="58" y="63"/>
                    </a:lnTo>
                    <a:lnTo>
                      <a:pt x="56" y="62"/>
                    </a:lnTo>
                    <a:lnTo>
                      <a:pt x="53" y="60"/>
                    </a:lnTo>
                    <a:lnTo>
                      <a:pt x="50" y="58"/>
                    </a:lnTo>
                    <a:lnTo>
                      <a:pt x="47" y="57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40" y="51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3" y="46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6" y="39"/>
                    </a:lnTo>
                    <a:lnTo>
                      <a:pt x="24" y="37"/>
                    </a:lnTo>
                    <a:lnTo>
                      <a:pt x="22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0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4" name="Forme libre 743"/>
              <p:cNvSpPr/>
              <p:nvPr/>
            </p:nvSpPr>
            <p:spPr>
              <a:xfrm>
                <a:off x="4318920" y="2307960"/>
                <a:ext cx="21708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4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1" y="5"/>
                    </a:lnTo>
                    <a:lnTo>
                      <a:pt x="601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3"/>
                    </a:lnTo>
                    <a:lnTo>
                      <a:pt x="604" y="3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5" name="Forme libre 744"/>
              <p:cNvSpPr/>
              <p:nvPr/>
            </p:nvSpPr>
            <p:spPr>
              <a:xfrm>
                <a:off x="4534920" y="23079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4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1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6" name="Forme libre 745"/>
              <p:cNvSpPr/>
              <p:nvPr/>
            </p:nvSpPr>
            <p:spPr>
              <a:xfrm>
                <a:off x="4319640" y="2251800"/>
                <a:ext cx="429840" cy="113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5" h="317">
                    <a:moveTo>
                      <a:pt x="0" y="0"/>
                    </a:moveTo>
                    <a:lnTo>
                      <a:pt x="0" y="317"/>
                    </a:lnTo>
                    <a:lnTo>
                      <a:pt x="1195" y="317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rgbClr val="007BB5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7" name="Forme libre 746"/>
              <p:cNvSpPr/>
              <p:nvPr/>
            </p:nvSpPr>
            <p:spPr>
              <a:xfrm>
                <a:off x="4320360" y="219312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7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7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009BD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8" name="Forme libre 747"/>
              <p:cNvSpPr/>
              <p:nvPr/>
            </p:nvSpPr>
            <p:spPr>
              <a:xfrm>
                <a:off x="4534920" y="2248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5"/>
                    </a:lnTo>
                    <a:lnTo>
                      <a:pt x="46" y="155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3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6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5"/>
                    </a:lnTo>
                    <a:lnTo>
                      <a:pt x="310" y="133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19"/>
                    </a:lnTo>
                    <a:lnTo>
                      <a:pt x="391" y="118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09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5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8"/>
                    </a:lnTo>
                    <a:lnTo>
                      <a:pt x="470" y="97"/>
                    </a:lnTo>
                    <a:lnTo>
                      <a:pt x="475" y="95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89"/>
                    </a:lnTo>
                    <a:lnTo>
                      <a:pt x="496" y="88"/>
                    </a:lnTo>
                    <a:lnTo>
                      <a:pt x="500" y="86"/>
                    </a:lnTo>
                    <a:lnTo>
                      <a:pt x="504" y="85"/>
                    </a:lnTo>
                    <a:lnTo>
                      <a:pt x="508" y="83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3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3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6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7"/>
                    </a:lnTo>
                    <a:lnTo>
                      <a:pt x="574" y="45"/>
                    </a:lnTo>
                    <a:lnTo>
                      <a:pt x="577" y="44"/>
                    </a:lnTo>
                    <a:lnTo>
                      <a:pt x="579" y="41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2"/>
                    </a:lnTo>
                    <a:lnTo>
                      <a:pt x="589" y="30"/>
                    </a:lnTo>
                    <a:lnTo>
                      <a:pt x="590" y="28"/>
                    </a:lnTo>
                    <a:lnTo>
                      <a:pt x="592" y="26"/>
                    </a:lnTo>
                    <a:lnTo>
                      <a:pt x="593" y="24"/>
                    </a:lnTo>
                    <a:lnTo>
                      <a:pt x="594" y="22"/>
                    </a:lnTo>
                    <a:lnTo>
                      <a:pt x="595" y="20"/>
                    </a:lnTo>
                    <a:lnTo>
                      <a:pt x="596" y="18"/>
                    </a:lnTo>
                    <a:lnTo>
                      <a:pt x="597" y="16"/>
                    </a:lnTo>
                    <a:lnTo>
                      <a:pt x="598" y="14"/>
                    </a:lnTo>
                    <a:lnTo>
                      <a:pt x="598" y="12"/>
                    </a:lnTo>
                    <a:lnTo>
                      <a:pt x="599" y="10"/>
                    </a:lnTo>
                    <a:lnTo>
                      <a:pt x="599" y="8"/>
                    </a:lnTo>
                    <a:lnTo>
                      <a:pt x="600" y="6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5"/>
                    </a:lnTo>
                    <a:lnTo>
                      <a:pt x="592" y="7"/>
                    </a:lnTo>
                    <a:lnTo>
                      <a:pt x="592" y="9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6"/>
                    </a:lnTo>
                    <a:lnTo>
                      <a:pt x="588" y="19"/>
                    </a:lnTo>
                    <a:lnTo>
                      <a:pt x="587" y="20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7"/>
                    </a:lnTo>
                    <a:lnTo>
                      <a:pt x="581" y="29"/>
                    </a:lnTo>
                    <a:lnTo>
                      <a:pt x="579" y="31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6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5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0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7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2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7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5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7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3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7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1"/>
                    </a:lnTo>
                    <a:lnTo>
                      <a:pt x="430" y="103"/>
                    </a:lnTo>
                    <a:lnTo>
                      <a:pt x="426" y="104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09"/>
                    </a:lnTo>
                    <a:lnTo>
                      <a:pt x="400" y="110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4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6"/>
                    </a:lnTo>
                    <a:lnTo>
                      <a:pt x="308" y="128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3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8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2"/>
                    </a:lnTo>
                    <a:lnTo>
                      <a:pt x="177" y="143"/>
                    </a:lnTo>
                    <a:lnTo>
                      <a:pt x="163" y="144"/>
                    </a:lnTo>
                    <a:lnTo>
                      <a:pt x="148" y="145"/>
                    </a:lnTo>
                    <a:lnTo>
                      <a:pt x="134" y="146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8"/>
                    </a:lnTo>
                    <a:lnTo>
                      <a:pt x="75" y="149"/>
                    </a:lnTo>
                    <a:lnTo>
                      <a:pt x="61" y="149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49" name="Forme libre 748"/>
              <p:cNvSpPr/>
              <p:nvPr/>
            </p:nvSpPr>
            <p:spPr>
              <a:xfrm>
                <a:off x="4318920" y="2248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8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1"/>
                    </a:lnTo>
                    <a:lnTo>
                      <a:pt x="23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3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3"/>
                    </a:lnTo>
                    <a:lnTo>
                      <a:pt x="96" y="85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5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09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8"/>
                    </a:lnTo>
                    <a:lnTo>
                      <a:pt x="214" y="119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3"/>
                    </a:lnTo>
                    <a:lnTo>
                      <a:pt x="303" y="135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6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3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5"/>
                    </a:lnTo>
                    <a:lnTo>
                      <a:pt x="569" y="155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0"/>
                    </a:lnTo>
                    <a:lnTo>
                      <a:pt x="585" y="150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49"/>
                    </a:lnTo>
                    <a:lnTo>
                      <a:pt x="525" y="149"/>
                    </a:lnTo>
                    <a:lnTo>
                      <a:pt x="510" y="148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6"/>
                    </a:lnTo>
                    <a:lnTo>
                      <a:pt x="452" y="145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09" y="142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8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3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8"/>
                    </a:lnTo>
                    <a:lnTo>
                      <a:pt x="279" y="126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4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0"/>
                    </a:lnTo>
                    <a:lnTo>
                      <a:pt x="195" y="109"/>
                    </a:lnTo>
                    <a:lnTo>
                      <a:pt x="190" y="108"/>
                    </a:lnTo>
                    <a:lnTo>
                      <a:pt x="185" y="107"/>
                    </a:lnTo>
                    <a:lnTo>
                      <a:pt x="179" y="106"/>
                    </a:lnTo>
                    <a:lnTo>
                      <a:pt x="174" y="104"/>
                    </a:lnTo>
                    <a:lnTo>
                      <a:pt x="170" y="103"/>
                    </a:lnTo>
                    <a:lnTo>
                      <a:pt x="165" y="101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7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3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7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5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6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0" name="Forme libre 749"/>
              <p:cNvSpPr/>
              <p:nvPr/>
            </p:nvSpPr>
            <p:spPr>
              <a:xfrm>
                <a:off x="4318920" y="219204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1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8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7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3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3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9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4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5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8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4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10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1" name="Forme libre 750"/>
              <p:cNvSpPr/>
              <p:nvPr/>
            </p:nvSpPr>
            <p:spPr>
              <a:xfrm>
                <a:off x="4534920" y="219204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50"/>
                    </a:lnTo>
                    <a:lnTo>
                      <a:pt x="599" y="148"/>
                    </a:lnTo>
                    <a:lnTo>
                      <a:pt x="599" y="146"/>
                    </a:lnTo>
                    <a:lnTo>
                      <a:pt x="598" y="144"/>
                    </a:lnTo>
                    <a:lnTo>
                      <a:pt x="598" y="142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4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9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3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3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7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8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1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10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4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8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1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5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2" name="Forme libre 751"/>
              <p:cNvSpPr/>
              <p:nvPr/>
            </p:nvSpPr>
            <p:spPr>
              <a:xfrm>
                <a:off x="4318920" y="22507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3" name="Forme libre 752"/>
              <p:cNvSpPr/>
              <p:nvPr/>
            </p:nvSpPr>
            <p:spPr>
              <a:xfrm>
                <a:off x="4318920" y="2251440"/>
                <a:ext cx="2160" cy="1134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16">
                    <a:moveTo>
                      <a:pt x="7" y="316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4" name="Forme libre 753"/>
              <p:cNvSpPr/>
              <p:nvPr/>
            </p:nvSpPr>
            <p:spPr>
              <a:xfrm>
                <a:off x="4318920" y="236520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5" name="Forme libre 754"/>
              <p:cNvSpPr/>
              <p:nvPr/>
            </p:nvSpPr>
            <p:spPr>
              <a:xfrm>
                <a:off x="4748400" y="22507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6" name="Forme libre 755"/>
              <p:cNvSpPr/>
              <p:nvPr/>
            </p:nvSpPr>
            <p:spPr>
              <a:xfrm>
                <a:off x="4748400" y="2251440"/>
                <a:ext cx="2160" cy="1134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16">
                    <a:moveTo>
                      <a:pt x="7" y="316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7" name="Forme libre 756"/>
              <p:cNvSpPr/>
              <p:nvPr/>
            </p:nvSpPr>
            <p:spPr>
              <a:xfrm>
                <a:off x="4748400" y="236520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8" name="Forme libre 757"/>
              <p:cNvSpPr/>
              <p:nvPr/>
            </p:nvSpPr>
            <p:spPr>
              <a:xfrm>
                <a:off x="4320360" y="218628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7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2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2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7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0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0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A04F5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9" name="Forme libre 758"/>
              <p:cNvSpPr/>
              <p:nvPr/>
            </p:nvSpPr>
            <p:spPr>
              <a:xfrm>
                <a:off x="4534920" y="22413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6"/>
                    </a:lnTo>
                    <a:lnTo>
                      <a:pt x="46" y="155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3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6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5"/>
                    </a:lnTo>
                    <a:lnTo>
                      <a:pt x="310" y="133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20"/>
                    </a:lnTo>
                    <a:lnTo>
                      <a:pt x="391" y="118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09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5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8"/>
                    </a:lnTo>
                    <a:lnTo>
                      <a:pt x="470" y="97"/>
                    </a:lnTo>
                    <a:lnTo>
                      <a:pt x="475" y="95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89"/>
                    </a:lnTo>
                    <a:lnTo>
                      <a:pt x="496" y="88"/>
                    </a:lnTo>
                    <a:lnTo>
                      <a:pt x="500" y="86"/>
                    </a:lnTo>
                    <a:lnTo>
                      <a:pt x="504" y="85"/>
                    </a:lnTo>
                    <a:lnTo>
                      <a:pt x="508" y="83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3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3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6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7"/>
                    </a:lnTo>
                    <a:lnTo>
                      <a:pt x="574" y="45"/>
                    </a:lnTo>
                    <a:lnTo>
                      <a:pt x="577" y="44"/>
                    </a:lnTo>
                    <a:lnTo>
                      <a:pt x="579" y="42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2"/>
                    </a:lnTo>
                    <a:lnTo>
                      <a:pt x="589" y="30"/>
                    </a:lnTo>
                    <a:lnTo>
                      <a:pt x="590" y="28"/>
                    </a:lnTo>
                    <a:lnTo>
                      <a:pt x="592" y="26"/>
                    </a:lnTo>
                    <a:lnTo>
                      <a:pt x="593" y="24"/>
                    </a:lnTo>
                    <a:lnTo>
                      <a:pt x="594" y="22"/>
                    </a:lnTo>
                    <a:lnTo>
                      <a:pt x="595" y="20"/>
                    </a:lnTo>
                    <a:lnTo>
                      <a:pt x="596" y="19"/>
                    </a:lnTo>
                    <a:lnTo>
                      <a:pt x="597" y="16"/>
                    </a:lnTo>
                    <a:lnTo>
                      <a:pt x="598" y="14"/>
                    </a:lnTo>
                    <a:lnTo>
                      <a:pt x="598" y="12"/>
                    </a:lnTo>
                    <a:lnTo>
                      <a:pt x="599" y="10"/>
                    </a:lnTo>
                    <a:lnTo>
                      <a:pt x="599" y="8"/>
                    </a:lnTo>
                    <a:lnTo>
                      <a:pt x="600" y="6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5"/>
                    </a:lnTo>
                    <a:lnTo>
                      <a:pt x="592" y="8"/>
                    </a:lnTo>
                    <a:lnTo>
                      <a:pt x="592" y="9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8" y="19"/>
                    </a:lnTo>
                    <a:lnTo>
                      <a:pt x="587" y="20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7"/>
                    </a:lnTo>
                    <a:lnTo>
                      <a:pt x="581" y="29"/>
                    </a:lnTo>
                    <a:lnTo>
                      <a:pt x="579" y="31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7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5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0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7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2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7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5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7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3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8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2"/>
                    </a:lnTo>
                    <a:lnTo>
                      <a:pt x="430" y="103"/>
                    </a:lnTo>
                    <a:lnTo>
                      <a:pt x="426" y="104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09"/>
                    </a:lnTo>
                    <a:lnTo>
                      <a:pt x="400" y="111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4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6"/>
                    </a:lnTo>
                    <a:lnTo>
                      <a:pt x="308" y="128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4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8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2"/>
                    </a:lnTo>
                    <a:lnTo>
                      <a:pt x="177" y="143"/>
                    </a:lnTo>
                    <a:lnTo>
                      <a:pt x="163" y="144"/>
                    </a:lnTo>
                    <a:lnTo>
                      <a:pt x="148" y="145"/>
                    </a:lnTo>
                    <a:lnTo>
                      <a:pt x="134" y="146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8"/>
                    </a:lnTo>
                    <a:lnTo>
                      <a:pt x="75" y="149"/>
                    </a:lnTo>
                    <a:lnTo>
                      <a:pt x="61" y="149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0" name="Forme libre 759"/>
              <p:cNvSpPr/>
              <p:nvPr/>
            </p:nvSpPr>
            <p:spPr>
              <a:xfrm>
                <a:off x="4318920" y="22413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3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3"/>
                    </a:lnTo>
                    <a:lnTo>
                      <a:pt x="96" y="85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5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09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8"/>
                    </a:lnTo>
                    <a:lnTo>
                      <a:pt x="214" y="120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3"/>
                    </a:lnTo>
                    <a:lnTo>
                      <a:pt x="303" y="135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6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3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5"/>
                    </a:lnTo>
                    <a:lnTo>
                      <a:pt x="569" y="156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0"/>
                    </a:lnTo>
                    <a:lnTo>
                      <a:pt x="585" y="150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49"/>
                    </a:lnTo>
                    <a:lnTo>
                      <a:pt x="525" y="149"/>
                    </a:lnTo>
                    <a:lnTo>
                      <a:pt x="510" y="148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6"/>
                    </a:lnTo>
                    <a:lnTo>
                      <a:pt x="452" y="145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09" y="142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8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4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8"/>
                    </a:lnTo>
                    <a:lnTo>
                      <a:pt x="279" y="126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4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1"/>
                    </a:lnTo>
                    <a:lnTo>
                      <a:pt x="195" y="109"/>
                    </a:lnTo>
                    <a:lnTo>
                      <a:pt x="190" y="108"/>
                    </a:lnTo>
                    <a:lnTo>
                      <a:pt x="185" y="107"/>
                    </a:lnTo>
                    <a:lnTo>
                      <a:pt x="179" y="106"/>
                    </a:lnTo>
                    <a:lnTo>
                      <a:pt x="174" y="104"/>
                    </a:lnTo>
                    <a:lnTo>
                      <a:pt x="170" y="103"/>
                    </a:lnTo>
                    <a:lnTo>
                      <a:pt x="165" y="102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8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3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7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5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1" name="Forme libre 760"/>
              <p:cNvSpPr/>
              <p:nvPr/>
            </p:nvSpPr>
            <p:spPr>
              <a:xfrm>
                <a:off x="4318920" y="2185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3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14" y="36"/>
                    </a:lnTo>
                    <a:lnTo>
                      <a:pt x="209" y="37"/>
                    </a:lnTo>
                    <a:lnTo>
                      <a:pt x="203" y="39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2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5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4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7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5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2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05" y="44"/>
                    </a:lnTo>
                    <a:lnTo>
                      <a:pt x="211" y="43"/>
                    </a:lnTo>
                    <a:lnTo>
                      <a:pt x="216" y="41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5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2" name="Forme libre 761"/>
              <p:cNvSpPr/>
              <p:nvPr/>
            </p:nvSpPr>
            <p:spPr>
              <a:xfrm>
                <a:off x="4534920" y="2185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50"/>
                    </a:lnTo>
                    <a:lnTo>
                      <a:pt x="599" y="148"/>
                    </a:lnTo>
                    <a:lnTo>
                      <a:pt x="599" y="146"/>
                    </a:lnTo>
                    <a:lnTo>
                      <a:pt x="598" y="144"/>
                    </a:lnTo>
                    <a:lnTo>
                      <a:pt x="598" y="142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4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5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2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3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5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8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5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7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3" name="Forme libre 762"/>
              <p:cNvSpPr/>
              <p:nvPr/>
            </p:nvSpPr>
            <p:spPr>
              <a:xfrm>
                <a:off x="4319640" y="2205719"/>
                <a:ext cx="429840" cy="370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5" h="104">
                    <a:moveTo>
                      <a:pt x="0" y="0"/>
                    </a:moveTo>
                    <a:lnTo>
                      <a:pt x="0" y="104"/>
                    </a:lnTo>
                    <a:lnTo>
                      <a:pt x="1195" y="104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rgbClr val="A04F5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4" name="Forme libre 763"/>
              <p:cNvSpPr/>
              <p:nvPr/>
            </p:nvSpPr>
            <p:spPr>
              <a:xfrm>
                <a:off x="4320360" y="214920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6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0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0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6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D25E6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5" name="Forme libre 764"/>
              <p:cNvSpPr/>
              <p:nvPr/>
            </p:nvSpPr>
            <p:spPr>
              <a:xfrm>
                <a:off x="4533840" y="2204279"/>
                <a:ext cx="21672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3" h="156">
                    <a:moveTo>
                      <a:pt x="4" y="156"/>
                    </a:moveTo>
                    <a:lnTo>
                      <a:pt x="4" y="156"/>
                    </a:lnTo>
                    <a:lnTo>
                      <a:pt x="19" y="156"/>
                    </a:lnTo>
                    <a:lnTo>
                      <a:pt x="34" y="156"/>
                    </a:lnTo>
                    <a:lnTo>
                      <a:pt x="49" y="156"/>
                    </a:lnTo>
                    <a:lnTo>
                      <a:pt x="64" y="155"/>
                    </a:lnTo>
                    <a:lnTo>
                      <a:pt x="79" y="155"/>
                    </a:lnTo>
                    <a:lnTo>
                      <a:pt x="95" y="154"/>
                    </a:lnTo>
                    <a:lnTo>
                      <a:pt x="109" y="154"/>
                    </a:lnTo>
                    <a:lnTo>
                      <a:pt x="124" y="153"/>
                    </a:lnTo>
                    <a:lnTo>
                      <a:pt x="138" y="152"/>
                    </a:lnTo>
                    <a:lnTo>
                      <a:pt x="153" y="151"/>
                    </a:lnTo>
                    <a:lnTo>
                      <a:pt x="167" y="150"/>
                    </a:lnTo>
                    <a:lnTo>
                      <a:pt x="181" y="149"/>
                    </a:lnTo>
                    <a:lnTo>
                      <a:pt x="195" y="148"/>
                    </a:lnTo>
                    <a:lnTo>
                      <a:pt x="209" y="147"/>
                    </a:lnTo>
                    <a:lnTo>
                      <a:pt x="222" y="145"/>
                    </a:lnTo>
                    <a:lnTo>
                      <a:pt x="236" y="144"/>
                    </a:lnTo>
                    <a:lnTo>
                      <a:pt x="249" y="142"/>
                    </a:lnTo>
                    <a:lnTo>
                      <a:pt x="263" y="141"/>
                    </a:lnTo>
                    <a:lnTo>
                      <a:pt x="275" y="139"/>
                    </a:lnTo>
                    <a:lnTo>
                      <a:pt x="289" y="137"/>
                    </a:lnTo>
                    <a:lnTo>
                      <a:pt x="301" y="136"/>
                    </a:lnTo>
                    <a:lnTo>
                      <a:pt x="313" y="134"/>
                    </a:lnTo>
                    <a:lnTo>
                      <a:pt x="326" y="132"/>
                    </a:lnTo>
                    <a:lnTo>
                      <a:pt x="338" y="130"/>
                    </a:lnTo>
                    <a:lnTo>
                      <a:pt x="349" y="128"/>
                    </a:lnTo>
                    <a:lnTo>
                      <a:pt x="361" y="125"/>
                    </a:lnTo>
                    <a:lnTo>
                      <a:pt x="373" y="123"/>
                    </a:lnTo>
                    <a:lnTo>
                      <a:pt x="384" y="121"/>
                    </a:lnTo>
                    <a:lnTo>
                      <a:pt x="389" y="120"/>
                    </a:lnTo>
                    <a:lnTo>
                      <a:pt x="395" y="119"/>
                    </a:lnTo>
                    <a:lnTo>
                      <a:pt x="400" y="117"/>
                    </a:lnTo>
                    <a:lnTo>
                      <a:pt x="405" y="116"/>
                    </a:lnTo>
                    <a:lnTo>
                      <a:pt x="411" y="115"/>
                    </a:lnTo>
                    <a:lnTo>
                      <a:pt x="416" y="113"/>
                    </a:lnTo>
                    <a:lnTo>
                      <a:pt x="421" y="112"/>
                    </a:lnTo>
                    <a:lnTo>
                      <a:pt x="426" y="111"/>
                    </a:lnTo>
                    <a:lnTo>
                      <a:pt x="432" y="110"/>
                    </a:lnTo>
                    <a:lnTo>
                      <a:pt x="437" y="108"/>
                    </a:lnTo>
                    <a:lnTo>
                      <a:pt x="442" y="107"/>
                    </a:lnTo>
                    <a:lnTo>
                      <a:pt x="446" y="106"/>
                    </a:lnTo>
                    <a:lnTo>
                      <a:pt x="451" y="104"/>
                    </a:lnTo>
                    <a:lnTo>
                      <a:pt x="456" y="103"/>
                    </a:lnTo>
                    <a:lnTo>
                      <a:pt x="460" y="101"/>
                    </a:lnTo>
                    <a:lnTo>
                      <a:pt x="465" y="100"/>
                    </a:lnTo>
                    <a:lnTo>
                      <a:pt x="470" y="99"/>
                    </a:lnTo>
                    <a:lnTo>
                      <a:pt x="474" y="97"/>
                    </a:lnTo>
                    <a:lnTo>
                      <a:pt x="479" y="96"/>
                    </a:lnTo>
                    <a:lnTo>
                      <a:pt x="483" y="94"/>
                    </a:lnTo>
                    <a:lnTo>
                      <a:pt x="487" y="93"/>
                    </a:lnTo>
                    <a:lnTo>
                      <a:pt x="491" y="91"/>
                    </a:lnTo>
                    <a:lnTo>
                      <a:pt x="495" y="90"/>
                    </a:lnTo>
                    <a:lnTo>
                      <a:pt x="500" y="88"/>
                    </a:lnTo>
                    <a:lnTo>
                      <a:pt x="504" y="87"/>
                    </a:lnTo>
                    <a:lnTo>
                      <a:pt x="508" y="85"/>
                    </a:lnTo>
                    <a:lnTo>
                      <a:pt x="511" y="84"/>
                    </a:lnTo>
                    <a:lnTo>
                      <a:pt x="516" y="82"/>
                    </a:lnTo>
                    <a:lnTo>
                      <a:pt x="519" y="80"/>
                    </a:lnTo>
                    <a:lnTo>
                      <a:pt x="523" y="79"/>
                    </a:lnTo>
                    <a:lnTo>
                      <a:pt x="526" y="77"/>
                    </a:lnTo>
                    <a:lnTo>
                      <a:pt x="530" y="75"/>
                    </a:lnTo>
                    <a:lnTo>
                      <a:pt x="533" y="74"/>
                    </a:lnTo>
                    <a:lnTo>
                      <a:pt x="537" y="72"/>
                    </a:lnTo>
                    <a:lnTo>
                      <a:pt x="540" y="70"/>
                    </a:lnTo>
                    <a:lnTo>
                      <a:pt x="543" y="69"/>
                    </a:lnTo>
                    <a:lnTo>
                      <a:pt x="547" y="67"/>
                    </a:lnTo>
                    <a:lnTo>
                      <a:pt x="549" y="65"/>
                    </a:lnTo>
                    <a:lnTo>
                      <a:pt x="553" y="64"/>
                    </a:lnTo>
                    <a:lnTo>
                      <a:pt x="555" y="62"/>
                    </a:lnTo>
                    <a:lnTo>
                      <a:pt x="558" y="60"/>
                    </a:lnTo>
                    <a:lnTo>
                      <a:pt x="561" y="58"/>
                    </a:lnTo>
                    <a:lnTo>
                      <a:pt x="563" y="57"/>
                    </a:lnTo>
                    <a:lnTo>
                      <a:pt x="566" y="55"/>
                    </a:lnTo>
                    <a:lnTo>
                      <a:pt x="569" y="53"/>
                    </a:lnTo>
                    <a:lnTo>
                      <a:pt x="571" y="51"/>
                    </a:lnTo>
                    <a:lnTo>
                      <a:pt x="574" y="49"/>
                    </a:lnTo>
                    <a:lnTo>
                      <a:pt x="576" y="48"/>
                    </a:lnTo>
                    <a:lnTo>
                      <a:pt x="578" y="46"/>
                    </a:lnTo>
                    <a:lnTo>
                      <a:pt x="580" y="44"/>
                    </a:lnTo>
                    <a:lnTo>
                      <a:pt x="582" y="42"/>
                    </a:lnTo>
                    <a:lnTo>
                      <a:pt x="584" y="40"/>
                    </a:lnTo>
                    <a:lnTo>
                      <a:pt x="586" y="38"/>
                    </a:lnTo>
                    <a:lnTo>
                      <a:pt x="588" y="36"/>
                    </a:lnTo>
                    <a:lnTo>
                      <a:pt x="589" y="34"/>
                    </a:lnTo>
                    <a:lnTo>
                      <a:pt x="591" y="33"/>
                    </a:lnTo>
                    <a:lnTo>
                      <a:pt x="593" y="31"/>
                    </a:lnTo>
                    <a:lnTo>
                      <a:pt x="594" y="28"/>
                    </a:lnTo>
                    <a:lnTo>
                      <a:pt x="595" y="27"/>
                    </a:lnTo>
                    <a:lnTo>
                      <a:pt x="596" y="25"/>
                    </a:lnTo>
                    <a:lnTo>
                      <a:pt x="598" y="23"/>
                    </a:lnTo>
                    <a:lnTo>
                      <a:pt x="599" y="21"/>
                    </a:lnTo>
                    <a:lnTo>
                      <a:pt x="600" y="19"/>
                    </a:lnTo>
                    <a:lnTo>
                      <a:pt x="600" y="16"/>
                    </a:lnTo>
                    <a:lnTo>
                      <a:pt x="601" y="15"/>
                    </a:lnTo>
                    <a:lnTo>
                      <a:pt x="601" y="13"/>
                    </a:lnTo>
                    <a:lnTo>
                      <a:pt x="602" y="11"/>
                    </a:lnTo>
                    <a:lnTo>
                      <a:pt x="602" y="9"/>
                    </a:lnTo>
                    <a:lnTo>
                      <a:pt x="603" y="7"/>
                    </a:lnTo>
                    <a:lnTo>
                      <a:pt x="603" y="4"/>
                    </a:lnTo>
                    <a:lnTo>
                      <a:pt x="603" y="2"/>
                    </a:lnTo>
                    <a:lnTo>
                      <a:pt x="603" y="0"/>
                    </a:lnTo>
                    <a:lnTo>
                      <a:pt x="596" y="0"/>
                    </a:lnTo>
                    <a:lnTo>
                      <a:pt x="596" y="2"/>
                    </a:lnTo>
                    <a:lnTo>
                      <a:pt x="596" y="4"/>
                    </a:lnTo>
                    <a:lnTo>
                      <a:pt x="596" y="6"/>
                    </a:lnTo>
                    <a:lnTo>
                      <a:pt x="595" y="8"/>
                    </a:lnTo>
                    <a:lnTo>
                      <a:pt x="595" y="10"/>
                    </a:lnTo>
                    <a:lnTo>
                      <a:pt x="595" y="11"/>
                    </a:lnTo>
                    <a:lnTo>
                      <a:pt x="594" y="13"/>
                    </a:lnTo>
                    <a:lnTo>
                      <a:pt x="594" y="15"/>
                    </a:lnTo>
                    <a:lnTo>
                      <a:pt x="593" y="17"/>
                    </a:lnTo>
                    <a:lnTo>
                      <a:pt x="592" y="19"/>
                    </a:lnTo>
                    <a:lnTo>
                      <a:pt x="591" y="21"/>
                    </a:lnTo>
                    <a:lnTo>
                      <a:pt x="590" y="22"/>
                    </a:lnTo>
                    <a:lnTo>
                      <a:pt x="589" y="24"/>
                    </a:lnTo>
                    <a:lnTo>
                      <a:pt x="588" y="26"/>
                    </a:lnTo>
                    <a:lnTo>
                      <a:pt x="586" y="28"/>
                    </a:lnTo>
                    <a:lnTo>
                      <a:pt x="585" y="29"/>
                    </a:lnTo>
                    <a:lnTo>
                      <a:pt x="583" y="32"/>
                    </a:lnTo>
                    <a:lnTo>
                      <a:pt x="582" y="33"/>
                    </a:lnTo>
                    <a:lnTo>
                      <a:pt x="580" y="35"/>
                    </a:lnTo>
                    <a:lnTo>
                      <a:pt x="578" y="37"/>
                    </a:lnTo>
                    <a:lnTo>
                      <a:pt x="577" y="38"/>
                    </a:lnTo>
                    <a:lnTo>
                      <a:pt x="574" y="40"/>
                    </a:lnTo>
                    <a:lnTo>
                      <a:pt x="573" y="42"/>
                    </a:lnTo>
                    <a:lnTo>
                      <a:pt x="570" y="44"/>
                    </a:lnTo>
                    <a:lnTo>
                      <a:pt x="568" y="46"/>
                    </a:lnTo>
                    <a:lnTo>
                      <a:pt x="566" y="47"/>
                    </a:lnTo>
                    <a:lnTo>
                      <a:pt x="564" y="49"/>
                    </a:lnTo>
                    <a:lnTo>
                      <a:pt x="561" y="51"/>
                    </a:lnTo>
                    <a:lnTo>
                      <a:pt x="559" y="52"/>
                    </a:lnTo>
                    <a:lnTo>
                      <a:pt x="556" y="54"/>
                    </a:lnTo>
                    <a:lnTo>
                      <a:pt x="553" y="56"/>
                    </a:lnTo>
                    <a:lnTo>
                      <a:pt x="551" y="58"/>
                    </a:lnTo>
                    <a:lnTo>
                      <a:pt x="548" y="59"/>
                    </a:lnTo>
                    <a:lnTo>
                      <a:pt x="545" y="61"/>
                    </a:lnTo>
                    <a:lnTo>
                      <a:pt x="542" y="63"/>
                    </a:lnTo>
                    <a:lnTo>
                      <a:pt x="539" y="64"/>
                    </a:lnTo>
                    <a:lnTo>
                      <a:pt x="536" y="66"/>
                    </a:lnTo>
                    <a:lnTo>
                      <a:pt x="533" y="68"/>
                    </a:lnTo>
                    <a:lnTo>
                      <a:pt x="529" y="69"/>
                    </a:lnTo>
                    <a:lnTo>
                      <a:pt x="526" y="71"/>
                    </a:lnTo>
                    <a:lnTo>
                      <a:pt x="523" y="72"/>
                    </a:lnTo>
                    <a:lnTo>
                      <a:pt x="519" y="74"/>
                    </a:lnTo>
                    <a:lnTo>
                      <a:pt x="516" y="76"/>
                    </a:lnTo>
                    <a:lnTo>
                      <a:pt x="512" y="77"/>
                    </a:lnTo>
                    <a:lnTo>
                      <a:pt x="508" y="79"/>
                    </a:lnTo>
                    <a:lnTo>
                      <a:pt x="504" y="80"/>
                    </a:lnTo>
                    <a:lnTo>
                      <a:pt x="500" y="82"/>
                    </a:lnTo>
                    <a:lnTo>
                      <a:pt x="496" y="83"/>
                    </a:lnTo>
                    <a:lnTo>
                      <a:pt x="492" y="85"/>
                    </a:lnTo>
                    <a:lnTo>
                      <a:pt x="488" y="86"/>
                    </a:lnTo>
                    <a:lnTo>
                      <a:pt x="484" y="88"/>
                    </a:lnTo>
                    <a:lnTo>
                      <a:pt x="480" y="89"/>
                    </a:lnTo>
                    <a:lnTo>
                      <a:pt x="476" y="91"/>
                    </a:lnTo>
                    <a:lnTo>
                      <a:pt x="471" y="92"/>
                    </a:lnTo>
                    <a:lnTo>
                      <a:pt x="467" y="94"/>
                    </a:lnTo>
                    <a:lnTo>
                      <a:pt x="463" y="95"/>
                    </a:lnTo>
                    <a:lnTo>
                      <a:pt x="458" y="96"/>
                    </a:lnTo>
                    <a:lnTo>
                      <a:pt x="453" y="98"/>
                    </a:lnTo>
                    <a:lnTo>
                      <a:pt x="448" y="99"/>
                    </a:lnTo>
                    <a:lnTo>
                      <a:pt x="444" y="100"/>
                    </a:lnTo>
                    <a:lnTo>
                      <a:pt x="439" y="102"/>
                    </a:lnTo>
                    <a:lnTo>
                      <a:pt x="434" y="103"/>
                    </a:lnTo>
                    <a:lnTo>
                      <a:pt x="429" y="105"/>
                    </a:lnTo>
                    <a:lnTo>
                      <a:pt x="424" y="106"/>
                    </a:lnTo>
                    <a:lnTo>
                      <a:pt x="419" y="107"/>
                    </a:lnTo>
                    <a:lnTo>
                      <a:pt x="414" y="108"/>
                    </a:lnTo>
                    <a:lnTo>
                      <a:pt x="409" y="110"/>
                    </a:lnTo>
                    <a:lnTo>
                      <a:pt x="403" y="111"/>
                    </a:lnTo>
                    <a:lnTo>
                      <a:pt x="398" y="112"/>
                    </a:lnTo>
                    <a:lnTo>
                      <a:pt x="393" y="113"/>
                    </a:lnTo>
                    <a:lnTo>
                      <a:pt x="387" y="115"/>
                    </a:lnTo>
                    <a:lnTo>
                      <a:pt x="382" y="116"/>
                    </a:lnTo>
                    <a:lnTo>
                      <a:pt x="371" y="118"/>
                    </a:lnTo>
                    <a:lnTo>
                      <a:pt x="359" y="120"/>
                    </a:lnTo>
                    <a:lnTo>
                      <a:pt x="348" y="122"/>
                    </a:lnTo>
                    <a:lnTo>
                      <a:pt x="336" y="124"/>
                    </a:lnTo>
                    <a:lnTo>
                      <a:pt x="324" y="127"/>
                    </a:lnTo>
                    <a:lnTo>
                      <a:pt x="312" y="129"/>
                    </a:lnTo>
                    <a:lnTo>
                      <a:pt x="300" y="130"/>
                    </a:lnTo>
                    <a:lnTo>
                      <a:pt x="287" y="132"/>
                    </a:lnTo>
                    <a:lnTo>
                      <a:pt x="274" y="134"/>
                    </a:lnTo>
                    <a:lnTo>
                      <a:pt x="261" y="135"/>
                    </a:lnTo>
                    <a:lnTo>
                      <a:pt x="248" y="137"/>
                    </a:lnTo>
                    <a:lnTo>
                      <a:pt x="235" y="139"/>
                    </a:lnTo>
                    <a:lnTo>
                      <a:pt x="221" y="140"/>
                    </a:lnTo>
                    <a:lnTo>
                      <a:pt x="208" y="141"/>
                    </a:lnTo>
                    <a:lnTo>
                      <a:pt x="195" y="143"/>
                    </a:lnTo>
                    <a:lnTo>
                      <a:pt x="180" y="144"/>
                    </a:lnTo>
                    <a:lnTo>
                      <a:pt x="166" y="145"/>
                    </a:lnTo>
                    <a:lnTo>
                      <a:pt x="152" y="146"/>
                    </a:lnTo>
                    <a:lnTo>
                      <a:pt x="138" y="147"/>
                    </a:lnTo>
                    <a:lnTo>
                      <a:pt x="123" y="147"/>
                    </a:lnTo>
                    <a:lnTo>
                      <a:pt x="109" y="148"/>
                    </a:lnTo>
                    <a:lnTo>
                      <a:pt x="94" y="149"/>
                    </a:lnTo>
                    <a:lnTo>
                      <a:pt x="79" y="149"/>
                    </a:lnTo>
                    <a:lnTo>
                      <a:pt x="64" y="150"/>
                    </a:lnTo>
                    <a:lnTo>
                      <a:pt x="49" y="150"/>
                    </a:lnTo>
                    <a:lnTo>
                      <a:pt x="34" y="150"/>
                    </a:lnTo>
                    <a:lnTo>
                      <a:pt x="19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3" y="151"/>
                    </a:lnTo>
                    <a:lnTo>
                      <a:pt x="3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6"/>
                    </a:lnTo>
                    <a:lnTo>
                      <a:pt x="1" y="156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6" name="Forme libre 765"/>
              <p:cNvSpPr/>
              <p:nvPr/>
            </p:nvSpPr>
            <p:spPr>
              <a:xfrm>
                <a:off x="4318920" y="2203199"/>
                <a:ext cx="215640" cy="56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9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41"/>
                    </a:lnTo>
                    <a:lnTo>
                      <a:pt x="20" y="43"/>
                    </a:lnTo>
                    <a:lnTo>
                      <a:pt x="21" y="45"/>
                    </a:lnTo>
                    <a:lnTo>
                      <a:pt x="23" y="47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4"/>
                    </a:lnTo>
                    <a:lnTo>
                      <a:pt x="35" y="56"/>
                    </a:lnTo>
                    <a:lnTo>
                      <a:pt x="37" y="58"/>
                    </a:lnTo>
                    <a:lnTo>
                      <a:pt x="40" y="59"/>
                    </a:lnTo>
                    <a:lnTo>
                      <a:pt x="42" y="61"/>
                    </a:lnTo>
                    <a:lnTo>
                      <a:pt x="45" y="63"/>
                    </a:lnTo>
                    <a:lnTo>
                      <a:pt x="48" y="64"/>
                    </a:lnTo>
                    <a:lnTo>
                      <a:pt x="51" y="67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60" y="71"/>
                    </a:lnTo>
                    <a:lnTo>
                      <a:pt x="63" y="73"/>
                    </a:lnTo>
                    <a:lnTo>
                      <a:pt x="67" y="75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81" y="82"/>
                    </a:lnTo>
                    <a:lnTo>
                      <a:pt x="84" y="83"/>
                    </a:lnTo>
                    <a:lnTo>
                      <a:pt x="88" y="85"/>
                    </a:lnTo>
                    <a:lnTo>
                      <a:pt x="92" y="86"/>
                    </a:lnTo>
                    <a:lnTo>
                      <a:pt x="96" y="88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8" y="93"/>
                    </a:lnTo>
                    <a:lnTo>
                      <a:pt x="112" y="94"/>
                    </a:lnTo>
                    <a:lnTo>
                      <a:pt x="116" y="95"/>
                    </a:lnTo>
                    <a:lnTo>
                      <a:pt x="121" y="97"/>
                    </a:lnTo>
                    <a:lnTo>
                      <a:pt x="125" y="98"/>
                    </a:lnTo>
                    <a:lnTo>
                      <a:pt x="130" y="100"/>
                    </a:lnTo>
                    <a:lnTo>
                      <a:pt x="134" y="101"/>
                    </a:lnTo>
                    <a:lnTo>
                      <a:pt x="138" y="103"/>
                    </a:lnTo>
                    <a:lnTo>
                      <a:pt x="143" y="104"/>
                    </a:lnTo>
                    <a:lnTo>
                      <a:pt x="148" y="106"/>
                    </a:lnTo>
                    <a:lnTo>
                      <a:pt x="153" y="107"/>
                    </a:lnTo>
                    <a:lnTo>
                      <a:pt x="158" y="108"/>
                    </a:lnTo>
                    <a:lnTo>
                      <a:pt x="162" y="110"/>
                    </a:lnTo>
                    <a:lnTo>
                      <a:pt x="167" y="111"/>
                    </a:lnTo>
                    <a:lnTo>
                      <a:pt x="172" y="112"/>
                    </a:lnTo>
                    <a:lnTo>
                      <a:pt x="177" y="114"/>
                    </a:lnTo>
                    <a:lnTo>
                      <a:pt x="182" y="115"/>
                    </a:lnTo>
                    <a:lnTo>
                      <a:pt x="188" y="116"/>
                    </a:lnTo>
                    <a:lnTo>
                      <a:pt x="193" y="118"/>
                    </a:lnTo>
                    <a:lnTo>
                      <a:pt x="198" y="119"/>
                    </a:lnTo>
                    <a:lnTo>
                      <a:pt x="203" y="120"/>
                    </a:lnTo>
                    <a:lnTo>
                      <a:pt x="209" y="121"/>
                    </a:lnTo>
                    <a:lnTo>
                      <a:pt x="214" y="122"/>
                    </a:lnTo>
                    <a:lnTo>
                      <a:pt x="220" y="124"/>
                    </a:lnTo>
                    <a:lnTo>
                      <a:pt x="231" y="126"/>
                    </a:lnTo>
                    <a:lnTo>
                      <a:pt x="242" y="128"/>
                    </a:lnTo>
                    <a:lnTo>
                      <a:pt x="254" y="130"/>
                    </a:lnTo>
                    <a:lnTo>
                      <a:pt x="266" y="132"/>
                    </a:lnTo>
                    <a:lnTo>
                      <a:pt x="278" y="134"/>
                    </a:lnTo>
                    <a:lnTo>
                      <a:pt x="290" y="136"/>
                    </a:lnTo>
                    <a:lnTo>
                      <a:pt x="303" y="139"/>
                    </a:lnTo>
                    <a:lnTo>
                      <a:pt x="315" y="140"/>
                    </a:lnTo>
                    <a:lnTo>
                      <a:pt x="328" y="142"/>
                    </a:lnTo>
                    <a:lnTo>
                      <a:pt x="341" y="144"/>
                    </a:lnTo>
                    <a:lnTo>
                      <a:pt x="354" y="145"/>
                    </a:lnTo>
                    <a:lnTo>
                      <a:pt x="368" y="147"/>
                    </a:lnTo>
                    <a:lnTo>
                      <a:pt x="381" y="148"/>
                    </a:lnTo>
                    <a:lnTo>
                      <a:pt x="395" y="149"/>
                    </a:lnTo>
                    <a:lnTo>
                      <a:pt x="409" y="151"/>
                    </a:lnTo>
                    <a:lnTo>
                      <a:pt x="422" y="152"/>
                    </a:lnTo>
                    <a:lnTo>
                      <a:pt x="437" y="153"/>
                    </a:lnTo>
                    <a:lnTo>
                      <a:pt x="451" y="154"/>
                    </a:lnTo>
                    <a:lnTo>
                      <a:pt x="465" y="155"/>
                    </a:lnTo>
                    <a:lnTo>
                      <a:pt x="480" y="156"/>
                    </a:lnTo>
                    <a:lnTo>
                      <a:pt x="495" y="156"/>
                    </a:lnTo>
                    <a:lnTo>
                      <a:pt x="509" y="157"/>
                    </a:lnTo>
                    <a:lnTo>
                      <a:pt x="524" y="157"/>
                    </a:lnTo>
                    <a:lnTo>
                      <a:pt x="539" y="158"/>
                    </a:lnTo>
                    <a:lnTo>
                      <a:pt x="554" y="158"/>
                    </a:lnTo>
                    <a:lnTo>
                      <a:pt x="569" y="158"/>
                    </a:lnTo>
                    <a:lnTo>
                      <a:pt x="585" y="159"/>
                    </a:lnTo>
                    <a:lnTo>
                      <a:pt x="600" y="159"/>
                    </a:lnTo>
                    <a:lnTo>
                      <a:pt x="600" y="153"/>
                    </a:lnTo>
                    <a:lnTo>
                      <a:pt x="585" y="153"/>
                    </a:lnTo>
                    <a:lnTo>
                      <a:pt x="569" y="153"/>
                    </a:lnTo>
                    <a:lnTo>
                      <a:pt x="554" y="153"/>
                    </a:lnTo>
                    <a:lnTo>
                      <a:pt x="539" y="153"/>
                    </a:lnTo>
                    <a:lnTo>
                      <a:pt x="525" y="152"/>
                    </a:lnTo>
                    <a:lnTo>
                      <a:pt x="510" y="152"/>
                    </a:lnTo>
                    <a:lnTo>
                      <a:pt x="495" y="151"/>
                    </a:lnTo>
                    <a:lnTo>
                      <a:pt x="480" y="150"/>
                    </a:lnTo>
                    <a:lnTo>
                      <a:pt x="466" y="149"/>
                    </a:lnTo>
                    <a:lnTo>
                      <a:pt x="452" y="148"/>
                    </a:lnTo>
                    <a:lnTo>
                      <a:pt x="437" y="147"/>
                    </a:lnTo>
                    <a:lnTo>
                      <a:pt x="423" y="146"/>
                    </a:lnTo>
                    <a:lnTo>
                      <a:pt x="409" y="145"/>
                    </a:lnTo>
                    <a:lnTo>
                      <a:pt x="395" y="144"/>
                    </a:lnTo>
                    <a:lnTo>
                      <a:pt x="382" y="143"/>
                    </a:lnTo>
                    <a:lnTo>
                      <a:pt x="368" y="141"/>
                    </a:lnTo>
                    <a:lnTo>
                      <a:pt x="355" y="140"/>
                    </a:lnTo>
                    <a:lnTo>
                      <a:pt x="342" y="138"/>
                    </a:lnTo>
                    <a:lnTo>
                      <a:pt x="329" y="136"/>
                    </a:lnTo>
                    <a:lnTo>
                      <a:pt x="316" y="135"/>
                    </a:lnTo>
                    <a:lnTo>
                      <a:pt x="304" y="133"/>
                    </a:lnTo>
                    <a:lnTo>
                      <a:pt x="292" y="131"/>
                    </a:lnTo>
                    <a:lnTo>
                      <a:pt x="279" y="129"/>
                    </a:lnTo>
                    <a:lnTo>
                      <a:pt x="268" y="127"/>
                    </a:lnTo>
                    <a:lnTo>
                      <a:pt x="256" y="125"/>
                    </a:lnTo>
                    <a:lnTo>
                      <a:pt x="244" y="123"/>
                    </a:lnTo>
                    <a:lnTo>
                      <a:pt x="233" y="121"/>
                    </a:lnTo>
                    <a:lnTo>
                      <a:pt x="222" y="118"/>
                    </a:lnTo>
                    <a:lnTo>
                      <a:pt x="216" y="117"/>
                    </a:lnTo>
                    <a:lnTo>
                      <a:pt x="211" y="116"/>
                    </a:lnTo>
                    <a:lnTo>
                      <a:pt x="205" y="115"/>
                    </a:lnTo>
                    <a:lnTo>
                      <a:pt x="200" y="113"/>
                    </a:lnTo>
                    <a:lnTo>
                      <a:pt x="195" y="112"/>
                    </a:lnTo>
                    <a:lnTo>
                      <a:pt x="190" y="111"/>
                    </a:lnTo>
                    <a:lnTo>
                      <a:pt x="185" y="110"/>
                    </a:lnTo>
                    <a:lnTo>
                      <a:pt x="179" y="109"/>
                    </a:lnTo>
                    <a:lnTo>
                      <a:pt x="174" y="107"/>
                    </a:lnTo>
                    <a:lnTo>
                      <a:pt x="170" y="106"/>
                    </a:lnTo>
                    <a:lnTo>
                      <a:pt x="165" y="105"/>
                    </a:lnTo>
                    <a:lnTo>
                      <a:pt x="160" y="103"/>
                    </a:lnTo>
                    <a:lnTo>
                      <a:pt x="155" y="102"/>
                    </a:lnTo>
                    <a:lnTo>
                      <a:pt x="151" y="100"/>
                    </a:lnTo>
                    <a:lnTo>
                      <a:pt x="146" y="99"/>
                    </a:lnTo>
                    <a:lnTo>
                      <a:pt x="141" y="98"/>
                    </a:lnTo>
                    <a:lnTo>
                      <a:pt x="137" y="96"/>
                    </a:lnTo>
                    <a:lnTo>
                      <a:pt x="132" y="95"/>
                    </a:lnTo>
                    <a:lnTo>
                      <a:pt x="128" y="94"/>
                    </a:lnTo>
                    <a:lnTo>
                      <a:pt x="124" y="92"/>
                    </a:lnTo>
                    <a:lnTo>
                      <a:pt x="120" y="91"/>
                    </a:lnTo>
                    <a:lnTo>
                      <a:pt x="116" y="89"/>
                    </a:lnTo>
                    <a:lnTo>
                      <a:pt x="111" y="87"/>
                    </a:lnTo>
                    <a:lnTo>
                      <a:pt x="107" y="86"/>
                    </a:lnTo>
                    <a:lnTo>
                      <a:pt x="103" y="85"/>
                    </a:lnTo>
                    <a:lnTo>
                      <a:pt x="100" y="83"/>
                    </a:lnTo>
                    <a:lnTo>
                      <a:pt x="95" y="82"/>
                    </a:lnTo>
                    <a:lnTo>
                      <a:pt x="92" y="80"/>
                    </a:lnTo>
                    <a:lnTo>
                      <a:pt x="88" y="79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78" y="74"/>
                    </a:lnTo>
                    <a:lnTo>
                      <a:pt x="74" y="72"/>
                    </a:lnTo>
                    <a:lnTo>
                      <a:pt x="71" y="70"/>
                    </a:lnTo>
                    <a:lnTo>
                      <a:pt x="68" y="69"/>
                    </a:lnTo>
                    <a:lnTo>
                      <a:pt x="64" y="67"/>
                    </a:lnTo>
                    <a:lnTo>
                      <a:pt x="62" y="65"/>
                    </a:lnTo>
                    <a:lnTo>
                      <a:pt x="58" y="64"/>
                    </a:lnTo>
                    <a:lnTo>
                      <a:pt x="56" y="62"/>
                    </a:lnTo>
                    <a:lnTo>
                      <a:pt x="53" y="60"/>
                    </a:lnTo>
                    <a:lnTo>
                      <a:pt x="50" y="59"/>
                    </a:lnTo>
                    <a:lnTo>
                      <a:pt x="47" y="57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40" y="52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3" y="47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6" y="39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1"/>
                    </a:lnTo>
                    <a:lnTo>
                      <a:pt x="16" y="29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2"/>
                    </a:lnTo>
                    <a:lnTo>
                      <a:pt x="11" y="20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7" name="Forme libre 766"/>
              <p:cNvSpPr/>
              <p:nvPr/>
            </p:nvSpPr>
            <p:spPr>
              <a:xfrm>
                <a:off x="4318920" y="2148120"/>
                <a:ext cx="21708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4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1" y="5"/>
                    </a:lnTo>
                    <a:lnTo>
                      <a:pt x="601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3"/>
                    </a:lnTo>
                    <a:lnTo>
                      <a:pt x="604" y="3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8" name="Forme libre 767"/>
              <p:cNvSpPr/>
              <p:nvPr/>
            </p:nvSpPr>
            <p:spPr>
              <a:xfrm>
                <a:off x="4534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3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9" name="Forme libre 768"/>
              <p:cNvSpPr/>
              <p:nvPr/>
            </p:nvSpPr>
            <p:spPr>
              <a:xfrm>
                <a:off x="4318920" y="220356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0" name="Forme libre 769"/>
              <p:cNvSpPr/>
              <p:nvPr/>
            </p:nvSpPr>
            <p:spPr>
              <a:xfrm>
                <a:off x="4318920" y="2204639"/>
                <a:ext cx="2160" cy="38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08">
                    <a:moveTo>
                      <a:pt x="7" y="10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1" name="Forme libre 770"/>
              <p:cNvSpPr/>
              <p:nvPr/>
            </p:nvSpPr>
            <p:spPr>
              <a:xfrm>
                <a:off x="4318920" y="22435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2" name="Forme libre 771"/>
              <p:cNvSpPr/>
              <p:nvPr/>
            </p:nvSpPr>
            <p:spPr>
              <a:xfrm>
                <a:off x="4748400" y="220356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3" name="Forme libre 772"/>
              <p:cNvSpPr/>
              <p:nvPr/>
            </p:nvSpPr>
            <p:spPr>
              <a:xfrm>
                <a:off x="4748400" y="2204639"/>
                <a:ext cx="2160" cy="38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08">
                    <a:moveTo>
                      <a:pt x="7" y="10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4" name="Forme libre 773"/>
              <p:cNvSpPr/>
              <p:nvPr/>
            </p:nvSpPr>
            <p:spPr>
              <a:xfrm>
                <a:off x="4748400" y="22435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5" name="Forme libre 774"/>
              <p:cNvSpPr/>
              <p:nvPr/>
            </p:nvSpPr>
            <p:spPr>
              <a:xfrm>
                <a:off x="4436280" y="2183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6" name="Forme libre 775"/>
              <p:cNvSpPr/>
              <p:nvPr/>
            </p:nvSpPr>
            <p:spPr>
              <a:xfrm>
                <a:off x="4437360" y="2183400"/>
                <a:ext cx="4716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2" h="47">
                    <a:moveTo>
                      <a:pt x="132" y="4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8" y="47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7" name="Forme libre 776"/>
              <p:cNvSpPr/>
              <p:nvPr/>
            </p:nvSpPr>
            <p:spPr>
              <a:xfrm>
                <a:off x="4483440" y="21988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8" name="Forme libre 777"/>
              <p:cNvSpPr/>
              <p:nvPr/>
            </p:nvSpPr>
            <p:spPr>
              <a:xfrm>
                <a:off x="4534920" y="221976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6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9" name="Forme libre 778"/>
              <p:cNvSpPr/>
              <p:nvPr/>
            </p:nvSpPr>
            <p:spPr>
              <a:xfrm>
                <a:off x="4536360" y="2220119"/>
                <a:ext cx="4680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1" h="47">
                    <a:moveTo>
                      <a:pt x="131" y="4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0" name="Forme libre 779"/>
              <p:cNvSpPr/>
              <p:nvPr/>
            </p:nvSpPr>
            <p:spPr>
              <a:xfrm>
                <a:off x="4582079" y="223524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0" y="5"/>
                    </a:moveTo>
                    <a:lnTo>
                      <a:pt x="3" y="6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1" name="Forme libre 780"/>
              <p:cNvSpPr/>
              <p:nvPr/>
            </p:nvSpPr>
            <p:spPr>
              <a:xfrm>
                <a:off x="4328280" y="221759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2" name="Forme libre 781"/>
              <p:cNvSpPr/>
              <p:nvPr/>
            </p:nvSpPr>
            <p:spPr>
              <a:xfrm>
                <a:off x="4329360" y="2149560"/>
                <a:ext cx="223200" cy="69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21" h="194">
                    <a:moveTo>
                      <a:pt x="619" y="0"/>
                    </a:moveTo>
                    <a:lnTo>
                      <a:pt x="0" y="189"/>
                    </a:lnTo>
                    <a:lnTo>
                      <a:pt x="3" y="194"/>
                    </a:lnTo>
                    <a:lnTo>
                      <a:pt x="621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3" name="Forme libre 782"/>
              <p:cNvSpPr/>
              <p:nvPr/>
            </p:nvSpPr>
            <p:spPr>
              <a:xfrm>
                <a:off x="4551839" y="2149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4" name="Forme libre 783"/>
              <p:cNvSpPr/>
              <p:nvPr/>
            </p:nvSpPr>
            <p:spPr>
              <a:xfrm>
                <a:off x="4367159" y="2238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5" name="Forme libre 784"/>
              <p:cNvSpPr/>
              <p:nvPr/>
            </p:nvSpPr>
            <p:spPr>
              <a:xfrm>
                <a:off x="4367880" y="2156040"/>
                <a:ext cx="270000" cy="8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1" h="234">
                    <a:moveTo>
                      <a:pt x="748" y="0"/>
                    </a:moveTo>
                    <a:lnTo>
                      <a:pt x="0" y="229"/>
                    </a:lnTo>
                    <a:lnTo>
                      <a:pt x="3" y="234"/>
                    </a:lnTo>
                    <a:lnTo>
                      <a:pt x="751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6" name="Forme libre 785"/>
              <p:cNvSpPr/>
              <p:nvPr/>
            </p:nvSpPr>
            <p:spPr>
              <a:xfrm>
                <a:off x="463716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7" name="Forme libre 786"/>
              <p:cNvSpPr/>
              <p:nvPr/>
            </p:nvSpPr>
            <p:spPr>
              <a:xfrm>
                <a:off x="4428720" y="22518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8" name="Forme libre 787"/>
              <p:cNvSpPr/>
              <p:nvPr/>
            </p:nvSpPr>
            <p:spPr>
              <a:xfrm>
                <a:off x="4429440" y="2169000"/>
                <a:ext cx="271800" cy="842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6" h="235">
                    <a:moveTo>
                      <a:pt x="753" y="0"/>
                    </a:moveTo>
                    <a:lnTo>
                      <a:pt x="0" y="230"/>
                    </a:lnTo>
                    <a:lnTo>
                      <a:pt x="2" y="235"/>
                    </a:lnTo>
                    <a:lnTo>
                      <a:pt x="756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9" name="Forme libre 788"/>
              <p:cNvSpPr/>
              <p:nvPr/>
            </p:nvSpPr>
            <p:spPr>
              <a:xfrm>
                <a:off x="4700880" y="2169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0" name="Forme libre 789"/>
              <p:cNvSpPr/>
              <p:nvPr/>
            </p:nvSpPr>
            <p:spPr>
              <a:xfrm>
                <a:off x="433080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1" name="Forme libre 790"/>
              <p:cNvSpPr/>
              <p:nvPr/>
            </p:nvSpPr>
            <p:spPr>
              <a:xfrm>
                <a:off x="4331880" y="2155680"/>
                <a:ext cx="107640" cy="34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0" h="96">
                    <a:moveTo>
                      <a:pt x="297" y="0"/>
                    </a:moveTo>
                    <a:lnTo>
                      <a:pt x="0" y="91"/>
                    </a:lnTo>
                    <a:lnTo>
                      <a:pt x="3" y="96"/>
                    </a:lnTo>
                    <a:lnTo>
                      <a:pt x="300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2" name="Forme libre 791"/>
              <p:cNvSpPr/>
              <p:nvPr/>
            </p:nvSpPr>
            <p:spPr>
              <a:xfrm>
                <a:off x="4438440" y="21553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3" name="Forme libre 792"/>
              <p:cNvSpPr/>
              <p:nvPr/>
            </p:nvSpPr>
            <p:spPr>
              <a:xfrm>
                <a:off x="451152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4" name="Forme libre 793"/>
              <p:cNvSpPr/>
              <p:nvPr/>
            </p:nvSpPr>
            <p:spPr>
              <a:xfrm>
                <a:off x="4512240" y="2188080"/>
                <a:ext cx="228240" cy="70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5" h="198">
                    <a:moveTo>
                      <a:pt x="632" y="0"/>
                    </a:moveTo>
                    <a:lnTo>
                      <a:pt x="0" y="193"/>
                    </a:lnTo>
                    <a:lnTo>
                      <a:pt x="3" y="198"/>
                    </a:lnTo>
                    <a:lnTo>
                      <a:pt x="63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5" name="Forme libre 794"/>
              <p:cNvSpPr/>
              <p:nvPr/>
            </p:nvSpPr>
            <p:spPr>
              <a:xfrm>
                <a:off x="473976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6" name="Forme libre 795"/>
              <p:cNvSpPr/>
              <p:nvPr/>
            </p:nvSpPr>
            <p:spPr>
              <a:xfrm>
                <a:off x="4661279" y="2247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7" name="Forme libre 796"/>
              <p:cNvSpPr/>
              <p:nvPr/>
            </p:nvSpPr>
            <p:spPr>
              <a:xfrm>
                <a:off x="4662000" y="2223720"/>
                <a:ext cx="72360" cy="24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2" h="70">
                    <a:moveTo>
                      <a:pt x="200" y="0"/>
                    </a:moveTo>
                    <a:lnTo>
                      <a:pt x="0" y="65"/>
                    </a:lnTo>
                    <a:lnTo>
                      <a:pt x="3" y="70"/>
                    </a:lnTo>
                    <a:lnTo>
                      <a:pt x="20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8" name="Forme libre 797"/>
              <p:cNvSpPr/>
              <p:nvPr/>
            </p:nvSpPr>
            <p:spPr>
              <a:xfrm>
                <a:off x="4734000" y="22237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9" name="Forme libre 798"/>
              <p:cNvSpPr/>
              <p:nvPr/>
            </p:nvSpPr>
            <p:spPr>
              <a:xfrm>
                <a:off x="4350600" y="2182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0" name="Forme libre 799"/>
              <p:cNvSpPr/>
              <p:nvPr/>
            </p:nvSpPr>
            <p:spPr>
              <a:xfrm>
                <a:off x="4351320" y="2183039"/>
                <a:ext cx="44280" cy="1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45">
                    <a:moveTo>
                      <a:pt x="124" y="4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1" y="4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1" name="Forme libre 800"/>
              <p:cNvSpPr/>
              <p:nvPr/>
            </p:nvSpPr>
            <p:spPr>
              <a:xfrm>
                <a:off x="4394879" y="21974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2" name="Forme libre 801"/>
              <p:cNvSpPr/>
              <p:nvPr/>
            </p:nvSpPr>
            <p:spPr>
              <a:xfrm>
                <a:off x="443844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3" name="Forme libre 802"/>
              <p:cNvSpPr/>
              <p:nvPr/>
            </p:nvSpPr>
            <p:spPr>
              <a:xfrm>
                <a:off x="4439160" y="2156040"/>
                <a:ext cx="43200" cy="15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1" h="44">
                    <a:moveTo>
                      <a:pt x="121" y="39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18" y="44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4" name="Forme libre 803"/>
              <p:cNvSpPr/>
              <p:nvPr/>
            </p:nvSpPr>
            <p:spPr>
              <a:xfrm>
                <a:off x="4481640" y="2170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5" name="Forme libre 804"/>
              <p:cNvSpPr/>
              <p:nvPr/>
            </p:nvSpPr>
            <p:spPr>
              <a:xfrm>
                <a:off x="4349520" y="22118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6" name="Forme libre 805"/>
              <p:cNvSpPr/>
              <p:nvPr/>
            </p:nvSpPr>
            <p:spPr>
              <a:xfrm>
                <a:off x="4350600" y="2211839"/>
                <a:ext cx="5112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51">
                    <a:moveTo>
                      <a:pt x="143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0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7" name="Forme libre 806"/>
              <p:cNvSpPr/>
              <p:nvPr/>
            </p:nvSpPr>
            <p:spPr>
              <a:xfrm>
                <a:off x="4401000" y="2228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8" name="Forme libre 807"/>
              <p:cNvSpPr/>
              <p:nvPr/>
            </p:nvSpPr>
            <p:spPr>
              <a:xfrm>
                <a:off x="4438440" y="2184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9" name="Forme libre 808"/>
              <p:cNvSpPr/>
              <p:nvPr/>
            </p:nvSpPr>
            <p:spPr>
              <a:xfrm>
                <a:off x="4439160" y="2184840"/>
                <a:ext cx="5040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1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0" name="Forme libre 809"/>
              <p:cNvSpPr/>
              <p:nvPr/>
            </p:nvSpPr>
            <p:spPr>
              <a:xfrm>
                <a:off x="4489200" y="22010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1" name="Forme libre 810"/>
              <p:cNvSpPr/>
              <p:nvPr/>
            </p:nvSpPr>
            <p:spPr>
              <a:xfrm>
                <a:off x="4528080" y="2157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2" name="Forme libre 811"/>
              <p:cNvSpPr/>
              <p:nvPr/>
            </p:nvSpPr>
            <p:spPr>
              <a:xfrm>
                <a:off x="4529160" y="2157120"/>
                <a:ext cx="5040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1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7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3" name="Forme libre 812"/>
              <p:cNvSpPr/>
              <p:nvPr/>
            </p:nvSpPr>
            <p:spPr>
              <a:xfrm>
                <a:off x="4578479" y="2173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4" name="Forme libre 813"/>
              <p:cNvSpPr/>
              <p:nvPr/>
            </p:nvSpPr>
            <p:spPr>
              <a:xfrm>
                <a:off x="4444560" y="2215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5" name="Forme libre 814"/>
              <p:cNvSpPr/>
              <p:nvPr/>
            </p:nvSpPr>
            <p:spPr>
              <a:xfrm>
                <a:off x="4445640" y="2215080"/>
                <a:ext cx="48960" cy="17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7" h="49">
                    <a:moveTo>
                      <a:pt x="137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6" name="Forme libre 815"/>
              <p:cNvSpPr/>
              <p:nvPr/>
            </p:nvSpPr>
            <p:spPr>
              <a:xfrm>
                <a:off x="4493880" y="2231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7" name="Forme libre 816"/>
              <p:cNvSpPr/>
              <p:nvPr/>
            </p:nvSpPr>
            <p:spPr>
              <a:xfrm>
                <a:off x="453456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8" name="Forme libre 817"/>
              <p:cNvSpPr/>
              <p:nvPr/>
            </p:nvSpPr>
            <p:spPr>
              <a:xfrm>
                <a:off x="4534920" y="2188080"/>
                <a:ext cx="4932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" h="50">
                    <a:moveTo>
                      <a:pt x="138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5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9" name="Forme libre 818"/>
              <p:cNvSpPr/>
              <p:nvPr/>
            </p:nvSpPr>
            <p:spPr>
              <a:xfrm>
                <a:off x="4583880" y="220427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0" name="Forme libre 819"/>
              <p:cNvSpPr/>
              <p:nvPr/>
            </p:nvSpPr>
            <p:spPr>
              <a:xfrm>
                <a:off x="4623480" y="2160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1" name="Forme libre 820"/>
              <p:cNvSpPr/>
              <p:nvPr/>
            </p:nvSpPr>
            <p:spPr>
              <a:xfrm>
                <a:off x="4624200" y="2160360"/>
                <a:ext cx="4968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" h="50">
                    <a:moveTo>
                      <a:pt x="139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6" y="5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2" name="Forme libre 821"/>
              <p:cNvSpPr/>
              <p:nvPr/>
            </p:nvSpPr>
            <p:spPr>
              <a:xfrm>
                <a:off x="4673160" y="2176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3" name="Forme libre 822"/>
              <p:cNvSpPr/>
              <p:nvPr/>
            </p:nvSpPr>
            <p:spPr>
              <a:xfrm>
                <a:off x="4632120" y="2191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4" name="Forme libre 823"/>
              <p:cNvSpPr/>
              <p:nvPr/>
            </p:nvSpPr>
            <p:spPr>
              <a:xfrm>
                <a:off x="4632840" y="2191680"/>
                <a:ext cx="45000" cy="16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46">
                    <a:moveTo>
                      <a:pt x="126" y="4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5" name="Forme libre 824"/>
              <p:cNvSpPr/>
              <p:nvPr/>
            </p:nvSpPr>
            <p:spPr>
              <a:xfrm>
                <a:off x="4677120" y="22064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6" name="Forme libre 825"/>
              <p:cNvSpPr/>
              <p:nvPr/>
            </p:nvSpPr>
            <p:spPr>
              <a:xfrm>
                <a:off x="4544280" y="2247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7" name="Forme libre 826"/>
              <p:cNvSpPr/>
              <p:nvPr/>
            </p:nvSpPr>
            <p:spPr>
              <a:xfrm>
                <a:off x="4545360" y="2247840"/>
                <a:ext cx="30960" cy="11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33">
                    <a:moveTo>
                      <a:pt x="87" y="2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8" name="Forme libre 827"/>
              <p:cNvSpPr/>
              <p:nvPr/>
            </p:nvSpPr>
            <p:spPr>
              <a:xfrm>
                <a:off x="457560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9" name="Forme libre 828"/>
              <p:cNvSpPr/>
              <p:nvPr/>
            </p:nvSpPr>
            <p:spPr>
              <a:xfrm>
                <a:off x="4633560" y="222047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0" name="Forme libre 829"/>
              <p:cNvSpPr/>
              <p:nvPr/>
            </p:nvSpPr>
            <p:spPr>
              <a:xfrm>
                <a:off x="4634280" y="2220840"/>
                <a:ext cx="53280" cy="18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9" h="53">
                    <a:moveTo>
                      <a:pt x="149" y="4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1" name="Forme libre 830"/>
              <p:cNvSpPr/>
              <p:nvPr/>
            </p:nvSpPr>
            <p:spPr>
              <a:xfrm>
                <a:off x="4686840" y="2238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2" name="Forme libre 831"/>
              <p:cNvSpPr/>
              <p:nvPr/>
            </p:nvSpPr>
            <p:spPr>
              <a:xfrm>
                <a:off x="4724280" y="2193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3" name="Forme libre 832"/>
              <p:cNvSpPr/>
              <p:nvPr/>
            </p:nvSpPr>
            <p:spPr>
              <a:xfrm>
                <a:off x="4725000" y="2193120"/>
                <a:ext cx="23400" cy="9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6" h="26">
                    <a:moveTo>
                      <a:pt x="66" y="2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63" y="2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4" name="Forme libre 833"/>
              <p:cNvSpPr/>
              <p:nvPr/>
            </p:nvSpPr>
            <p:spPr>
              <a:xfrm>
                <a:off x="4747680" y="2200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5" name="Forme libre 834"/>
              <p:cNvSpPr/>
              <p:nvPr/>
            </p:nvSpPr>
            <p:spPr>
              <a:xfrm>
                <a:off x="4533480" y="221868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6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6" name="Forme libre 835"/>
              <p:cNvSpPr/>
              <p:nvPr/>
            </p:nvSpPr>
            <p:spPr>
              <a:xfrm>
                <a:off x="4534920" y="2219039"/>
                <a:ext cx="4644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0" h="47">
                    <a:moveTo>
                      <a:pt x="130" y="4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7" name="Forme libre 836"/>
              <p:cNvSpPr/>
              <p:nvPr/>
            </p:nvSpPr>
            <p:spPr>
              <a:xfrm>
                <a:off x="4580280" y="223452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0" y="5"/>
                    </a:moveTo>
                    <a:lnTo>
                      <a:pt x="3" y="6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8" name="Forme libre 837"/>
              <p:cNvSpPr/>
              <p:nvPr/>
            </p:nvSpPr>
            <p:spPr>
              <a:xfrm>
                <a:off x="4326480" y="221651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9" name="Forme libre 838"/>
              <p:cNvSpPr/>
              <p:nvPr/>
            </p:nvSpPr>
            <p:spPr>
              <a:xfrm>
                <a:off x="4327560" y="2148480"/>
                <a:ext cx="223200" cy="69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21" h="194">
                    <a:moveTo>
                      <a:pt x="619" y="0"/>
                    </a:moveTo>
                    <a:lnTo>
                      <a:pt x="0" y="189"/>
                    </a:lnTo>
                    <a:lnTo>
                      <a:pt x="3" y="194"/>
                    </a:lnTo>
                    <a:lnTo>
                      <a:pt x="621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0" name="Forme libre 839"/>
              <p:cNvSpPr/>
              <p:nvPr/>
            </p:nvSpPr>
            <p:spPr>
              <a:xfrm>
                <a:off x="4550040" y="2148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1" name="Forme libre 840"/>
              <p:cNvSpPr/>
              <p:nvPr/>
            </p:nvSpPr>
            <p:spPr>
              <a:xfrm>
                <a:off x="4365360" y="2237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2" name="Forme libre 841"/>
              <p:cNvSpPr/>
              <p:nvPr/>
            </p:nvSpPr>
            <p:spPr>
              <a:xfrm>
                <a:off x="4366079" y="2155320"/>
                <a:ext cx="270360" cy="83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2" h="233">
                    <a:moveTo>
                      <a:pt x="749" y="0"/>
                    </a:moveTo>
                    <a:lnTo>
                      <a:pt x="0" y="228"/>
                    </a:lnTo>
                    <a:lnTo>
                      <a:pt x="3" y="233"/>
                    </a:lnTo>
                    <a:lnTo>
                      <a:pt x="75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3" name="Forme libre 842"/>
              <p:cNvSpPr/>
              <p:nvPr/>
            </p:nvSpPr>
            <p:spPr>
              <a:xfrm>
                <a:off x="4635720" y="21553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4" name="Forme libre 843"/>
              <p:cNvSpPr/>
              <p:nvPr/>
            </p:nvSpPr>
            <p:spPr>
              <a:xfrm>
                <a:off x="4426920" y="2251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5" name="Forme libre 844"/>
              <p:cNvSpPr/>
              <p:nvPr/>
            </p:nvSpPr>
            <p:spPr>
              <a:xfrm>
                <a:off x="4427640" y="2168280"/>
                <a:ext cx="271440" cy="842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5" h="235">
                    <a:moveTo>
                      <a:pt x="752" y="0"/>
                    </a:moveTo>
                    <a:lnTo>
                      <a:pt x="0" y="230"/>
                    </a:lnTo>
                    <a:lnTo>
                      <a:pt x="3" y="235"/>
                    </a:lnTo>
                    <a:lnTo>
                      <a:pt x="75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6" name="Forme libre 845"/>
              <p:cNvSpPr/>
              <p:nvPr/>
            </p:nvSpPr>
            <p:spPr>
              <a:xfrm>
                <a:off x="4698360" y="2168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7" name="Forme libre 846"/>
              <p:cNvSpPr/>
              <p:nvPr/>
            </p:nvSpPr>
            <p:spPr>
              <a:xfrm>
                <a:off x="432936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8" name="Forme libre 847"/>
              <p:cNvSpPr/>
              <p:nvPr/>
            </p:nvSpPr>
            <p:spPr>
              <a:xfrm>
                <a:off x="4330079" y="2154600"/>
                <a:ext cx="107280" cy="33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9" h="95">
                    <a:moveTo>
                      <a:pt x="296" y="0"/>
                    </a:moveTo>
                    <a:lnTo>
                      <a:pt x="0" y="90"/>
                    </a:lnTo>
                    <a:lnTo>
                      <a:pt x="3" y="95"/>
                    </a:lnTo>
                    <a:lnTo>
                      <a:pt x="299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9" name="Forme libre 848"/>
              <p:cNvSpPr/>
              <p:nvPr/>
            </p:nvSpPr>
            <p:spPr>
              <a:xfrm>
                <a:off x="4436640" y="2154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0" name="Forme libre 849"/>
              <p:cNvSpPr/>
              <p:nvPr/>
            </p:nvSpPr>
            <p:spPr>
              <a:xfrm>
                <a:off x="450648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1" name="Forme libre 850"/>
              <p:cNvSpPr/>
              <p:nvPr/>
            </p:nvSpPr>
            <p:spPr>
              <a:xfrm>
                <a:off x="4507560" y="2187360"/>
                <a:ext cx="231480" cy="72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44" h="201">
                    <a:moveTo>
                      <a:pt x="641" y="0"/>
                    </a:moveTo>
                    <a:lnTo>
                      <a:pt x="0" y="196"/>
                    </a:lnTo>
                    <a:lnTo>
                      <a:pt x="3" y="201"/>
                    </a:lnTo>
                    <a:lnTo>
                      <a:pt x="644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2" name="Forme libre 851"/>
              <p:cNvSpPr/>
              <p:nvPr/>
            </p:nvSpPr>
            <p:spPr>
              <a:xfrm>
                <a:off x="473832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3" name="Forme libre 852"/>
              <p:cNvSpPr/>
              <p:nvPr/>
            </p:nvSpPr>
            <p:spPr>
              <a:xfrm>
                <a:off x="4650840" y="22489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4" name="Forme libre 853"/>
              <p:cNvSpPr/>
              <p:nvPr/>
            </p:nvSpPr>
            <p:spPr>
              <a:xfrm>
                <a:off x="4651920" y="2221200"/>
                <a:ext cx="86400" cy="29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1" h="83">
                    <a:moveTo>
                      <a:pt x="238" y="0"/>
                    </a:moveTo>
                    <a:lnTo>
                      <a:pt x="0" y="78"/>
                    </a:lnTo>
                    <a:lnTo>
                      <a:pt x="3" y="83"/>
                    </a:lnTo>
                    <a:lnTo>
                      <a:pt x="241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5" name="Forme libre 854"/>
              <p:cNvSpPr/>
              <p:nvPr/>
            </p:nvSpPr>
            <p:spPr>
              <a:xfrm>
                <a:off x="4737600" y="22208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6" name="Forme libre 855"/>
              <p:cNvSpPr/>
              <p:nvPr/>
            </p:nvSpPr>
            <p:spPr>
              <a:xfrm>
                <a:off x="4348800" y="21819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7" name="Forme libre 856"/>
              <p:cNvSpPr/>
              <p:nvPr/>
            </p:nvSpPr>
            <p:spPr>
              <a:xfrm>
                <a:off x="4349520" y="2181960"/>
                <a:ext cx="44280" cy="1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45">
                    <a:moveTo>
                      <a:pt x="124" y="4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1" y="4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8" name="Forme libre 857"/>
              <p:cNvSpPr/>
              <p:nvPr/>
            </p:nvSpPr>
            <p:spPr>
              <a:xfrm>
                <a:off x="4393080" y="21963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9" name="Forme libre 858"/>
              <p:cNvSpPr/>
              <p:nvPr/>
            </p:nvSpPr>
            <p:spPr>
              <a:xfrm>
                <a:off x="4436280" y="21549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0" name="Forme libre 859"/>
              <p:cNvSpPr/>
              <p:nvPr/>
            </p:nvSpPr>
            <p:spPr>
              <a:xfrm>
                <a:off x="4437360" y="2155320"/>
                <a:ext cx="43200" cy="15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1" h="44">
                    <a:moveTo>
                      <a:pt x="121" y="39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18" y="44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1" name="Forme libre 860"/>
              <p:cNvSpPr/>
              <p:nvPr/>
            </p:nvSpPr>
            <p:spPr>
              <a:xfrm>
                <a:off x="4479840" y="2169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2" name="Forme libre 861"/>
              <p:cNvSpPr/>
              <p:nvPr/>
            </p:nvSpPr>
            <p:spPr>
              <a:xfrm>
                <a:off x="4347720" y="2210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3" name="Forme libre 862"/>
              <p:cNvSpPr/>
              <p:nvPr/>
            </p:nvSpPr>
            <p:spPr>
              <a:xfrm>
                <a:off x="4348800" y="2210760"/>
                <a:ext cx="5112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51">
                    <a:moveTo>
                      <a:pt x="143" y="4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0" y="51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4" name="Forme libre 863"/>
              <p:cNvSpPr/>
              <p:nvPr/>
            </p:nvSpPr>
            <p:spPr>
              <a:xfrm>
                <a:off x="4399200" y="2227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5" name="Forme libre 864"/>
              <p:cNvSpPr/>
              <p:nvPr/>
            </p:nvSpPr>
            <p:spPr>
              <a:xfrm>
                <a:off x="4436640" y="2183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6" name="Forme libre 865"/>
              <p:cNvSpPr/>
              <p:nvPr/>
            </p:nvSpPr>
            <p:spPr>
              <a:xfrm>
                <a:off x="4437360" y="2183760"/>
                <a:ext cx="5076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2" h="51">
                    <a:moveTo>
                      <a:pt x="142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1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7" name="Forme libre 866"/>
              <p:cNvSpPr/>
              <p:nvPr/>
            </p:nvSpPr>
            <p:spPr>
              <a:xfrm>
                <a:off x="4487400" y="220031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8" name="Forme libre 867"/>
              <p:cNvSpPr/>
              <p:nvPr/>
            </p:nvSpPr>
            <p:spPr>
              <a:xfrm>
                <a:off x="452664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9" name="Forme libre 868"/>
              <p:cNvSpPr/>
              <p:nvPr/>
            </p:nvSpPr>
            <p:spPr>
              <a:xfrm>
                <a:off x="4527360" y="2156400"/>
                <a:ext cx="5040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0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0" name="Forme libre 869"/>
              <p:cNvSpPr/>
              <p:nvPr/>
            </p:nvSpPr>
            <p:spPr>
              <a:xfrm>
                <a:off x="4576680" y="2172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1" name="Forme libre 870"/>
              <p:cNvSpPr/>
              <p:nvPr/>
            </p:nvSpPr>
            <p:spPr>
              <a:xfrm>
                <a:off x="4443120" y="2214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2" name="Forme libre 871"/>
              <p:cNvSpPr/>
              <p:nvPr/>
            </p:nvSpPr>
            <p:spPr>
              <a:xfrm>
                <a:off x="4443840" y="2214360"/>
                <a:ext cx="48960" cy="17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7" h="49">
                    <a:moveTo>
                      <a:pt x="137" y="44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3" name="Forme libre 872"/>
              <p:cNvSpPr/>
              <p:nvPr/>
            </p:nvSpPr>
            <p:spPr>
              <a:xfrm>
                <a:off x="4492080" y="22302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4" name="Forme libre 873"/>
              <p:cNvSpPr/>
              <p:nvPr/>
            </p:nvSpPr>
            <p:spPr>
              <a:xfrm>
                <a:off x="453276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5" name="Forme libre 874"/>
              <p:cNvSpPr/>
              <p:nvPr/>
            </p:nvSpPr>
            <p:spPr>
              <a:xfrm>
                <a:off x="4533480" y="2187000"/>
                <a:ext cx="4932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" h="50">
                    <a:moveTo>
                      <a:pt x="138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6" name="Forme libre 875"/>
              <p:cNvSpPr/>
              <p:nvPr/>
            </p:nvSpPr>
            <p:spPr>
              <a:xfrm>
                <a:off x="4582079" y="220319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7" name="Forme libre 876"/>
              <p:cNvSpPr/>
              <p:nvPr/>
            </p:nvSpPr>
            <p:spPr>
              <a:xfrm>
                <a:off x="4621680" y="2159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8" name="Forme libre 877"/>
              <p:cNvSpPr/>
              <p:nvPr/>
            </p:nvSpPr>
            <p:spPr>
              <a:xfrm>
                <a:off x="4622400" y="2159280"/>
                <a:ext cx="4968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" h="50">
                    <a:moveTo>
                      <a:pt x="139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6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9" name="Forme libre 878"/>
              <p:cNvSpPr/>
              <p:nvPr/>
            </p:nvSpPr>
            <p:spPr>
              <a:xfrm>
                <a:off x="4671360" y="2175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0" name="Forme libre 879"/>
              <p:cNvSpPr/>
              <p:nvPr/>
            </p:nvSpPr>
            <p:spPr>
              <a:xfrm>
                <a:off x="4630320" y="2190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1" name="Forme libre 880"/>
              <p:cNvSpPr/>
              <p:nvPr/>
            </p:nvSpPr>
            <p:spPr>
              <a:xfrm>
                <a:off x="4631040" y="2190960"/>
                <a:ext cx="45000" cy="16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46">
                    <a:moveTo>
                      <a:pt x="126" y="4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2" name="Forme libre 881"/>
              <p:cNvSpPr/>
              <p:nvPr/>
            </p:nvSpPr>
            <p:spPr>
              <a:xfrm>
                <a:off x="4675320" y="22053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3" name="Forme libre 882"/>
              <p:cNvSpPr/>
              <p:nvPr/>
            </p:nvSpPr>
            <p:spPr>
              <a:xfrm>
                <a:off x="4542479" y="2246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4" name="Forme libre 883"/>
              <p:cNvSpPr/>
              <p:nvPr/>
            </p:nvSpPr>
            <p:spPr>
              <a:xfrm>
                <a:off x="4543559" y="2246760"/>
                <a:ext cx="30960" cy="11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33">
                    <a:moveTo>
                      <a:pt x="87" y="2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5" name="Forme libre 884"/>
              <p:cNvSpPr/>
              <p:nvPr/>
            </p:nvSpPr>
            <p:spPr>
              <a:xfrm>
                <a:off x="4573800" y="22568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6" name="Forme libre 885"/>
              <p:cNvSpPr/>
              <p:nvPr/>
            </p:nvSpPr>
            <p:spPr>
              <a:xfrm>
                <a:off x="4631760" y="2219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3" name="Forme libre 942"/>
              <p:cNvSpPr/>
              <p:nvPr/>
            </p:nvSpPr>
            <p:spPr>
              <a:xfrm>
                <a:off x="4632480" y="2219760"/>
                <a:ext cx="53280" cy="18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9" h="53">
                    <a:moveTo>
                      <a:pt x="149" y="4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4" name="Forme libre 943"/>
              <p:cNvSpPr/>
              <p:nvPr/>
            </p:nvSpPr>
            <p:spPr>
              <a:xfrm>
                <a:off x="4685040" y="2237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5" name="Forme libre 944"/>
              <p:cNvSpPr/>
              <p:nvPr/>
            </p:nvSpPr>
            <p:spPr>
              <a:xfrm>
                <a:off x="4722479" y="2192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6" name="Forme libre 945"/>
              <p:cNvSpPr/>
              <p:nvPr/>
            </p:nvSpPr>
            <p:spPr>
              <a:xfrm>
                <a:off x="4723200" y="2192400"/>
                <a:ext cx="25920" cy="9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3" h="28">
                    <a:moveTo>
                      <a:pt x="73" y="2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7" name="Forme libre 946"/>
              <p:cNvSpPr/>
              <p:nvPr/>
            </p:nvSpPr>
            <p:spPr>
              <a:xfrm>
                <a:off x="4748400" y="2200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8" name="Forme libre 947"/>
              <p:cNvSpPr/>
              <p:nvPr/>
            </p:nvSpPr>
            <p:spPr>
              <a:xfrm>
                <a:off x="4534920" y="2204279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6"/>
                    </a:lnTo>
                    <a:lnTo>
                      <a:pt x="46" y="156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4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7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6"/>
                    </a:lnTo>
                    <a:lnTo>
                      <a:pt x="310" y="134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20"/>
                    </a:lnTo>
                    <a:lnTo>
                      <a:pt x="391" y="119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10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6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9"/>
                    </a:lnTo>
                    <a:lnTo>
                      <a:pt x="470" y="97"/>
                    </a:lnTo>
                    <a:lnTo>
                      <a:pt x="475" y="96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90"/>
                    </a:lnTo>
                    <a:lnTo>
                      <a:pt x="496" y="88"/>
                    </a:lnTo>
                    <a:lnTo>
                      <a:pt x="500" y="87"/>
                    </a:lnTo>
                    <a:lnTo>
                      <a:pt x="504" y="85"/>
                    </a:lnTo>
                    <a:lnTo>
                      <a:pt x="508" y="84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4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4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7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8"/>
                    </a:lnTo>
                    <a:lnTo>
                      <a:pt x="574" y="46"/>
                    </a:lnTo>
                    <a:lnTo>
                      <a:pt x="577" y="44"/>
                    </a:lnTo>
                    <a:lnTo>
                      <a:pt x="579" y="42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3"/>
                    </a:lnTo>
                    <a:lnTo>
                      <a:pt x="589" y="31"/>
                    </a:lnTo>
                    <a:lnTo>
                      <a:pt x="590" y="28"/>
                    </a:lnTo>
                    <a:lnTo>
                      <a:pt x="592" y="27"/>
                    </a:lnTo>
                    <a:lnTo>
                      <a:pt x="593" y="25"/>
                    </a:lnTo>
                    <a:lnTo>
                      <a:pt x="594" y="23"/>
                    </a:lnTo>
                    <a:lnTo>
                      <a:pt x="595" y="21"/>
                    </a:lnTo>
                    <a:lnTo>
                      <a:pt x="596" y="19"/>
                    </a:lnTo>
                    <a:lnTo>
                      <a:pt x="597" y="16"/>
                    </a:lnTo>
                    <a:lnTo>
                      <a:pt x="598" y="15"/>
                    </a:lnTo>
                    <a:lnTo>
                      <a:pt x="598" y="13"/>
                    </a:lnTo>
                    <a:lnTo>
                      <a:pt x="599" y="11"/>
                    </a:lnTo>
                    <a:lnTo>
                      <a:pt x="599" y="9"/>
                    </a:lnTo>
                    <a:lnTo>
                      <a:pt x="600" y="7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6"/>
                    </a:lnTo>
                    <a:lnTo>
                      <a:pt x="592" y="8"/>
                    </a:lnTo>
                    <a:lnTo>
                      <a:pt x="592" y="10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8" y="19"/>
                    </a:lnTo>
                    <a:lnTo>
                      <a:pt x="587" y="21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8"/>
                    </a:lnTo>
                    <a:lnTo>
                      <a:pt x="581" y="29"/>
                    </a:lnTo>
                    <a:lnTo>
                      <a:pt x="579" y="32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7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6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1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8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3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8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6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8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4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8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2"/>
                    </a:lnTo>
                    <a:lnTo>
                      <a:pt x="430" y="103"/>
                    </a:lnTo>
                    <a:lnTo>
                      <a:pt x="426" y="105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10"/>
                    </a:lnTo>
                    <a:lnTo>
                      <a:pt x="400" y="111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5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7"/>
                    </a:lnTo>
                    <a:lnTo>
                      <a:pt x="308" y="129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4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9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3"/>
                    </a:lnTo>
                    <a:lnTo>
                      <a:pt x="177" y="144"/>
                    </a:lnTo>
                    <a:lnTo>
                      <a:pt x="163" y="145"/>
                    </a:lnTo>
                    <a:lnTo>
                      <a:pt x="148" y="146"/>
                    </a:lnTo>
                    <a:lnTo>
                      <a:pt x="134" y="147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9"/>
                    </a:lnTo>
                    <a:lnTo>
                      <a:pt x="75" y="149"/>
                    </a:lnTo>
                    <a:lnTo>
                      <a:pt x="61" y="150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8" name="Forme libre 957"/>
              <p:cNvSpPr/>
              <p:nvPr/>
            </p:nvSpPr>
            <p:spPr>
              <a:xfrm>
                <a:off x="4318920" y="2204279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1"/>
                    </a:lnTo>
                    <a:lnTo>
                      <a:pt x="6" y="23"/>
                    </a:lnTo>
                    <a:lnTo>
                      <a:pt x="7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1" y="31"/>
                    </a:lnTo>
                    <a:lnTo>
                      <a:pt x="13" y="33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6" y="46"/>
                    </a:lnTo>
                    <a:lnTo>
                      <a:pt x="28" y="48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7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4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4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4"/>
                    </a:lnTo>
                    <a:lnTo>
                      <a:pt x="96" y="85"/>
                    </a:lnTo>
                    <a:lnTo>
                      <a:pt x="100" y="87"/>
                    </a:lnTo>
                    <a:lnTo>
                      <a:pt x="104" y="88"/>
                    </a:lnTo>
                    <a:lnTo>
                      <a:pt x="108" y="90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6"/>
                    </a:lnTo>
                    <a:lnTo>
                      <a:pt x="130" y="97"/>
                    </a:lnTo>
                    <a:lnTo>
                      <a:pt x="134" y="99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6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10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9"/>
                    </a:lnTo>
                    <a:lnTo>
                      <a:pt x="214" y="120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4"/>
                    </a:lnTo>
                    <a:lnTo>
                      <a:pt x="303" y="136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7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4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6"/>
                    </a:lnTo>
                    <a:lnTo>
                      <a:pt x="569" y="156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1"/>
                    </a:lnTo>
                    <a:lnTo>
                      <a:pt x="585" y="151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50"/>
                    </a:lnTo>
                    <a:lnTo>
                      <a:pt x="525" y="149"/>
                    </a:lnTo>
                    <a:lnTo>
                      <a:pt x="510" y="149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7"/>
                    </a:lnTo>
                    <a:lnTo>
                      <a:pt x="452" y="146"/>
                    </a:lnTo>
                    <a:lnTo>
                      <a:pt x="437" y="145"/>
                    </a:lnTo>
                    <a:lnTo>
                      <a:pt x="423" y="144"/>
                    </a:lnTo>
                    <a:lnTo>
                      <a:pt x="409" y="143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9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4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9"/>
                    </a:lnTo>
                    <a:lnTo>
                      <a:pt x="279" y="127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5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1"/>
                    </a:lnTo>
                    <a:lnTo>
                      <a:pt x="195" y="110"/>
                    </a:lnTo>
                    <a:lnTo>
                      <a:pt x="190" y="108"/>
                    </a:lnTo>
                    <a:lnTo>
                      <a:pt x="184" y="107"/>
                    </a:lnTo>
                    <a:lnTo>
                      <a:pt x="179" y="106"/>
                    </a:lnTo>
                    <a:lnTo>
                      <a:pt x="174" y="105"/>
                    </a:lnTo>
                    <a:lnTo>
                      <a:pt x="170" y="103"/>
                    </a:lnTo>
                    <a:lnTo>
                      <a:pt x="165" y="102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8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4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8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6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8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3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8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1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6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2"/>
                    </a:lnTo>
                    <a:lnTo>
                      <a:pt x="19" y="29"/>
                    </a:lnTo>
                    <a:lnTo>
                      <a:pt x="17" y="28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9" name="Forme libre 958"/>
              <p:cNvSpPr/>
              <p:nvPr/>
            </p:nvSpPr>
            <p:spPr>
              <a:xfrm>
                <a:off x="4318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4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0" name="Forme libre 959"/>
              <p:cNvSpPr/>
              <p:nvPr/>
            </p:nvSpPr>
            <p:spPr>
              <a:xfrm>
                <a:off x="4534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3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1" name="Forme libre 960"/>
              <p:cNvSpPr/>
              <p:nvPr/>
            </p:nvSpPr>
            <p:spPr>
              <a:xfrm>
                <a:off x="4540320" y="216432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77"/>
                    </a:moveTo>
                    <a:lnTo>
                      <a:pt x="88" y="99"/>
                    </a:lnTo>
                    <a:lnTo>
                      <a:pt x="296" y="37"/>
                    </a:lnTo>
                    <a:lnTo>
                      <a:pt x="393" y="55"/>
                    </a:lnTo>
                    <a:lnTo>
                      <a:pt x="342" y="0"/>
                    </a:lnTo>
                    <a:lnTo>
                      <a:pt x="9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2" name="Forme libre 961"/>
              <p:cNvSpPr/>
              <p:nvPr/>
            </p:nvSpPr>
            <p:spPr>
              <a:xfrm>
                <a:off x="4386240" y="220680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393" y="22"/>
                    </a:moveTo>
                    <a:lnTo>
                      <a:pt x="305" y="0"/>
                    </a:lnTo>
                    <a:lnTo>
                      <a:pt x="97" y="62"/>
                    </a:lnTo>
                    <a:lnTo>
                      <a:pt x="0" y="45"/>
                    </a:lnTo>
                    <a:lnTo>
                      <a:pt x="51" y="99"/>
                    </a:lnTo>
                    <a:lnTo>
                      <a:pt x="301" y="99"/>
                    </a:lnTo>
                    <a:lnTo>
                      <a:pt x="197" y="8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3" name="Forme libre 962"/>
              <p:cNvSpPr/>
              <p:nvPr/>
            </p:nvSpPr>
            <p:spPr>
              <a:xfrm>
                <a:off x="4393800" y="216324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22"/>
                    </a:moveTo>
                    <a:lnTo>
                      <a:pt x="88" y="0"/>
                    </a:lnTo>
                    <a:lnTo>
                      <a:pt x="296" y="62"/>
                    </a:lnTo>
                    <a:lnTo>
                      <a:pt x="393" y="44"/>
                    </a:lnTo>
                    <a:lnTo>
                      <a:pt x="342" y="99"/>
                    </a:lnTo>
                    <a:lnTo>
                      <a:pt x="91" y="99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4" name="Forme libre 963"/>
              <p:cNvSpPr/>
              <p:nvPr/>
            </p:nvSpPr>
            <p:spPr>
              <a:xfrm>
                <a:off x="4542840" y="216612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78"/>
                    </a:moveTo>
                    <a:lnTo>
                      <a:pt x="88" y="99"/>
                    </a:lnTo>
                    <a:lnTo>
                      <a:pt x="296" y="38"/>
                    </a:lnTo>
                    <a:lnTo>
                      <a:pt x="393" y="55"/>
                    </a:lnTo>
                    <a:lnTo>
                      <a:pt x="342" y="0"/>
                    </a:lnTo>
                    <a:lnTo>
                      <a:pt x="9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5" name="Forme libre 964"/>
              <p:cNvSpPr/>
              <p:nvPr/>
            </p:nvSpPr>
            <p:spPr>
              <a:xfrm>
                <a:off x="4388760" y="220896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393" y="22"/>
                    </a:moveTo>
                    <a:lnTo>
                      <a:pt x="305" y="0"/>
                    </a:lnTo>
                    <a:lnTo>
                      <a:pt x="97" y="62"/>
                    </a:lnTo>
                    <a:lnTo>
                      <a:pt x="0" y="45"/>
                    </a:lnTo>
                    <a:lnTo>
                      <a:pt x="51" y="99"/>
                    </a:lnTo>
                    <a:lnTo>
                      <a:pt x="301" y="99"/>
                    </a:lnTo>
                    <a:lnTo>
                      <a:pt x="197" y="80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6" name="Forme libre 965"/>
              <p:cNvSpPr/>
              <p:nvPr/>
            </p:nvSpPr>
            <p:spPr>
              <a:xfrm>
                <a:off x="4396320" y="2165039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22"/>
                    </a:moveTo>
                    <a:lnTo>
                      <a:pt x="88" y="0"/>
                    </a:lnTo>
                    <a:lnTo>
                      <a:pt x="296" y="62"/>
                    </a:lnTo>
                    <a:lnTo>
                      <a:pt x="393" y="44"/>
                    </a:lnTo>
                    <a:lnTo>
                      <a:pt x="342" y="99"/>
                    </a:lnTo>
                    <a:lnTo>
                      <a:pt x="91" y="99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7" name="Forme libre 966"/>
              <p:cNvSpPr/>
              <p:nvPr/>
            </p:nvSpPr>
            <p:spPr>
              <a:xfrm>
                <a:off x="4534200" y="2211839"/>
                <a:ext cx="139320" cy="34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8" h="98">
                    <a:moveTo>
                      <a:pt x="388" y="77"/>
                    </a:moveTo>
                    <a:lnTo>
                      <a:pt x="301" y="98"/>
                    </a:lnTo>
                    <a:lnTo>
                      <a:pt x="96" y="37"/>
                    </a:lnTo>
                    <a:lnTo>
                      <a:pt x="0" y="55"/>
                    </a:lnTo>
                    <a:lnTo>
                      <a:pt x="50" y="0"/>
                    </a:lnTo>
                    <a:lnTo>
                      <a:pt x="298" y="0"/>
                    </a:lnTo>
                    <a:lnTo>
                      <a:pt x="195" y="19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8" name="Forme libre 967"/>
              <p:cNvSpPr/>
              <p:nvPr/>
            </p:nvSpPr>
            <p:spPr>
              <a:xfrm>
                <a:off x="4536360" y="2214360"/>
                <a:ext cx="139320" cy="34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8" h="98">
                    <a:moveTo>
                      <a:pt x="388" y="77"/>
                    </a:moveTo>
                    <a:lnTo>
                      <a:pt x="301" y="98"/>
                    </a:lnTo>
                    <a:lnTo>
                      <a:pt x="96" y="37"/>
                    </a:lnTo>
                    <a:lnTo>
                      <a:pt x="0" y="55"/>
                    </a:lnTo>
                    <a:lnTo>
                      <a:pt x="51" y="0"/>
                    </a:lnTo>
                    <a:lnTo>
                      <a:pt x="298" y="0"/>
                    </a:lnTo>
                    <a:lnTo>
                      <a:pt x="195" y="19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pic>
          <p:nvPicPr>
            <p:cNvPr id="611" name="Picture 21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215856" y="6183075"/>
              <a:ext cx="720000" cy="6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Picture 2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095521" y="6156101"/>
              <a:ext cx="697319" cy="6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3" name="Forme libre 612"/>
            <p:cNvSpPr/>
            <p:nvPr/>
          </p:nvSpPr>
          <p:spPr>
            <a:xfrm>
              <a:off x="2376444" y="3575940"/>
              <a:ext cx="936000" cy="187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4" name="ZoneTexte 613"/>
            <p:cNvSpPr txBox="1"/>
            <p:nvPr/>
          </p:nvSpPr>
          <p:spPr>
            <a:xfrm>
              <a:off x="4212360" y="883660"/>
              <a:ext cx="653400" cy="2001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Internet</a:t>
              </a:r>
            </a:p>
          </p:txBody>
        </p:sp>
        <p:grpSp>
          <p:nvGrpSpPr>
            <p:cNvPr id="615" name="Groupe 614"/>
            <p:cNvGrpSpPr/>
            <p:nvPr/>
          </p:nvGrpSpPr>
          <p:grpSpPr>
            <a:xfrm>
              <a:off x="2458884" y="3853500"/>
              <a:ext cx="843120" cy="154440"/>
              <a:chOff x="3317400" y="4741560"/>
              <a:chExt cx="843120" cy="154440"/>
            </a:xfrm>
          </p:grpSpPr>
          <p:pic>
            <p:nvPicPr>
              <p:cNvPr id="738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738960" y="474156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9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317400" y="474156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0" name="Connecteur droit 739"/>
              <p:cNvSpPr/>
              <p:nvPr/>
            </p:nvSpPr>
            <p:spPr>
              <a:xfrm>
                <a:off x="3666960" y="4824000"/>
                <a:ext cx="72000" cy="0"/>
              </a:xfrm>
              <a:prstGeom prst="line">
                <a:avLst/>
              </a:prstGeom>
              <a:noFill/>
              <a:ln w="72000">
                <a:solidFill>
                  <a:srgbClr val="DC2300"/>
                </a:solidFill>
                <a:prstDash val="solid"/>
              </a:ln>
            </p:spPr>
            <p:txBody>
              <a:bodyPr vert="horz" wrap="none" lIns="36000" tIns="36000" rIns="36000" bIns="36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sp>
          <p:nvSpPr>
            <p:cNvPr id="616" name="ZoneTexte 615"/>
            <p:cNvSpPr txBox="1"/>
            <p:nvPr/>
          </p:nvSpPr>
          <p:spPr>
            <a:xfrm>
              <a:off x="2409133" y="3704141"/>
              <a:ext cx="87062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2920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617" name="ZoneTexte 616"/>
            <p:cNvSpPr txBox="1"/>
            <p:nvPr/>
          </p:nvSpPr>
          <p:spPr>
            <a:xfrm>
              <a:off x="2451580" y="4424225"/>
              <a:ext cx="785728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importants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(2n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8" name="Connecteur droit 617"/>
            <p:cNvSpPr/>
            <p:nvPr/>
          </p:nvSpPr>
          <p:spPr>
            <a:xfrm flipH="1" flipV="1">
              <a:off x="2655336" y="3935939"/>
              <a:ext cx="81107" cy="50400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9" name="Connecteur droit 618"/>
            <p:cNvSpPr/>
            <p:nvPr/>
          </p:nvSpPr>
          <p:spPr>
            <a:xfrm flipV="1">
              <a:off x="2736443" y="3935941"/>
              <a:ext cx="354777" cy="503999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0" name="Connecteur droit 619"/>
            <p:cNvSpPr/>
            <p:nvPr/>
          </p:nvSpPr>
          <p:spPr>
            <a:xfrm flipH="1" flipV="1">
              <a:off x="2655337" y="3930717"/>
              <a:ext cx="297107" cy="509223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1" name="Connecteur droit 620"/>
            <p:cNvSpPr/>
            <p:nvPr/>
          </p:nvSpPr>
          <p:spPr>
            <a:xfrm flipV="1">
              <a:off x="2952444" y="3930717"/>
              <a:ext cx="138777" cy="509583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2" name="Forme libre 621"/>
            <p:cNvSpPr/>
            <p:nvPr/>
          </p:nvSpPr>
          <p:spPr>
            <a:xfrm>
              <a:off x="7121296" y="3362928"/>
              <a:ext cx="1015439" cy="129607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23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625298" y="364048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203738" y="364048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5" name="Connecteur droit 624"/>
            <p:cNvSpPr/>
            <p:nvPr/>
          </p:nvSpPr>
          <p:spPr>
            <a:xfrm>
              <a:off x="7553298" y="3722928"/>
              <a:ext cx="72000" cy="0"/>
            </a:xfrm>
            <a:prstGeom prst="line">
              <a:avLst/>
            </a:prstGeom>
            <a:noFill/>
            <a:ln w="72000">
              <a:solidFill>
                <a:srgbClr val="DC2300"/>
              </a:solidFill>
              <a:prstDash val="solid"/>
            </a:ln>
          </p:spPr>
          <p:txBody>
            <a:bodyPr vert="horz" wrap="none" lIns="36000" tIns="36000" rIns="36000" bIns="36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6" name="ZoneTexte 625"/>
            <p:cNvSpPr txBox="1"/>
            <p:nvPr/>
          </p:nvSpPr>
          <p:spPr>
            <a:xfrm>
              <a:off x="7215735" y="4058829"/>
              <a:ext cx="747128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Cœur de grille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7" name="ZoneTexte 626"/>
            <p:cNvSpPr txBox="1"/>
            <p:nvPr/>
          </p:nvSpPr>
          <p:spPr>
            <a:xfrm>
              <a:off x="7159083" y="3501569"/>
              <a:ext cx="860428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EN x650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628" name="Forme libre 627"/>
            <p:cNvSpPr/>
            <p:nvPr/>
          </p:nvSpPr>
          <p:spPr>
            <a:xfrm>
              <a:off x="664161" y="1290994"/>
              <a:ext cx="1053896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2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952162" y="157899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0" name="ZoneTexte 629"/>
            <p:cNvSpPr txBox="1"/>
            <p:nvPr/>
          </p:nvSpPr>
          <p:spPr>
            <a:xfrm>
              <a:off x="1075921" y="1432356"/>
              <a:ext cx="256481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2920</a:t>
              </a:r>
              <a:endParaRPr lang="fr-FR" sz="10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1" name="ZoneTexte 630"/>
            <p:cNvSpPr txBox="1"/>
            <p:nvPr/>
          </p:nvSpPr>
          <p:spPr>
            <a:xfrm>
              <a:off x="702942" y="2080840"/>
              <a:ext cx="858440" cy="4424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err="1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(n x 1G)</a:t>
              </a:r>
            </a:p>
          </p:txBody>
        </p:sp>
        <p:sp>
          <p:nvSpPr>
            <p:cNvPr id="632" name="Connecteur droit 631"/>
            <p:cNvSpPr/>
            <p:nvPr/>
          </p:nvSpPr>
          <p:spPr>
            <a:xfrm flipV="1">
              <a:off x="880161" y="1733434"/>
              <a:ext cx="144001" cy="35568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3" name="Connecteur droit 632"/>
            <p:cNvSpPr/>
            <p:nvPr/>
          </p:nvSpPr>
          <p:spPr>
            <a:xfrm flipH="1" flipV="1">
              <a:off x="1151880" y="1732720"/>
              <a:ext cx="12250" cy="35027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4" name="Connecteur droit 633"/>
            <p:cNvSpPr/>
            <p:nvPr/>
          </p:nvSpPr>
          <p:spPr>
            <a:xfrm flipH="1" flipV="1">
              <a:off x="1248450" y="1706980"/>
              <a:ext cx="207712" cy="37601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grpSp>
          <p:nvGrpSpPr>
            <p:cNvPr id="635" name="Groupe 634"/>
            <p:cNvGrpSpPr/>
            <p:nvPr/>
          </p:nvGrpSpPr>
          <p:grpSpPr>
            <a:xfrm>
              <a:off x="8003176" y="5785229"/>
              <a:ext cx="843119" cy="154440"/>
              <a:chOff x="7282440" y="5389200"/>
              <a:chExt cx="843119" cy="154440"/>
            </a:xfrm>
          </p:grpSpPr>
          <p:pic>
            <p:nvPicPr>
              <p:cNvPr id="735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703999" y="538920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6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282440" y="538920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7" name="Connecteur droit 736"/>
              <p:cNvSpPr/>
              <p:nvPr/>
            </p:nvSpPr>
            <p:spPr>
              <a:xfrm>
                <a:off x="7632000" y="5471640"/>
                <a:ext cx="71999" cy="0"/>
              </a:xfrm>
              <a:prstGeom prst="line">
                <a:avLst/>
              </a:prstGeom>
              <a:noFill/>
              <a:ln w="72000">
                <a:solidFill>
                  <a:srgbClr val="DC2300"/>
                </a:solidFill>
                <a:prstDash val="solid"/>
              </a:ln>
            </p:spPr>
            <p:txBody>
              <a:bodyPr vert="horz" wrap="none" lIns="36000" tIns="36000" rIns="36000" bIns="36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sp>
          <p:nvSpPr>
            <p:cNvPr id="636" name="ZoneTexte 635"/>
            <p:cNvSpPr txBox="1"/>
            <p:nvPr/>
          </p:nvSpPr>
          <p:spPr>
            <a:xfrm>
              <a:off x="7953424" y="5635870"/>
              <a:ext cx="87062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2920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637" name="Connecteur droit 636"/>
            <p:cNvSpPr/>
            <p:nvPr/>
          </p:nvSpPr>
          <p:spPr>
            <a:xfrm flipH="1" flipV="1">
              <a:off x="8136736" y="5950109"/>
              <a:ext cx="144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8" name="Connecteur droit 637"/>
            <p:cNvSpPr/>
            <p:nvPr/>
          </p:nvSpPr>
          <p:spPr>
            <a:xfrm flipV="1">
              <a:off x="8280736" y="5950109"/>
              <a:ext cx="288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9" name="Connecteur droit 638"/>
            <p:cNvSpPr/>
            <p:nvPr/>
          </p:nvSpPr>
          <p:spPr>
            <a:xfrm flipH="1" flipV="1">
              <a:off x="8208736" y="5950109"/>
              <a:ext cx="288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0" name="Connecteur droit 639"/>
            <p:cNvSpPr/>
            <p:nvPr/>
          </p:nvSpPr>
          <p:spPr>
            <a:xfrm flipV="1">
              <a:off x="8496736" y="5939669"/>
              <a:ext cx="144000" cy="4323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1" name="Connecteur droit 640"/>
            <p:cNvSpPr/>
            <p:nvPr/>
          </p:nvSpPr>
          <p:spPr>
            <a:xfrm flipH="1" flipV="1">
              <a:off x="8280736" y="5950109"/>
              <a:ext cx="432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2" name="Connecteur droit 641"/>
            <p:cNvSpPr/>
            <p:nvPr/>
          </p:nvSpPr>
          <p:spPr>
            <a:xfrm flipV="1">
              <a:off x="8712736" y="5950469"/>
              <a:ext cx="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3" name="ZoneTexte 642"/>
            <p:cNvSpPr txBox="1"/>
            <p:nvPr/>
          </p:nvSpPr>
          <p:spPr>
            <a:xfrm>
              <a:off x="5861583" y="3717820"/>
              <a:ext cx="435184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4" name="ZoneTexte 643"/>
            <p:cNvSpPr txBox="1"/>
            <p:nvPr/>
          </p:nvSpPr>
          <p:spPr>
            <a:xfrm>
              <a:off x="5668262" y="4987707"/>
              <a:ext cx="821828" cy="125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AD2,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dns2</a:t>
              </a: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,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www2...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5" name="Connecteur droit 644"/>
            <p:cNvSpPr/>
            <p:nvPr/>
          </p:nvSpPr>
          <p:spPr>
            <a:xfrm flipV="1">
              <a:off x="5770260" y="3946199"/>
              <a:ext cx="185875" cy="424625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6" name="Connecteur droit 645"/>
            <p:cNvSpPr/>
            <p:nvPr/>
          </p:nvSpPr>
          <p:spPr>
            <a:xfrm flipV="1">
              <a:off x="5956136" y="3930716"/>
              <a:ext cx="87041" cy="440109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7" name="ZoneTexte 646"/>
            <p:cNvSpPr txBox="1"/>
            <p:nvPr/>
          </p:nvSpPr>
          <p:spPr>
            <a:xfrm>
              <a:off x="5633573" y="4357265"/>
              <a:ext cx="891206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ou 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48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3578" y="6141566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9" name="Connecteur droit 648"/>
            <p:cNvSpPr/>
            <p:nvPr/>
          </p:nvSpPr>
          <p:spPr>
            <a:xfrm flipV="1">
              <a:off x="2819578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0" name="ZoneTexte 649"/>
            <p:cNvSpPr txBox="1"/>
            <p:nvPr/>
          </p:nvSpPr>
          <p:spPr>
            <a:xfrm>
              <a:off x="2565987" y="5992207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1" name="ZoneTexte 650"/>
            <p:cNvSpPr txBox="1"/>
            <p:nvPr/>
          </p:nvSpPr>
          <p:spPr>
            <a:xfrm>
              <a:off x="2365834" y="6708110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2" name="Connecteur droit 651"/>
            <p:cNvSpPr/>
            <p:nvPr/>
          </p:nvSpPr>
          <p:spPr>
            <a:xfrm flipV="1">
              <a:off x="2730700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3" name="Connecteur droit 652"/>
            <p:cNvSpPr/>
            <p:nvPr/>
          </p:nvSpPr>
          <p:spPr>
            <a:xfrm flipV="1">
              <a:off x="2655337" y="6273626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54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3561" y="6141566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5" name="Connecteur droit 654"/>
            <p:cNvSpPr/>
            <p:nvPr/>
          </p:nvSpPr>
          <p:spPr>
            <a:xfrm flipV="1">
              <a:off x="1639561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6" name="ZoneTexte 655"/>
            <p:cNvSpPr txBox="1"/>
            <p:nvPr/>
          </p:nvSpPr>
          <p:spPr>
            <a:xfrm>
              <a:off x="1430075" y="6004104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7" name="ZoneTexte 656"/>
            <p:cNvSpPr txBox="1"/>
            <p:nvPr/>
          </p:nvSpPr>
          <p:spPr>
            <a:xfrm>
              <a:off x="1185817" y="6708110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8" name="Connecteur droit 657"/>
            <p:cNvSpPr/>
            <p:nvPr/>
          </p:nvSpPr>
          <p:spPr>
            <a:xfrm flipV="1">
              <a:off x="1550683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9" name="Connecteur droit 658"/>
            <p:cNvSpPr/>
            <p:nvPr/>
          </p:nvSpPr>
          <p:spPr>
            <a:xfrm flipV="1">
              <a:off x="1475320" y="6273626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0" name="Forme libre 659"/>
            <p:cNvSpPr/>
            <p:nvPr/>
          </p:nvSpPr>
          <p:spPr>
            <a:xfrm>
              <a:off x="3493080" y="5850728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n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6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1081" y="613872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2" name="Connecteur droit 661"/>
            <p:cNvSpPr/>
            <p:nvPr/>
          </p:nvSpPr>
          <p:spPr>
            <a:xfrm flipV="1">
              <a:off x="3997081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3" name="ZoneTexte 662"/>
            <p:cNvSpPr txBox="1"/>
            <p:nvPr/>
          </p:nvSpPr>
          <p:spPr>
            <a:xfrm>
              <a:off x="3743490" y="5989370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4" name="ZoneTexte 663"/>
            <p:cNvSpPr txBox="1"/>
            <p:nvPr/>
          </p:nvSpPr>
          <p:spPr>
            <a:xfrm>
              <a:off x="3543337" y="6705273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5" name="Connecteur droit 664"/>
            <p:cNvSpPr/>
            <p:nvPr/>
          </p:nvSpPr>
          <p:spPr>
            <a:xfrm flipV="1">
              <a:off x="3908203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6" name="Connecteur droit 665"/>
            <p:cNvSpPr/>
            <p:nvPr/>
          </p:nvSpPr>
          <p:spPr>
            <a:xfrm flipV="1">
              <a:off x="3832840" y="6270789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67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3578" y="635891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8798" y="655943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3561" y="6353037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8781" y="655354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1081" y="634434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2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6301" y="6544855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3" name="Forme libre 672"/>
            <p:cNvSpPr/>
            <p:nvPr/>
          </p:nvSpPr>
          <p:spPr>
            <a:xfrm>
              <a:off x="6840616" y="5850728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2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74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28617" y="613872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5" name="Connecteur droit 674"/>
            <p:cNvSpPr/>
            <p:nvPr/>
          </p:nvSpPr>
          <p:spPr>
            <a:xfrm flipV="1">
              <a:off x="7344617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76" name="ZoneTexte 675"/>
            <p:cNvSpPr txBox="1"/>
            <p:nvPr/>
          </p:nvSpPr>
          <p:spPr>
            <a:xfrm>
              <a:off x="7091026" y="5989370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77" name="ZoneTexte 676"/>
            <p:cNvSpPr txBox="1"/>
            <p:nvPr/>
          </p:nvSpPr>
          <p:spPr>
            <a:xfrm>
              <a:off x="6890873" y="6705273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78" name="Connecteur droit 677"/>
            <p:cNvSpPr/>
            <p:nvPr/>
          </p:nvSpPr>
          <p:spPr>
            <a:xfrm flipV="1">
              <a:off x="7255739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79" name="Connecteur droit 678"/>
            <p:cNvSpPr/>
            <p:nvPr/>
          </p:nvSpPr>
          <p:spPr>
            <a:xfrm flipV="1">
              <a:off x="7180376" y="6270789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8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28617" y="634434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33837" y="6544855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2" name="Forme libre 681"/>
            <p:cNvSpPr/>
            <p:nvPr/>
          </p:nvSpPr>
          <p:spPr>
            <a:xfrm>
              <a:off x="5616376" y="5849622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1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83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4377" y="6137623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4" name="Connecteur droit 683"/>
            <p:cNvSpPr/>
            <p:nvPr/>
          </p:nvSpPr>
          <p:spPr>
            <a:xfrm flipV="1">
              <a:off x="6120377" y="6255011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5" name="ZoneTexte 684"/>
            <p:cNvSpPr txBox="1"/>
            <p:nvPr/>
          </p:nvSpPr>
          <p:spPr>
            <a:xfrm>
              <a:off x="5866786" y="5988264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6" name="ZoneTexte 685"/>
            <p:cNvSpPr txBox="1"/>
            <p:nvPr/>
          </p:nvSpPr>
          <p:spPr>
            <a:xfrm>
              <a:off x="5666633" y="6704167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7" name="Connecteur droit 686"/>
            <p:cNvSpPr/>
            <p:nvPr/>
          </p:nvSpPr>
          <p:spPr>
            <a:xfrm flipV="1">
              <a:off x="6031499" y="6255011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8" name="Connecteur droit 687"/>
            <p:cNvSpPr/>
            <p:nvPr/>
          </p:nvSpPr>
          <p:spPr>
            <a:xfrm flipV="1">
              <a:off x="5956136" y="6269683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8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4377" y="634323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9597" y="654374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899177" y="386898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2" name="Forme libre 691"/>
            <p:cNvSpPr/>
            <p:nvPr/>
          </p:nvSpPr>
          <p:spPr>
            <a:xfrm>
              <a:off x="8813800" y="3076607"/>
              <a:ext cx="1051048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93" name="ZoneTexte 692"/>
            <p:cNvSpPr txBox="1"/>
            <p:nvPr/>
          </p:nvSpPr>
          <p:spPr>
            <a:xfrm>
              <a:off x="8905577" y="3214073"/>
              <a:ext cx="836897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pic>
          <p:nvPicPr>
            <p:cNvPr id="694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9072024" y="3585649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5" name="Forme libre 694"/>
            <p:cNvSpPr/>
            <p:nvPr/>
          </p:nvSpPr>
          <p:spPr>
            <a:xfrm>
              <a:off x="8674100" y="3145708"/>
              <a:ext cx="1046732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96" name="ZoneTexte 695"/>
            <p:cNvSpPr txBox="1"/>
            <p:nvPr/>
          </p:nvSpPr>
          <p:spPr>
            <a:xfrm>
              <a:off x="8761561" y="3283174"/>
              <a:ext cx="836897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pic>
          <p:nvPicPr>
            <p:cNvPr id="697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928008" y="3654750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8" name="Forme libre 697"/>
            <p:cNvSpPr/>
            <p:nvPr/>
          </p:nvSpPr>
          <p:spPr>
            <a:xfrm>
              <a:off x="8514366" y="3229007"/>
              <a:ext cx="1062450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99" name="ZoneTexte 698"/>
            <p:cNvSpPr txBox="1"/>
            <p:nvPr/>
          </p:nvSpPr>
          <p:spPr>
            <a:xfrm>
              <a:off x="8613955" y="3357433"/>
              <a:ext cx="844077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700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783992" y="3738049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1" name="Forme libre 700"/>
            <p:cNvSpPr/>
            <p:nvPr/>
          </p:nvSpPr>
          <p:spPr>
            <a:xfrm>
              <a:off x="8824047" y="1178024"/>
              <a:ext cx="1017854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02" name="Cylindre 701"/>
            <p:cNvSpPr/>
            <p:nvPr/>
          </p:nvSpPr>
          <p:spPr>
            <a:xfrm>
              <a:off x="9204051" y="1746532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3" name="ZoneTexte 702"/>
            <p:cNvSpPr txBox="1"/>
            <p:nvPr/>
          </p:nvSpPr>
          <p:spPr>
            <a:xfrm>
              <a:off x="8918742" y="1315490"/>
              <a:ext cx="865493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sp>
          <p:nvSpPr>
            <p:cNvPr id="704" name="Forme libre 703"/>
            <p:cNvSpPr/>
            <p:nvPr/>
          </p:nvSpPr>
          <p:spPr>
            <a:xfrm>
              <a:off x="8674100" y="1255365"/>
              <a:ext cx="1046732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05" name="Cylindre 704"/>
            <p:cNvSpPr/>
            <p:nvPr/>
          </p:nvSpPr>
          <p:spPr>
            <a:xfrm>
              <a:off x="9060035" y="1823873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6" name="ZoneTexte 705"/>
            <p:cNvSpPr txBox="1"/>
            <p:nvPr/>
          </p:nvSpPr>
          <p:spPr>
            <a:xfrm>
              <a:off x="8774726" y="1392831"/>
              <a:ext cx="865493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sp>
          <p:nvSpPr>
            <p:cNvPr id="707" name="Forme libre 706"/>
            <p:cNvSpPr/>
            <p:nvPr/>
          </p:nvSpPr>
          <p:spPr>
            <a:xfrm>
              <a:off x="8514366" y="1345663"/>
              <a:ext cx="1063194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08" name="Cylindre 707"/>
            <p:cNvSpPr/>
            <p:nvPr/>
          </p:nvSpPr>
          <p:spPr>
            <a:xfrm>
              <a:off x="8916763" y="1914171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9" name="ZoneTexte 708"/>
            <p:cNvSpPr txBox="1"/>
            <p:nvPr/>
          </p:nvSpPr>
          <p:spPr>
            <a:xfrm>
              <a:off x="8616546" y="1474089"/>
              <a:ext cx="895309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0" name="Forme libre 709"/>
            <p:cNvSpPr/>
            <p:nvPr/>
          </p:nvSpPr>
          <p:spPr>
            <a:xfrm rot="20121614" flipV="1">
              <a:off x="7882567" y="5192319"/>
              <a:ext cx="613017" cy="1392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43A9C9">
                  <a:alpha val="50000"/>
                </a:srgbClr>
              </a:solidFill>
              <a:prstDash val="solid"/>
            </a:ln>
          </p:spPr>
          <p:txBody>
            <a:bodyPr vert="horz" wrap="none" lIns="18000" tIns="18000" rIns="18000" bIns="18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1" name="ZoneTexte 710"/>
            <p:cNvSpPr txBox="1"/>
            <p:nvPr/>
          </p:nvSpPr>
          <p:spPr>
            <a:xfrm>
              <a:off x="5502567" y="724276"/>
              <a:ext cx="428964" cy="2064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1Gb/s</a:t>
              </a:r>
            </a:p>
          </p:txBody>
        </p:sp>
        <p:sp>
          <p:nvSpPr>
            <p:cNvPr id="712" name="ZoneTexte 711"/>
            <p:cNvSpPr txBox="1"/>
            <p:nvPr/>
          </p:nvSpPr>
          <p:spPr>
            <a:xfrm>
              <a:off x="3081419" y="721625"/>
              <a:ext cx="518732" cy="2064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10Gb/s</a:t>
              </a:r>
            </a:p>
          </p:txBody>
        </p:sp>
        <p:sp>
          <p:nvSpPr>
            <p:cNvPr id="714" name="Forme libre 713"/>
            <p:cNvSpPr/>
            <p:nvPr/>
          </p:nvSpPr>
          <p:spPr>
            <a:xfrm>
              <a:off x="816449" y="1403781"/>
              <a:ext cx="1048809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715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104450" y="1691781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6" name="ZoneTexte 715"/>
            <p:cNvSpPr txBox="1"/>
            <p:nvPr/>
          </p:nvSpPr>
          <p:spPr>
            <a:xfrm>
              <a:off x="1228209" y="1545143"/>
              <a:ext cx="256481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2920</a:t>
              </a:r>
              <a:endParaRPr lang="fr-FR" sz="10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7" name="ZoneTexte 716"/>
            <p:cNvSpPr txBox="1"/>
            <p:nvPr/>
          </p:nvSpPr>
          <p:spPr>
            <a:xfrm>
              <a:off x="855230" y="2193627"/>
              <a:ext cx="858440" cy="4424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err="1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(n x 1G)</a:t>
              </a:r>
            </a:p>
          </p:txBody>
        </p:sp>
        <p:sp>
          <p:nvSpPr>
            <p:cNvPr id="718" name="Connecteur droit 717"/>
            <p:cNvSpPr/>
            <p:nvPr/>
          </p:nvSpPr>
          <p:spPr>
            <a:xfrm flipV="1">
              <a:off x="1032449" y="1846221"/>
              <a:ext cx="144001" cy="35568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9" name="Connecteur droit 718"/>
            <p:cNvSpPr/>
            <p:nvPr/>
          </p:nvSpPr>
          <p:spPr>
            <a:xfrm flipH="1" flipV="1">
              <a:off x="1295896" y="1846220"/>
              <a:ext cx="5220" cy="34956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20" name="Connecteur droit 719"/>
            <p:cNvSpPr/>
            <p:nvPr/>
          </p:nvSpPr>
          <p:spPr>
            <a:xfrm flipH="1" flipV="1">
              <a:off x="1372224" y="1823873"/>
              <a:ext cx="236225" cy="371908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21" name="Forme libre 720"/>
            <p:cNvSpPr/>
            <p:nvPr/>
          </p:nvSpPr>
          <p:spPr>
            <a:xfrm>
              <a:off x="960465" y="1528747"/>
              <a:ext cx="1060837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722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248466" y="1816747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3" name="ZoneTexte 722"/>
            <p:cNvSpPr txBox="1"/>
            <p:nvPr/>
          </p:nvSpPr>
          <p:spPr>
            <a:xfrm>
              <a:off x="1282874" y="1665588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24" name="ZoneTexte 723"/>
            <p:cNvSpPr txBox="1"/>
            <p:nvPr/>
          </p:nvSpPr>
          <p:spPr>
            <a:xfrm>
              <a:off x="997354" y="2305032"/>
              <a:ext cx="862224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25" name="ZoneTexte 724"/>
            <p:cNvSpPr txBox="1"/>
            <p:nvPr/>
          </p:nvSpPr>
          <p:spPr>
            <a:xfrm>
              <a:off x="1053299" y="2935473"/>
              <a:ext cx="750334" cy="125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AD1,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dns1</a:t>
              </a: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, </a:t>
              </a:r>
              <a:r>
                <a:rPr lang="fr-FR" sz="800" b="0" i="0" u="none" strike="noStrike" kern="1200" dirty="0" err="1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gasper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26" name="Connecteur droit 725"/>
            <p:cNvSpPr/>
            <p:nvPr/>
          </p:nvSpPr>
          <p:spPr>
            <a:xfrm flipV="1">
              <a:off x="1176465" y="1931260"/>
              <a:ext cx="179984" cy="39560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27" name="Connecteur droit 726"/>
            <p:cNvSpPr/>
            <p:nvPr/>
          </p:nvSpPr>
          <p:spPr>
            <a:xfrm flipH="1" flipV="1">
              <a:off x="1428779" y="1958596"/>
              <a:ext cx="5859" cy="36827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28" name="Connecteur droit 727"/>
            <p:cNvSpPr/>
            <p:nvPr/>
          </p:nvSpPr>
          <p:spPr>
            <a:xfrm flipH="1" flipV="1">
              <a:off x="1526010" y="1958600"/>
              <a:ext cx="226456" cy="36214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29" name="ZoneTexte 728"/>
            <p:cNvSpPr txBox="1"/>
            <p:nvPr/>
          </p:nvSpPr>
          <p:spPr>
            <a:xfrm>
              <a:off x="7998893" y="6348183"/>
              <a:ext cx="785728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importants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(2n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730" name="Picture 49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3687660" y="2479818"/>
              <a:ext cx="344520" cy="5043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1" name="ZoneTexte 730"/>
            <p:cNvSpPr txBox="1"/>
            <p:nvPr/>
          </p:nvSpPr>
          <p:spPr>
            <a:xfrm>
              <a:off x="3574605" y="2222083"/>
              <a:ext cx="7890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4500X</a:t>
              </a:r>
              <a:endParaRPr lang="fr-FR" sz="1100" b="1" dirty="0"/>
            </a:p>
          </p:txBody>
        </p:sp>
        <p:sp>
          <p:nvSpPr>
            <p:cNvPr id="732" name="Ellipse 731"/>
            <p:cNvSpPr/>
            <p:nvPr/>
          </p:nvSpPr>
          <p:spPr>
            <a:xfrm>
              <a:off x="3421907" y="2139673"/>
              <a:ext cx="821866" cy="921027"/>
            </a:xfrm>
            <a:prstGeom prst="ellipse">
              <a:avLst/>
            </a:prstGeom>
            <a:noFill/>
            <a:ln w="36000">
              <a:solidFill>
                <a:srgbClr val="FF0000"/>
              </a:solidFill>
              <a:custDash>
                <a:ds d="0" sp="0"/>
              </a:custDash>
            </a:ln>
          </p:spPr>
          <p:txBody>
            <a:bodyPr vert="horz" wrap="none" lIns="18000" tIns="18000" rIns="18000" bIns="18000" rtlCol="0" anchor="ctr" anchorCtr="1" compatLnSpc="0"/>
            <a:lstStyle/>
            <a:p>
              <a:pPr marL="0" marR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cxnSp>
          <p:nvCxnSpPr>
            <p:cNvPr id="733" name="Connecteur droit avec flèche 732"/>
            <p:cNvCxnSpPr/>
            <p:nvPr/>
          </p:nvCxnSpPr>
          <p:spPr>
            <a:xfrm flipH="1">
              <a:off x="4375234" y="2555701"/>
              <a:ext cx="59307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beve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4" name="ZoneTexte 733"/>
            <p:cNvSpPr txBox="1"/>
            <p:nvPr/>
          </p:nvSpPr>
          <p:spPr>
            <a:xfrm>
              <a:off x="2430421" y="4962534"/>
              <a:ext cx="828047" cy="2504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NAS, VM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critiques…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+ SR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5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itre 1"/>
          <p:cNvSpPr>
            <a:spLocks noGrp="1"/>
          </p:cNvSpPr>
          <p:nvPr>
            <p:ph type="title"/>
          </p:nvPr>
        </p:nvSpPr>
        <p:spPr>
          <a:xfrm>
            <a:off x="1376735" y="0"/>
            <a:ext cx="7400925" cy="418058"/>
          </a:xfrm>
        </p:spPr>
        <p:txBody>
          <a:bodyPr/>
          <a:lstStyle/>
          <a:p>
            <a:pPr eaLnBrk="1" hangingPunct="1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INFRASTRUCTURE (Changement cœur de réseau) </a:t>
            </a:r>
          </a:p>
        </p:txBody>
      </p:sp>
      <p:grpSp>
        <p:nvGrpSpPr>
          <p:cNvPr id="329" name="Groupe 328"/>
          <p:cNvGrpSpPr/>
          <p:nvPr/>
        </p:nvGrpSpPr>
        <p:grpSpPr>
          <a:xfrm>
            <a:off x="23053" y="749292"/>
            <a:ext cx="9120948" cy="6304311"/>
            <a:chOff x="215856" y="721625"/>
            <a:chExt cx="9648992" cy="6838051"/>
          </a:xfrm>
        </p:grpSpPr>
        <p:sp>
          <p:nvSpPr>
            <p:cNvPr id="330" name="Connecteur droit 329"/>
            <p:cNvSpPr/>
            <p:nvPr/>
          </p:nvSpPr>
          <p:spPr>
            <a:xfrm flipH="1" flipV="1">
              <a:off x="1204162" y="1660539"/>
              <a:ext cx="2635898" cy="1062047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1" name="Connecteur droit 330"/>
            <p:cNvSpPr/>
            <p:nvPr/>
          </p:nvSpPr>
          <p:spPr>
            <a:xfrm flipH="1" flipV="1">
              <a:off x="1284450" y="1778081"/>
              <a:ext cx="2555610" cy="994055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2" name="Connecteur droit 331"/>
            <p:cNvSpPr/>
            <p:nvPr/>
          </p:nvSpPr>
          <p:spPr>
            <a:xfrm flipH="1" flipV="1">
              <a:off x="1248450" y="1846220"/>
              <a:ext cx="2591610" cy="970314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3" name="Connecteur droit 212"/>
            <p:cNvSpPr/>
            <p:nvPr/>
          </p:nvSpPr>
          <p:spPr>
            <a:xfrm flipH="1" flipV="1">
              <a:off x="5906782" y="2763392"/>
              <a:ext cx="1929296" cy="908607"/>
            </a:xfrm>
            <a:custGeom>
              <a:avLst/>
              <a:gdLst>
                <a:gd name="connsiteX0" fmla="*/ 0 w 1929296"/>
                <a:gd name="connsiteY0" fmla="*/ 0 h 908607"/>
                <a:gd name="connsiteX1" fmla="*/ 1929296 w 1929296"/>
                <a:gd name="connsiteY1" fmla="*/ 908607 h 908607"/>
                <a:gd name="connsiteX0" fmla="*/ 0 w 1929296"/>
                <a:gd name="connsiteY0" fmla="*/ 0 h 908607"/>
                <a:gd name="connsiteX1" fmla="*/ 987603 w 1929296"/>
                <a:gd name="connsiteY1" fmla="*/ 4620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59053 w 1929296"/>
                <a:gd name="connsiteY1" fmla="*/ 433499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59053 w 1929296"/>
                <a:gd name="connsiteY1" fmla="*/ 433499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59053 w 1929296"/>
                <a:gd name="connsiteY1" fmla="*/ 433499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59053 w 1929296"/>
                <a:gd name="connsiteY1" fmla="*/ 433499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30478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30478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30478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30478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30478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30478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30478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30478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929296 w 1929296"/>
                <a:gd name="connsiteY1" fmla="*/ 908607 h 908607"/>
                <a:gd name="connsiteX0" fmla="*/ 0 w 1929296"/>
                <a:gd name="connsiteY0" fmla="*/ 0 h 908607"/>
                <a:gd name="connsiteX1" fmla="*/ 1206678 w 1929296"/>
                <a:gd name="connsiteY1" fmla="*/ 566849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40003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40003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40003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40003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40003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929296 w 1929296"/>
                <a:gd name="connsiteY1" fmla="*/ 908607 h 90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9296" h="908607">
                  <a:moveTo>
                    <a:pt x="0" y="0"/>
                  </a:moveTo>
                  <a:lnTo>
                    <a:pt x="1929296" y="908607"/>
                  </a:lnTo>
                </a:path>
              </a:pathLst>
            </a:custGeom>
            <a:noFill/>
            <a:ln w="36000">
              <a:solidFill>
                <a:srgbClr val="FF0000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4" name="Forme libre 333"/>
            <p:cNvSpPr/>
            <p:nvPr/>
          </p:nvSpPr>
          <p:spPr>
            <a:xfrm>
              <a:off x="3810000" y="1638300"/>
              <a:ext cx="704850" cy="1028700"/>
            </a:xfrm>
            <a:custGeom>
              <a:avLst/>
              <a:gdLst>
                <a:gd name="connsiteX0" fmla="*/ 0 w 704850"/>
                <a:gd name="connsiteY0" fmla="*/ 1028700 h 1028700"/>
                <a:gd name="connsiteX1" fmla="*/ 581025 w 704850"/>
                <a:gd name="connsiteY1" fmla="*/ 419100 h 1028700"/>
                <a:gd name="connsiteX2" fmla="*/ 704850 w 704850"/>
                <a:gd name="connsiteY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50" h="1028700">
                  <a:moveTo>
                    <a:pt x="0" y="1028700"/>
                  </a:moveTo>
                  <a:cubicBezTo>
                    <a:pt x="231775" y="809625"/>
                    <a:pt x="463550" y="590550"/>
                    <a:pt x="581025" y="419100"/>
                  </a:cubicBezTo>
                  <a:cubicBezTo>
                    <a:pt x="698500" y="247650"/>
                    <a:pt x="701675" y="123825"/>
                    <a:pt x="70485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5" name="Connecteur droit 334"/>
            <p:cNvSpPr/>
            <p:nvPr/>
          </p:nvSpPr>
          <p:spPr>
            <a:xfrm>
              <a:off x="5040312" y="1178024"/>
              <a:ext cx="0" cy="6381652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custDash>
                <a:ds d="0" sp="0"/>
              </a:custDash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36" name="Forme libre 335"/>
            <p:cNvSpPr/>
            <p:nvPr/>
          </p:nvSpPr>
          <p:spPr>
            <a:xfrm>
              <a:off x="3629025" y="847725"/>
              <a:ext cx="895350" cy="800100"/>
            </a:xfrm>
            <a:custGeom>
              <a:avLst/>
              <a:gdLst>
                <a:gd name="connsiteX0" fmla="*/ 895350 w 895350"/>
                <a:gd name="connsiteY0" fmla="*/ 800100 h 800100"/>
                <a:gd name="connsiteX1" fmla="*/ 466725 w 895350"/>
                <a:gd name="connsiteY1" fmla="*/ 2000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762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76225 h 800100"/>
                <a:gd name="connsiteX2" fmla="*/ 0 w 895350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0100">
                  <a:moveTo>
                    <a:pt x="895350" y="800100"/>
                  </a:moveTo>
                  <a:cubicBezTo>
                    <a:pt x="755650" y="566737"/>
                    <a:pt x="796925" y="495300"/>
                    <a:pt x="542925" y="276225"/>
                  </a:cubicBezTo>
                  <a:cubicBezTo>
                    <a:pt x="288925" y="57150"/>
                    <a:pt x="0" y="0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  <a:tailEnd type="triangle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7" name="Forme libre 336"/>
            <p:cNvSpPr/>
            <p:nvPr/>
          </p:nvSpPr>
          <p:spPr>
            <a:xfrm flipH="1">
              <a:off x="4577010" y="827509"/>
              <a:ext cx="895350" cy="800100"/>
            </a:xfrm>
            <a:custGeom>
              <a:avLst/>
              <a:gdLst>
                <a:gd name="connsiteX0" fmla="*/ 895350 w 895350"/>
                <a:gd name="connsiteY0" fmla="*/ 800100 h 800100"/>
                <a:gd name="connsiteX1" fmla="*/ 466725 w 895350"/>
                <a:gd name="connsiteY1" fmla="*/ 2000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85750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85750 h 800100"/>
                <a:gd name="connsiteX2" fmla="*/ 0 w 895350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0100">
                  <a:moveTo>
                    <a:pt x="895350" y="800100"/>
                  </a:moveTo>
                  <a:cubicBezTo>
                    <a:pt x="755650" y="566737"/>
                    <a:pt x="749300" y="495300"/>
                    <a:pt x="542925" y="285750"/>
                  </a:cubicBezTo>
                  <a:cubicBezTo>
                    <a:pt x="336550" y="76200"/>
                    <a:pt x="0" y="0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  <a:tailEnd type="triangle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8" name="Forme libre 337"/>
            <p:cNvSpPr/>
            <p:nvPr/>
          </p:nvSpPr>
          <p:spPr>
            <a:xfrm>
              <a:off x="4600575" y="1704975"/>
              <a:ext cx="1323975" cy="981075"/>
            </a:xfrm>
            <a:custGeom>
              <a:avLst/>
              <a:gdLst>
                <a:gd name="connsiteX0" fmla="*/ 1323975 w 1323975"/>
                <a:gd name="connsiteY0" fmla="*/ 981075 h 981075"/>
                <a:gd name="connsiteX1" fmla="*/ 257175 w 1323975"/>
                <a:gd name="connsiteY1" fmla="*/ 400050 h 981075"/>
                <a:gd name="connsiteX2" fmla="*/ 0 w 1323975"/>
                <a:gd name="connsiteY2" fmla="*/ 0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975" h="981075">
                  <a:moveTo>
                    <a:pt x="1323975" y="981075"/>
                  </a:moveTo>
                  <a:cubicBezTo>
                    <a:pt x="900906" y="772318"/>
                    <a:pt x="477837" y="563562"/>
                    <a:pt x="257175" y="400050"/>
                  </a:cubicBezTo>
                  <a:cubicBezTo>
                    <a:pt x="36512" y="236537"/>
                    <a:pt x="18256" y="118268"/>
                    <a:pt x="0" y="0"/>
                  </a:cubicBezTo>
                </a:path>
              </a:pathLst>
            </a:custGeom>
            <a:noFill/>
            <a:ln w="36000">
              <a:solidFill>
                <a:srgbClr val="FF0000"/>
              </a:solidFill>
              <a:custDash>
                <a:ds d="0" sp="0"/>
              </a:custDash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9" name="Connecteur droit 338"/>
            <p:cNvSpPr/>
            <p:nvPr/>
          </p:nvSpPr>
          <p:spPr>
            <a:xfrm flipH="1" flipV="1">
              <a:off x="7729052" y="3738049"/>
              <a:ext cx="1066286" cy="26298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0" name="Connecteur droit 339"/>
            <p:cNvSpPr/>
            <p:nvPr/>
          </p:nvSpPr>
          <p:spPr>
            <a:xfrm flipH="1">
              <a:off x="7920735" y="2170668"/>
              <a:ext cx="1187263" cy="148408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1" name="Connecteur droit 340"/>
            <p:cNvSpPr/>
            <p:nvPr/>
          </p:nvSpPr>
          <p:spPr>
            <a:xfrm flipH="1">
              <a:off x="7700390" y="2089114"/>
              <a:ext cx="1540694" cy="1565636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2" name="Connecteur droit 341"/>
            <p:cNvSpPr/>
            <p:nvPr/>
          </p:nvSpPr>
          <p:spPr>
            <a:xfrm flipH="1">
              <a:off x="7436857" y="1931260"/>
              <a:ext cx="1961046" cy="1780040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3" name="Connecteur droit 342"/>
            <p:cNvSpPr/>
            <p:nvPr/>
          </p:nvSpPr>
          <p:spPr>
            <a:xfrm flipH="1" flipV="1">
              <a:off x="7344616" y="3711300"/>
              <a:ext cx="869339" cy="213832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4" name="Connecteur droit 343"/>
            <p:cNvSpPr/>
            <p:nvPr/>
          </p:nvSpPr>
          <p:spPr>
            <a:xfrm flipH="1" flipV="1">
              <a:off x="7776616" y="3744360"/>
              <a:ext cx="864120" cy="2040868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5" name="Connecteur droit 344"/>
            <p:cNvSpPr/>
            <p:nvPr/>
          </p:nvSpPr>
          <p:spPr>
            <a:xfrm>
              <a:off x="6109957" y="3935939"/>
              <a:ext cx="1" cy="2282846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6" name="Connecteur droit 345"/>
            <p:cNvSpPr/>
            <p:nvPr/>
          </p:nvSpPr>
          <p:spPr>
            <a:xfrm>
              <a:off x="6197219" y="3930716"/>
              <a:ext cx="1134859" cy="2288069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7" name="Connecteur droit 346"/>
            <p:cNvSpPr/>
            <p:nvPr/>
          </p:nvSpPr>
          <p:spPr>
            <a:xfrm flipV="1">
              <a:off x="2904795" y="6636650"/>
              <a:ext cx="1049262" cy="14602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8" name="Connecteur droit 347"/>
            <p:cNvSpPr/>
            <p:nvPr/>
          </p:nvSpPr>
          <p:spPr>
            <a:xfrm>
              <a:off x="3954057" y="6407873"/>
              <a:ext cx="2130319" cy="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49" name="Connecteur droit 348"/>
            <p:cNvSpPr/>
            <p:nvPr/>
          </p:nvSpPr>
          <p:spPr>
            <a:xfrm>
              <a:off x="6084376" y="6622075"/>
              <a:ext cx="1247702" cy="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50" name="Connecteur droit 327"/>
            <p:cNvSpPr/>
            <p:nvPr/>
          </p:nvSpPr>
          <p:spPr>
            <a:xfrm flipH="1" flipV="1">
              <a:off x="3908201" y="2880138"/>
              <a:ext cx="3506316" cy="791861"/>
            </a:xfrm>
            <a:custGeom>
              <a:avLst/>
              <a:gdLst>
                <a:gd name="connsiteX0" fmla="*/ 0 w 3506316"/>
                <a:gd name="connsiteY0" fmla="*/ 0 h 791861"/>
                <a:gd name="connsiteX1" fmla="*/ 3506316 w 3506316"/>
                <a:gd name="connsiteY1" fmla="*/ 791861 h 791861"/>
                <a:gd name="connsiteX0" fmla="*/ 0 w 3506316"/>
                <a:gd name="connsiteY0" fmla="*/ 0 h 791861"/>
                <a:gd name="connsiteX1" fmla="*/ 908942 w 3506316"/>
                <a:gd name="connsiteY1" fmla="*/ 204899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6316" h="791861">
                  <a:moveTo>
                    <a:pt x="0" y="0"/>
                  </a:moveTo>
                  <a:cubicBezTo>
                    <a:pt x="334731" y="134975"/>
                    <a:pt x="574211" y="308049"/>
                    <a:pt x="1004192" y="404924"/>
                  </a:cubicBezTo>
                  <a:cubicBezTo>
                    <a:pt x="1428658" y="514853"/>
                    <a:pt x="2672275" y="662882"/>
                    <a:pt x="3506316" y="791861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51" name="Connecteur droit 350"/>
            <p:cNvSpPr/>
            <p:nvPr/>
          </p:nvSpPr>
          <p:spPr>
            <a:xfrm>
              <a:off x="3194004" y="4001039"/>
              <a:ext cx="797857" cy="220476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52" name="Connecteur droit 192"/>
            <p:cNvSpPr/>
            <p:nvPr/>
          </p:nvSpPr>
          <p:spPr>
            <a:xfrm flipV="1">
              <a:off x="2783576" y="2808857"/>
              <a:ext cx="1076343" cy="1063841"/>
            </a:xfrm>
            <a:custGeom>
              <a:avLst/>
              <a:gdLst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  <a:gd name="connsiteX0" fmla="*/ 0 w 1123476"/>
                <a:gd name="connsiteY0" fmla="*/ 0 h 1055082"/>
                <a:gd name="connsiteX1" fmla="*/ 654456 w 1123476"/>
                <a:gd name="connsiteY1" fmla="*/ 6063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3476" h="1055082">
                  <a:moveTo>
                    <a:pt x="0" y="0"/>
                  </a:moveTo>
                  <a:lnTo>
                    <a:pt x="1123476" y="1055082"/>
                  </a:ln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53" name="Connecteur droit 193"/>
            <p:cNvSpPr/>
            <p:nvPr/>
          </p:nvSpPr>
          <p:spPr>
            <a:xfrm flipV="1">
              <a:off x="3081420" y="2808855"/>
              <a:ext cx="2861102" cy="1063843"/>
            </a:xfrm>
            <a:custGeom>
              <a:avLst/>
              <a:gdLst>
                <a:gd name="connsiteX0" fmla="*/ 0 w 2861102"/>
                <a:gd name="connsiteY0" fmla="*/ 0 h 1063843"/>
                <a:gd name="connsiteX1" fmla="*/ 2861102 w 2861102"/>
                <a:gd name="connsiteY1" fmla="*/ 1063843 h 1063843"/>
                <a:gd name="connsiteX0" fmla="*/ 0 w 2861102"/>
                <a:gd name="connsiteY0" fmla="*/ 0 h 1063843"/>
                <a:gd name="connsiteX1" fmla="*/ 976230 w 2861102"/>
                <a:gd name="connsiteY1" fmla="*/ 348448 h 1063843"/>
                <a:gd name="connsiteX2" fmla="*/ 2861102 w 2861102"/>
                <a:gd name="connsiteY2" fmla="*/ 1063843 h 1063843"/>
                <a:gd name="connsiteX0" fmla="*/ 0 w 2861102"/>
                <a:gd name="connsiteY0" fmla="*/ 0 h 1063843"/>
                <a:gd name="connsiteX1" fmla="*/ 700005 w 2861102"/>
                <a:gd name="connsiteY1" fmla="*/ 567523 h 1063843"/>
                <a:gd name="connsiteX2" fmla="*/ 2861102 w 2861102"/>
                <a:gd name="connsiteY2" fmla="*/ 1063843 h 1063843"/>
                <a:gd name="connsiteX0" fmla="*/ 0 w 2861102"/>
                <a:gd name="connsiteY0" fmla="*/ 0 h 1063843"/>
                <a:gd name="connsiteX1" fmla="*/ 700005 w 2861102"/>
                <a:gd name="connsiteY1" fmla="*/ 567523 h 1063843"/>
                <a:gd name="connsiteX2" fmla="*/ 2861102 w 2861102"/>
                <a:gd name="connsiteY2" fmla="*/ 1063843 h 1063843"/>
                <a:gd name="connsiteX0" fmla="*/ 0 w 2861102"/>
                <a:gd name="connsiteY0" fmla="*/ 0 h 1063843"/>
                <a:gd name="connsiteX1" fmla="*/ 700005 w 2861102"/>
                <a:gd name="connsiteY1" fmla="*/ 567523 h 1063843"/>
                <a:gd name="connsiteX2" fmla="*/ 2861102 w 2861102"/>
                <a:gd name="connsiteY2" fmla="*/ 1063843 h 1063843"/>
                <a:gd name="connsiteX0" fmla="*/ 0 w 2861102"/>
                <a:gd name="connsiteY0" fmla="*/ 0 h 1063843"/>
                <a:gd name="connsiteX1" fmla="*/ 700005 w 2861102"/>
                <a:gd name="connsiteY1" fmla="*/ 567523 h 1063843"/>
                <a:gd name="connsiteX2" fmla="*/ 2861102 w 2861102"/>
                <a:gd name="connsiteY2" fmla="*/ 1063843 h 1063843"/>
                <a:gd name="connsiteX0" fmla="*/ 0 w 2861102"/>
                <a:gd name="connsiteY0" fmla="*/ 0 h 1063843"/>
                <a:gd name="connsiteX1" fmla="*/ 604755 w 2861102"/>
                <a:gd name="connsiteY1" fmla="*/ 567523 h 1063843"/>
                <a:gd name="connsiteX2" fmla="*/ 2861102 w 2861102"/>
                <a:gd name="connsiteY2" fmla="*/ 1063843 h 106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1102" h="1063843">
                  <a:moveTo>
                    <a:pt x="0" y="0"/>
                  </a:moveTo>
                  <a:cubicBezTo>
                    <a:pt x="233335" y="189174"/>
                    <a:pt x="342845" y="435499"/>
                    <a:pt x="604755" y="567523"/>
                  </a:cubicBezTo>
                  <a:cubicBezTo>
                    <a:pt x="896496" y="761538"/>
                    <a:pt x="2140736" y="898403"/>
                    <a:pt x="2861102" y="1063843"/>
                  </a:cubicBezTo>
                </a:path>
              </a:pathLst>
            </a:custGeom>
            <a:noFill/>
            <a:ln w="36000">
              <a:solidFill>
                <a:srgbClr val="FF0000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54" name="Connecteur droit 353"/>
            <p:cNvSpPr/>
            <p:nvPr/>
          </p:nvSpPr>
          <p:spPr>
            <a:xfrm flipH="1" flipV="1">
              <a:off x="7779285" y="3717706"/>
              <a:ext cx="1328714" cy="21300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55" name="Connecteur droit 354"/>
            <p:cNvSpPr/>
            <p:nvPr/>
          </p:nvSpPr>
          <p:spPr>
            <a:xfrm flipH="1" flipV="1">
              <a:off x="7881455" y="3695057"/>
              <a:ext cx="1364048" cy="8477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56" name="Connecteur droit 355"/>
            <p:cNvSpPr/>
            <p:nvPr/>
          </p:nvSpPr>
          <p:spPr>
            <a:xfrm flipH="1">
              <a:off x="2808444" y="3935940"/>
              <a:ext cx="282777" cy="22698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57" name="Connecteur droit 356"/>
            <p:cNvSpPr/>
            <p:nvPr/>
          </p:nvSpPr>
          <p:spPr>
            <a:xfrm flipH="1">
              <a:off x="1639561" y="3935941"/>
              <a:ext cx="952881" cy="2225308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58" name="Connecteur droit 357"/>
            <p:cNvSpPr/>
            <p:nvPr/>
          </p:nvSpPr>
          <p:spPr>
            <a:xfrm>
              <a:off x="1773784" y="6445820"/>
              <a:ext cx="1051777" cy="1176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59" name="Rectangle à coins arrondis 358"/>
            <p:cNvSpPr/>
            <p:nvPr/>
          </p:nvSpPr>
          <p:spPr>
            <a:xfrm>
              <a:off x="3553111" y="2377792"/>
              <a:ext cx="2704138" cy="647101"/>
            </a:xfrm>
            <a:prstGeom prst="roundRect">
              <a:avLst>
                <a:gd name="adj" fmla="val 25498"/>
              </a:avLst>
            </a:prstGeom>
            <a:solidFill>
              <a:srgbClr val="FFAFAF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Cisco 4500X VSS</a:t>
              </a:r>
            </a:p>
            <a:p>
              <a:pPr algn="ctr"/>
              <a:endParaRPr lang="fr-FR" sz="1400" dirty="0">
                <a:latin typeface="Calibri" panose="020F0502020204030204" pitchFamily="34" charset="0"/>
              </a:endParaRPr>
            </a:p>
            <a:p>
              <a:pPr algn="ctr"/>
              <a:endParaRPr lang="fr-FR" sz="1400" dirty="0" smtClean="0">
                <a:latin typeface="Calibri" panose="020F0502020204030204" pitchFamily="34" charset="0"/>
              </a:endParaRPr>
            </a:p>
            <a:p>
              <a:pPr algn="ctr"/>
              <a:endParaRPr 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360" name="Connecteur droit 359"/>
            <p:cNvSpPr/>
            <p:nvPr/>
          </p:nvSpPr>
          <p:spPr>
            <a:xfrm flipH="1" flipV="1">
              <a:off x="5942518" y="2731996"/>
              <a:ext cx="141857" cy="1203943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61" name="Forme libre 360"/>
            <p:cNvSpPr/>
            <p:nvPr/>
          </p:nvSpPr>
          <p:spPr>
            <a:xfrm>
              <a:off x="1135560" y="5853565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1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62" name="Forme libre 361"/>
            <p:cNvSpPr/>
            <p:nvPr/>
          </p:nvSpPr>
          <p:spPr>
            <a:xfrm>
              <a:off x="2315577" y="5853565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2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63" name="Forme libre 362"/>
            <p:cNvSpPr/>
            <p:nvPr/>
          </p:nvSpPr>
          <p:spPr>
            <a:xfrm>
              <a:off x="5544368" y="3580980"/>
              <a:ext cx="1080120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64" name="Forme libre 363"/>
            <p:cNvSpPr/>
            <p:nvPr/>
          </p:nvSpPr>
          <p:spPr>
            <a:xfrm>
              <a:off x="7920736" y="5508029"/>
              <a:ext cx="936000" cy="15001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err="1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stackée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grpSp>
          <p:nvGrpSpPr>
            <p:cNvPr id="365" name="Groupe 364"/>
            <p:cNvGrpSpPr/>
            <p:nvPr/>
          </p:nvGrpSpPr>
          <p:grpSpPr>
            <a:xfrm>
              <a:off x="4317660" y="1489180"/>
              <a:ext cx="431640" cy="271800"/>
              <a:chOff x="4318920" y="2148120"/>
              <a:chExt cx="431640" cy="271800"/>
            </a:xfrm>
          </p:grpSpPr>
          <p:sp>
            <p:nvSpPr>
              <p:cNvPr id="500" name="Forme libre 499"/>
              <p:cNvSpPr/>
              <p:nvPr/>
            </p:nvSpPr>
            <p:spPr>
              <a:xfrm>
                <a:off x="4320360" y="230904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6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6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007BB5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1" name="Forme libre 500"/>
              <p:cNvSpPr/>
              <p:nvPr/>
            </p:nvSpPr>
            <p:spPr>
              <a:xfrm>
                <a:off x="4533840" y="2364119"/>
                <a:ext cx="21672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3" h="156">
                    <a:moveTo>
                      <a:pt x="4" y="156"/>
                    </a:moveTo>
                    <a:lnTo>
                      <a:pt x="4" y="156"/>
                    </a:lnTo>
                    <a:lnTo>
                      <a:pt x="19" y="156"/>
                    </a:lnTo>
                    <a:lnTo>
                      <a:pt x="34" y="155"/>
                    </a:lnTo>
                    <a:lnTo>
                      <a:pt x="49" y="155"/>
                    </a:lnTo>
                    <a:lnTo>
                      <a:pt x="64" y="155"/>
                    </a:lnTo>
                    <a:lnTo>
                      <a:pt x="79" y="154"/>
                    </a:lnTo>
                    <a:lnTo>
                      <a:pt x="95" y="154"/>
                    </a:lnTo>
                    <a:lnTo>
                      <a:pt x="109" y="153"/>
                    </a:lnTo>
                    <a:lnTo>
                      <a:pt x="124" y="153"/>
                    </a:lnTo>
                    <a:lnTo>
                      <a:pt x="138" y="152"/>
                    </a:lnTo>
                    <a:lnTo>
                      <a:pt x="153" y="151"/>
                    </a:lnTo>
                    <a:lnTo>
                      <a:pt x="167" y="150"/>
                    </a:lnTo>
                    <a:lnTo>
                      <a:pt x="181" y="149"/>
                    </a:lnTo>
                    <a:lnTo>
                      <a:pt x="195" y="148"/>
                    </a:lnTo>
                    <a:lnTo>
                      <a:pt x="209" y="146"/>
                    </a:lnTo>
                    <a:lnTo>
                      <a:pt x="222" y="145"/>
                    </a:lnTo>
                    <a:lnTo>
                      <a:pt x="236" y="144"/>
                    </a:lnTo>
                    <a:lnTo>
                      <a:pt x="249" y="142"/>
                    </a:lnTo>
                    <a:lnTo>
                      <a:pt x="263" y="141"/>
                    </a:lnTo>
                    <a:lnTo>
                      <a:pt x="275" y="139"/>
                    </a:lnTo>
                    <a:lnTo>
                      <a:pt x="289" y="137"/>
                    </a:lnTo>
                    <a:lnTo>
                      <a:pt x="301" y="135"/>
                    </a:lnTo>
                    <a:lnTo>
                      <a:pt x="313" y="133"/>
                    </a:lnTo>
                    <a:lnTo>
                      <a:pt x="326" y="131"/>
                    </a:lnTo>
                    <a:lnTo>
                      <a:pt x="338" y="129"/>
                    </a:lnTo>
                    <a:lnTo>
                      <a:pt x="349" y="127"/>
                    </a:lnTo>
                    <a:lnTo>
                      <a:pt x="361" y="125"/>
                    </a:lnTo>
                    <a:lnTo>
                      <a:pt x="373" y="123"/>
                    </a:lnTo>
                    <a:lnTo>
                      <a:pt x="384" y="121"/>
                    </a:lnTo>
                    <a:lnTo>
                      <a:pt x="389" y="119"/>
                    </a:lnTo>
                    <a:lnTo>
                      <a:pt x="395" y="118"/>
                    </a:lnTo>
                    <a:lnTo>
                      <a:pt x="400" y="117"/>
                    </a:lnTo>
                    <a:lnTo>
                      <a:pt x="405" y="116"/>
                    </a:lnTo>
                    <a:lnTo>
                      <a:pt x="411" y="115"/>
                    </a:lnTo>
                    <a:lnTo>
                      <a:pt x="416" y="113"/>
                    </a:lnTo>
                    <a:lnTo>
                      <a:pt x="421" y="112"/>
                    </a:lnTo>
                    <a:lnTo>
                      <a:pt x="426" y="111"/>
                    </a:lnTo>
                    <a:lnTo>
                      <a:pt x="432" y="109"/>
                    </a:lnTo>
                    <a:lnTo>
                      <a:pt x="437" y="108"/>
                    </a:lnTo>
                    <a:lnTo>
                      <a:pt x="442" y="107"/>
                    </a:lnTo>
                    <a:lnTo>
                      <a:pt x="446" y="105"/>
                    </a:lnTo>
                    <a:lnTo>
                      <a:pt x="451" y="104"/>
                    </a:lnTo>
                    <a:lnTo>
                      <a:pt x="456" y="103"/>
                    </a:lnTo>
                    <a:lnTo>
                      <a:pt x="460" y="101"/>
                    </a:lnTo>
                    <a:lnTo>
                      <a:pt x="465" y="100"/>
                    </a:lnTo>
                    <a:lnTo>
                      <a:pt x="470" y="98"/>
                    </a:lnTo>
                    <a:lnTo>
                      <a:pt x="474" y="97"/>
                    </a:lnTo>
                    <a:lnTo>
                      <a:pt x="479" y="95"/>
                    </a:lnTo>
                    <a:lnTo>
                      <a:pt x="483" y="94"/>
                    </a:lnTo>
                    <a:lnTo>
                      <a:pt x="487" y="92"/>
                    </a:lnTo>
                    <a:lnTo>
                      <a:pt x="491" y="91"/>
                    </a:lnTo>
                    <a:lnTo>
                      <a:pt x="495" y="89"/>
                    </a:lnTo>
                    <a:lnTo>
                      <a:pt x="500" y="88"/>
                    </a:lnTo>
                    <a:lnTo>
                      <a:pt x="504" y="86"/>
                    </a:lnTo>
                    <a:lnTo>
                      <a:pt x="508" y="85"/>
                    </a:lnTo>
                    <a:lnTo>
                      <a:pt x="511" y="83"/>
                    </a:lnTo>
                    <a:lnTo>
                      <a:pt x="516" y="82"/>
                    </a:lnTo>
                    <a:lnTo>
                      <a:pt x="519" y="80"/>
                    </a:lnTo>
                    <a:lnTo>
                      <a:pt x="523" y="79"/>
                    </a:lnTo>
                    <a:lnTo>
                      <a:pt x="526" y="77"/>
                    </a:lnTo>
                    <a:lnTo>
                      <a:pt x="530" y="75"/>
                    </a:lnTo>
                    <a:lnTo>
                      <a:pt x="533" y="73"/>
                    </a:lnTo>
                    <a:lnTo>
                      <a:pt x="537" y="72"/>
                    </a:lnTo>
                    <a:lnTo>
                      <a:pt x="540" y="70"/>
                    </a:lnTo>
                    <a:lnTo>
                      <a:pt x="543" y="68"/>
                    </a:lnTo>
                    <a:lnTo>
                      <a:pt x="547" y="67"/>
                    </a:lnTo>
                    <a:lnTo>
                      <a:pt x="549" y="65"/>
                    </a:lnTo>
                    <a:lnTo>
                      <a:pt x="553" y="63"/>
                    </a:lnTo>
                    <a:lnTo>
                      <a:pt x="555" y="61"/>
                    </a:lnTo>
                    <a:lnTo>
                      <a:pt x="558" y="60"/>
                    </a:lnTo>
                    <a:lnTo>
                      <a:pt x="561" y="58"/>
                    </a:lnTo>
                    <a:lnTo>
                      <a:pt x="563" y="56"/>
                    </a:lnTo>
                    <a:lnTo>
                      <a:pt x="566" y="55"/>
                    </a:lnTo>
                    <a:lnTo>
                      <a:pt x="569" y="53"/>
                    </a:lnTo>
                    <a:lnTo>
                      <a:pt x="571" y="51"/>
                    </a:lnTo>
                    <a:lnTo>
                      <a:pt x="574" y="49"/>
                    </a:lnTo>
                    <a:lnTo>
                      <a:pt x="576" y="47"/>
                    </a:lnTo>
                    <a:lnTo>
                      <a:pt x="578" y="45"/>
                    </a:lnTo>
                    <a:lnTo>
                      <a:pt x="580" y="44"/>
                    </a:lnTo>
                    <a:lnTo>
                      <a:pt x="582" y="41"/>
                    </a:lnTo>
                    <a:lnTo>
                      <a:pt x="584" y="40"/>
                    </a:lnTo>
                    <a:lnTo>
                      <a:pt x="586" y="38"/>
                    </a:lnTo>
                    <a:lnTo>
                      <a:pt x="588" y="36"/>
                    </a:lnTo>
                    <a:lnTo>
                      <a:pt x="589" y="34"/>
                    </a:lnTo>
                    <a:lnTo>
                      <a:pt x="591" y="32"/>
                    </a:lnTo>
                    <a:lnTo>
                      <a:pt x="593" y="30"/>
                    </a:lnTo>
                    <a:lnTo>
                      <a:pt x="594" y="28"/>
                    </a:lnTo>
                    <a:lnTo>
                      <a:pt x="595" y="26"/>
                    </a:lnTo>
                    <a:lnTo>
                      <a:pt x="596" y="24"/>
                    </a:lnTo>
                    <a:lnTo>
                      <a:pt x="598" y="22"/>
                    </a:lnTo>
                    <a:lnTo>
                      <a:pt x="599" y="20"/>
                    </a:lnTo>
                    <a:lnTo>
                      <a:pt x="600" y="18"/>
                    </a:lnTo>
                    <a:lnTo>
                      <a:pt x="600" y="16"/>
                    </a:lnTo>
                    <a:lnTo>
                      <a:pt x="601" y="14"/>
                    </a:lnTo>
                    <a:lnTo>
                      <a:pt x="601" y="12"/>
                    </a:lnTo>
                    <a:lnTo>
                      <a:pt x="602" y="10"/>
                    </a:lnTo>
                    <a:lnTo>
                      <a:pt x="602" y="8"/>
                    </a:lnTo>
                    <a:lnTo>
                      <a:pt x="603" y="6"/>
                    </a:lnTo>
                    <a:lnTo>
                      <a:pt x="603" y="4"/>
                    </a:lnTo>
                    <a:lnTo>
                      <a:pt x="603" y="2"/>
                    </a:lnTo>
                    <a:lnTo>
                      <a:pt x="603" y="0"/>
                    </a:lnTo>
                    <a:lnTo>
                      <a:pt x="596" y="0"/>
                    </a:lnTo>
                    <a:lnTo>
                      <a:pt x="596" y="2"/>
                    </a:lnTo>
                    <a:lnTo>
                      <a:pt x="596" y="4"/>
                    </a:lnTo>
                    <a:lnTo>
                      <a:pt x="596" y="5"/>
                    </a:lnTo>
                    <a:lnTo>
                      <a:pt x="595" y="7"/>
                    </a:lnTo>
                    <a:lnTo>
                      <a:pt x="595" y="9"/>
                    </a:lnTo>
                    <a:lnTo>
                      <a:pt x="595" y="11"/>
                    </a:lnTo>
                    <a:lnTo>
                      <a:pt x="594" y="13"/>
                    </a:lnTo>
                    <a:lnTo>
                      <a:pt x="594" y="15"/>
                    </a:lnTo>
                    <a:lnTo>
                      <a:pt x="593" y="16"/>
                    </a:lnTo>
                    <a:lnTo>
                      <a:pt x="592" y="19"/>
                    </a:lnTo>
                    <a:lnTo>
                      <a:pt x="591" y="20"/>
                    </a:lnTo>
                    <a:lnTo>
                      <a:pt x="590" y="22"/>
                    </a:lnTo>
                    <a:lnTo>
                      <a:pt x="589" y="24"/>
                    </a:lnTo>
                    <a:lnTo>
                      <a:pt x="588" y="26"/>
                    </a:lnTo>
                    <a:lnTo>
                      <a:pt x="586" y="27"/>
                    </a:lnTo>
                    <a:lnTo>
                      <a:pt x="585" y="29"/>
                    </a:lnTo>
                    <a:lnTo>
                      <a:pt x="583" y="31"/>
                    </a:lnTo>
                    <a:lnTo>
                      <a:pt x="582" y="33"/>
                    </a:lnTo>
                    <a:lnTo>
                      <a:pt x="580" y="35"/>
                    </a:lnTo>
                    <a:lnTo>
                      <a:pt x="578" y="36"/>
                    </a:lnTo>
                    <a:lnTo>
                      <a:pt x="577" y="38"/>
                    </a:lnTo>
                    <a:lnTo>
                      <a:pt x="574" y="40"/>
                    </a:lnTo>
                    <a:lnTo>
                      <a:pt x="573" y="42"/>
                    </a:lnTo>
                    <a:lnTo>
                      <a:pt x="570" y="44"/>
                    </a:lnTo>
                    <a:lnTo>
                      <a:pt x="568" y="45"/>
                    </a:lnTo>
                    <a:lnTo>
                      <a:pt x="566" y="47"/>
                    </a:lnTo>
                    <a:lnTo>
                      <a:pt x="564" y="49"/>
                    </a:lnTo>
                    <a:lnTo>
                      <a:pt x="561" y="50"/>
                    </a:lnTo>
                    <a:lnTo>
                      <a:pt x="559" y="52"/>
                    </a:lnTo>
                    <a:lnTo>
                      <a:pt x="556" y="54"/>
                    </a:lnTo>
                    <a:lnTo>
                      <a:pt x="553" y="56"/>
                    </a:lnTo>
                    <a:lnTo>
                      <a:pt x="551" y="57"/>
                    </a:lnTo>
                    <a:lnTo>
                      <a:pt x="548" y="59"/>
                    </a:lnTo>
                    <a:lnTo>
                      <a:pt x="545" y="61"/>
                    </a:lnTo>
                    <a:lnTo>
                      <a:pt x="542" y="62"/>
                    </a:lnTo>
                    <a:lnTo>
                      <a:pt x="539" y="64"/>
                    </a:lnTo>
                    <a:lnTo>
                      <a:pt x="536" y="65"/>
                    </a:lnTo>
                    <a:lnTo>
                      <a:pt x="533" y="67"/>
                    </a:lnTo>
                    <a:lnTo>
                      <a:pt x="529" y="69"/>
                    </a:lnTo>
                    <a:lnTo>
                      <a:pt x="526" y="71"/>
                    </a:lnTo>
                    <a:lnTo>
                      <a:pt x="523" y="72"/>
                    </a:lnTo>
                    <a:lnTo>
                      <a:pt x="519" y="74"/>
                    </a:lnTo>
                    <a:lnTo>
                      <a:pt x="516" y="75"/>
                    </a:lnTo>
                    <a:lnTo>
                      <a:pt x="512" y="77"/>
                    </a:lnTo>
                    <a:lnTo>
                      <a:pt x="508" y="79"/>
                    </a:lnTo>
                    <a:lnTo>
                      <a:pt x="504" y="80"/>
                    </a:lnTo>
                    <a:lnTo>
                      <a:pt x="500" y="82"/>
                    </a:lnTo>
                    <a:lnTo>
                      <a:pt x="496" y="83"/>
                    </a:lnTo>
                    <a:lnTo>
                      <a:pt x="492" y="84"/>
                    </a:lnTo>
                    <a:lnTo>
                      <a:pt x="488" y="86"/>
                    </a:lnTo>
                    <a:lnTo>
                      <a:pt x="484" y="87"/>
                    </a:lnTo>
                    <a:lnTo>
                      <a:pt x="480" y="89"/>
                    </a:lnTo>
                    <a:lnTo>
                      <a:pt x="476" y="91"/>
                    </a:lnTo>
                    <a:lnTo>
                      <a:pt x="471" y="92"/>
                    </a:lnTo>
                    <a:lnTo>
                      <a:pt x="467" y="93"/>
                    </a:lnTo>
                    <a:lnTo>
                      <a:pt x="463" y="95"/>
                    </a:lnTo>
                    <a:lnTo>
                      <a:pt x="458" y="96"/>
                    </a:lnTo>
                    <a:lnTo>
                      <a:pt x="453" y="97"/>
                    </a:lnTo>
                    <a:lnTo>
                      <a:pt x="448" y="99"/>
                    </a:lnTo>
                    <a:lnTo>
                      <a:pt x="444" y="100"/>
                    </a:lnTo>
                    <a:lnTo>
                      <a:pt x="439" y="101"/>
                    </a:lnTo>
                    <a:lnTo>
                      <a:pt x="434" y="103"/>
                    </a:lnTo>
                    <a:lnTo>
                      <a:pt x="429" y="104"/>
                    </a:lnTo>
                    <a:lnTo>
                      <a:pt x="424" y="106"/>
                    </a:lnTo>
                    <a:lnTo>
                      <a:pt x="419" y="107"/>
                    </a:lnTo>
                    <a:lnTo>
                      <a:pt x="414" y="108"/>
                    </a:lnTo>
                    <a:lnTo>
                      <a:pt x="409" y="109"/>
                    </a:lnTo>
                    <a:lnTo>
                      <a:pt x="403" y="110"/>
                    </a:lnTo>
                    <a:lnTo>
                      <a:pt x="398" y="112"/>
                    </a:lnTo>
                    <a:lnTo>
                      <a:pt x="393" y="113"/>
                    </a:lnTo>
                    <a:lnTo>
                      <a:pt x="387" y="114"/>
                    </a:lnTo>
                    <a:lnTo>
                      <a:pt x="382" y="115"/>
                    </a:lnTo>
                    <a:lnTo>
                      <a:pt x="371" y="118"/>
                    </a:lnTo>
                    <a:lnTo>
                      <a:pt x="359" y="120"/>
                    </a:lnTo>
                    <a:lnTo>
                      <a:pt x="348" y="122"/>
                    </a:lnTo>
                    <a:lnTo>
                      <a:pt x="336" y="124"/>
                    </a:lnTo>
                    <a:lnTo>
                      <a:pt x="324" y="126"/>
                    </a:lnTo>
                    <a:lnTo>
                      <a:pt x="312" y="128"/>
                    </a:lnTo>
                    <a:lnTo>
                      <a:pt x="300" y="130"/>
                    </a:lnTo>
                    <a:lnTo>
                      <a:pt x="287" y="132"/>
                    </a:lnTo>
                    <a:lnTo>
                      <a:pt x="274" y="133"/>
                    </a:lnTo>
                    <a:lnTo>
                      <a:pt x="261" y="135"/>
                    </a:lnTo>
                    <a:lnTo>
                      <a:pt x="248" y="137"/>
                    </a:lnTo>
                    <a:lnTo>
                      <a:pt x="235" y="138"/>
                    </a:lnTo>
                    <a:lnTo>
                      <a:pt x="221" y="140"/>
                    </a:lnTo>
                    <a:lnTo>
                      <a:pt x="208" y="141"/>
                    </a:lnTo>
                    <a:lnTo>
                      <a:pt x="195" y="142"/>
                    </a:lnTo>
                    <a:lnTo>
                      <a:pt x="180" y="143"/>
                    </a:lnTo>
                    <a:lnTo>
                      <a:pt x="166" y="144"/>
                    </a:lnTo>
                    <a:lnTo>
                      <a:pt x="152" y="145"/>
                    </a:lnTo>
                    <a:lnTo>
                      <a:pt x="138" y="146"/>
                    </a:lnTo>
                    <a:lnTo>
                      <a:pt x="123" y="147"/>
                    </a:lnTo>
                    <a:lnTo>
                      <a:pt x="109" y="148"/>
                    </a:lnTo>
                    <a:lnTo>
                      <a:pt x="94" y="148"/>
                    </a:lnTo>
                    <a:lnTo>
                      <a:pt x="79" y="149"/>
                    </a:lnTo>
                    <a:lnTo>
                      <a:pt x="64" y="149"/>
                    </a:lnTo>
                    <a:lnTo>
                      <a:pt x="49" y="150"/>
                    </a:lnTo>
                    <a:lnTo>
                      <a:pt x="34" y="150"/>
                    </a:lnTo>
                    <a:lnTo>
                      <a:pt x="19" y="150"/>
                    </a:lnTo>
                    <a:lnTo>
                      <a:pt x="4" y="150"/>
                    </a:lnTo>
                    <a:lnTo>
                      <a:pt x="4" y="150"/>
                    </a:lnTo>
                    <a:lnTo>
                      <a:pt x="4" y="150"/>
                    </a:lnTo>
                    <a:lnTo>
                      <a:pt x="3" y="150"/>
                    </a:lnTo>
                    <a:lnTo>
                      <a:pt x="3" y="150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2" y="155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2" name="Forme libre 501"/>
              <p:cNvSpPr/>
              <p:nvPr/>
            </p:nvSpPr>
            <p:spPr>
              <a:xfrm>
                <a:off x="4318920" y="2363400"/>
                <a:ext cx="215640" cy="5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8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40"/>
                    </a:lnTo>
                    <a:lnTo>
                      <a:pt x="20" y="43"/>
                    </a:lnTo>
                    <a:lnTo>
                      <a:pt x="21" y="44"/>
                    </a:lnTo>
                    <a:lnTo>
                      <a:pt x="23" y="46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3"/>
                    </a:lnTo>
                    <a:lnTo>
                      <a:pt x="35" y="56"/>
                    </a:lnTo>
                    <a:lnTo>
                      <a:pt x="37" y="57"/>
                    </a:lnTo>
                    <a:lnTo>
                      <a:pt x="40" y="59"/>
                    </a:lnTo>
                    <a:lnTo>
                      <a:pt x="42" y="61"/>
                    </a:lnTo>
                    <a:lnTo>
                      <a:pt x="45" y="62"/>
                    </a:lnTo>
                    <a:lnTo>
                      <a:pt x="48" y="64"/>
                    </a:lnTo>
                    <a:lnTo>
                      <a:pt x="51" y="66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60" y="71"/>
                    </a:lnTo>
                    <a:lnTo>
                      <a:pt x="63" y="73"/>
                    </a:lnTo>
                    <a:lnTo>
                      <a:pt x="67" y="74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81" y="81"/>
                    </a:lnTo>
                    <a:lnTo>
                      <a:pt x="84" y="83"/>
                    </a:lnTo>
                    <a:lnTo>
                      <a:pt x="88" y="84"/>
                    </a:lnTo>
                    <a:lnTo>
                      <a:pt x="92" y="86"/>
                    </a:lnTo>
                    <a:lnTo>
                      <a:pt x="96" y="87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8" y="92"/>
                    </a:lnTo>
                    <a:lnTo>
                      <a:pt x="112" y="94"/>
                    </a:lnTo>
                    <a:lnTo>
                      <a:pt x="116" y="95"/>
                    </a:lnTo>
                    <a:lnTo>
                      <a:pt x="121" y="97"/>
                    </a:lnTo>
                    <a:lnTo>
                      <a:pt x="125" y="98"/>
                    </a:lnTo>
                    <a:lnTo>
                      <a:pt x="130" y="99"/>
                    </a:lnTo>
                    <a:lnTo>
                      <a:pt x="134" y="101"/>
                    </a:lnTo>
                    <a:lnTo>
                      <a:pt x="138" y="103"/>
                    </a:lnTo>
                    <a:lnTo>
                      <a:pt x="143" y="104"/>
                    </a:lnTo>
                    <a:lnTo>
                      <a:pt x="148" y="105"/>
                    </a:lnTo>
                    <a:lnTo>
                      <a:pt x="153" y="107"/>
                    </a:lnTo>
                    <a:lnTo>
                      <a:pt x="158" y="108"/>
                    </a:lnTo>
                    <a:lnTo>
                      <a:pt x="162" y="109"/>
                    </a:lnTo>
                    <a:lnTo>
                      <a:pt x="167" y="111"/>
                    </a:lnTo>
                    <a:lnTo>
                      <a:pt x="172" y="112"/>
                    </a:lnTo>
                    <a:lnTo>
                      <a:pt x="177" y="113"/>
                    </a:lnTo>
                    <a:lnTo>
                      <a:pt x="182" y="115"/>
                    </a:lnTo>
                    <a:lnTo>
                      <a:pt x="188" y="116"/>
                    </a:lnTo>
                    <a:lnTo>
                      <a:pt x="193" y="117"/>
                    </a:lnTo>
                    <a:lnTo>
                      <a:pt x="198" y="119"/>
                    </a:lnTo>
                    <a:lnTo>
                      <a:pt x="203" y="120"/>
                    </a:lnTo>
                    <a:lnTo>
                      <a:pt x="209" y="121"/>
                    </a:lnTo>
                    <a:lnTo>
                      <a:pt x="214" y="122"/>
                    </a:lnTo>
                    <a:lnTo>
                      <a:pt x="220" y="123"/>
                    </a:lnTo>
                    <a:lnTo>
                      <a:pt x="231" y="125"/>
                    </a:lnTo>
                    <a:lnTo>
                      <a:pt x="242" y="128"/>
                    </a:lnTo>
                    <a:lnTo>
                      <a:pt x="254" y="130"/>
                    </a:lnTo>
                    <a:lnTo>
                      <a:pt x="266" y="132"/>
                    </a:lnTo>
                    <a:lnTo>
                      <a:pt x="278" y="134"/>
                    </a:lnTo>
                    <a:lnTo>
                      <a:pt x="290" y="136"/>
                    </a:lnTo>
                    <a:lnTo>
                      <a:pt x="303" y="138"/>
                    </a:lnTo>
                    <a:lnTo>
                      <a:pt x="315" y="140"/>
                    </a:lnTo>
                    <a:lnTo>
                      <a:pt x="328" y="142"/>
                    </a:lnTo>
                    <a:lnTo>
                      <a:pt x="341" y="143"/>
                    </a:lnTo>
                    <a:lnTo>
                      <a:pt x="354" y="145"/>
                    </a:lnTo>
                    <a:lnTo>
                      <a:pt x="368" y="146"/>
                    </a:lnTo>
                    <a:lnTo>
                      <a:pt x="381" y="148"/>
                    </a:lnTo>
                    <a:lnTo>
                      <a:pt x="395" y="149"/>
                    </a:lnTo>
                    <a:lnTo>
                      <a:pt x="409" y="151"/>
                    </a:lnTo>
                    <a:lnTo>
                      <a:pt x="422" y="152"/>
                    </a:lnTo>
                    <a:lnTo>
                      <a:pt x="437" y="153"/>
                    </a:lnTo>
                    <a:lnTo>
                      <a:pt x="451" y="154"/>
                    </a:lnTo>
                    <a:lnTo>
                      <a:pt x="465" y="155"/>
                    </a:lnTo>
                    <a:lnTo>
                      <a:pt x="480" y="155"/>
                    </a:lnTo>
                    <a:lnTo>
                      <a:pt x="495" y="156"/>
                    </a:lnTo>
                    <a:lnTo>
                      <a:pt x="509" y="157"/>
                    </a:lnTo>
                    <a:lnTo>
                      <a:pt x="524" y="157"/>
                    </a:lnTo>
                    <a:lnTo>
                      <a:pt x="539" y="158"/>
                    </a:lnTo>
                    <a:lnTo>
                      <a:pt x="554" y="158"/>
                    </a:lnTo>
                    <a:lnTo>
                      <a:pt x="569" y="158"/>
                    </a:lnTo>
                    <a:lnTo>
                      <a:pt x="585" y="158"/>
                    </a:lnTo>
                    <a:lnTo>
                      <a:pt x="600" y="158"/>
                    </a:lnTo>
                    <a:lnTo>
                      <a:pt x="600" y="153"/>
                    </a:lnTo>
                    <a:lnTo>
                      <a:pt x="585" y="153"/>
                    </a:lnTo>
                    <a:lnTo>
                      <a:pt x="569" y="153"/>
                    </a:lnTo>
                    <a:lnTo>
                      <a:pt x="554" y="153"/>
                    </a:lnTo>
                    <a:lnTo>
                      <a:pt x="539" y="152"/>
                    </a:lnTo>
                    <a:lnTo>
                      <a:pt x="525" y="152"/>
                    </a:lnTo>
                    <a:lnTo>
                      <a:pt x="510" y="151"/>
                    </a:lnTo>
                    <a:lnTo>
                      <a:pt x="495" y="151"/>
                    </a:lnTo>
                    <a:lnTo>
                      <a:pt x="480" y="150"/>
                    </a:lnTo>
                    <a:lnTo>
                      <a:pt x="466" y="149"/>
                    </a:lnTo>
                    <a:lnTo>
                      <a:pt x="452" y="148"/>
                    </a:lnTo>
                    <a:lnTo>
                      <a:pt x="437" y="147"/>
                    </a:lnTo>
                    <a:lnTo>
                      <a:pt x="423" y="146"/>
                    </a:lnTo>
                    <a:lnTo>
                      <a:pt x="409" y="145"/>
                    </a:lnTo>
                    <a:lnTo>
                      <a:pt x="395" y="144"/>
                    </a:lnTo>
                    <a:lnTo>
                      <a:pt x="382" y="142"/>
                    </a:lnTo>
                    <a:lnTo>
                      <a:pt x="368" y="141"/>
                    </a:lnTo>
                    <a:lnTo>
                      <a:pt x="355" y="140"/>
                    </a:lnTo>
                    <a:lnTo>
                      <a:pt x="342" y="138"/>
                    </a:lnTo>
                    <a:lnTo>
                      <a:pt x="329" y="136"/>
                    </a:lnTo>
                    <a:lnTo>
                      <a:pt x="316" y="134"/>
                    </a:lnTo>
                    <a:lnTo>
                      <a:pt x="304" y="133"/>
                    </a:lnTo>
                    <a:lnTo>
                      <a:pt x="292" y="131"/>
                    </a:lnTo>
                    <a:lnTo>
                      <a:pt x="279" y="129"/>
                    </a:lnTo>
                    <a:lnTo>
                      <a:pt x="268" y="127"/>
                    </a:lnTo>
                    <a:lnTo>
                      <a:pt x="256" y="125"/>
                    </a:lnTo>
                    <a:lnTo>
                      <a:pt x="244" y="123"/>
                    </a:lnTo>
                    <a:lnTo>
                      <a:pt x="233" y="120"/>
                    </a:lnTo>
                    <a:lnTo>
                      <a:pt x="222" y="118"/>
                    </a:lnTo>
                    <a:lnTo>
                      <a:pt x="216" y="117"/>
                    </a:lnTo>
                    <a:lnTo>
                      <a:pt x="211" y="116"/>
                    </a:lnTo>
                    <a:lnTo>
                      <a:pt x="205" y="115"/>
                    </a:lnTo>
                    <a:lnTo>
                      <a:pt x="200" y="113"/>
                    </a:lnTo>
                    <a:lnTo>
                      <a:pt x="195" y="112"/>
                    </a:lnTo>
                    <a:lnTo>
                      <a:pt x="190" y="111"/>
                    </a:lnTo>
                    <a:lnTo>
                      <a:pt x="185" y="109"/>
                    </a:lnTo>
                    <a:lnTo>
                      <a:pt x="179" y="108"/>
                    </a:lnTo>
                    <a:lnTo>
                      <a:pt x="174" y="107"/>
                    </a:lnTo>
                    <a:lnTo>
                      <a:pt x="170" y="106"/>
                    </a:lnTo>
                    <a:lnTo>
                      <a:pt x="165" y="104"/>
                    </a:lnTo>
                    <a:lnTo>
                      <a:pt x="160" y="103"/>
                    </a:lnTo>
                    <a:lnTo>
                      <a:pt x="155" y="101"/>
                    </a:lnTo>
                    <a:lnTo>
                      <a:pt x="151" y="100"/>
                    </a:lnTo>
                    <a:lnTo>
                      <a:pt x="146" y="99"/>
                    </a:lnTo>
                    <a:lnTo>
                      <a:pt x="141" y="97"/>
                    </a:lnTo>
                    <a:lnTo>
                      <a:pt x="137" y="96"/>
                    </a:lnTo>
                    <a:lnTo>
                      <a:pt x="132" y="95"/>
                    </a:lnTo>
                    <a:lnTo>
                      <a:pt x="128" y="93"/>
                    </a:lnTo>
                    <a:lnTo>
                      <a:pt x="124" y="92"/>
                    </a:lnTo>
                    <a:lnTo>
                      <a:pt x="120" y="90"/>
                    </a:lnTo>
                    <a:lnTo>
                      <a:pt x="116" y="89"/>
                    </a:lnTo>
                    <a:lnTo>
                      <a:pt x="111" y="87"/>
                    </a:lnTo>
                    <a:lnTo>
                      <a:pt x="107" y="86"/>
                    </a:lnTo>
                    <a:lnTo>
                      <a:pt x="103" y="84"/>
                    </a:lnTo>
                    <a:lnTo>
                      <a:pt x="100" y="83"/>
                    </a:lnTo>
                    <a:lnTo>
                      <a:pt x="95" y="81"/>
                    </a:lnTo>
                    <a:lnTo>
                      <a:pt x="92" y="80"/>
                    </a:lnTo>
                    <a:lnTo>
                      <a:pt x="88" y="78"/>
                    </a:lnTo>
                    <a:lnTo>
                      <a:pt x="84" y="76"/>
                    </a:lnTo>
                    <a:lnTo>
                      <a:pt x="81" y="75"/>
                    </a:lnTo>
                    <a:lnTo>
                      <a:pt x="78" y="73"/>
                    </a:lnTo>
                    <a:lnTo>
                      <a:pt x="74" y="72"/>
                    </a:lnTo>
                    <a:lnTo>
                      <a:pt x="71" y="70"/>
                    </a:lnTo>
                    <a:lnTo>
                      <a:pt x="68" y="68"/>
                    </a:lnTo>
                    <a:lnTo>
                      <a:pt x="64" y="67"/>
                    </a:lnTo>
                    <a:lnTo>
                      <a:pt x="62" y="65"/>
                    </a:lnTo>
                    <a:lnTo>
                      <a:pt x="58" y="63"/>
                    </a:lnTo>
                    <a:lnTo>
                      <a:pt x="56" y="62"/>
                    </a:lnTo>
                    <a:lnTo>
                      <a:pt x="53" y="60"/>
                    </a:lnTo>
                    <a:lnTo>
                      <a:pt x="50" y="58"/>
                    </a:lnTo>
                    <a:lnTo>
                      <a:pt x="47" y="57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40" y="51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3" y="46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6" y="39"/>
                    </a:lnTo>
                    <a:lnTo>
                      <a:pt x="24" y="37"/>
                    </a:lnTo>
                    <a:lnTo>
                      <a:pt x="22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0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3" name="Forme libre 502"/>
              <p:cNvSpPr/>
              <p:nvPr/>
            </p:nvSpPr>
            <p:spPr>
              <a:xfrm>
                <a:off x="4318920" y="2307960"/>
                <a:ext cx="21708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4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1" y="5"/>
                    </a:lnTo>
                    <a:lnTo>
                      <a:pt x="601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3"/>
                    </a:lnTo>
                    <a:lnTo>
                      <a:pt x="604" y="3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4" name="Forme libre 503"/>
              <p:cNvSpPr/>
              <p:nvPr/>
            </p:nvSpPr>
            <p:spPr>
              <a:xfrm>
                <a:off x="4534920" y="23079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4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1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5" name="Forme libre 504"/>
              <p:cNvSpPr/>
              <p:nvPr/>
            </p:nvSpPr>
            <p:spPr>
              <a:xfrm>
                <a:off x="4319640" y="2251800"/>
                <a:ext cx="429840" cy="113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5" h="317">
                    <a:moveTo>
                      <a:pt x="0" y="0"/>
                    </a:moveTo>
                    <a:lnTo>
                      <a:pt x="0" y="317"/>
                    </a:lnTo>
                    <a:lnTo>
                      <a:pt x="1195" y="317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rgbClr val="007BB5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6" name="Forme libre 505"/>
              <p:cNvSpPr/>
              <p:nvPr/>
            </p:nvSpPr>
            <p:spPr>
              <a:xfrm>
                <a:off x="4320360" y="219312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7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7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009BD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7" name="Forme libre 506"/>
              <p:cNvSpPr/>
              <p:nvPr/>
            </p:nvSpPr>
            <p:spPr>
              <a:xfrm>
                <a:off x="4534920" y="2248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5"/>
                    </a:lnTo>
                    <a:lnTo>
                      <a:pt x="46" y="155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3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6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5"/>
                    </a:lnTo>
                    <a:lnTo>
                      <a:pt x="310" y="133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19"/>
                    </a:lnTo>
                    <a:lnTo>
                      <a:pt x="391" y="118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09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5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8"/>
                    </a:lnTo>
                    <a:lnTo>
                      <a:pt x="470" y="97"/>
                    </a:lnTo>
                    <a:lnTo>
                      <a:pt x="475" y="95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89"/>
                    </a:lnTo>
                    <a:lnTo>
                      <a:pt x="496" y="88"/>
                    </a:lnTo>
                    <a:lnTo>
                      <a:pt x="500" y="86"/>
                    </a:lnTo>
                    <a:lnTo>
                      <a:pt x="504" y="85"/>
                    </a:lnTo>
                    <a:lnTo>
                      <a:pt x="508" y="83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3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3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6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7"/>
                    </a:lnTo>
                    <a:lnTo>
                      <a:pt x="574" y="45"/>
                    </a:lnTo>
                    <a:lnTo>
                      <a:pt x="577" y="44"/>
                    </a:lnTo>
                    <a:lnTo>
                      <a:pt x="579" y="41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2"/>
                    </a:lnTo>
                    <a:lnTo>
                      <a:pt x="589" y="30"/>
                    </a:lnTo>
                    <a:lnTo>
                      <a:pt x="590" y="28"/>
                    </a:lnTo>
                    <a:lnTo>
                      <a:pt x="592" y="26"/>
                    </a:lnTo>
                    <a:lnTo>
                      <a:pt x="593" y="24"/>
                    </a:lnTo>
                    <a:lnTo>
                      <a:pt x="594" y="22"/>
                    </a:lnTo>
                    <a:lnTo>
                      <a:pt x="595" y="20"/>
                    </a:lnTo>
                    <a:lnTo>
                      <a:pt x="596" y="18"/>
                    </a:lnTo>
                    <a:lnTo>
                      <a:pt x="597" y="16"/>
                    </a:lnTo>
                    <a:lnTo>
                      <a:pt x="598" y="14"/>
                    </a:lnTo>
                    <a:lnTo>
                      <a:pt x="598" y="12"/>
                    </a:lnTo>
                    <a:lnTo>
                      <a:pt x="599" y="10"/>
                    </a:lnTo>
                    <a:lnTo>
                      <a:pt x="599" y="8"/>
                    </a:lnTo>
                    <a:lnTo>
                      <a:pt x="600" y="6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5"/>
                    </a:lnTo>
                    <a:lnTo>
                      <a:pt x="592" y="7"/>
                    </a:lnTo>
                    <a:lnTo>
                      <a:pt x="592" y="9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6"/>
                    </a:lnTo>
                    <a:lnTo>
                      <a:pt x="588" y="19"/>
                    </a:lnTo>
                    <a:lnTo>
                      <a:pt x="587" y="20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7"/>
                    </a:lnTo>
                    <a:lnTo>
                      <a:pt x="581" y="29"/>
                    </a:lnTo>
                    <a:lnTo>
                      <a:pt x="579" y="31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6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5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0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7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2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7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5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7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3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7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1"/>
                    </a:lnTo>
                    <a:lnTo>
                      <a:pt x="430" y="103"/>
                    </a:lnTo>
                    <a:lnTo>
                      <a:pt x="426" y="104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09"/>
                    </a:lnTo>
                    <a:lnTo>
                      <a:pt x="400" y="110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4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6"/>
                    </a:lnTo>
                    <a:lnTo>
                      <a:pt x="308" y="128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3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8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2"/>
                    </a:lnTo>
                    <a:lnTo>
                      <a:pt x="177" y="143"/>
                    </a:lnTo>
                    <a:lnTo>
                      <a:pt x="163" y="144"/>
                    </a:lnTo>
                    <a:lnTo>
                      <a:pt x="148" y="145"/>
                    </a:lnTo>
                    <a:lnTo>
                      <a:pt x="134" y="146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8"/>
                    </a:lnTo>
                    <a:lnTo>
                      <a:pt x="75" y="149"/>
                    </a:lnTo>
                    <a:lnTo>
                      <a:pt x="61" y="149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8" name="Forme libre 507"/>
              <p:cNvSpPr/>
              <p:nvPr/>
            </p:nvSpPr>
            <p:spPr>
              <a:xfrm>
                <a:off x="4318920" y="2248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8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1"/>
                    </a:lnTo>
                    <a:lnTo>
                      <a:pt x="23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3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3"/>
                    </a:lnTo>
                    <a:lnTo>
                      <a:pt x="96" y="85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5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09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8"/>
                    </a:lnTo>
                    <a:lnTo>
                      <a:pt x="214" y="119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3"/>
                    </a:lnTo>
                    <a:lnTo>
                      <a:pt x="303" y="135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6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3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5"/>
                    </a:lnTo>
                    <a:lnTo>
                      <a:pt x="569" y="155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0"/>
                    </a:lnTo>
                    <a:lnTo>
                      <a:pt x="585" y="150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49"/>
                    </a:lnTo>
                    <a:lnTo>
                      <a:pt x="525" y="149"/>
                    </a:lnTo>
                    <a:lnTo>
                      <a:pt x="510" y="148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6"/>
                    </a:lnTo>
                    <a:lnTo>
                      <a:pt x="452" y="145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09" y="142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8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3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8"/>
                    </a:lnTo>
                    <a:lnTo>
                      <a:pt x="279" y="126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4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0"/>
                    </a:lnTo>
                    <a:lnTo>
                      <a:pt x="195" y="109"/>
                    </a:lnTo>
                    <a:lnTo>
                      <a:pt x="190" y="108"/>
                    </a:lnTo>
                    <a:lnTo>
                      <a:pt x="185" y="107"/>
                    </a:lnTo>
                    <a:lnTo>
                      <a:pt x="179" y="106"/>
                    </a:lnTo>
                    <a:lnTo>
                      <a:pt x="174" y="104"/>
                    </a:lnTo>
                    <a:lnTo>
                      <a:pt x="170" y="103"/>
                    </a:lnTo>
                    <a:lnTo>
                      <a:pt x="165" y="101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7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3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7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5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6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09" name="Forme libre 508"/>
              <p:cNvSpPr/>
              <p:nvPr/>
            </p:nvSpPr>
            <p:spPr>
              <a:xfrm>
                <a:off x="4318920" y="219204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1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8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7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3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3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9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4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5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8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4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10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0" name="Forme libre 509"/>
              <p:cNvSpPr/>
              <p:nvPr/>
            </p:nvSpPr>
            <p:spPr>
              <a:xfrm>
                <a:off x="4534920" y="219204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50"/>
                    </a:lnTo>
                    <a:lnTo>
                      <a:pt x="599" y="148"/>
                    </a:lnTo>
                    <a:lnTo>
                      <a:pt x="599" y="146"/>
                    </a:lnTo>
                    <a:lnTo>
                      <a:pt x="598" y="144"/>
                    </a:lnTo>
                    <a:lnTo>
                      <a:pt x="598" y="142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4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9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3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3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7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8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1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10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4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8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1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5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1" name="Forme libre 510"/>
              <p:cNvSpPr/>
              <p:nvPr/>
            </p:nvSpPr>
            <p:spPr>
              <a:xfrm>
                <a:off x="4318920" y="22507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2" name="Forme libre 511"/>
              <p:cNvSpPr/>
              <p:nvPr/>
            </p:nvSpPr>
            <p:spPr>
              <a:xfrm>
                <a:off x="4318920" y="2251440"/>
                <a:ext cx="2160" cy="1134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16">
                    <a:moveTo>
                      <a:pt x="7" y="316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3" name="Forme libre 512"/>
              <p:cNvSpPr/>
              <p:nvPr/>
            </p:nvSpPr>
            <p:spPr>
              <a:xfrm>
                <a:off x="4318920" y="236520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4" name="Forme libre 513"/>
              <p:cNvSpPr/>
              <p:nvPr/>
            </p:nvSpPr>
            <p:spPr>
              <a:xfrm>
                <a:off x="4748400" y="22507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5" name="Forme libre 514"/>
              <p:cNvSpPr/>
              <p:nvPr/>
            </p:nvSpPr>
            <p:spPr>
              <a:xfrm>
                <a:off x="4748400" y="2251440"/>
                <a:ext cx="2160" cy="1134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16">
                    <a:moveTo>
                      <a:pt x="7" y="316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6" name="Forme libre 515"/>
              <p:cNvSpPr/>
              <p:nvPr/>
            </p:nvSpPr>
            <p:spPr>
              <a:xfrm>
                <a:off x="4748400" y="236520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7" name="Forme libre 516"/>
              <p:cNvSpPr/>
              <p:nvPr/>
            </p:nvSpPr>
            <p:spPr>
              <a:xfrm>
                <a:off x="4320360" y="218628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7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2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2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7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0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0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A04F5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8" name="Forme libre 517"/>
              <p:cNvSpPr/>
              <p:nvPr/>
            </p:nvSpPr>
            <p:spPr>
              <a:xfrm>
                <a:off x="4534920" y="22413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6"/>
                    </a:lnTo>
                    <a:lnTo>
                      <a:pt x="46" y="155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3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6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5"/>
                    </a:lnTo>
                    <a:lnTo>
                      <a:pt x="310" y="133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20"/>
                    </a:lnTo>
                    <a:lnTo>
                      <a:pt x="391" y="118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09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5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8"/>
                    </a:lnTo>
                    <a:lnTo>
                      <a:pt x="470" y="97"/>
                    </a:lnTo>
                    <a:lnTo>
                      <a:pt x="475" y="95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89"/>
                    </a:lnTo>
                    <a:lnTo>
                      <a:pt x="496" y="88"/>
                    </a:lnTo>
                    <a:lnTo>
                      <a:pt x="500" y="86"/>
                    </a:lnTo>
                    <a:lnTo>
                      <a:pt x="504" y="85"/>
                    </a:lnTo>
                    <a:lnTo>
                      <a:pt x="508" y="83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3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3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6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7"/>
                    </a:lnTo>
                    <a:lnTo>
                      <a:pt x="574" y="45"/>
                    </a:lnTo>
                    <a:lnTo>
                      <a:pt x="577" y="44"/>
                    </a:lnTo>
                    <a:lnTo>
                      <a:pt x="579" y="42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2"/>
                    </a:lnTo>
                    <a:lnTo>
                      <a:pt x="589" y="30"/>
                    </a:lnTo>
                    <a:lnTo>
                      <a:pt x="590" y="28"/>
                    </a:lnTo>
                    <a:lnTo>
                      <a:pt x="592" y="26"/>
                    </a:lnTo>
                    <a:lnTo>
                      <a:pt x="593" y="24"/>
                    </a:lnTo>
                    <a:lnTo>
                      <a:pt x="594" y="22"/>
                    </a:lnTo>
                    <a:lnTo>
                      <a:pt x="595" y="20"/>
                    </a:lnTo>
                    <a:lnTo>
                      <a:pt x="596" y="19"/>
                    </a:lnTo>
                    <a:lnTo>
                      <a:pt x="597" y="16"/>
                    </a:lnTo>
                    <a:lnTo>
                      <a:pt x="598" y="14"/>
                    </a:lnTo>
                    <a:lnTo>
                      <a:pt x="598" y="12"/>
                    </a:lnTo>
                    <a:lnTo>
                      <a:pt x="599" y="10"/>
                    </a:lnTo>
                    <a:lnTo>
                      <a:pt x="599" y="8"/>
                    </a:lnTo>
                    <a:lnTo>
                      <a:pt x="600" y="6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5"/>
                    </a:lnTo>
                    <a:lnTo>
                      <a:pt x="592" y="8"/>
                    </a:lnTo>
                    <a:lnTo>
                      <a:pt x="592" y="9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8" y="19"/>
                    </a:lnTo>
                    <a:lnTo>
                      <a:pt x="587" y="20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7"/>
                    </a:lnTo>
                    <a:lnTo>
                      <a:pt x="581" y="29"/>
                    </a:lnTo>
                    <a:lnTo>
                      <a:pt x="579" y="31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7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5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0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7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2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7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5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7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3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8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2"/>
                    </a:lnTo>
                    <a:lnTo>
                      <a:pt x="430" y="103"/>
                    </a:lnTo>
                    <a:lnTo>
                      <a:pt x="426" y="104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09"/>
                    </a:lnTo>
                    <a:lnTo>
                      <a:pt x="400" y="111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4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6"/>
                    </a:lnTo>
                    <a:lnTo>
                      <a:pt x="308" y="128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4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8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2"/>
                    </a:lnTo>
                    <a:lnTo>
                      <a:pt x="177" y="143"/>
                    </a:lnTo>
                    <a:lnTo>
                      <a:pt x="163" y="144"/>
                    </a:lnTo>
                    <a:lnTo>
                      <a:pt x="148" y="145"/>
                    </a:lnTo>
                    <a:lnTo>
                      <a:pt x="134" y="146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8"/>
                    </a:lnTo>
                    <a:lnTo>
                      <a:pt x="75" y="149"/>
                    </a:lnTo>
                    <a:lnTo>
                      <a:pt x="61" y="149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19" name="Forme libre 518"/>
              <p:cNvSpPr/>
              <p:nvPr/>
            </p:nvSpPr>
            <p:spPr>
              <a:xfrm>
                <a:off x="4318920" y="22413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3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3"/>
                    </a:lnTo>
                    <a:lnTo>
                      <a:pt x="96" y="85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5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09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8"/>
                    </a:lnTo>
                    <a:lnTo>
                      <a:pt x="214" y="120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3"/>
                    </a:lnTo>
                    <a:lnTo>
                      <a:pt x="303" y="135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6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3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5"/>
                    </a:lnTo>
                    <a:lnTo>
                      <a:pt x="569" y="156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0"/>
                    </a:lnTo>
                    <a:lnTo>
                      <a:pt x="585" y="150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49"/>
                    </a:lnTo>
                    <a:lnTo>
                      <a:pt x="525" y="149"/>
                    </a:lnTo>
                    <a:lnTo>
                      <a:pt x="510" y="148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6"/>
                    </a:lnTo>
                    <a:lnTo>
                      <a:pt x="452" y="145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09" y="142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8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4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8"/>
                    </a:lnTo>
                    <a:lnTo>
                      <a:pt x="279" y="126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4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1"/>
                    </a:lnTo>
                    <a:lnTo>
                      <a:pt x="195" y="109"/>
                    </a:lnTo>
                    <a:lnTo>
                      <a:pt x="190" y="108"/>
                    </a:lnTo>
                    <a:lnTo>
                      <a:pt x="185" y="107"/>
                    </a:lnTo>
                    <a:lnTo>
                      <a:pt x="179" y="106"/>
                    </a:lnTo>
                    <a:lnTo>
                      <a:pt x="174" y="104"/>
                    </a:lnTo>
                    <a:lnTo>
                      <a:pt x="170" y="103"/>
                    </a:lnTo>
                    <a:lnTo>
                      <a:pt x="165" y="102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8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3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7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5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0" name="Forme libre 519"/>
              <p:cNvSpPr/>
              <p:nvPr/>
            </p:nvSpPr>
            <p:spPr>
              <a:xfrm>
                <a:off x="4318920" y="2185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3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14" y="36"/>
                    </a:lnTo>
                    <a:lnTo>
                      <a:pt x="209" y="37"/>
                    </a:lnTo>
                    <a:lnTo>
                      <a:pt x="203" y="39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2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5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4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7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5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2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05" y="44"/>
                    </a:lnTo>
                    <a:lnTo>
                      <a:pt x="211" y="43"/>
                    </a:lnTo>
                    <a:lnTo>
                      <a:pt x="216" y="41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5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1" name="Forme libre 520"/>
              <p:cNvSpPr/>
              <p:nvPr/>
            </p:nvSpPr>
            <p:spPr>
              <a:xfrm>
                <a:off x="4534920" y="2185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50"/>
                    </a:lnTo>
                    <a:lnTo>
                      <a:pt x="599" y="148"/>
                    </a:lnTo>
                    <a:lnTo>
                      <a:pt x="599" y="146"/>
                    </a:lnTo>
                    <a:lnTo>
                      <a:pt x="598" y="144"/>
                    </a:lnTo>
                    <a:lnTo>
                      <a:pt x="598" y="142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4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5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2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3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5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8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5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7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2" name="Forme libre 521"/>
              <p:cNvSpPr/>
              <p:nvPr/>
            </p:nvSpPr>
            <p:spPr>
              <a:xfrm>
                <a:off x="4319640" y="2205719"/>
                <a:ext cx="429840" cy="370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5" h="104">
                    <a:moveTo>
                      <a:pt x="0" y="0"/>
                    </a:moveTo>
                    <a:lnTo>
                      <a:pt x="0" y="104"/>
                    </a:lnTo>
                    <a:lnTo>
                      <a:pt x="1195" y="104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rgbClr val="A04F5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3" name="Forme libre 522"/>
              <p:cNvSpPr/>
              <p:nvPr/>
            </p:nvSpPr>
            <p:spPr>
              <a:xfrm>
                <a:off x="4320360" y="214920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6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0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0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6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D25E6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4" name="Forme libre 523"/>
              <p:cNvSpPr/>
              <p:nvPr/>
            </p:nvSpPr>
            <p:spPr>
              <a:xfrm>
                <a:off x="4533840" y="2204279"/>
                <a:ext cx="21672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3" h="156">
                    <a:moveTo>
                      <a:pt x="4" y="156"/>
                    </a:moveTo>
                    <a:lnTo>
                      <a:pt x="4" y="156"/>
                    </a:lnTo>
                    <a:lnTo>
                      <a:pt x="19" y="156"/>
                    </a:lnTo>
                    <a:lnTo>
                      <a:pt x="34" y="156"/>
                    </a:lnTo>
                    <a:lnTo>
                      <a:pt x="49" y="156"/>
                    </a:lnTo>
                    <a:lnTo>
                      <a:pt x="64" y="155"/>
                    </a:lnTo>
                    <a:lnTo>
                      <a:pt x="79" y="155"/>
                    </a:lnTo>
                    <a:lnTo>
                      <a:pt x="95" y="154"/>
                    </a:lnTo>
                    <a:lnTo>
                      <a:pt x="109" y="154"/>
                    </a:lnTo>
                    <a:lnTo>
                      <a:pt x="124" y="153"/>
                    </a:lnTo>
                    <a:lnTo>
                      <a:pt x="138" y="152"/>
                    </a:lnTo>
                    <a:lnTo>
                      <a:pt x="153" y="151"/>
                    </a:lnTo>
                    <a:lnTo>
                      <a:pt x="167" y="150"/>
                    </a:lnTo>
                    <a:lnTo>
                      <a:pt x="181" y="149"/>
                    </a:lnTo>
                    <a:lnTo>
                      <a:pt x="195" y="148"/>
                    </a:lnTo>
                    <a:lnTo>
                      <a:pt x="209" y="147"/>
                    </a:lnTo>
                    <a:lnTo>
                      <a:pt x="222" y="145"/>
                    </a:lnTo>
                    <a:lnTo>
                      <a:pt x="236" y="144"/>
                    </a:lnTo>
                    <a:lnTo>
                      <a:pt x="249" y="142"/>
                    </a:lnTo>
                    <a:lnTo>
                      <a:pt x="263" y="141"/>
                    </a:lnTo>
                    <a:lnTo>
                      <a:pt x="275" y="139"/>
                    </a:lnTo>
                    <a:lnTo>
                      <a:pt x="289" y="137"/>
                    </a:lnTo>
                    <a:lnTo>
                      <a:pt x="301" y="136"/>
                    </a:lnTo>
                    <a:lnTo>
                      <a:pt x="313" y="134"/>
                    </a:lnTo>
                    <a:lnTo>
                      <a:pt x="326" y="132"/>
                    </a:lnTo>
                    <a:lnTo>
                      <a:pt x="338" y="130"/>
                    </a:lnTo>
                    <a:lnTo>
                      <a:pt x="349" y="128"/>
                    </a:lnTo>
                    <a:lnTo>
                      <a:pt x="361" y="125"/>
                    </a:lnTo>
                    <a:lnTo>
                      <a:pt x="373" y="123"/>
                    </a:lnTo>
                    <a:lnTo>
                      <a:pt x="384" y="121"/>
                    </a:lnTo>
                    <a:lnTo>
                      <a:pt x="389" y="120"/>
                    </a:lnTo>
                    <a:lnTo>
                      <a:pt x="395" y="119"/>
                    </a:lnTo>
                    <a:lnTo>
                      <a:pt x="400" y="117"/>
                    </a:lnTo>
                    <a:lnTo>
                      <a:pt x="405" y="116"/>
                    </a:lnTo>
                    <a:lnTo>
                      <a:pt x="411" y="115"/>
                    </a:lnTo>
                    <a:lnTo>
                      <a:pt x="416" y="113"/>
                    </a:lnTo>
                    <a:lnTo>
                      <a:pt x="421" y="112"/>
                    </a:lnTo>
                    <a:lnTo>
                      <a:pt x="426" y="111"/>
                    </a:lnTo>
                    <a:lnTo>
                      <a:pt x="432" y="110"/>
                    </a:lnTo>
                    <a:lnTo>
                      <a:pt x="437" y="108"/>
                    </a:lnTo>
                    <a:lnTo>
                      <a:pt x="442" y="107"/>
                    </a:lnTo>
                    <a:lnTo>
                      <a:pt x="446" y="106"/>
                    </a:lnTo>
                    <a:lnTo>
                      <a:pt x="451" y="104"/>
                    </a:lnTo>
                    <a:lnTo>
                      <a:pt x="456" y="103"/>
                    </a:lnTo>
                    <a:lnTo>
                      <a:pt x="460" y="101"/>
                    </a:lnTo>
                    <a:lnTo>
                      <a:pt x="465" y="100"/>
                    </a:lnTo>
                    <a:lnTo>
                      <a:pt x="470" y="99"/>
                    </a:lnTo>
                    <a:lnTo>
                      <a:pt x="474" y="97"/>
                    </a:lnTo>
                    <a:lnTo>
                      <a:pt x="479" y="96"/>
                    </a:lnTo>
                    <a:lnTo>
                      <a:pt x="483" y="94"/>
                    </a:lnTo>
                    <a:lnTo>
                      <a:pt x="487" y="93"/>
                    </a:lnTo>
                    <a:lnTo>
                      <a:pt x="491" y="91"/>
                    </a:lnTo>
                    <a:lnTo>
                      <a:pt x="495" y="90"/>
                    </a:lnTo>
                    <a:lnTo>
                      <a:pt x="500" y="88"/>
                    </a:lnTo>
                    <a:lnTo>
                      <a:pt x="504" y="87"/>
                    </a:lnTo>
                    <a:lnTo>
                      <a:pt x="508" y="85"/>
                    </a:lnTo>
                    <a:lnTo>
                      <a:pt x="511" y="84"/>
                    </a:lnTo>
                    <a:lnTo>
                      <a:pt x="516" y="82"/>
                    </a:lnTo>
                    <a:lnTo>
                      <a:pt x="519" y="80"/>
                    </a:lnTo>
                    <a:lnTo>
                      <a:pt x="523" y="79"/>
                    </a:lnTo>
                    <a:lnTo>
                      <a:pt x="526" y="77"/>
                    </a:lnTo>
                    <a:lnTo>
                      <a:pt x="530" y="75"/>
                    </a:lnTo>
                    <a:lnTo>
                      <a:pt x="533" y="74"/>
                    </a:lnTo>
                    <a:lnTo>
                      <a:pt x="537" y="72"/>
                    </a:lnTo>
                    <a:lnTo>
                      <a:pt x="540" y="70"/>
                    </a:lnTo>
                    <a:lnTo>
                      <a:pt x="543" y="69"/>
                    </a:lnTo>
                    <a:lnTo>
                      <a:pt x="547" y="67"/>
                    </a:lnTo>
                    <a:lnTo>
                      <a:pt x="549" y="65"/>
                    </a:lnTo>
                    <a:lnTo>
                      <a:pt x="553" y="64"/>
                    </a:lnTo>
                    <a:lnTo>
                      <a:pt x="555" y="62"/>
                    </a:lnTo>
                    <a:lnTo>
                      <a:pt x="558" y="60"/>
                    </a:lnTo>
                    <a:lnTo>
                      <a:pt x="561" y="58"/>
                    </a:lnTo>
                    <a:lnTo>
                      <a:pt x="563" y="57"/>
                    </a:lnTo>
                    <a:lnTo>
                      <a:pt x="566" y="55"/>
                    </a:lnTo>
                    <a:lnTo>
                      <a:pt x="569" y="53"/>
                    </a:lnTo>
                    <a:lnTo>
                      <a:pt x="571" y="51"/>
                    </a:lnTo>
                    <a:lnTo>
                      <a:pt x="574" y="49"/>
                    </a:lnTo>
                    <a:lnTo>
                      <a:pt x="576" y="48"/>
                    </a:lnTo>
                    <a:lnTo>
                      <a:pt x="578" y="46"/>
                    </a:lnTo>
                    <a:lnTo>
                      <a:pt x="580" y="44"/>
                    </a:lnTo>
                    <a:lnTo>
                      <a:pt x="582" y="42"/>
                    </a:lnTo>
                    <a:lnTo>
                      <a:pt x="584" y="40"/>
                    </a:lnTo>
                    <a:lnTo>
                      <a:pt x="586" y="38"/>
                    </a:lnTo>
                    <a:lnTo>
                      <a:pt x="588" y="36"/>
                    </a:lnTo>
                    <a:lnTo>
                      <a:pt x="589" y="34"/>
                    </a:lnTo>
                    <a:lnTo>
                      <a:pt x="591" y="33"/>
                    </a:lnTo>
                    <a:lnTo>
                      <a:pt x="593" y="31"/>
                    </a:lnTo>
                    <a:lnTo>
                      <a:pt x="594" y="28"/>
                    </a:lnTo>
                    <a:lnTo>
                      <a:pt x="595" y="27"/>
                    </a:lnTo>
                    <a:lnTo>
                      <a:pt x="596" y="25"/>
                    </a:lnTo>
                    <a:lnTo>
                      <a:pt x="598" y="23"/>
                    </a:lnTo>
                    <a:lnTo>
                      <a:pt x="599" y="21"/>
                    </a:lnTo>
                    <a:lnTo>
                      <a:pt x="600" y="19"/>
                    </a:lnTo>
                    <a:lnTo>
                      <a:pt x="600" y="16"/>
                    </a:lnTo>
                    <a:lnTo>
                      <a:pt x="601" y="15"/>
                    </a:lnTo>
                    <a:lnTo>
                      <a:pt x="601" y="13"/>
                    </a:lnTo>
                    <a:lnTo>
                      <a:pt x="602" y="11"/>
                    </a:lnTo>
                    <a:lnTo>
                      <a:pt x="602" y="9"/>
                    </a:lnTo>
                    <a:lnTo>
                      <a:pt x="603" y="7"/>
                    </a:lnTo>
                    <a:lnTo>
                      <a:pt x="603" y="4"/>
                    </a:lnTo>
                    <a:lnTo>
                      <a:pt x="603" y="2"/>
                    </a:lnTo>
                    <a:lnTo>
                      <a:pt x="603" y="0"/>
                    </a:lnTo>
                    <a:lnTo>
                      <a:pt x="596" y="0"/>
                    </a:lnTo>
                    <a:lnTo>
                      <a:pt x="596" y="2"/>
                    </a:lnTo>
                    <a:lnTo>
                      <a:pt x="596" y="4"/>
                    </a:lnTo>
                    <a:lnTo>
                      <a:pt x="596" y="6"/>
                    </a:lnTo>
                    <a:lnTo>
                      <a:pt x="595" y="8"/>
                    </a:lnTo>
                    <a:lnTo>
                      <a:pt x="595" y="10"/>
                    </a:lnTo>
                    <a:lnTo>
                      <a:pt x="595" y="11"/>
                    </a:lnTo>
                    <a:lnTo>
                      <a:pt x="594" y="13"/>
                    </a:lnTo>
                    <a:lnTo>
                      <a:pt x="594" y="15"/>
                    </a:lnTo>
                    <a:lnTo>
                      <a:pt x="593" y="17"/>
                    </a:lnTo>
                    <a:lnTo>
                      <a:pt x="592" y="19"/>
                    </a:lnTo>
                    <a:lnTo>
                      <a:pt x="591" y="21"/>
                    </a:lnTo>
                    <a:lnTo>
                      <a:pt x="590" y="22"/>
                    </a:lnTo>
                    <a:lnTo>
                      <a:pt x="589" y="24"/>
                    </a:lnTo>
                    <a:lnTo>
                      <a:pt x="588" y="26"/>
                    </a:lnTo>
                    <a:lnTo>
                      <a:pt x="586" y="28"/>
                    </a:lnTo>
                    <a:lnTo>
                      <a:pt x="585" y="29"/>
                    </a:lnTo>
                    <a:lnTo>
                      <a:pt x="583" y="32"/>
                    </a:lnTo>
                    <a:lnTo>
                      <a:pt x="582" y="33"/>
                    </a:lnTo>
                    <a:lnTo>
                      <a:pt x="580" y="35"/>
                    </a:lnTo>
                    <a:lnTo>
                      <a:pt x="578" y="37"/>
                    </a:lnTo>
                    <a:lnTo>
                      <a:pt x="577" y="38"/>
                    </a:lnTo>
                    <a:lnTo>
                      <a:pt x="574" y="40"/>
                    </a:lnTo>
                    <a:lnTo>
                      <a:pt x="573" y="42"/>
                    </a:lnTo>
                    <a:lnTo>
                      <a:pt x="570" y="44"/>
                    </a:lnTo>
                    <a:lnTo>
                      <a:pt x="568" y="46"/>
                    </a:lnTo>
                    <a:lnTo>
                      <a:pt x="566" y="47"/>
                    </a:lnTo>
                    <a:lnTo>
                      <a:pt x="564" y="49"/>
                    </a:lnTo>
                    <a:lnTo>
                      <a:pt x="561" y="51"/>
                    </a:lnTo>
                    <a:lnTo>
                      <a:pt x="559" y="52"/>
                    </a:lnTo>
                    <a:lnTo>
                      <a:pt x="556" y="54"/>
                    </a:lnTo>
                    <a:lnTo>
                      <a:pt x="553" y="56"/>
                    </a:lnTo>
                    <a:lnTo>
                      <a:pt x="551" y="58"/>
                    </a:lnTo>
                    <a:lnTo>
                      <a:pt x="548" y="59"/>
                    </a:lnTo>
                    <a:lnTo>
                      <a:pt x="545" y="61"/>
                    </a:lnTo>
                    <a:lnTo>
                      <a:pt x="542" y="63"/>
                    </a:lnTo>
                    <a:lnTo>
                      <a:pt x="539" y="64"/>
                    </a:lnTo>
                    <a:lnTo>
                      <a:pt x="536" y="66"/>
                    </a:lnTo>
                    <a:lnTo>
                      <a:pt x="533" y="68"/>
                    </a:lnTo>
                    <a:lnTo>
                      <a:pt x="529" y="69"/>
                    </a:lnTo>
                    <a:lnTo>
                      <a:pt x="526" y="71"/>
                    </a:lnTo>
                    <a:lnTo>
                      <a:pt x="523" y="72"/>
                    </a:lnTo>
                    <a:lnTo>
                      <a:pt x="519" y="74"/>
                    </a:lnTo>
                    <a:lnTo>
                      <a:pt x="516" y="76"/>
                    </a:lnTo>
                    <a:lnTo>
                      <a:pt x="512" y="77"/>
                    </a:lnTo>
                    <a:lnTo>
                      <a:pt x="508" y="79"/>
                    </a:lnTo>
                    <a:lnTo>
                      <a:pt x="504" y="80"/>
                    </a:lnTo>
                    <a:lnTo>
                      <a:pt x="500" y="82"/>
                    </a:lnTo>
                    <a:lnTo>
                      <a:pt x="496" y="83"/>
                    </a:lnTo>
                    <a:lnTo>
                      <a:pt x="492" y="85"/>
                    </a:lnTo>
                    <a:lnTo>
                      <a:pt x="488" y="86"/>
                    </a:lnTo>
                    <a:lnTo>
                      <a:pt x="484" y="88"/>
                    </a:lnTo>
                    <a:lnTo>
                      <a:pt x="480" y="89"/>
                    </a:lnTo>
                    <a:lnTo>
                      <a:pt x="476" y="91"/>
                    </a:lnTo>
                    <a:lnTo>
                      <a:pt x="471" y="92"/>
                    </a:lnTo>
                    <a:lnTo>
                      <a:pt x="467" y="94"/>
                    </a:lnTo>
                    <a:lnTo>
                      <a:pt x="463" y="95"/>
                    </a:lnTo>
                    <a:lnTo>
                      <a:pt x="458" y="96"/>
                    </a:lnTo>
                    <a:lnTo>
                      <a:pt x="453" y="98"/>
                    </a:lnTo>
                    <a:lnTo>
                      <a:pt x="448" y="99"/>
                    </a:lnTo>
                    <a:lnTo>
                      <a:pt x="444" y="100"/>
                    </a:lnTo>
                    <a:lnTo>
                      <a:pt x="439" y="102"/>
                    </a:lnTo>
                    <a:lnTo>
                      <a:pt x="434" y="103"/>
                    </a:lnTo>
                    <a:lnTo>
                      <a:pt x="429" y="105"/>
                    </a:lnTo>
                    <a:lnTo>
                      <a:pt x="424" y="106"/>
                    </a:lnTo>
                    <a:lnTo>
                      <a:pt x="419" y="107"/>
                    </a:lnTo>
                    <a:lnTo>
                      <a:pt x="414" y="108"/>
                    </a:lnTo>
                    <a:lnTo>
                      <a:pt x="409" y="110"/>
                    </a:lnTo>
                    <a:lnTo>
                      <a:pt x="403" y="111"/>
                    </a:lnTo>
                    <a:lnTo>
                      <a:pt x="398" y="112"/>
                    </a:lnTo>
                    <a:lnTo>
                      <a:pt x="393" y="113"/>
                    </a:lnTo>
                    <a:lnTo>
                      <a:pt x="387" y="115"/>
                    </a:lnTo>
                    <a:lnTo>
                      <a:pt x="382" y="116"/>
                    </a:lnTo>
                    <a:lnTo>
                      <a:pt x="371" y="118"/>
                    </a:lnTo>
                    <a:lnTo>
                      <a:pt x="359" y="120"/>
                    </a:lnTo>
                    <a:lnTo>
                      <a:pt x="348" y="122"/>
                    </a:lnTo>
                    <a:lnTo>
                      <a:pt x="336" y="124"/>
                    </a:lnTo>
                    <a:lnTo>
                      <a:pt x="324" y="127"/>
                    </a:lnTo>
                    <a:lnTo>
                      <a:pt x="312" y="129"/>
                    </a:lnTo>
                    <a:lnTo>
                      <a:pt x="300" y="130"/>
                    </a:lnTo>
                    <a:lnTo>
                      <a:pt x="287" y="132"/>
                    </a:lnTo>
                    <a:lnTo>
                      <a:pt x="274" y="134"/>
                    </a:lnTo>
                    <a:lnTo>
                      <a:pt x="261" y="135"/>
                    </a:lnTo>
                    <a:lnTo>
                      <a:pt x="248" y="137"/>
                    </a:lnTo>
                    <a:lnTo>
                      <a:pt x="235" y="139"/>
                    </a:lnTo>
                    <a:lnTo>
                      <a:pt x="221" y="140"/>
                    </a:lnTo>
                    <a:lnTo>
                      <a:pt x="208" y="141"/>
                    </a:lnTo>
                    <a:lnTo>
                      <a:pt x="195" y="143"/>
                    </a:lnTo>
                    <a:lnTo>
                      <a:pt x="180" y="144"/>
                    </a:lnTo>
                    <a:lnTo>
                      <a:pt x="166" y="145"/>
                    </a:lnTo>
                    <a:lnTo>
                      <a:pt x="152" y="146"/>
                    </a:lnTo>
                    <a:lnTo>
                      <a:pt x="138" y="147"/>
                    </a:lnTo>
                    <a:lnTo>
                      <a:pt x="123" y="147"/>
                    </a:lnTo>
                    <a:lnTo>
                      <a:pt x="109" y="148"/>
                    </a:lnTo>
                    <a:lnTo>
                      <a:pt x="94" y="149"/>
                    </a:lnTo>
                    <a:lnTo>
                      <a:pt x="79" y="149"/>
                    </a:lnTo>
                    <a:lnTo>
                      <a:pt x="64" y="150"/>
                    </a:lnTo>
                    <a:lnTo>
                      <a:pt x="49" y="150"/>
                    </a:lnTo>
                    <a:lnTo>
                      <a:pt x="34" y="150"/>
                    </a:lnTo>
                    <a:lnTo>
                      <a:pt x="19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3" y="151"/>
                    </a:lnTo>
                    <a:lnTo>
                      <a:pt x="3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6"/>
                    </a:lnTo>
                    <a:lnTo>
                      <a:pt x="1" y="156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5" name="Forme libre 524"/>
              <p:cNvSpPr/>
              <p:nvPr/>
            </p:nvSpPr>
            <p:spPr>
              <a:xfrm>
                <a:off x="4318920" y="2203199"/>
                <a:ext cx="215640" cy="56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9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41"/>
                    </a:lnTo>
                    <a:lnTo>
                      <a:pt x="20" y="43"/>
                    </a:lnTo>
                    <a:lnTo>
                      <a:pt x="21" y="45"/>
                    </a:lnTo>
                    <a:lnTo>
                      <a:pt x="23" y="47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4"/>
                    </a:lnTo>
                    <a:lnTo>
                      <a:pt x="35" y="56"/>
                    </a:lnTo>
                    <a:lnTo>
                      <a:pt x="37" y="58"/>
                    </a:lnTo>
                    <a:lnTo>
                      <a:pt x="40" y="59"/>
                    </a:lnTo>
                    <a:lnTo>
                      <a:pt x="42" y="61"/>
                    </a:lnTo>
                    <a:lnTo>
                      <a:pt x="45" y="63"/>
                    </a:lnTo>
                    <a:lnTo>
                      <a:pt x="48" y="64"/>
                    </a:lnTo>
                    <a:lnTo>
                      <a:pt x="51" y="67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60" y="71"/>
                    </a:lnTo>
                    <a:lnTo>
                      <a:pt x="63" y="73"/>
                    </a:lnTo>
                    <a:lnTo>
                      <a:pt x="67" y="75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81" y="82"/>
                    </a:lnTo>
                    <a:lnTo>
                      <a:pt x="84" y="83"/>
                    </a:lnTo>
                    <a:lnTo>
                      <a:pt x="88" y="85"/>
                    </a:lnTo>
                    <a:lnTo>
                      <a:pt x="92" y="86"/>
                    </a:lnTo>
                    <a:lnTo>
                      <a:pt x="96" y="88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8" y="93"/>
                    </a:lnTo>
                    <a:lnTo>
                      <a:pt x="112" y="94"/>
                    </a:lnTo>
                    <a:lnTo>
                      <a:pt x="116" y="95"/>
                    </a:lnTo>
                    <a:lnTo>
                      <a:pt x="121" y="97"/>
                    </a:lnTo>
                    <a:lnTo>
                      <a:pt x="125" y="98"/>
                    </a:lnTo>
                    <a:lnTo>
                      <a:pt x="130" y="100"/>
                    </a:lnTo>
                    <a:lnTo>
                      <a:pt x="134" y="101"/>
                    </a:lnTo>
                    <a:lnTo>
                      <a:pt x="138" y="103"/>
                    </a:lnTo>
                    <a:lnTo>
                      <a:pt x="143" y="104"/>
                    </a:lnTo>
                    <a:lnTo>
                      <a:pt x="148" y="106"/>
                    </a:lnTo>
                    <a:lnTo>
                      <a:pt x="153" y="107"/>
                    </a:lnTo>
                    <a:lnTo>
                      <a:pt x="158" y="108"/>
                    </a:lnTo>
                    <a:lnTo>
                      <a:pt x="162" y="110"/>
                    </a:lnTo>
                    <a:lnTo>
                      <a:pt x="167" y="111"/>
                    </a:lnTo>
                    <a:lnTo>
                      <a:pt x="172" y="112"/>
                    </a:lnTo>
                    <a:lnTo>
                      <a:pt x="177" y="114"/>
                    </a:lnTo>
                    <a:lnTo>
                      <a:pt x="182" y="115"/>
                    </a:lnTo>
                    <a:lnTo>
                      <a:pt x="188" y="116"/>
                    </a:lnTo>
                    <a:lnTo>
                      <a:pt x="193" y="118"/>
                    </a:lnTo>
                    <a:lnTo>
                      <a:pt x="198" y="119"/>
                    </a:lnTo>
                    <a:lnTo>
                      <a:pt x="203" y="120"/>
                    </a:lnTo>
                    <a:lnTo>
                      <a:pt x="209" y="121"/>
                    </a:lnTo>
                    <a:lnTo>
                      <a:pt x="214" y="122"/>
                    </a:lnTo>
                    <a:lnTo>
                      <a:pt x="220" y="124"/>
                    </a:lnTo>
                    <a:lnTo>
                      <a:pt x="231" y="126"/>
                    </a:lnTo>
                    <a:lnTo>
                      <a:pt x="242" y="128"/>
                    </a:lnTo>
                    <a:lnTo>
                      <a:pt x="254" y="130"/>
                    </a:lnTo>
                    <a:lnTo>
                      <a:pt x="266" y="132"/>
                    </a:lnTo>
                    <a:lnTo>
                      <a:pt x="278" y="134"/>
                    </a:lnTo>
                    <a:lnTo>
                      <a:pt x="290" y="136"/>
                    </a:lnTo>
                    <a:lnTo>
                      <a:pt x="303" y="139"/>
                    </a:lnTo>
                    <a:lnTo>
                      <a:pt x="315" y="140"/>
                    </a:lnTo>
                    <a:lnTo>
                      <a:pt x="328" y="142"/>
                    </a:lnTo>
                    <a:lnTo>
                      <a:pt x="341" y="144"/>
                    </a:lnTo>
                    <a:lnTo>
                      <a:pt x="354" y="145"/>
                    </a:lnTo>
                    <a:lnTo>
                      <a:pt x="368" y="147"/>
                    </a:lnTo>
                    <a:lnTo>
                      <a:pt x="381" y="148"/>
                    </a:lnTo>
                    <a:lnTo>
                      <a:pt x="395" y="149"/>
                    </a:lnTo>
                    <a:lnTo>
                      <a:pt x="409" y="151"/>
                    </a:lnTo>
                    <a:lnTo>
                      <a:pt x="422" y="152"/>
                    </a:lnTo>
                    <a:lnTo>
                      <a:pt x="437" y="153"/>
                    </a:lnTo>
                    <a:lnTo>
                      <a:pt x="451" y="154"/>
                    </a:lnTo>
                    <a:lnTo>
                      <a:pt x="465" y="155"/>
                    </a:lnTo>
                    <a:lnTo>
                      <a:pt x="480" y="156"/>
                    </a:lnTo>
                    <a:lnTo>
                      <a:pt x="495" y="156"/>
                    </a:lnTo>
                    <a:lnTo>
                      <a:pt x="509" y="157"/>
                    </a:lnTo>
                    <a:lnTo>
                      <a:pt x="524" y="157"/>
                    </a:lnTo>
                    <a:lnTo>
                      <a:pt x="539" y="158"/>
                    </a:lnTo>
                    <a:lnTo>
                      <a:pt x="554" y="158"/>
                    </a:lnTo>
                    <a:lnTo>
                      <a:pt x="569" y="158"/>
                    </a:lnTo>
                    <a:lnTo>
                      <a:pt x="585" y="159"/>
                    </a:lnTo>
                    <a:lnTo>
                      <a:pt x="600" y="159"/>
                    </a:lnTo>
                    <a:lnTo>
                      <a:pt x="600" y="153"/>
                    </a:lnTo>
                    <a:lnTo>
                      <a:pt x="585" y="153"/>
                    </a:lnTo>
                    <a:lnTo>
                      <a:pt x="569" y="153"/>
                    </a:lnTo>
                    <a:lnTo>
                      <a:pt x="554" y="153"/>
                    </a:lnTo>
                    <a:lnTo>
                      <a:pt x="539" y="153"/>
                    </a:lnTo>
                    <a:lnTo>
                      <a:pt x="525" y="152"/>
                    </a:lnTo>
                    <a:lnTo>
                      <a:pt x="510" y="152"/>
                    </a:lnTo>
                    <a:lnTo>
                      <a:pt x="495" y="151"/>
                    </a:lnTo>
                    <a:lnTo>
                      <a:pt x="480" y="150"/>
                    </a:lnTo>
                    <a:lnTo>
                      <a:pt x="466" y="149"/>
                    </a:lnTo>
                    <a:lnTo>
                      <a:pt x="452" y="148"/>
                    </a:lnTo>
                    <a:lnTo>
                      <a:pt x="437" y="147"/>
                    </a:lnTo>
                    <a:lnTo>
                      <a:pt x="423" y="146"/>
                    </a:lnTo>
                    <a:lnTo>
                      <a:pt x="409" y="145"/>
                    </a:lnTo>
                    <a:lnTo>
                      <a:pt x="395" y="144"/>
                    </a:lnTo>
                    <a:lnTo>
                      <a:pt x="382" y="143"/>
                    </a:lnTo>
                    <a:lnTo>
                      <a:pt x="368" y="141"/>
                    </a:lnTo>
                    <a:lnTo>
                      <a:pt x="355" y="140"/>
                    </a:lnTo>
                    <a:lnTo>
                      <a:pt x="342" y="138"/>
                    </a:lnTo>
                    <a:lnTo>
                      <a:pt x="329" y="136"/>
                    </a:lnTo>
                    <a:lnTo>
                      <a:pt x="316" y="135"/>
                    </a:lnTo>
                    <a:lnTo>
                      <a:pt x="304" y="133"/>
                    </a:lnTo>
                    <a:lnTo>
                      <a:pt x="292" y="131"/>
                    </a:lnTo>
                    <a:lnTo>
                      <a:pt x="279" y="129"/>
                    </a:lnTo>
                    <a:lnTo>
                      <a:pt x="268" y="127"/>
                    </a:lnTo>
                    <a:lnTo>
                      <a:pt x="256" y="125"/>
                    </a:lnTo>
                    <a:lnTo>
                      <a:pt x="244" y="123"/>
                    </a:lnTo>
                    <a:lnTo>
                      <a:pt x="233" y="121"/>
                    </a:lnTo>
                    <a:lnTo>
                      <a:pt x="222" y="118"/>
                    </a:lnTo>
                    <a:lnTo>
                      <a:pt x="216" y="117"/>
                    </a:lnTo>
                    <a:lnTo>
                      <a:pt x="211" y="116"/>
                    </a:lnTo>
                    <a:lnTo>
                      <a:pt x="205" y="115"/>
                    </a:lnTo>
                    <a:lnTo>
                      <a:pt x="200" y="113"/>
                    </a:lnTo>
                    <a:lnTo>
                      <a:pt x="195" y="112"/>
                    </a:lnTo>
                    <a:lnTo>
                      <a:pt x="190" y="111"/>
                    </a:lnTo>
                    <a:lnTo>
                      <a:pt x="185" y="110"/>
                    </a:lnTo>
                    <a:lnTo>
                      <a:pt x="179" y="109"/>
                    </a:lnTo>
                    <a:lnTo>
                      <a:pt x="174" y="107"/>
                    </a:lnTo>
                    <a:lnTo>
                      <a:pt x="170" y="106"/>
                    </a:lnTo>
                    <a:lnTo>
                      <a:pt x="165" y="105"/>
                    </a:lnTo>
                    <a:lnTo>
                      <a:pt x="160" y="103"/>
                    </a:lnTo>
                    <a:lnTo>
                      <a:pt x="155" y="102"/>
                    </a:lnTo>
                    <a:lnTo>
                      <a:pt x="151" y="100"/>
                    </a:lnTo>
                    <a:lnTo>
                      <a:pt x="146" y="99"/>
                    </a:lnTo>
                    <a:lnTo>
                      <a:pt x="141" y="98"/>
                    </a:lnTo>
                    <a:lnTo>
                      <a:pt x="137" y="96"/>
                    </a:lnTo>
                    <a:lnTo>
                      <a:pt x="132" y="95"/>
                    </a:lnTo>
                    <a:lnTo>
                      <a:pt x="128" y="94"/>
                    </a:lnTo>
                    <a:lnTo>
                      <a:pt x="124" y="92"/>
                    </a:lnTo>
                    <a:lnTo>
                      <a:pt x="120" y="91"/>
                    </a:lnTo>
                    <a:lnTo>
                      <a:pt x="116" y="89"/>
                    </a:lnTo>
                    <a:lnTo>
                      <a:pt x="111" y="87"/>
                    </a:lnTo>
                    <a:lnTo>
                      <a:pt x="107" y="86"/>
                    </a:lnTo>
                    <a:lnTo>
                      <a:pt x="103" y="85"/>
                    </a:lnTo>
                    <a:lnTo>
                      <a:pt x="100" y="83"/>
                    </a:lnTo>
                    <a:lnTo>
                      <a:pt x="95" y="82"/>
                    </a:lnTo>
                    <a:lnTo>
                      <a:pt x="92" y="80"/>
                    </a:lnTo>
                    <a:lnTo>
                      <a:pt x="88" y="79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78" y="74"/>
                    </a:lnTo>
                    <a:lnTo>
                      <a:pt x="74" y="72"/>
                    </a:lnTo>
                    <a:lnTo>
                      <a:pt x="71" y="70"/>
                    </a:lnTo>
                    <a:lnTo>
                      <a:pt x="68" y="69"/>
                    </a:lnTo>
                    <a:lnTo>
                      <a:pt x="64" y="67"/>
                    </a:lnTo>
                    <a:lnTo>
                      <a:pt x="62" y="65"/>
                    </a:lnTo>
                    <a:lnTo>
                      <a:pt x="58" y="64"/>
                    </a:lnTo>
                    <a:lnTo>
                      <a:pt x="56" y="62"/>
                    </a:lnTo>
                    <a:lnTo>
                      <a:pt x="53" y="60"/>
                    </a:lnTo>
                    <a:lnTo>
                      <a:pt x="50" y="59"/>
                    </a:lnTo>
                    <a:lnTo>
                      <a:pt x="47" y="57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40" y="52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3" y="47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6" y="39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1"/>
                    </a:lnTo>
                    <a:lnTo>
                      <a:pt x="16" y="29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2"/>
                    </a:lnTo>
                    <a:lnTo>
                      <a:pt x="11" y="20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6" name="Forme libre 525"/>
              <p:cNvSpPr/>
              <p:nvPr/>
            </p:nvSpPr>
            <p:spPr>
              <a:xfrm>
                <a:off x="4318920" y="2148120"/>
                <a:ext cx="21708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4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1" y="5"/>
                    </a:lnTo>
                    <a:lnTo>
                      <a:pt x="601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3"/>
                    </a:lnTo>
                    <a:lnTo>
                      <a:pt x="604" y="3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7" name="Forme libre 526"/>
              <p:cNvSpPr/>
              <p:nvPr/>
            </p:nvSpPr>
            <p:spPr>
              <a:xfrm>
                <a:off x="4534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3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8" name="Forme libre 527"/>
              <p:cNvSpPr/>
              <p:nvPr/>
            </p:nvSpPr>
            <p:spPr>
              <a:xfrm>
                <a:off x="4318920" y="220356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29" name="Forme libre 528"/>
              <p:cNvSpPr/>
              <p:nvPr/>
            </p:nvSpPr>
            <p:spPr>
              <a:xfrm>
                <a:off x="4318920" y="2204639"/>
                <a:ext cx="2160" cy="38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08">
                    <a:moveTo>
                      <a:pt x="7" y="10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0" name="Forme libre 529"/>
              <p:cNvSpPr/>
              <p:nvPr/>
            </p:nvSpPr>
            <p:spPr>
              <a:xfrm>
                <a:off x="4318920" y="22435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1" name="Forme libre 530"/>
              <p:cNvSpPr/>
              <p:nvPr/>
            </p:nvSpPr>
            <p:spPr>
              <a:xfrm>
                <a:off x="4748400" y="220356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2" name="Forme libre 531"/>
              <p:cNvSpPr/>
              <p:nvPr/>
            </p:nvSpPr>
            <p:spPr>
              <a:xfrm>
                <a:off x="4748400" y="2204639"/>
                <a:ext cx="2160" cy="38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08">
                    <a:moveTo>
                      <a:pt x="7" y="10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3" name="Forme libre 532"/>
              <p:cNvSpPr/>
              <p:nvPr/>
            </p:nvSpPr>
            <p:spPr>
              <a:xfrm>
                <a:off x="4748400" y="22435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4" name="Forme libre 533"/>
              <p:cNvSpPr/>
              <p:nvPr/>
            </p:nvSpPr>
            <p:spPr>
              <a:xfrm>
                <a:off x="4436280" y="2183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5" name="Forme libre 534"/>
              <p:cNvSpPr/>
              <p:nvPr/>
            </p:nvSpPr>
            <p:spPr>
              <a:xfrm>
                <a:off x="4437360" y="2183400"/>
                <a:ext cx="4716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2" h="47">
                    <a:moveTo>
                      <a:pt x="132" y="4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8" y="47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6" name="Forme libre 535"/>
              <p:cNvSpPr/>
              <p:nvPr/>
            </p:nvSpPr>
            <p:spPr>
              <a:xfrm>
                <a:off x="4483440" y="21988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7" name="Forme libre 536"/>
              <p:cNvSpPr/>
              <p:nvPr/>
            </p:nvSpPr>
            <p:spPr>
              <a:xfrm>
                <a:off x="4534920" y="221976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6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8" name="Forme libre 537"/>
              <p:cNvSpPr/>
              <p:nvPr/>
            </p:nvSpPr>
            <p:spPr>
              <a:xfrm>
                <a:off x="4536360" y="2220119"/>
                <a:ext cx="4680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1" h="47">
                    <a:moveTo>
                      <a:pt x="131" y="4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39" name="Forme libre 538"/>
              <p:cNvSpPr/>
              <p:nvPr/>
            </p:nvSpPr>
            <p:spPr>
              <a:xfrm>
                <a:off x="4582079" y="223524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0" y="5"/>
                    </a:moveTo>
                    <a:lnTo>
                      <a:pt x="3" y="6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0" name="Forme libre 539"/>
              <p:cNvSpPr/>
              <p:nvPr/>
            </p:nvSpPr>
            <p:spPr>
              <a:xfrm>
                <a:off x="4328280" y="221759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1" name="Forme libre 540"/>
              <p:cNvSpPr/>
              <p:nvPr/>
            </p:nvSpPr>
            <p:spPr>
              <a:xfrm>
                <a:off x="4329360" y="2149560"/>
                <a:ext cx="223200" cy="69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21" h="194">
                    <a:moveTo>
                      <a:pt x="619" y="0"/>
                    </a:moveTo>
                    <a:lnTo>
                      <a:pt x="0" y="189"/>
                    </a:lnTo>
                    <a:lnTo>
                      <a:pt x="3" y="194"/>
                    </a:lnTo>
                    <a:lnTo>
                      <a:pt x="621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2" name="Forme libre 541"/>
              <p:cNvSpPr/>
              <p:nvPr/>
            </p:nvSpPr>
            <p:spPr>
              <a:xfrm>
                <a:off x="4551839" y="2149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3" name="Forme libre 542"/>
              <p:cNvSpPr/>
              <p:nvPr/>
            </p:nvSpPr>
            <p:spPr>
              <a:xfrm>
                <a:off x="4367159" y="2238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4" name="Forme libre 543"/>
              <p:cNvSpPr/>
              <p:nvPr/>
            </p:nvSpPr>
            <p:spPr>
              <a:xfrm>
                <a:off x="4367880" y="2156040"/>
                <a:ext cx="270000" cy="8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1" h="234">
                    <a:moveTo>
                      <a:pt x="748" y="0"/>
                    </a:moveTo>
                    <a:lnTo>
                      <a:pt x="0" y="229"/>
                    </a:lnTo>
                    <a:lnTo>
                      <a:pt x="3" y="234"/>
                    </a:lnTo>
                    <a:lnTo>
                      <a:pt x="751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5" name="Forme libre 544"/>
              <p:cNvSpPr/>
              <p:nvPr/>
            </p:nvSpPr>
            <p:spPr>
              <a:xfrm>
                <a:off x="463716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6" name="Forme libre 545"/>
              <p:cNvSpPr/>
              <p:nvPr/>
            </p:nvSpPr>
            <p:spPr>
              <a:xfrm>
                <a:off x="4428720" y="22518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7" name="Forme libre 546"/>
              <p:cNvSpPr/>
              <p:nvPr/>
            </p:nvSpPr>
            <p:spPr>
              <a:xfrm>
                <a:off x="4429440" y="2169000"/>
                <a:ext cx="271800" cy="842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6" h="235">
                    <a:moveTo>
                      <a:pt x="753" y="0"/>
                    </a:moveTo>
                    <a:lnTo>
                      <a:pt x="0" y="230"/>
                    </a:lnTo>
                    <a:lnTo>
                      <a:pt x="2" y="235"/>
                    </a:lnTo>
                    <a:lnTo>
                      <a:pt x="756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8" name="Forme libre 547"/>
              <p:cNvSpPr/>
              <p:nvPr/>
            </p:nvSpPr>
            <p:spPr>
              <a:xfrm>
                <a:off x="4700880" y="2169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49" name="Forme libre 548"/>
              <p:cNvSpPr/>
              <p:nvPr/>
            </p:nvSpPr>
            <p:spPr>
              <a:xfrm>
                <a:off x="433080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0" name="Forme libre 549"/>
              <p:cNvSpPr/>
              <p:nvPr/>
            </p:nvSpPr>
            <p:spPr>
              <a:xfrm>
                <a:off x="4331880" y="2155680"/>
                <a:ext cx="107640" cy="34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0" h="96">
                    <a:moveTo>
                      <a:pt x="297" y="0"/>
                    </a:moveTo>
                    <a:lnTo>
                      <a:pt x="0" y="91"/>
                    </a:lnTo>
                    <a:lnTo>
                      <a:pt x="3" y="96"/>
                    </a:lnTo>
                    <a:lnTo>
                      <a:pt x="300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1" name="Forme libre 550"/>
              <p:cNvSpPr/>
              <p:nvPr/>
            </p:nvSpPr>
            <p:spPr>
              <a:xfrm>
                <a:off x="4438440" y="21553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2" name="Forme libre 551"/>
              <p:cNvSpPr/>
              <p:nvPr/>
            </p:nvSpPr>
            <p:spPr>
              <a:xfrm>
                <a:off x="451152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3" name="Forme libre 552"/>
              <p:cNvSpPr/>
              <p:nvPr/>
            </p:nvSpPr>
            <p:spPr>
              <a:xfrm>
                <a:off x="4512240" y="2188080"/>
                <a:ext cx="228240" cy="70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5" h="198">
                    <a:moveTo>
                      <a:pt x="632" y="0"/>
                    </a:moveTo>
                    <a:lnTo>
                      <a:pt x="0" y="193"/>
                    </a:lnTo>
                    <a:lnTo>
                      <a:pt x="3" y="198"/>
                    </a:lnTo>
                    <a:lnTo>
                      <a:pt x="63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4" name="Forme libre 553"/>
              <p:cNvSpPr/>
              <p:nvPr/>
            </p:nvSpPr>
            <p:spPr>
              <a:xfrm>
                <a:off x="473976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5" name="Forme libre 554"/>
              <p:cNvSpPr/>
              <p:nvPr/>
            </p:nvSpPr>
            <p:spPr>
              <a:xfrm>
                <a:off x="4661279" y="2247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6" name="Forme libre 555"/>
              <p:cNvSpPr/>
              <p:nvPr/>
            </p:nvSpPr>
            <p:spPr>
              <a:xfrm>
                <a:off x="4662000" y="2223720"/>
                <a:ext cx="72360" cy="24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2" h="70">
                    <a:moveTo>
                      <a:pt x="200" y="0"/>
                    </a:moveTo>
                    <a:lnTo>
                      <a:pt x="0" y="65"/>
                    </a:lnTo>
                    <a:lnTo>
                      <a:pt x="3" y="70"/>
                    </a:lnTo>
                    <a:lnTo>
                      <a:pt x="20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7" name="Forme libre 556"/>
              <p:cNvSpPr/>
              <p:nvPr/>
            </p:nvSpPr>
            <p:spPr>
              <a:xfrm>
                <a:off x="4734000" y="22237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8" name="Forme libre 557"/>
              <p:cNvSpPr/>
              <p:nvPr/>
            </p:nvSpPr>
            <p:spPr>
              <a:xfrm>
                <a:off x="4350600" y="2182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59" name="Forme libre 558"/>
              <p:cNvSpPr/>
              <p:nvPr/>
            </p:nvSpPr>
            <p:spPr>
              <a:xfrm>
                <a:off x="4351320" y="2183039"/>
                <a:ext cx="44280" cy="1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45">
                    <a:moveTo>
                      <a:pt x="124" y="4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1" y="4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0" name="Forme libre 559"/>
              <p:cNvSpPr/>
              <p:nvPr/>
            </p:nvSpPr>
            <p:spPr>
              <a:xfrm>
                <a:off x="4394879" y="21974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1" name="Forme libre 560"/>
              <p:cNvSpPr/>
              <p:nvPr/>
            </p:nvSpPr>
            <p:spPr>
              <a:xfrm>
                <a:off x="443844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2" name="Forme libre 561"/>
              <p:cNvSpPr/>
              <p:nvPr/>
            </p:nvSpPr>
            <p:spPr>
              <a:xfrm>
                <a:off x="4439160" y="2156040"/>
                <a:ext cx="43200" cy="15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1" h="44">
                    <a:moveTo>
                      <a:pt x="121" y="39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18" y="44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3" name="Forme libre 562"/>
              <p:cNvSpPr/>
              <p:nvPr/>
            </p:nvSpPr>
            <p:spPr>
              <a:xfrm>
                <a:off x="4481640" y="2170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4" name="Forme libre 563"/>
              <p:cNvSpPr/>
              <p:nvPr/>
            </p:nvSpPr>
            <p:spPr>
              <a:xfrm>
                <a:off x="4349520" y="22118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5" name="Forme libre 564"/>
              <p:cNvSpPr/>
              <p:nvPr/>
            </p:nvSpPr>
            <p:spPr>
              <a:xfrm>
                <a:off x="4350600" y="2211839"/>
                <a:ext cx="5112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51">
                    <a:moveTo>
                      <a:pt x="143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0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6" name="Forme libre 565"/>
              <p:cNvSpPr/>
              <p:nvPr/>
            </p:nvSpPr>
            <p:spPr>
              <a:xfrm>
                <a:off x="4401000" y="2228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7" name="Forme libre 566"/>
              <p:cNvSpPr/>
              <p:nvPr/>
            </p:nvSpPr>
            <p:spPr>
              <a:xfrm>
                <a:off x="4438440" y="2184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8" name="Forme libre 567"/>
              <p:cNvSpPr/>
              <p:nvPr/>
            </p:nvSpPr>
            <p:spPr>
              <a:xfrm>
                <a:off x="4439160" y="2184840"/>
                <a:ext cx="5040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1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69" name="Forme libre 568"/>
              <p:cNvSpPr/>
              <p:nvPr/>
            </p:nvSpPr>
            <p:spPr>
              <a:xfrm>
                <a:off x="4489200" y="22010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0" name="Forme libre 569"/>
              <p:cNvSpPr/>
              <p:nvPr/>
            </p:nvSpPr>
            <p:spPr>
              <a:xfrm>
                <a:off x="4528080" y="2157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1" name="Forme libre 570"/>
              <p:cNvSpPr/>
              <p:nvPr/>
            </p:nvSpPr>
            <p:spPr>
              <a:xfrm>
                <a:off x="4529160" y="2157120"/>
                <a:ext cx="5040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1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7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2" name="Forme libre 571"/>
              <p:cNvSpPr/>
              <p:nvPr/>
            </p:nvSpPr>
            <p:spPr>
              <a:xfrm>
                <a:off x="4578479" y="2173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3" name="Forme libre 572"/>
              <p:cNvSpPr/>
              <p:nvPr/>
            </p:nvSpPr>
            <p:spPr>
              <a:xfrm>
                <a:off x="4444560" y="2215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4" name="Forme libre 573"/>
              <p:cNvSpPr/>
              <p:nvPr/>
            </p:nvSpPr>
            <p:spPr>
              <a:xfrm>
                <a:off x="4445640" y="2215080"/>
                <a:ext cx="48960" cy="17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7" h="49">
                    <a:moveTo>
                      <a:pt x="137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5" name="Forme libre 574"/>
              <p:cNvSpPr/>
              <p:nvPr/>
            </p:nvSpPr>
            <p:spPr>
              <a:xfrm>
                <a:off x="4493880" y="2231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576" name="Forme libre 575"/>
              <p:cNvSpPr/>
              <p:nvPr/>
            </p:nvSpPr>
            <p:spPr>
              <a:xfrm>
                <a:off x="453456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13" name="Forme libre 712"/>
              <p:cNvSpPr/>
              <p:nvPr/>
            </p:nvSpPr>
            <p:spPr>
              <a:xfrm>
                <a:off x="4534920" y="2188080"/>
                <a:ext cx="4932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" h="50">
                    <a:moveTo>
                      <a:pt x="138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5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7" name="Forme libre 886"/>
              <p:cNvSpPr/>
              <p:nvPr/>
            </p:nvSpPr>
            <p:spPr>
              <a:xfrm>
                <a:off x="4583880" y="220427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8" name="Forme libre 887"/>
              <p:cNvSpPr/>
              <p:nvPr/>
            </p:nvSpPr>
            <p:spPr>
              <a:xfrm>
                <a:off x="4623480" y="2160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9" name="Forme libre 888"/>
              <p:cNvSpPr/>
              <p:nvPr/>
            </p:nvSpPr>
            <p:spPr>
              <a:xfrm>
                <a:off x="4624200" y="2160360"/>
                <a:ext cx="4968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" h="50">
                    <a:moveTo>
                      <a:pt x="139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6" y="5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0" name="Forme libre 889"/>
              <p:cNvSpPr/>
              <p:nvPr/>
            </p:nvSpPr>
            <p:spPr>
              <a:xfrm>
                <a:off x="4673160" y="2176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1" name="Forme libre 890"/>
              <p:cNvSpPr/>
              <p:nvPr/>
            </p:nvSpPr>
            <p:spPr>
              <a:xfrm>
                <a:off x="4632120" y="2191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2" name="Forme libre 891"/>
              <p:cNvSpPr/>
              <p:nvPr/>
            </p:nvSpPr>
            <p:spPr>
              <a:xfrm>
                <a:off x="4632840" y="2191680"/>
                <a:ext cx="45000" cy="16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46">
                    <a:moveTo>
                      <a:pt x="126" y="4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3" name="Forme libre 892"/>
              <p:cNvSpPr/>
              <p:nvPr/>
            </p:nvSpPr>
            <p:spPr>
              <a:xfrm>
                <a:off x="4677120" y="22064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4" name="Forme libre 893"/>
              <p:cNvSpPr/>
              <p:nvPr/>
            </p:nvSpPr>
            <p:spPr>
              <a:xfrm>
                <a:off x="4544280" y="2247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5" name="Forme libre 894"/>
              <p:cNvSpPr/>
              <p:nvPr/>
            </p:nvSpPr>
            <p:spPr>
              <a:xfrm>
                <a:off x="4545360" y="2247840"/>
                <a:ext cx="30960" cy="11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33">
                    <a:moveTo>
                      <a:pt x="87" y="2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6" name="Forme libre 895"/>
              <p:cNvSpPr/>
              <p:nvPr/>
            </p:nvSpPr>
            <p:spPr>
              <a:xfrm>
                <a:off x="457560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7" name="Forme libre 896"/>
              <p:cNvSpPr/>
              <p:nvPr/>
            </p:nvSpPr>
            <p:spPr>
              <a:xfrm>
                <a:off x="4633560" y="222047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8" name="Forme libre 897"/>
              <p:cNvSpPr/>
              <p:nvPr/>
            </p:nvSpPr>
            <p:spPr>
              <a:xfrm>
                <a:off x="4634280" y="2220840"/>
                <a:ext cx="53280" cy="18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9" h="53">
                    <a:moveTo>
                      <a:pt x="149" y="4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99" name="Forme libre 898"/>
              <p:cNvSpPr/>
              <p:nvPr/>
            </p:nvSpPr>
            <p:spPr>
              <a:xfrm>
                <a:off x="4686840" y="2238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0" name="Forme libre 899"/>
              <p:cNvSpPr/>
              <p:nvPr/>
            </p:nvSpPr>
            <p:spPr>
              <a:xfrm>
                <a:off x="4724280" y="2193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1" name="Forme libre 900"/>
              <p:cNvSpPr/>
              <p:nvPr/>
            </p:nvSpPr>
            <p:spPr>
              <a:xfrm>
                <a:off x="4725000" y="2193120"/>
                <a:ext cx="23400" cy="9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6" h="26">
                    <a:moveTo>
                      <a:pt x="66" y="2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63" y="2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2" name="Forme libre 901"/>
              <p:cNvSpPr/>
              <p:nvPr/>
            </p:nvSpPr>
            <p:spPr>
              <a:xfrm>
                <a:off x="4747680" y="2200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3" name="Forme libre 902"/>
              <p:cNvSpPr/>
              <p:nvPr/>
            </p:nvSpPr>
            <p:spPr>
              <a:xfrm>
                <a:off x="4533480" y="221868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6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4" name="Forme libre 903"/>
              <p:cNvSpPr/>
              <p:nvPr/>
            </p:nvSpPr>
            <p:spPr>
              <a:xfrm>
                <a:off x="4534920" y="2219039"/>
                <a:ext cx="4644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0" h="47">
                    <a:moveTo>
                      <a:pt x="130" y="4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5" name="Forme libre 904"/>
              <p:cNvSpPr/>
              <p:nvPr/>
            </p:nvSpPr>
            <p:spPr>
              <a:xfrm>
                <a:off x="4580280" y="223452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0" y="5"/>
                    </a:moveTo>
                    <a:lnTo>
                      <a:pt x="3" y="6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6" name="Forme libre 905"/>
              <p:cNvSpPr/>
              <p:nvPr/>
            </p:nvSpPr>
            <p:spPr>
              <a:xfrm>
                <a:off x="4326480" y="221651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7" name="Forme libre 906"/>
              <p:cNvSpPr/>
              <p:nvPr/>
            </p:nvSpPr>
            <p:spPr>
              <a:xfrm>
                <a:off x="4327560" y="2148480"/>
                <a:ext cx="223200" cy="69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21" h="194">
                    <a:moveTo>
                      <a:pt x="619" y="0"/>
                    </a:moveTo>
                    <a:lnTo>
                      <a:pt x="0" y="189"/>
                    </a:lnTo>
                    <a:lnTo>
                      <a:pt x="3" y="194"/>
                    </a:lnTo>
                    <a:lnTo>
                      <a:pt x="621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8" name="Forme libre 907"/>
              <p:cNvSpPr/>
              <p:nvPr/>
            </p:nvSpPr>
            <p:spPr>
              <a:xfrm>
                <a:off x="4550040" y="2148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09" name="Forme libre 908"/>
              <p:cNvSpPr/>
              <p:nvPr/>
            </p:nvSpPr>
            <p:spPr>
              <a:xfrm>
                <a:off x="4365360" y="2237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0" name="Forme libre 909"/>
              <p:cNvSpPr/>
              <p:nvPr/>
            </p:nvSpPr>
            <p:spPr>
              <a:xfrm>
                <a:off x="4366079" y="2155320"/>
                <a:ext cx="270360" cy="83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2" h="233">
                    <a:moveTo>
                      <a:pt x="749" y="0"/>
                    </a:moveTo>
                    <a:lnTo>
                      <a:pt x="0" y="228"/>
                    </a:lnTo>
                    <a:lnTo>
                      <a:pt x="3" y="233"/>
                    </a:lnTo>
                    <a:lnTo>
                      <a:pt x="75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1" name="Forme libre 910"/>
              <p:cNvSpPr/>
              <p:nvPr/>
            </p:nvSpPr>
            <p:spPr>
              <a:xfrm>
                <a:off x="4635720" y="21553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2" name="Forme libre 911"/>
              <p:cNvSpPr/>
              <p:nvPr/>
            </p:nvSpPr>
            <p:spPr>
              <a:xfrm>
                <a:off x="4426920" y="2251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3" name="Forme libre 912"/>
              <p:cNvSpPr/>
              <p:nvPr/>
            </p:nvSpPr>
            <p:spPr>
              <a:xfrm>
                <a:off x="4427640" y="2168280"/>
                <a:ext cx="271440" cy="842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5" h="235">
                    <a:moveTo>
                      <a:pt x="752" y="0"/>
                    </a:moveTo>
                    <a:lnTo>
                      <a:pt x="0" y="230"/>
                    </a:lnTo>
                    <a:lnTo>
                      <a:pt x="3" y="235"/>
                    </a:lnTo>
                    <a:lnTo>
                      <a:pt x="75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4" name="Forme libre 913"/>
              <p:cNvSpPr/>
              <p:nvPr/>
            </p:nvSpPr>
            <p:spPr>
              <a:xfrm>
                <a:off x="4698360" y="2168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5" name="Forme libre 914"/>
              <p:cNvSpPr/>
              <p:nvPr/>
            </p:nvSpPr>
            <p:spPr>
              <a:xfrm>
                <a:off x="432936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6" name="Forme libre 915"/>
              <p:cNvSpPr/>
              <p:nvPr/>
            </p:nvSpPr>
            <p:spPr>
              <a:xfrm>
                <a:off x="4330079" y="2154600"/>
                <a:ext cx="107280" cy="33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9" h="95">
                    <a:moveTo>
                      <a:pt x="296" y="0"/>
                    </a:moveTo>
                    <a:lnTo>
                      <a:pt x="0" y="90"/>
                    </a:lnTo>
                    <a:lnTo>
                      <a:pt x="3" y="95"/>
                    </a:lnTo>
                    <a:lnTo>
                      <a:pt x="299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7" name="Forme libre 916"/>
              <p:cNvSpPr/>
              <p:nvPr/>
            </p:nvSpPr>
            <p:spPr>
              <a:xfrm>
                <a:off x="4436640" y="2154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8" name="Forme libre 917"/>
              <p:cNvSpPr/>
              <p:nvPr/>
            </p:nvSpPr>
            <p:spPr>
              <a:xfrm>
                <a:off x="450648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19" name="Forme libre 918"/>
              <p:cNvSpPr/>
              <p:nvPr/>
            </p:nvSpPr>
            <p:spPr>
              <a:xfrm>
                <a:off x="4507560" y="2187360"/>
                <a:ext cx="231480" cy="72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44" h="201">
                    <a:moveTo>
                      <a:pt x="641" y="0"/>
                    </a:moveTo>
                    <a:lnTo>
                      <a:pt x="0" y="196"/>
                    </a:lnTo>
                    <a:lnTo>
                      <a:pt x="3" y="201"/>
                    </a:lnTo>
                    <a:lnTo>
                      <a:pt x="644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0" name="Forme libre 919"/>
              <p:cNvSpPr/>
              <p:nvPr/>
            </p:nvSpPr>
            <p:spPr>
              <a:xfrm>
                <a:off x="473832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1" name="Forme libre 920"/>
              <p:cNvSpPr/>
              <p:nvPr/>
            </p:nvSpPr>
            <p:spPr>
              <a:xfrm>
                <a:off x="4650840" y="22489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2" name="Forme libre 921"/>
              <p:cNvSpPr/>
              <p:nvPr/>
            </p:nvSpPr>
            <p:spPr>
              <a:xfrm>
                <a:off x="4651920" y="2221200"/>
                <a:ext cx="86400" cy="29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1" h="83">
                    <a:moveTo>
                      <a:pt x="238" y="0"/>
                    </a:moveTo>
                    <a:lnTo>
                      <a:pt x="0" y="78"/>
                    </a:lnTo>
                    <a:lnTo>
                      <a:pt x="3" y="83"/>
                    </a:lnTo>
                    <a:lnTo>
                      <a:pt x="241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3" name="Forme libre 922"/>
              <p:cNvSpPr/>
              <p:nvPr/>
            </p:nvSpPr>
            <p:spPr>
              <a:xfrm>
                <a:off x="4737600" y="22208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4" name="Forme libre 923"/>
              <p:cNvSpPr/>
              <p:nvPr/>
            </p:nvSpPr>
            <p:spPr>
              <a:xfrm>
                <a:off x="4348800" y="21819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5" name="Forme libre 924"/>
              <p:cNvSpPr/>
              <p:nvPr/>
            </p:nvSpPr>
            <p:spPr>
              <a:xfrm>
                <a:off x="4349520" y="2181960"/>
                <a:ext cx="44280" cy="1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45">
                    <a:moveTo>
                      <a:pt x="124" y="4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1" y="4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6" name="Forme libre 925"/>
              <p:cNvSpPr/>
              <p:nvPr/>
            </p:nvSpPr>
            <p:spPr>
              <a:xfrm>
                <a:off x="4393080" y="21963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7" name="Forme libre 926"/>
              <p:cNvSpPr/>
              <p:nvPr/>
            </p:nvSpPr>
            <p:spPr>
              <a:xfrm>
                <a:off x="4436280" y="21549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8" name="Forme libre 927"/>
              <p:cNvSpPr/>
              <p:nvPr/>
            </p:nvSpPr>
            <p:spPr>
              <a:xfrm>
                <a:off x="4437360" y="2155320"/>
                <a:ext cx="43200" cy="15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1" h="44">
                    <a:moveTo>
                      <a:pt x="121" y="39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18" y="44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29" name="Forme libre 928"/>
              <p:cNvSpPr/>
              <p:nvPr/>
            </p:nvSpPr>
            <p:spPr>
              <a:xfrm>
                <a:off x="4479840" y="2169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0" name="Forme libre 929"/>
              <p:cNvSpPr/>
              <p:nvPr/>
            </p:nvSpPr>
            <p:spPr>
              <a:xfrm>
                <a:off x="4347720" y="2210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1" name="Forme libre 930"/>
              <p:cNvSpPr/>
              <p:nvPr/>
            </p:nvSpPr>
            <p:spPr>
              <a:xfrm>
                <a:off x="4348800" y="2210760"/>
                <a:ext cx="5112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51">
                    <a:moveTo>
                      <a:pt x="143" y="4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0" y="51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2" name="Forme libre 931"/>
              <p:cNvSpPr/>
              <p:nvPr/>
            </p:nvSpPr>
            <p:spPr>
              <a:xfrm>
                <a:off x="4399200" y="2227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3" name="Forme libre 932"/>
              <p:cNvSpPr/>
              <p:nvPr/>
            </p:nvSpPr>
            <p:spPr>
              <a:xfrm>
                <a:off x="4436640" y="2183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4" name="Forme libre 933"/>
              <p:cNvSpPr/>
              <p:nvPr/>
            </p:nvSpPr>
            <p:spPr>
              <a:xfrm>
                <a:off x="4437360" y="2183760"/>
                <a:ext cx="5076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2" h="51">
                    <a:moveTo>
                      <a:pt x="142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1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5" name="Forme libre 934"/>
              <p:cNvSpPr/>
              <p:nvPr/>
            </p:nvSpPr>
            <p:spPr>
              <a:xfrm>
                <a:off x="4487400" y="220031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6" name="Forme libre 935"/>
              <p:cNvSpPr/>
              <p:nvPr/>
            </p:nvSpPr>
            <p:spPr>
              <a:xfrm>
                <a:off x="452664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7" name="Forme libre 936"/>
              <p:cNvSpPr/>
              <p:nvPr/>
            </p:nvSpPr>
            <p:spPr>
              <a:xfrm>
                <a:off x="4527360" y="2156400"/>
                <a:ext cx="5040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0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8" name="Forme libre 937"/>
              <p:cNvSpPr/>
              <p:nvPr/>
            </p:nvSpPr>
            <p:spPr>
              <a:xfrm>
                <a:off x="4576680" y="2172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39" name="Forme libre 938"/>
              <p:cNvSpPr/>
              <p:nvPr/>
            </p:nvSpPr>
            <p:spPr>
              <a:xfrm>
                <a:off x="4443120" y="2214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0" name="Forme libre 939"/>
              <p:cNvSpPr/>
              <p:nvPr/>
            </p:nvSpPr>
            <p:spPr>
              <a:xfrm>
                <a:off x="4443840" y="2214360"/>
                <a:ext cx="48960" cy="17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7" h="49">
                    <a:moveTo>
                      <a:pt x="137" y="44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1" name="Forme libre 940"/>
              <p:cNvSpPr/>
              <p:nvPr/>
            </p:nvSpPr>
            <p:spPr>
              <a:xfrm>
                <a:off x="4492080" y="22302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2" name="Forme libre 941"/>
              <p:cNvSpPr/>
              <p:nvPr/>
            </p:nvSpPr>
            <p:spPr>
              <a:xfrm>
                <a:off x="453276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9" name="Forme libre 948"/>
              <p:cNvSpPr/>
              <p:nvPr/>
            </p:nvSpPr>
            <p:spPr>
              <a:xfrm>
                <a:off x="4533480" y="2187000"/>
                <a:ext cx="4932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" h="50">
                    <a:moveTo>
                      <a:pt x="138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0" name="Forme libre 949"/>
              <p:cNvSpPr/>
              <p:nvPr/>
            </p:nvSpPr>
            <p:spPr>
              <a:xfrm>
                <a:off x="4582079" y="220319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1" name="Forme libre 950"/>
              <p:cNvSpPr/>
              <p:nvPr/>
            </p:nvSpPr>
            <p:spPr>
              <a:xfrm>
                <a:off x="4621680" y="2159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2" name="Forme libre 951"/>
              <p:cNvSpPr/>
              <p:nvPr/>
            </p:nvSpPr>
            <p:spPr>
              <a:xfrm>
                <a:off x="4622400" y="2159280"/>
                <a:ext cx="4968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" h="50">
                    <a:moveTo>
                      <a:pt x="139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6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3" name="Forme libre 952"/>
              <p:cNvSpPr/>
              <p:nvPr/>
            </p:nvSpPr>
            <p:spPr>
              <a:xfrm>
                <a:off x="4671360" y="2175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4" name="Forme libre 953"/>
              <p:cNvSpPr/>
              <p:nvPr/>
            </p:nvSpPr>
            <p:spPr>
              <a:xfrm>
                <a:off x="4630320" y="2190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5" name="Forme libre 954"/>
              <p:cNvSpPr/>
              <p:nvPr/>
            </p:nvSpPr>
            <p:spPr>
              <a:xfrm>
                <a:off x="4631040" y="2190960"/>
                <a:ext cx="45000" cy="16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46">
                    <a:moveTo>
                      <a:pt x="126" y="4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6" name="Forme libre 955"/>
              <p:cNvSpPr/>
              <p:nvPr/>
            </p:nvSpPr>
            <p:spPr>
              <a:xfrm>
                <a:off x="4675320" y="22053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7" name="Forme libre 956"/>
              <p:cNvSpPr/>
              <p:nvPr/>
            </p:nvSpPr>
            <p:spPr>
              <a:xfrm>
                <a:off x="4542479" y="2246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9" name="Forme libre 968"/>
              <p:cNvSpPr/>
              <p:nvPr/>
            </p:nvSpPr>
            <p:spPr>
              <a:xfrm>
                <a:off x="4543559" y="2246760"/>
                <a:ext cx="30960" cy="11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33">
                    <a:moveTo>
                      <a:pt x="87" y="2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70" name="Forme libre 969"/>
              <p:cNvSpPr/>
              <p:nvPr/>
            </p:nvSpPr>
            <p:spPr>
              <a:xfrm>
                <a:off x="4573800" y="22568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71" name="Forme libre 970"/>
              <p:cNvSpPr/>
              <p:nvPr/>
            </p:nvSpPr>
            <p:spPr>
              <a:xfrm>
                <a:off x="4631760" y="2219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72" name="Forme libre 971"/>
              <p:cNvSpPr/>
              <p:nvPr/>
            </p:nvSpPr>
            <p:spPr>
              <a:xfrm>
                <a:off x="4632480" y="2219760"/>
                <a:ext cx="53280" cy="18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9" h="53">
                    <a:moveTo>
                      <a:pt x="149" y="4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73" name="Forme libre 972"/>
              <p:cNvSpPr/>
              <p:nvPr/>
            </p:nvSpPr>
            <p:spPr>
              <a:xfrm>
                <a:off x="4685040" y="2237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74" name="Forme libre 973"/>
              <p:cNvSpPr/>
              <p:nvPr/>
            </p:nvSpPr>
            <p:spPr>
              <a:xfrm>
                <a:off x="4722479" y="2192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75" name="Forme libre 974"/>
              <p:cNvSpPr/>
              <p:nvPr/>
            </p:nvSpPr>
            <p:spPr>
              <a:xfrm>
                <a:off x="4723200" y="2192400"/>
                <a:ext cx="25920" cy="9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3" h="28">
                    <a:moveTo>
                      <a:pt x="73" y="2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76" name="Forme libre 975"/>
              <p:cNvSpPr/>
              <p:nvPr/>
            </p:nvSpPr>
            <p:spPr>
              <a:xfrm>
                <a:off x="4748400" y="2200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77" name="Forme libre 976"/>
              <p:cNvSpPr/>
              <p:nvPr/>
            </p:nvSpPr>
            <p:spPr>
              <a:xfrm>
                <a:off x="4534920" y="2204279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6"/>
                    </a:lnTo>
                    <a:lnTo>
                      <a:pt x="46" y="156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4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7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6"/>
                    </a:lnTo>
                    <a:lnTo>
                      <a:pt x="310" y="134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20"/>
                    </a:lnTo>
                    <a:lnTo>
                      <a:pt x="391" y="119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10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6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9"/>
                    </a:lnTo>
                    <a:lnTo>
                      <a:pt x="470" y="97"/>
                    </a:lnTo>
                    <a:lnTo>
                      <a:pt x="475" y="96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90"/>
                    </a:lnTo>
                    <a:lnTo>
                      <a:pt x="496" y="88"/>
                    </a:lnTo>
                    <a:lnTo>
                      <a:pt x="500" y="87"/>
                    </a:lnTo>
                    <a:lnTo>
                      <a:pt x="504" y="85"/>
                    </a:lnTo>
                    <a:lnTo>
                      <a:pt x="508" y="84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4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4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7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8"/>
                    </a:lnTo>
                    <a:lnTo>
                      <a:pt x="574" y="46"/>
                    </a:lnTo>
                    <a:lnTo>
                      <a:pt x="577" y="44"/>
                    </a:lnTo>
                    <a:lnTo>
                      <a:pt x="579" y="42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3"/>
                    </a:lnTo>
                    <a:lnTo>
                      <a:pt x="589" y="31"/>
                    </a:lnTo>
                    <a:lnTo>
                      <a:pt x="590" y="28"/>
                    </a:lnTo>
                    <a:lnTo>
                      <a:pt x="592" y="27"/>
                    </a:lnTo>
                    <a:lnTo>
                      <a:pt x="593" y="25"/>
                    </a:lnTo>
                    <a:lnTo>
                      <a:pt x="594" y="23"/>
                    </a:lnTo>
                    <a:lnTo>
                      <a:pt x="595" y="21"/>
                    </a:lnTo>
                    <a:lnTo>
                      <a:pt x="596" y="19"/>
                    </a:lnTo>
                    <a:lnTo>
                      <a:pt x="597" y="16"/>
                    </a:lnTo>
                    <a:lnTo>
                      <a:pt x="598" y="15"/>
                    </a:lnTo>
                    <a:lnTo>
                      <a:pt x="598" y="13"/>
                    </a:lnTo>
                    <a:lnTo>
                      <a:pt x="599" y="11"/>
                    </a:lnTo>
                    <a:lnTo>
                      <a:pt x="599" y="9"/>
                    </a:lnTo>
                    <a:lnTo>
                      <a:pt x="600" y="7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6"/>
                    </a:lnTo>
                    <a:lnTo>
                      <a:pt x="592" y="8"/>
                    </a:lnTo>
                    <a:lnTo>
                      <a:pt x="592" y="10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8" y="19"/>
                    </a:lnTo>
                    <a:lnTo>
                      <a:pt x="587" y="21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8"/>
                    </a:lnTo>
                    <a:lnTo>
                      <a:pt x="581" y="29"/>
                    </a:lnTo>
                    <a:lnTo>
                      <a:pt x="579" y="32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7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6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1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8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3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8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6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8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4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8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2"/>
                    </a:lnTo>
                    <a:lnTo>
                      <a:pt x="430" y="103"/>
                    </a:lnTo>
                    <a:lnTo>
                      <a:pt x="426" y="105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10"/>
                    </a:lnTo>
                    <a:lnTo>
                      <a:pt x="400" y="111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5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7"/>
                    </a:lnTo>
                    <a:lnTo>
                      <a:pt x="308" y="129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4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9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3"/>
                    </a:lnTo>
                    <a:lnTo>
                      <a:pt x="177" y="144"/>
                    </a:lnTo>
                    <a:lnTo>
                      <a:pt x="163" y="145"/>
                    </a:lnTo>
                    <a:lnTo>
                      <a:pt x="148" y="146"/>
                    </a:lnTo>
                    <a:lnTo>
                      <a:pt x="134" y="147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9"/>
                    </a:lnTo>
                    <a:lnTo>
                      <a:pt x="75" y="149"/>
                    </a:lnTo>
                    <a:lnTo>
                      <a:pt x="61" y="150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78" name="Forme libre 977"/>
              <p:cNvSpPr/>
              <p:nvPr/>
            </p:nvSpPr>
            <p:spPr>
              <a:xfrm>
                <a:off x="4318920" y="2204279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1"/>
                    </a:lnTo>
                    <a:lnTo>
                      <a:pt x="6" y="23"/>
                    </a:lnTo>
                    <a:lnTo>
                      <a:pt x="7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1" y="31"/>
                    </a:lnTo>
                    <a:lnTo>
                      <a:pt x="13" y="33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6" y="46"/>
                    </a:lnTo>
                    <a:lnTo>
                      <a:pt x="28" y="48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7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4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4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4"/>
                    </a:lnTo>
                    <a:lnTo>
                      <a:pt x="96" y="85"/>
                    </a:lnTo>
                    <a:lnTo>
                      <a:pt x="100" y="87"/>
                    </a:lnTo>
                    <a:lnTo>
                      <a:pt x="104" y="88"/>
                    </a:lnTo>
                    <a:lnTo>
                      <a:pt x="108" y="90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6"/>
                    </a:lnTo>
                    <a:lnTo>
                      <a:pt x="130" y="97"/>
                    </a:lnTo>
                    <a:lnTo>
                      <a:pt x="134" y="99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6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10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9"/>
                    </a:lnTo>
                    <a:lnTo>
                      <a:pt x="214" y="120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4"/>
                    </a:lnTo>
                    <a:lnTo>
                      <a:pt x="303" y="136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7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4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6"/>
                    </a:lnTo>
                    <a:lnTo>
                      <a:pt x="569" y="156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1"/>
                    </a:lnTo>
                    <a:lnTo>
                      <a:pt x="585" y="151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50"/>
                    </a:lnTo>
                    <a:lnTo>
                      <a:pt x="525" y="149"/>
                    </a:lnTo>
                    <a:lnTo>
                      <a:pt x="510" y="149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7"/>
                    </a:lnTo>
                    <a:lnTo>
                      <a:pt x="452" y="146"/>
                    </a:lnTo>
                    <a:lnTo>
                      <a:pt x="437" y="145"/>
                    </a:lnTo>
                    <a:lnTo>
                      <a:pt x="423" y="144"/>
                    </a:lnTo>
                    <a:lnTo>
                      <a:pt x="409" y="143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9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4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9"/>
                    </a:lnTo>
                    <a:lnTo>
                      <a:pt x="279" y="127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5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1"/>
                    </a:lnTo>
                    <a:lnTo>
                      <a:pt x="195" y="110"/>
                    </a:lnTo>
                    <a:lnTo>
                      <a:pt x="190" y="108"/>
                    </a:lnTo>
                    <a:lnTo>
                      <a:pt x="184" y="107"/>
                    </a:lnTo>
                    <a:lnTo>
                      <a:pt x="179" y="106"/>
                    </a:lnTo>
                    <a:lnTo>
                      <a:pt x="174" y="105"/>
                    </a:lnTo>
                    <a:lnTo>
                      <a:pt x="170" y="103"/>
                    </a:lnTo>
                    <a:lnTo>
                      <a:pt x="165" y="102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8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4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8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6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8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3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8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1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6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2"/>
                    </a:lnTo>
                    <a:lnTo>
                      <a:pt x="19" y="29"/>
                    </a:lnTo>
                    <a:lnTo>
                      <a:pt x="17" y="28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79" name="Forme libre 978"/>
              <p:cNvSpPr/>
              <p:nvPr/>
            </p:nvSpPr>
            <p:spPr>
              <a:xfrm>
                <a:off x="4318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4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80" name="Forme libre 979"/>
              <p:cNvSpPr/>
              <p:nvPr/>
            </p:nvSpPr>
            <p:spPr>
              <a:xfrm>
                <a:off x="4534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3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81" name="Forme libre 980"/>
              <p:cNvSpPr/>
              <p:nvPr/>
            </p:nvSpPr>
            <p:spPr>
              <a:xfrm>
                <a:off x="4540320" y="216432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77"/>
                    </a:moveTo>
                    <a:lnTo>
                      <a:pt x="88" y="99"/>
                    </a:lnTo>
                    <a:lnTo>
                      <a:pt x="296" y="37"/>
                    </a:lnTo>
                    <a:lnTo>
                      <a:pt x="393" y="55"/>
                    </a:lnTo>
                    <a:lnTo>
                      <a:pt x="342" y="0"/>
                    </a:lnTo>
                    <a:lnTo>
                      <a:pt x="9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82" name="Forme libre 981"/>
              <p:cNvSpPr/>
              <p:nvPr/>
            </p:nvSpPr>
            <p:spPr>
              <a:xfrm>
                <a:off x="4386240" y="220680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393" y="22"/>
                    </a:moveTo>
                    <a:lnTo>
                      <a:pt x="305" y="0"/>
                    </a:lnTo>
                    <a:lnTo>
                      <a:pt x="97" y="62"/>
                    </a:lnTo>
                    <a:lnTo>
                      <a:pt x="0" y="45"/>
                    </a:lnTo>
                    <a:lnTo>
                      <a:pt x="51" y="99"/>
                    </a:lnTo>
                    <a:lnTo>
                      <a:pt x="301" y="99"/>
                    </a:lnTo>
                    <a:lnTo>
                      <a:pt x="197" y="8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83" name="Forme libre 982"/>
              <p:cNvSpPr/>
              <p:nvPr/>
            </p:nvSpPr>
            <p:spPr>
              <a:xfrm>
                <a:off x="4393800" y="216324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22"/>
                    </a:moveTo>
                    <a:lnTo>
                      <a:pt x="88" y="0"/>
                    </a:lnTo>
                    <a:lnTo>
                      <a:pt x="296" y="62"/>
                    </a:lnTo>
                    <a:lnTo>
                      <a:pt x="393" y="44"/>
                    </a:lnTo>
                    <a:lnTo>
                      <a:pt x="342" y="99"/>
                    </a:lnTo>
                    <a:lnTo>
                      <a:pt x="91" y="99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84" name="Forme libre 983"/>
              <p:cNvSpPr/>
              <p:nvPr/>
            </p:nvSpPr>
            <p:spPr>
              <a:xfrm>
                <a:off x="4542840" y="216612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78"/>
                    </a:moveTo>
                    <a:lnTo>
                      <a:pt x="88" y="99"/>
                    </a:lnTo>
                    <a:lnTo>
                      <a:pt x="296" y="38"/>
                    </a:lnTo>
                    <a:lnTo>
                      <a:pt x="393" y="55"/>
                    </a:lnTo>
                    <a:lnTo>
                      <a:pt x="342" y="0"/>
                    </a:lnTo>
                    <a:lnTo>
                      <a:pt x="9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85" name="Forme libre 984"/>
              <p:cNvSpPr/>
              <p:nvPr/>
            </p:nvSpPr>
            <p:spPr>
              <a:xfrm>
                <a:off x="4388760" y="220896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393" y="22"/>
                    </a:moveTo>
                    <a:lnTo>
                      <a:pt x="305" y="0"/>
                    </a:lnTo>
                    <a:lnTo>
                      <a:pt x="97" y="62"/>
                    </a:lnTo>
                    <a:lnTo>
                      <a:pt x="0" y="45"/>
                    </a:lnTo>
                    <a:lnTo>
                      <a:pt x="51" y="99"/>
                    </a:lnTo>
                    <a:lnTo>
                      <a:pt x="301" y="99"/>
                    </a:lnTo>
                    <a:lnTo>
                      <a:pt x="197" y="80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86" name="Forme libre 985"/>
              <p:cNvSpPr/>
              <p:nvPr/>
            </p:nvSpPr>
            <p:spPr>
              <a:xfrm>
                <a:off x="4396320" y="2165039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22"/>
                    </a:moveTo>
                    <a:lnTo>
                      <a:pt x="88" y="0"/>
                    </a:lnTo>
                    <a:lnTo>
                      <a:pt x="296" y="62"/>
                    </a:lnTo>
                    <a:lnTo>
                      <a:pt x="393" y="44"/>
                    </a:lnTo>
                    <a:lnTo>
                      <a:pt x="342" y="99"/>
                    </a:lnTo>
                    <a:lnTo>
                      <a:pt x="91" y="99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87" name="Forme libre 986"/>
              <p:cNvSpPr/>
              <p:nvPr/>
            </p:nvSpPr>
            <p:spPr>
              <a:xfrm>
                <a:off x="4534200" y="2211839"/>
                <a:ext cx="139320" cy="34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8" h="98">
                    <a:moveTo>
                      <a:pt x="388" y="77"/>
                    </a:moveTo>
                    <a:lnTo>
                      <a:pt x="301" y="98"/>
                    </a:lnTo>
                    <a:lnTo>
                      <a:pt x="96" y="37"/>
                    </a:lnTo>
                    <a:lnTo>
                      <a:pt x="0" y="55"/>
                    </a:lnTo>
                    <a:lnTo>
                      <a:pt x="50" y="0"/>
                    </a:lnTo>
                    <a:lnTo>
                      <a:pt x="298" y="0"/>
                    </a:lnTo>
                    <a:lnTo>
                      <a:pt x="195" y="19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88" name="Forme libre 987"/>
              <p:cNvSpPr/>
              <p:nvPr/>
            </p:nvSpPr>
            <p:spPr>
              <a:xfrm>
                <a:off x="4536360" y="2214360"/>
                <a:ext cx="139320" cy="34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8" h="98">
                    <a:moveTo>
                      <a:pt x="388" y="77"/>
                    </a:moveTo>
                    <a:lnTo>
                      <a:pt x="301" y="98"/>
                    </a:lnTo>
                    <a:lnTo>
                      <a:pt x="96" y="37"/>
                    </a:lnTo>
                    <a:lnTo>
                      <a:pt x="0" y="55"/>
                    </a:lnTo>
                    <a:lnTo>
                      <a:pt x="51" y="0"/>
                    </a:lnTo>
                    <a:lnTo>
                      <a:pt x="298" y="0"/>
                    </a:lnTo>
                    <a:lnTo>
                      <a:pt x="195" y="19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pic>
          <p:nvPicPr>
            <p:cNvPr id="366" name="Picture 21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215856" y="6183075"/>
              <a:ext cx="720000" cy="6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Picture 2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095521" y="6156101"/>
              <a:ext cx="697319" cy="6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Connecteur droit 367"/>
            <p:cNvSpPr/>
            <p:nvPr/>
          </p:nvSpPr>
          <p:spPr>
            <a:xfrm flipV="1">
              <a:off x="3932905" y="2722587"/>
              <a:ext cx="1905299" cy="9410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69" name="Connecteur droit 368"/>
            <p:cNvSpPr/>
            <p:nvPr/>
          </p:nvSpPr>
          <p:spPr>
            <a:xfrm>
              <a:off x="3932905" y="2808858"/>
              <a:ext cx="1905299" cy="0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0" name="Forme libre 369"/>
            <p:cNvSpPr/>
            <p:nvPr/>
          </p:nvSpPr>
          <p:spPr>
            <a:xfrm>
              <a:off x="2376444" y="3575940"/>
              <a:ext cx="936000" cy="187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1" name="ZoneTexte 370"/>
            <p:cNvSpPr txBox="1"/>
            <p:nvPr/>
          </p:nvSpPr>
          <p:spPr>
            <a:xfrm>
              <a:off x="4212360" y="883660"/>
              <a:ext cx="653400" cy="2001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Internet</a:t>
              </a:r>
            </a:p>
          </p:txBody>
        </p:sp>
        <p:grpSp>
          <p:nvGrpSpPr>
            <p:cNvPr id="372" name="Groupe 371"/>
            <p:cNvGrpSpPr/>
            <p:nvPr/>
          </p:nvGrpSpPr>
          <p:grpSpPr>
            <a:xfrm>
              <a:off x="2458884" y="3853500"/>
              <a:ext cx="843120" cy="154440"/>
              <a:chOff x="3317400" y="4741560"/>
              <a:chExt cx="843120" cy="154440"/>
            </a:xfrm>
          </p:grpSpPr>
          <p:pic>
            <p:nvPicPr>
              <p:cNvPr id="497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738960" y="474156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8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317400" y="474156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9" name="Connecteur droit 498"/>
              <p:cNvSpPr/>
              <p:nvPr/>
            </p:nvSpPr>
            <p:spPr>
              <a:xfrm>
                <a:off x="3666960" y="4824000"/>
                <a:ext cx="72000" cy="0"/>
              </a:xfrm>
              <a:prstGeom prst="line">
                <a:avLst/>
              </a:prstGeom>
              <a:noFill/>
              <a:ln w="72000">
                <a:solidFill>
                  <a:srgbClr val="DC2300"/>
                </a:solidFill>
                <a:prstDash val="solid"/>
              </a:ln>
            </p:spPr>
            <p:txBody>
              <a:bodyPr vert="horz" wrap="none" lIns="36000" tIns="36000" rIns="36000" bIns="36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sp>
          <p:nvSpPr>
            <p:cNvPr id="373" name="ZoneTexte 372"/>
            <p:cNvSpPr txBox="1"/>
            <p:nvPr/>
          </p:nvSpPr>
          <p:spPr>
            <a:xfrm>
              <a:off x="2409133" y="3704141"/>
              <a:ext cx="87062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2920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374" name="ZoneTexte 373"/>
            <p:cNvSpPr txBox="1"/>
            <p:nvPr/>
          </p:nvSpPr>
          <p:spPr>
            <a:xfrm>
              <a:off x="2451580" y="4424225"/>
              <a:ext cx="785728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importants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(2n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5" name="Connecteur droit 374"/>
            <p:cNvSpPr/>
            <p:nvPr/>
          </p:nvSpPr>
          <p:spPr>
            <a:xfrm flipH="1" flipV="1">
              <a:off x="2655336" y="3935939"/>
              <a:ext cx="81107" cy="50400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6" name="Connecteur droit 375"/>
            <p:cNvSpPr/>
            <p:nvPr/>
          </p:nvSpPr>
          <p:spPr>
            <a:xfrm flipV="1">
              <a:off x="2736443" y="3935941"/>
              <a:ext cx="354777" cy="503999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7" name="Connecteur droit 376"/>
            <p:cNvSpPr/>
            <p:nvPr/>
          </p:nvSpPr>
          <p:spPr>
            <a:xfrm flipH="1" flipV="1">
              <a:off x="2655337" y="3930717"/>
              <a:ext cx="297107" cy="509223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8" name="Connecteur droit 377"/>
            <p:cNvSpPr/>
            <p:nvPr/>
          </p:nvSpPr>
          <p:spPr>
            <a:xfrm flipV="1">
              <a:off x="2952444" y="3930717"/>
              <a:ext cx="138777" cy="509583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79" name="Forme libre 378"/>
            <p:cNvSpPr/>
            <p:nvPr/>
          </p:nvSpPr>
          <p:spPr>
            <a:xfrm>
              <a:off x="7121296" y="3362928"/>
              <a:ext cx="1015439" cy="129607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38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625298" y="364048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203738" y="364048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Connecteur droit 381"/>
            <p:cNvSpPr/>
            <p:nvPr/>
          </p:nvSpPr>
          <p:spPr>
            <a:xfrm>
              <a:off x="7553298" y="3722928"/>
              <a:ext cx="72000" cy="0"/>
            </a:xfrm>
            <a:prstGeom prst="line">
              <a:avLst/>
            </a:prstGeom>
            <a:noFill/>
            <a:ln w="72000">
              <a:solidFill>
                <a:srgbClr val="DC2300"/>
              </a:solidFill>
              <a:prstDash val="solid"/>
            </a:ln>
          </p:spPr>
          <p:txBody>
            <a:bodyPr vert="horz" wrap="none" lIns="36000" tIns="36000" rIns="36000" bIns="36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3" name="ZoneTexte 382"/>
            <p:cNvSpPr txBox="1"/>
            <p:nvPr/>
          </p:nvSpPr>
          <p:spPr>
            <a:xfrm>
              <a:off x="7215735" y="4058829"/>
              <a:ext cx="747128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Cœur de grille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4" name="ZoneTexte 383"/>
            <p:cNvSpPr txBox="1"/>
            <p:nvPr/>
          </p:nvSpPr>
          <p:spPr>
            <a:xfrm>
              <a:off x="7159083" y="3501569"/>
              <a:ext cx="860428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EN x650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385" name="Forme libre 384"/>
            <p:cNvSpPr/>
            <p:nvPr/>
          </p:nvSpPr>
          <p:spPr>
            <a:xfrm>
              <a:off x="4869180" y="2664139"/>
              <a:ext cx="72000" cy="216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FF0000"/>
              </a:solidFill>
              <a:prstDash val="solid"/>
            </a:ln>
          </p:spPr>
          <p:txBody>
            <a:bodyPr vert="horz" wrap="none" lIns="18000" tIns="18000" rIns="18000" bIns="18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6" name="Forme libre 385"/>
            <p:cNvSpPr/>
            <p:nvPr/>
          </p:nvSpPr>
          <p:spPr>
            <a:xfrm>
              <a:off x="664161" y="1290994"/>
              <a:ext cx="1053896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387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952162" y="157899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ZoneTexte 387"/>
            <p:cNvSpPr txBox="1"/>
            <p:nvPr/>
          </p:nvSpPr>
          <p:spPr>
            <a:xfrm>
              <a:off x="1075921" y="1432356"/>
              <a:ext cx="256481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2920</a:t>
              </a:r>
              <a:endParaRPr lang="fr-FR" sz="10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89" name="ZoneTexte 388"/>
            <p:cNvSpPr txBox="1"/>
            <p:nvPr/>
          </p:nvSpPr>
          <p:spPr>
            <a:xfrm>
              <a:off x="702942" y="2080840"/>
              <a:ext cx="858440" cy="4424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err="1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(n x 1G)</a:t>
              </a:r>
            </a:p>
          </p:txBody>
        </p:sp>
        <p:sp>
          <p:nvSpPr>
            <p:cNvPr id="390" name="Connecteur droit 389"/>
            <p:cNvSpPr/>
            <p:nvPr/>
          </p:nvSpPr>
          <p:spPr>
            <a:xfrm flipV="1">
              <a:off x="880161" y="1733434"/>
              <a:ext cx="144001" cy="35568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1" name="Connecteur droit 390"/>
            <p:cNvSpPr/>
            <p:nvPr/>
          </p:nvSpPr>
          <p:spPr>
            <a:xfrm flipH="1" flipV="1">
              <a:off x="1151880" y="1732720"/>
              <a:ext cx="12250" cy="35027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2" name="Connecteur droit 391"/>
            <p:cNvSpPr/>
            <p:nvPr/>
          </p:nvSpPr>
          <p:spPr>
            <a:xfrm flipH="1" flipV="1">
              <a:off x="1248450" y="1706980"/>
              <a:ext cx="207712" cy="37601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grpSp>
          <p:nvGrpSpPr>
            <p:cNvPr id="393" name="Groupe 392"/>
            <p:cNvGrpSpPr/>
            <p:nvPr/>
          </p:nvGrpSpPr>
          <p:grpSpPr>
            <a:xfrm>
              <a:off x="8003176" y="5785229"/>
              <a:ext cx="843119" cy="154440"/>
              <a:chOff x="7282440" y="5389200"/>
              <a:chExt cx="843119" cy="154440"/>
            </a:xfrm>
          </p:grpSpPr>
          <p:pic>
            <p:nvPicPr>
              <p:cNvPr id="494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703999" y="538920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5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282440" y="538920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6" name="Connecteur droit 495"/>
              <p:cNvSpPr/>
              <p:nvPr/>
            </p:nvSpPr>
            <p:spPr>
              <a:xfrm>
                <a:off x="7632000" y="5471640"/>
                <a:ext cx="71999" cy="0"/>
              </a:xfrm>
              <a:prstGeom prst="line">
                <a:avLst/>
              </a:prstGeom>
              <a:noFill/>
              <a:ln w="72000">
                <a:solidFill>
                  <a:srgbClr val="DC2300"/>
                </a:solidFill>
                <a:prstDash val="solid"/>
              </a:ln>
            </p:spPr>
            <p:txBody>
              <a:bodyPr vert="horz" wrap="none" lIns="36000" tIns="36000" rIns="36000" bIns="36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sp>
          <p:nvSpPr>
            <p:cNvPr id="394" name="ZoneTexte 393"/>
            <p:cNvSpPr txBox="1"/>
            <p:nvPr/>
          </p:nvSpPr>
          <p:spPr>
            <a:xfrm>
              <a:off x="7953424" y="5635870"/>
              <a:ext cx="87062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2920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395" name="Connecteur droit 394"/>
            <p:cNvSpPr/>
            <p:nvPr/>
          </p:nvSpPr>
          <p:spPr>
            <a:xfrm flipH="1" flipV="1">
              <a:off x="8136736" y="5950109"/>
              <a:ext cx="144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6" name="Connecteur droit 395"/>
            <p:cNvSpPr/>
            <p:nvPr/>
          </p:nvSpPr>
          <p:spPr>
            <a:xfrm flipV="1">
              <a:off x="8280736" y="5950109"/>
              <a:ext cx="288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7" name="Connecteur droit 396"/>
            <p:cNvSpPr/>
            <p:nvPr/>
          </p:nvSpPr>
          <p:spPr>
            <a:xfrm flipH="1" flipV="1">
              <a:off x="8208736" y="5950109"/>
              <a:ext cx="288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8" name="Connecteur droit 397"/>
            <p:cNvSpPr/>
            <p:nvPr/>
          </p:nvSpPr>
          <p:spPr>
            <a:xfrm flipV="1">
              <a:off x="8496736" y="5939669"/>
              <a:ext cx="144000" cy="4323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399" name="Connecteur droit 398"/>
            <p:cNvSpPr/>
            <p:nvPr/>
          </p:nvSpPr>
          <p:spPr>
            <a:xfrm flipH="1" flipV="1">
              <a:off x="8280736" y="5950109"/>
              <a:ext cx="432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0" name="Connecteur droit 399"/>
            <p:cNvSpPr/>
            <p:nvPr/>
          </p:nvSpPr>
          <p:spPr>
            <a:xfrm flipV="1">
              <a:off x="8712736" y="5950469"/>
              <a:ext cx="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1" name="ZoneTexte 400"/>
            <p:cNvSpPr txBox="1"/>
            <p:nvPr/>
          </p:nvSpPr>
          <p:spPr>
            <a:xfrm>
              <a:off x="5861583" y="3717820"/>
              <a:ext cx="435184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2" name="ZoneTexte 401"/>
            <p:cNvSpPr txBox="1"/>
            <p:nvPr/>
          </p:nvSpPr>
          <p:spPr>
            <a:xfrm>
              <a:off x="5668262" y="4987707"/>
              <a:ext cx="821828" cy="125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AD2,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dns2</a:t>
              </a: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,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www2...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3" name="Connecteur droit 402"/>
            <p:cNvSpPr/>
            <p:nvPr/>
          </p:nvSpPr>
          <p:spPr>
            <a:xfrm flipV="1">
              <a:off x="5770260" y="3946199"/>
              <a:ext cx="185875" cy="424625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4" name="Connecteur droit 403"/>
            <p:cNvSpPr/>
            <p:nvPr/>
          </p:nvSpPr>
          <p:spPr>
            <a:xfrm flipV="1">
              <a:off x="5956136" y="3930716"/>
              <a:ext cx="87041" cy="440109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5" name="ZoneTexte 404"/>
            <p:cNvSpPr txBox="1"/>
            <p:nvPr/>
          </p:nvSpPr>
          <p:spPr>
            <a:xfrm>
              <a:off x="5633573" y="4357265"/>
              <a:ext cx="891206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ou 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6" name="Forme libre 405"/>
            <p:cNvSpPr/>
            <p:nvPr/>
          </p:nvSpPr>
          <p:spPr>
            <a:xfrm rot="17738064">
              <a:off x="6693526" y="3268934"/>
              <a:ext cx="369199" cy="1111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FF0000"/>
              </a:solidFill>
              <a:prstDash val="solid"/>
            </a:ln>
          </p:spPr>
          <p:txBody>
            <a:bodyPr vert="horz" wrap="none" lIns="18000" tIns="18000" rIns="18000" bIns="18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07" name="Forme libre 406"/>
            <p:cNvSpPr/>
            <p:nvPr/>
          </p:nvSpPr>
          <p:spPr>
            <a:xfrm rot="13446521" flipV="1">
              <a:off x="3211727" y="3318258"/>
              <a:ext cx="453464" cy="1021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FF0000"/>
              </a:solidFill>
              <a:prstDash val="solid"/>
            </a:ln>
          </p:spPr>
          <p:txBody>
            <a:bodyPr vert="horz" wrap="none" lIns="18000" tIns="18000" rIns="18000" bIns="18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08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3578" y="6141566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Connecteur droit 408"/>
            <p:cNvSpPr/>
            <p:nvPr/>
          </p:nvSpPr>
          <p:spPr>
            <a:xfrm flipV="1">
              <a:off x="2819578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10" name="ZoneTexte 409"/>
            <p:cNvSpPr txBox="1"/>
            <p:nvPr/>
          </p:nvSpPr>
          <p:spPr>
            <a:xfrm>
              <a:off x="2565987" y="5992207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11" name="ZoneTexte 410"/>
            <p:cNvSpPr txBox="1"/>
            <p:nvPr/>
          </p:nvSpPr>
          <p:spPr>
            <a:xfrm>
              <a:off x="2365834" y="6708110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12" name="Connecteur droit 411"/>
            <p:cNvSpPr/>
            <p:nvPr/>
          </p:nvSpPr>
          <p:spPr>
            <a:xfrm flipV="1">
              <a:off x="2730700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13" name="Connecteur droit 412"/>
            <p:cNvSpPr/>
            <p:nvPr/>
          </p:nvSpPr>
          <p:spPr>
            <a:xfrm flipV="1">
              <a:off x="2655337" y="6273626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14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3561" y="6141566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Connecteur droit 414"/>
            <p:cNvSpPr/>
            <p:nvPr/>
          </p:nvSpPr>
          <p:spPr>
            <a:xfrm flipV="1">
              <a:off x="1639561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16" name="ZoneTexte 415"/>
            <p:cNvSpPr txBox="1"/>
            <p:nvPr/>
          </p:nvSpPr>
          <p:spPr>
            <a:xfrm>
              <a:off x="1430075" y="6004104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17" name="ZoneTexte 416"/>
            <p:cNvSpPr txBox="1"/>
            <p:nvPr/>
          </p:nvSpPr>
          <p:spPr>
            <a:xfrm>
              <a:off x="1185817" y="6708110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18" name="Connecteur droit 417"/>
            <p:cNvSpPr/>
            <p:nvPr/>
          </p:nvSpPr>
          <p:spPr>
            <a:xfrm flipV="1">
              <a:off x="1550683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19" name="Connecteur droit 418"/>
            <p:cNvSpPr/>
            <p:nvPr/>
          </p:nvSpPr>
          <p:spPr>
            <a:xfrm flipV="1">
              <a:off x="1475320" y="6273626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20" name="Forme libre 419"/>
            <p:cNvSpPr/>
            <p:nvPr/>
          </p:nvSpPr>
          <p:spPr>
            <a:xfrm>
              <a:off x="3493080" y="5850728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n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2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1081" y="613872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Connecteur droit 421"/>
            <p:cNvSpPr/>
            <p:nvPr/>
          </p:nvSpPr>
          <p:spPr>
            <a:xfrm flipV="1">
              <a:off x="3997081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23" name="ZoneTexte 422"/>
            <p:cNvSpPr txBox="1"/>
            <p:nvPr/>
          </p:nvSpPr>
          <p:spPr>
            <a:xfrm>
              <a:off x="3743490" y="5989370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24" name="ZoneTexte 423"/>
            <p:cNvSpPr txBox="1"/>
            <p:nvPr/>
          </p:nvSpPr>
          <p:spPr>
            <a:xfrm>
              <a:off x="3543337" y="6705273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25" name="Connecteur droit 424"/>
            <p:cNvSpPr/>
            <p:nvPr/>
          </p:nvSpPr>
          <p:spPr>
            <a:xfrm flipV="1">
              <a:off x="3908203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26" name="Connecteur droit 425"/>
            <p:cNvSpPr/>
            <p:nvPr/>
          </p:nvSpPr>
          <p:spPr>
            <a:xfrm flipV="1">
              <a:off x="3832840" y="6270789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27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3578" y="635891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8798" y="655943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3561" y="6353037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8781" y="655354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1081" y="634434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6301" y="6544855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Forme libre 432"/>
            <p:cNvSpPr/>
            <p:nvPr/>
          </p:nvSpPr>
          <p:spPr>
            <a:xfrm>
              <a:off x="6840616" y="5850728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2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34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28617" y="613872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Connecteur droit 434"/>
            <p:cNvSpPr/>
            <p:nvPr/>
          </p:nvSpPr>
          <p:spPr>
            <a:xfrm flipV="1">
              <a:off x="7344617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36" name="ZoneTexte 435"/>
            <p:cNvSpPr txBox="1"/>
            <p:nvPr/>
          </p:nvSpPr>
          <p:spPr>
            <a:xfrm>
              <a:off x="7091026" y="5989370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37" name="ZoneTexte 436"/>
            <p:cNvSpPr txBox="1"/>
            <p:nvPr/>
          </p:nvSpPr>
          <p:spPr>
            <a:xfrm>
              <a:off x="6890873" y="6705273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38" name="Connecteur droit 437"/>
            <p:cNvSpPr/>
            <p:nvPr/>
          </p:nvSpPr>
          <p:spPr>
            <a:xfrm flipV="1">
              <a:off x="7255739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39" name="Connecteur droit 438"/>
            <p:cNvSpPr/>
            <p:nvPr/>
          </p:nvSpPr>
          <p:spPr>
            <a:xfrm flipV="1">
              <a:off x="7180376" y="6270789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4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28617" y="634434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33837" y="6544855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2" name="Forme libre 441"/>
            <p:cNvSpPr/>
            <p:nvPr/>
          </p:nvSpPr>
          <p:spPr>
            <a:xfrm>
              <a:off x="5616376" y="5849622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1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43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4377" y="6137623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4" name="Connecteur droit 443"/>
            <p:cNvSpPr/>
            <p:nvPr/>
          </p:nvSpPr>
          <p:spPr>
            <a:xfrm flipV="1">
              <a:off x="6120377" y="6255011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45" name="ZoneTexte 444"/>
            <p:cNvSpPr txBox="1"/>
            <p:nvPr/>
          </p:nvSpPr>
          <p:spPr>
            <a:xfrm>
              <a:off x="5866786" y="5988264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46" name="ZoneTexte 445"/>
            <p:cNvSpPr txBox="1"/>
            <p:nvPr/>
          </p:nvSpPr>
          <p:spPr>
            <a:xfrm>
              <a:off x="5666633" y="6704167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47" name="Connecteur droit 446"/>
            <p:cNvSpPr/>
            <p:nvPr/>
          </p:nvSpPr>
          <p:spPr>
            <a:xfrm flipV="1">
              <a:off x="6031499" y="6255011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48" name="Connecteur droit 447"/>
            <p:cNvSpPr/>
            <p:nvPr/>
          </p:nvSpPr>
          <p:spPr>
            <a:xfrm flipV="1">
              <a:off x="5956136" y="6269683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4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4377" y="634323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9597" y="654374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899177" y="386898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" name="Forme libre 451"/>
            <p:cNvSpPr/>
            <p:nvPr/>
          </p:nvSpPr>
          <p:spPr>
            <a:xfrm>
              <a:off x="8813800" y="3076607"/>
              <a:ext cx="1051048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54" name="ZoneTexte 453"/>
            <p:cNvSpPr txBox="1"/>
            <p:nvPr/>
          </p:nvSpPr>
          <p:spPr>
            <a:xfrm>
              <a:off x="8905577" y="3214073"/>
              <a:ext cx="836897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pic>
          <p:nvPicPr>
            <p:cNvPr id="455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9072024" y="3585649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Forme libre 455"/>
            <p:cNvSpPr/>
            <p:nvPr/>
          </p:nvSpPr>
          <p:spPr>
            <a:xfrm>
              <a:off x="8674100" y="3145708"/>
              <a:ext cx="1046732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57" name="ZoneTexte 456"/>
            <p:cNvSpPr txBox="1"/>
            <p:nvPr/>
          </p:nvSpPr>
          <p:spPr>
            <a:xfrm>
              <a:off x="8761561" y="3283174"/>
              <a:ext cx="836897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pic>
          <p:nvPicPr>
            <p:cNvPr id="458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928008" y="3654750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Forme libre 458"/>
            <p:cNvSpPr/>
            <p:nvPr/>
          </p:nvSpPr>
          <p:spPr>
            <a:xfrm>
              <a:off x="8514366" y="3229007"/>
              <a:ext cx="1062450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60" name="ZoneTexte 459"/>
            <p:cNvSpPr txBox="1"/>
            <p:nvPr/>
          </p:nvSpPr>
          <p:spPr>
            <a:xfrm>
              <a:off x="8613955" y="3357433"/>
              <a:ext cx="844077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61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783992" y="3738049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2" name="Forme libre 461"/>
            <p:cNvSpPr/>
            <p:nvPr/>
          </p:nvSpPr>
          <p:spPr>
            <a:xfrm>
              <a:off x="8824047" y="1178024"/>
              <a:ext cx="1017854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63" name="Cylindre 462"/>
            <p:cNvSpPr/>
            <p:nvPr/>
          </p:nvSpPr>
          <p:spPr>
            <a:xfrm>
              <a:off x="9204051" y="1746532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4" name="ZoneTexte 463"/>
            <p:cNvSpPr txBox="1"/>
            <p:nvPr/>
          </p:nvSpPr>
          <p:spPr>
            <a:xfrm>
              <a:off x="8918742" y="1315490"/>
              <a:ext cx="865493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sp>
          <p:nvSpPr>
            <p:cNvPr id="465" name="Forme libre 464"/>
            <p:cNvSpPr/>
            <p:nvPr/>
          </p:nvSpPr>
          <p:spPr>
            <a:xfrm>
              <a:off x="8674100" y="1255365"/>
              <a:ext cx="1046732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66" name="Cylindre 465"/>
            <p:cNvSpPr/>
            <p:nvPr/>
          </p:nvSpPr>
          <p:spPr>
            <a:xfrm>
              <a:off x="9060035" y="1823873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7" name="ZoneTexte 466"/>
            <p:cNvSpPr txBox="1"/>
            <p:nvPr/>
          </p:nvSpPr>
          <p:spPr>
            <a:xfrm>
              <a:off x="8774726" y="1392831"/>
              <a:ext cx="865493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sp>
          <p:nvSpPr>
            <p:cNvPr id="468" name="Forme libre 467"/>
            <p:cNvSpPr/>
            <p:nvPr/>
          </p:nvSpPr>
          <p:spPr>
            <a:xfrm>
              <a:off x="8514366" y="1345663"/>
              <a:ext cx="1063194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69" name="Cylindre 468"/>
            <p:cNvSpPr/>
            <p:nvPr/>
          </p:nvSpPr>
          <p:spPr>
            <a:xfrm>
              <a:off x="8916763" y="1914171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0" name="ZoneTexte 469"/>
            <p:cNvSpPr txBox="1"/>
            <p:nvPr/>
          </p:nvSpPr>
          <p:spPr>
            <a:xfrm>
              <a:off x="8616546" y="1474089"/>
              <a:ext cx="895309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71" name="Forme libre 470"/>
            <p:cNvSpPr/>
            <p:nvPr/>
          </p:nvSpPr>
          <p:spPr>
            <a:xfrm rot="20121614" flipV="1">
              <a:off x="7882567" y="5192319"/>
              <a:ext cx="613017" cy="1392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43A9C9">
                  <a:alpha val="50000"/>
                </a:srgbClr>
              </a:solidFill>
              <a:prstDash val="solid"/>
            </a:ln>
          </p:spPr>
          <p:txBody>
            <a:bodyPr vert="horz" wrap="none" lIns="18000" tIns="18000" rIns="18000" bIns="18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72" name="Forme libre 471"/>
            <p:cNvSpPr/>
            <p:nvPr/>
          </p:nvSpPr>
          <p:spPr>
            <a:xfrm rot="10800000" flipV="1">
              <a:off x="4292262" y="1820201"/>
              <a:ext cx="565933" cy="1110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FF0000"/>
              </a:solidFill>
              <a:prstDash val="solid"/>
            </a:ln>
          </p:spPr>
          <p:txBody>
            <a:bodyPr vert="horz" wrap="none" lIns="18000" tIns="18000" rIns="18000" bIns="18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73" name="ZoneTexte 472"/>
            <p:cNvSpPr txBox="1"/>
            <p:nvPr/>
          </p:nvSpPr>
          <p:spPr>
            <a:xfrm>
              <a:off x="5502567" y="724276"/>
              <a:ext cx="428964" cy="2064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1Gb/s</a:t>
              </a:r>
            </a:p>
          </p:txBody>
        </p:sp>
        <p:sp>
          <p:nvSpPr>
            <p:cNvPr id="474" name="ZoneTexte 473"/>
            <p:cNvSpPr txBox="1"/>
            <p:nvPr/>
          </p:nvSpPr>
          <p:spPr>
            <a:xfrm>
              <a:off x="3081419" y="721625"/>
              <a:ext cx="518732" cy="2064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10Gb/s</a:t>
              </a:r>
            </a:p>
          </p:txBody>
        </p:sp>
        <p:sp>
          <p:nvSpPr>
            <p:cNvPr id="475" name="Forme libre 474"/>
            <p:cNvSpPr/>
            <p:nvPr/>
          </p:nvSpPr>
          <p:spPr>
            <a:xfrm>
              <a:off x="816449" y="1403781"/>
              <a:ext cx="1048809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76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104450" y="1691781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ZoneTexte 476"/>
            <p:cNvSpPr txBox="1"/>
            <p:nvPr/>
          </p:nvSpPr>
          <p:spPr>
            <a:xfrm>
              <a:off x="1228209" y="1545143"/>
              <a:ext cx="256481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2920</a:t>
              </a:r>
              <a:endParaRPr lang="fr-FR" sz="10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78" name="ZoneTexte 477"/>
            <p:cNvSpPr txBox="1"/>
            <p:nvPr/>
          </p:nvSpPr>
          <p:spPr>
            <a:xfrm>
              <a:off x="855230" y="2193627"/>
              <a:ext cx="858440" cy="4424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err="1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(n x 1G)</a:t>
              </a:r>
            </a:p>
          </p:txBody>
        </p:sp>
        <p:sp>
          <p:nvSpPr>
            <p:cNvPr id="479" name="Connecteur droit 478"/>
            <p:cNvSpPr/>
            <p:nvPr/>
          </p:nvSpPr>
          <p:spPr>
            <a:xfrm flipV="1">
              <a:off x="1032449" y="1846221"/>
              <a:ext cx="144001" cy="35568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80" name="Connecteur droit 479"/>
            <p:cNvSpPr/>
            <p:nvPr/>
          </p:nvSpPr>
          <p:spPr>
            <a:xfrm flipH="1" flipV="1">
              <a:off x="1295896" y="1846220"/>
              <a:ext cx="5220" cy="34956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81" name="Connecteur droit 480"/>
            <p:cNvSpPr/>
            <p:nvPr/>
          </p:nvSpPr>
          <p:spPr>
            <a:xfrm flipH="1" flipV="1">
              <a:off x="1372224" y="1823873"/>
              <a:ext cx="236225" cy="371908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82" name="Forme libre 481"/>
            <p:cNvSpPr/>
            <p:nvPr/>
          </p:nvSpPr>
          <p:spPr>
            <a:xfrm>
              <a:off x="960465" y="1528747"/>
              <a:ext cx="1060837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83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248466" y="1816747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4" name="ZoneTexte 483"/>
            <p:cNvSpPr txBox="1"/>
            <p:nvPr/>
          </p:nvSpPr>
          <p:spPr>
            <a:xfrm>
              <a:off x="1282874" y="1665588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85" name="ZoneTexte 484"/>
            <p:cNvSpPr txBox="1"/>
            <p:nvPr/>
          </p:nvSpPr>
          <p:spPr>
            <a:xfrm>
              <a:off x="997354" y="2305032"/>
              <a:ext cx="862224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86" name="ZoneTexte 485"/>
            <p:cNvSpPr txBox="1"/>
            <p:nvPr/>
          </p:nvSpPr>
          <p:spPr>
            <a:xfrm>
              <a:off x="1053299" y="2935473"/>
              <a:ext cx="750334" cy="125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AD1,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dns1</a:t>
              </a: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, </a:t>
              </a:r>
              <a:r>
                <a:rPr lang="fr-FR" sz="800" b="0" i="0" u="none" strike="noStrike" kern="1200" dirty="0" err="1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gasper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87" name="Connecteur droit 486"/>
            <p:cNvSpPr/>
            <p:nvPr/>
          </p:nvSpPr>
          <p:spPr>
            <a:xfrm flipV="1">
              <a:off x="1176465" y="1931260"/>
              <a:ext cx="179984" cy="39560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88" name="Connecteur droit 487"/>
            <p:cNvSpPr/>
            <p:nvPr/>
          </p:nvSpPr>
          <p:spPr>
            <a:xfrm flipH="1" flipV="1">
              <a:off x="1428779" y="1958596"/>
              <a:ext cx="5859" cy="36827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89" name="Connecteur droit 488"/>
            <p:cNvSpPr/>
            <p:nvPr/>
          </p:nvSpPr>
          <p:spPr>
            <a:xfrm flipH="1" flipV="1">
              <a:off x="1526010" y="1958600"/>
              <a:ext cx="226456" cy="36214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490" name="ZoneTexte 489"/>
            <p:cNvSpPr txBox="1"/>
            <p:nvPr/>
          </p:nvSpPr>
          <p:spPr>
            <a:xfrm>
              <a:off x="7998893" y="6348183"/>
              <a:ext cx="785728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importants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(2n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491" name="Picture 49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3687660" y="2479818"/>
              <a:ext cx="344520" cy="504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Picture 49"/>
            <p:cNvPicPr>
              <a:picLocks noChangeAspect="1"/>
            </p:cNvPicPr>
            <p:nvPr/>
          </p:nvPicPr>
          <p:blipFill>
            <a:blip r:embed="rId6">
              <a:alphaModFix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5770260" y="2479818"/>
              <a:ext cx="344520" cy="5043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ZoneTexte 492"/>
            <p:cNvSpPr txBox="1"/>
            <p:nvPr/>
          </p:nvSpPr>
          <p:spPr>
            <a:xfrm>
              <a:off x="2430421" y="4962534"/>
              <a:ext cx="828047" cy="2504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NAS, VM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critiques…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+ SR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9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itre 1"/>
          <p:cNvSpPr>
            <a:spLocks noGrp="1"/>
          </p:cNvSpPr>
          <p:nvPr>
            <p:ph type="title"/>
          </p:nvPr>
        </p:nvSpPr>
        <p:spPr>
          <a:xfrm>
            <a:off x="1376735" y="0"/>
            <a:ext cx="7400925" cy="418058"/>
          </a:xfrm>
        </p:spPr>
        <p:txBody>
          <a:bodyPr/>
          <a:lstStyle/>
          <a:p>
            <a:pPr eaLnBrk="1" hangingPunct="1"/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INFRASTRUCTURE  </a:t>
            </a:r>
          </a:p>
        </p:txBody>
      </p:sp>
      <p:grpSp>
        <p:nvGrpSpPr>
          <p:cNvPr id="453" name="Groupe 452"/>
          <p:cNvGrpSpPr/>
          <p:nvPr/>
        </p:nvGrpSpPr>
        <p:grpSpPr>
          <a:xfrm>
            <a:off x="-12097" y="797302"/>
            <a:ext cx="9095703" cy="6268682"/>
            <a:chOff x="215856" y="721625"/>
            <a:chExt cx="9648992" cy="6838051"/>
          </a:xfrm>
        </p:grpSpPr>
        <p:sp>
          <p:nvSpPr>
            <p:cNvPr id="577" name="Connecteur droit 576"/>
            <p:cNvSpPr/>
            <p:nvPr/>
          </p:nvSpPr>
          <p:spPr>
            <a:xfrm flipH="1" flipV="1">
              <a:off x="1204162" y="1660539"/>
              <a:ext cx="2635898" cy="1062047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79" name="Connecteur droit 578"/>
            <p:cNvSpPr/>
            <p:nvPr/>
          </p:nvSpPr>
          <p:spPr>
            <a:xfrm flipH="1" flipV="1">
              <a:off x="1284450" y="1778081"/>
              <a:ext cx="2555610" cy="994055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0" name="Connecteur droit 579"/>
            <p:cNvSpPr/>
            <p:nvPr/>
          </p:nvSpPr>
          <p:spPr>
            <a:xfrm flipH="1" flipV="1">
              <a:off x="1248450" y="1846220"/>
              <a:ext cx="2591610" cy="970314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1" name="Connecteur droit 212"/>
            <p:cNvSpPr/>
            <p:nvPr/>
          </p:nvSpPr>
          <p:spPr>
            <a:xfrm flipH="1" flipV="1">
              <a:off x="5906782" y="2763392"/>
              <a:ext cx="1929296" cy="908607"/>
            </a:xfrm>
            <a:custGeom>
              <a:avLst/>
              <a:gdLst>
                <a:gd name="connsiteX0" fmla="*/ 0 w 1929296"/>
                <a:gd name="connsiteY0" fmla="*/ 0 h 908607"/>
                <a:gd name="connsiteX1" fmla="*/ 1929296 w 1929296"/>
                <a:gd name="connsiteY1" fmla="*/ 908607 h 908607"/>
                <a:gd name="connsiteX0" fmla="*/ 0 w 1929296"/>
                <a:gd name="connsiteY0" fmla="*/ 0 h 908607"/>
                <a:gd name="connsiteX1" fmla="*/ 987603 w 1929296"/>
                <a:gd name="connsiteY1" fmla="*/ 4620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59053 w 1929296"/>
                <a:gd name="connsiteY1" fmla="*/ 433499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59053 w 1929296"/>
                <a:gd name="connsiteY1" fmla="*/ 433499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59053 w 1929296"/>
                <a:gd name="connsiteY1" fmla="*/ 433499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59053 w 1929296"/>
                <a:gd name="connsiteY1" fmla="*/ 433499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30478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30478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30478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30478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30478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30478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30478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30478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929296 w 1929296"/>
                <a:gd name="connsiteY1" fmla="*/ 908607 h 908607"/>
                <a:gd name="connsiteX0" fmla="*/ 0 w 1929296"/>
                <a:gd name="connsiteY0" fmla="*/ 0 h 908607"/>
                <a:gd name="connsiteX1" fmla="*/ 1206678 w 1929296"/>
                <a:gd name="connsiteY1" fmla="*/ 566849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40003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40003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40003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40003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140003 w 1929296"/>
                <a:gd name="connsiteY1" fmla="*/ 347774 h 908607"/>
                <a:gd name="connsiteX2" fmla="*/ 1929296 w 1929296"/>
                <a:gd name="connsiteY2" fmla="*/ 908607 h 908607"/>
                <a:gd name="connsiteX0" fmla="*/ 0 w 1929296"/>
                <a:gd name="connsiteY0" fmla="*/ 0 h 908607"/>
                <a:gd name="connsiteX1" fmla="*/ 1929296 w 1929296"/>
                <a:gd name="connsiteY1" fmla="*/ 908607 h 90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9296" h="908607">
                  <a:moveTo>
                    <a:pt x="0" y="0"/>
                  </a:moveTo>
                  <a:lnTo>
                    <a:pt x="1929296" y="908607"/>
                  </a:ln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2" name="Forme libre 581"/>
            <p:cNvSpPr/>
            <p:nvPr/>
          </p:nvSpPr>
          <p:spPr>
            <a:xfrm>
              <a:off x="3810000" y="1638300"/>
              <a:ext cx="704850" cy="1028700"/>
            </a:xfrm>
            <a:custGeom>
              <a:avLst/>
              <a:gdLst>
                <a:gd name="connsiteX0" fmla="*/ 0 w 704850"/>
                <a:gd name="connsiteY0" fmla="*/ 1028700 h 1028700"/>
                <a:gd name="connsiteX1" fmla="*/ 581025 w 704850"/>
                <a:gd name="connsiteY1" fmla="*/ 419100 h 1028700"/>
                <a:gd name="connsiteX2" fmla="*/ 704850 w 704850"/>
                <a:gd name="connsiteY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50" h="1028700">
                  <a:moveTo>
                    <a:pt x="0" y="1028700"/>
                  </a:moveTo>
                  <a:cubicBezTo>
                    <a:pt x="231775" y="809625"/>
                    <a:pt x="463550" y="590550"/>
                    <a:pt x="581025" y="419100"/>
                  </a:cubicBezTo>
                  <a:cubicBezTo>
                    <a:pt x="698500" y="247650"/>
                    <a:pt x="701675" y="123825"/>
                    <a:pt x="70485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3" name="Connecteur droit 582"/>
            <p:cNvSpPr/>
            <p:nvPr/>
          </p:nvSpPr>
          <p:spPr>
            <a:xfrm>
              <a:off x="5040312" y="1178024"/>
              <a:ext cx="0" cy="6381652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custDash>
                <a:ds d="0" sp="0"/>
              </a:custDash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4" name="Forme libre 583"/>
            <p:cNvSpPr/>
            <p:nvPr/>
          </p:nvSpPr>
          <p:spPr>
            <a:xfrm>
              <a:off x="3629025" y="847725"/>
              <a:ext cx="895350" cy="800100"/>
            </a:xfrm>
            <a:custGeom>
              <a:avLst/>
              <a:gdLst>
                <a:gd name="connsiteX0" fmla="*/ 895350 w 895350"/>
                <a:gd name="connsiteY0" fmla="*/ 800100 h 800100"/>
                <a:gd name="connsiteX1" fmla="*/ 466725 w 895350"/>
                <a:gd name="connsiteY1" fmla="*/ 2000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762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76225 h 800100"/>
                <a:gd name="connsiteX2" fmla="*/ 0 w 895350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0100">
                  <a:moveTo>
                    <a:pt x="895350" y="800100"/>
                  </a:moveTo>
                  <a:cubicBezTo>
                    <a:pt x="755650" y="566737"/>
                    <a:pt x="796925" y="495300"/>
                    <a:pt x="542925" y="276225"/>
                  </a:cubicBezTo>
                  <a:cubicBezTo>
                    <a:pt x="288925" y="57150"/>
                    <a:pt x="0" y="0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  <a:tailEnd type="triangle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5" name="Forme libre 584"/>
            <p:cNvSpPr/>
            <p:nvPr/>
          </p:nvSpPr>
          <p:spPr>
            <a:xfrm flipH="1">
              <a:off x="4577010" y="827509"/>
              <a:ext cx="895350" cy="800100"/>
            </a:xfrm>
            <a:custGeom>
              <a:avLst/>
              <a:gdLst>
                <a:gd name="connsiteX0" fmla="*/ 895350 w 895350"/>
                <a:gd name="connsiteY0" fmla="*/ 800100 h 800100"/>
                <a:gd name="connsiteX1" fmla="*/ 466725 w 895350"/>
                <a:gd name="connsiteY1" fmla="*/ 200025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85750 h 800100"/>
                <a:gd name="connsiteX2" fmla="*/ 0 w 895350"/>
                <a:gd name="connsiteY2" fmla="*/ 0 h 800100"/>
                <a:gd name="connsiteX0" fmla="*/ 895350 w 895350"/>
                <a:gd name="connsiteY0" fmla="*/ 800100 h 800100"/>
                <a:gd name="connsiteX1" fmla="*/ 542925 w 895350"/>
                <a:gd name="connsiteY1" fmla="*/ 285750 h 800100"/>
                <a:gd name="connsiteX2" fmla="*/ 0 w 895350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0100">
                  <a:moveTo>
                    <a:pt x="895350" y="800100"/>
                  </a:moveTo>
                  <a:cubicBezTo>
                    <a:pt x="755650" y="566737"/>
                    <a:pt x="749300" y="495300"/>
                    <a:pt x="542925" y="285750"/>
                  </a:cubicBezTo>
                  <a:cubicBezTo>
                    <a:pt x="336550" y="76200"/>
                    <a:pt x="0" y="0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  <a:tailEnd type="triangle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6" name="Forme libre 585"/>
            <p:cNvSpPr/>
            <p:nvPr/>
          </p:nvSpPr>
          <p:spPr>
            <a:xfrm>
              <a:off x="4600575" y="1704975"/>
              <a:ext cx="1323975" cy="981075"/>
            </a:xfrm>
            <a:custGeom>
              <a:avLst/>
              <a:gdLst>
                <a:gd name="connsiteX0" fmla="*/ 1323975 w 1323975"/>
                <a:gd name="connsiteY0" fmla="*/ 981075 h 981075"/>
                <a:gd name="connsiteX1" fmla="*/ 257175 w 1323975"/>
                <a:gd name="connsiteY1" fmla="*/ 400050 h 981075"/>
                <a:gd name="connsiteX2" fmla="*/ 0 w 1323975"/>
                <a:gd name="connsiteY2" fmla="*/ 0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975" h="981075">
                  <a:moveTo>
                    <a:pt x="1323975" y="981075"/>
                  </a:moveTo>
                  <a:cubicBezTo>
                    <a:pt x="900906" y="772318"/>
                    <a:pt x="477837" y="563562"/>
                    <a:pt x="257175" y="400050"/>
                  </a:cubicBezTo>
                  <a:cubicBezTo>
                    <a:pt x="36512" y="236537"/>
                    <a:pt x="18256" y="118268"/>
                    <a:pt x="0" y="0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custDash>
                <a:ds d="0" sp="0"/>
              </a:custDash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7" name="Connecteur droit 586"/>
            <p:cNvSpPr/>
            <p:nvPr/>
          </p:nvSpPr>
          <p:spPr>
            <a:xfrm flipH="1" flipV="1">
              <a:off x="7729052" y="3738049"/>
              <a:ext cx="1066286" cy="26298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8" name="Connecteur droit 587"/>
            <p:cNvSpPr/>
            <p:nvPr/>
          </p:nvSpPr>
          <p:spPr>
            <a:xfrm flipH="1">
              <a:off x="7920735" y="2170668"/>
              <a:ext cx="1187263" cy="148408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89" name="Connecteur droit 588"/>
            <p:cNvSpPr/>
            <p:nvPr/>
          </p:nvSpPr>
          <p:spPr>
            <a:xfrm flipH="1">
              <a:off x="7700390" y="2089114"/>
              <a:ext cx="1540694" cy="1565636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0" name="Connecteur droit 589"/>
            <p:cNvSpPr/>
            <p:nvPr/>
          </p:nvSpPr>
          <p:spPr>
            <a:xfrm flipH="1">
              <a:off x="7436857" y="1931260"/>
              <a:ext cx="1961046" cy="1780040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1" name="Connecteur droit 590"/>
            <p:cNvSpPr/>
            <p:nvPr/>
          </p:nvSpPr>
          <p:spPr>
            <a:xfrm flipH="1" flipV="1">
              <a:off x="7344616" y="3711300"/>
              <a:ext cx="869339" cy="2138322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2" name="Connecteur droit 591"/>
            <p:cNvSpPr/>
            <p:nvPr/>
          </p:nvSpPr>
          <p:spPr>
            <a:xfrm flipH="1" flipV="1">
              <a:off x="7776616" y="3744360"/>
              <a:ext cx="864120" cy="2040868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3" name="Connecteur droit 592"/>
            <p:cNvSpPr/>
            <p:nvPr/>
          </p:nvSpPr>
          <p:spPr>
            <a:xfrm>
              <a:off x="6109957" y="3935939"/>
              <a:ext cx="1" cy="2282846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4" name="Connecteur droit 593"/>
            <p:cNvSpPr/>
            <p:nvPr/>
          </p:nvSpPr>
          <p:spPr>
            <a:xfrm>
              <a:off x="6197219" y="3930716"/>
              <a:ext cx="1134859" cy="2288069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5" name="Connecteur droit 594"/>
            <p:cNvSpPr/>
            <p:nvPr/>
          </p:nvSpPr>
          <p:spPr>
            <a:xfrm flipV="1">
              <a:off x="2904795" y="6636650"/>
              <a:ext cx="1049262" cy="14602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6" name="Connecteur droit 595"/>
            <p:cNvSpPr/>
            <p:nvPr/>
          </p:nvSpPr>
          <p:spPr>
            <a:xfrm>
              <a:off x="3954057" y="6407873"/>
              <a:ext cx="2130319" cy="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7" name="Connecteur droit 596"/>
            <p:cNvSpPr/>
            <p:nvPr/>
          </p:nvSpPr>
          <p:spPr>
            <a:xfrm>
              <a:off x="6084376" y="6622075"/>
              <a:ext cx="1247702" cy="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8" name="Connecteur droit 327"/>
            <p:cNvSpPr/>
            <p:nvPr/>
          </p:nvSpPr>
          <p:spPr>
            <a:xfrm flipH="1" flipV="1">
              <a:off x="3908201" y="2880138"/>
              <a:ext cx="3506316" cy="791861"/>
            </a:xfrm>
            <a:custGeom>
              <a:avLst/>
              <a:gdLst>
                <a:gd name="connsiteX0" fmla="*/ 0 w 3506316"/>
                <a:gd name="connsiteY0" fmla="*/ 0 h 791861"/>
                <a:gd name="connsiteX1" fmla="*/ 3506316 w 3506316"/>
                <a:gd name="connsiteY1" fmla="*/ 791861 h 791861"/>
                <a:gd name="connsiteX0" fmla="*/ 0 w 3506316"/>
                <a:gd name="connsiteY0" fmla="*/ 0 h 791861"/>
                <a:gd name="connsiteX1" fmla="*/ 908942 w 3506316"/>
                <a:gd name="connsiteY1" fmla="*/ 204899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  <a:gd name="connsiteX0" fmla="*/ 0 w 3506316"/>
                <a:gd name="connsiteY0" fmla="*/ 0 h 791861"/>
                <a:gd name="connsiteX1" fmla="*/ 1004192 w 3506316"/>
                <a:gd name="connsiteY1" fmla="*/ 404924 h 791861"/>
                <a:gd name="connsiteX2" fmla="*/ 3506316 w 3506316"/>
                <a:gd name="connsiteY2" fmla="*/ 791861 h 79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6316" h="791861">
                  <a:moveTo>
                    <a:pt x="0" y="0"/>
                  </a:moveTo>
                  <a:cubicBezTo>
                    <a:pt x="334731" y="134975"/>
                    <a:pt x="574211" y="308049"/>
                    <a:pt x="1004192" y="404924"/>
                  </a:cubicBezTo>
                  <a:cubicBezTo>
                    <a:pt x="1428658" y="514853"/>
                    <a:pt x="2672275" y="662882"/>
                    <a:pt x="3506316" y="791861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599" name="Connecteur droit 598"/>
            <p:cNvSpPr/>
            <p:nvPr/>
          </p:nvSpPr>
          <p:spPr>
            <a:xfrm>
              <a:off x="3194004" y="4001039"/>
              <a:ext cx="797857" cy="220476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0" name="Connecteur droit 192"/>
            <p:cNvSpPr/>
            <p:nvPr/>
          </p:nvSpPr>
          <p:spPr>
            <a:xfrm flipV="1">
              <a:off x="2783576" y="2808857"/>
              <a:ext cx="1076343" cy="1063841"/>
            </a:xfrm>
            <a:custGeom>
              <a:avLst/>
              <a:gdLst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  <a:gd name="connsiteX0" fmla="*/ 0 w 1123476"/>
                <a:gd name="connsiteY0" fmla="*/ 0 h 1055082"/>
                <a:gd name="connsiteX1" fmla="*/ 654456 w 1123476"/>
                <a:gd name="connsiteY1" fmla="*/ 6063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902106 w 1123476"/>
                <a:gd name="connsiteY1" fmla="*/ 415890 h 1055082"/>
                <a:gd name="connsiteX2" fmla="*/ 1123476 w 1123476"/>
                <a:gd name="connsiteY2" fmla="*/ 1055082 h 1055082"/>
                <a:gd name="connsiteX0" fmla="*/ 0 w 1123476"/>
                <a:gd name="connsiteY0" fmla="*/ 0 h 1055082"/>
                <a:gd name="connsiteX1" fmla="*/ 1123476 w 1123476"/>
                <a:gd name="connsiteY1" fmla="*/ 1055082 h 10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3476" h="1055082">
                  <a:moveTo>
                    <a:pt x="0" y="0"/>
                  </a:moveTo>
                  <a:lnTo>
                    <a:pt x="1123476" y="1055082"/>
                  </a:ln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1" name="Connecteur droit 193"/>
            <p:cNvSpPr/>
            <p:nvPr/>
          </p:nvSpPr>
          <p:spPr>
            <a:xfrm flipV="1">
              <a:off x="3081420" y="2808855"/>
              <a:ext cx="2861102" cy="1063843"/>
            </a:xfrm>
            <a:custGeom>
              <a:avLst/>
              <a:gdLst>
                <a:gd name="connsiteX0" fmla="*/ 0 w 2861102"/>
                <a:gd name="connsiteY0" fmla="*/ 0 h 1063843"/>
                <a:gd name="connsiteX1" fmla="*/ 2861102 w 2861102"/>
                <a:gd name="connsiteY1" fmla="*/ 1063843 h 1063843"/>
                <a:gd name="connsiteX0" fmla="*/ 0 w 2861102"/>
                <a:gd name="connsiteY0" fmla="*/ 0 h 1063843"/>
                <a:gd name="connsiteX1" fmla="*/ 976230 w 2861102"/>
                <a:gd name="connsiteY1" fmla="*/ 348448 h 1063843"/>
                <a:gd name="connsiteX2" fmla="*/ 2861102 w 2861102"/>
                <a:gd name="connsiteY2" fmla="*/ 1063843 h 1063843"/>
                <a:gd name="connsiteX0" fmla="*/ 0 w 2861102"/>
                <a:gd name="connsiteY0" fmla="*/ 0 h 1063843"/>
                <a:gd name="connsiteX1" fmla="*/ 700005 w 2861102"/>
                <a:gd name="connsiteY1" fmla="*/ 567523 h 1063843"/>
                <a:gd name="connsiteX2" fmla="*/ 2861102 w 2861102"/>
                <a:gd name="connsiteY2" fmla="*/ 1063843 h 1063843"/>
                <a:gd name="connsiteX0" fmla="*/ 0 w 2861102"/>
                <a:gd name="connsiteY0" fmla="*/ 0 h 1063843"/>
                <a:gd name="connsiteX1" fmla="*/ 700005 w 2861102"/>
                <a:gd name="connsiteY1" fmla="*/ 567523 h 1063843"/>
                <a:gd name="connsiteX2" fmla="*/ 2861102 w 2861102"/>
                <a:gd name="connsiteY2" fmla="*/ 1063843 h 1063843"/>
                <a:gd name="connsiteX0" fmla="*/ 0 w 2861102"/>
                <a:gd name="connsiteY0" fmla="*/ 0 h 1063843"/>
                <a:gd name="connsiteX1" fmla="*/ 700005 w 2861102"/>
                <a:gd name="connsiteY1" fmla="*/ 567523 h 1063843"/>
                <a:gd name="connsiteX2" fmla="*/ 2861102 w 2861102"/>
                <a:gd name="connsiteY2" fmla="*/ 1063843 h 1063843"/>
                <a:gd name="connsiteX0" fmla="*/ 0 w 2861102"/>
                <a:gd name="connsiteY0" fmla="*/ 0 h 1063843"/>
                <a:gd name="connsiteX1" fmla="*/ 700005 w 2861102"/>
                <a:gd name="connsiteY1" fmla="*/ 567523 h 1063843"/>
                <a:gd name="connsiteX2" fmla="*/ 2861102 w 2861102"/>
                <a:gd name="connsiteY2" fmla="*/ 1063843 h 1063843"/>
                <a:gd name="connsiteX0" fmla="*/ 0 w 2861102"/>
                <a:gd name="connsiteY0" fmla="*/ 0 h 1063843"/>
                <a:gd name="connsiteX1" fmla="*/ 604755 w 2861102"/>
                <a:gd name="connsiteY1" fmla="*/ 567523 h 1063843"/>
                <a:gd name="connsiteX2" fmla="*/ 2861102 w 2861102"/>
                <a:gd name="connsiteY2" fmla="*/ 1063843 h 106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1102" h="1063843">
                  <a:moveTo>
                    <a:pt x="0" y="0"/>
                  </a:moveTo>
                  <a:cubicBezTo>
                    <a:pt x="233335" y="189174"/>
                    <a:pt x="342845" y="435499"/>
                    <a:pt x="604755" y="567523"/>
                  </a:cubicBezTo>
                  <a:cubicBezTo>
                    <a:pt x="896496" y="761538"/>
                    <a:pt x="2140736" y="898403"/>
                    <a:pt x="2861102" y="1063843"/>
                  </a:cubicBezTo>
                </a:path>
              </a:pathLst>
            </a:cu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2" name="Connecteur droit 601"/>
            <p:cNvSpPr/>
            <p:nvPr/>
          </p:nvSpPr>
          <p:spPr>
            <a:xfrm flipH="1" flipV="1">
              <a:off x="7779285" y="3717706"/>
              <a:ext cx="1328714" cy="21300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3" name="Connecteur droit 602"/>
            <p:cNvSpPr/>
            <p:nvPr/>
          </p:nvSpPr>
          <p:spPr>
            <a:xfrm flipH="1" flipV="1">
              <a:off x="7881455" y="3695057"/>
              <a:ext cx="1364048" cy="84779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4" name="Connecteur droit 603"/>
            <p:cNvSpPr/>
            <p:nvPr/>
          </p:nvSpPr>
          <p:spPr>
            <a:xfrm flipH="1">
              <a:off x="2808444" y="3935940"/>
              <a:ext cx="282777" cy="22698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5" name="Connecteur droit 604"/>
            <p:cNvSpPr/>
            <p:nvPr/>
          </p:nvSpPr>
          <p:spPr>
            <a:xfrm flipH="1">
              <a:off x="1639561" y="3935941"/>
              <a:ext cx="952881" cy="2225308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6" name="Connecteur droit 605"/>
            <p:cNvSpPr/>
            <p:nvPr/>
          </p:nvSpPr>
          <p:spPr>
            <a:xfrm>
              <a:off x="1773784" y="6445820"/>
              <a:ext cx="1051777" cy="1176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custDash>
                <a:ds d="102000" sp="102000"/>
                <a:ds d="102000" sp="102000"/>
              </a:custDash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7" name="Rectangle à coins arrondis 606"/>
            <p:cNvSpPr/>
            <p:nvPr/>
          </p:nvSpPr>
          <p:spPr>
            <a:xfrm>
              <a:off x="3553111" y="2377792"/>
              <a:ext cx="2704138" cy="647101"/>
            </a:xfrm>
            <a:prstGeom prst="roundRect">
              <a:avLst>
                <a:gd name="adj" fmla="val 25498"/>
              </a:avLst>
            </a:prstGeom>
            <a:solidFill>
              <a:srgbClr val="87FA7E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Cisco 4500X VSS</a:t>
              </a:r>
            </a:p>
            <a:p>
              <a:pPr algn="ctr"/>
              <a:endParaRPr lang="fr-FR" sz="1400" dirty="0">
                <a:latin typeface="Calibri" panose="020F0502020204030204" pitchFamily="34" charset="0"/>
              </a:endParaRPr>
            </a:p>
            <a:p>
              <a:pPr algn="ctr"/>
              <a:endParaRPr lang="fr-FR" sz="1400" dirty="0" smtClean="0">
                <a:latin typeface="Calibri" panose="020F0502020204030204" pitchFamily="34" charset="0"/>
              </a:endParaRPr>
            </a:p>
            <a:p>
              <a:pPr algn="ctr"/>
              <a:endParaRPr 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608" name="Connecteur droit 607"/>
            <p:cNvSpPr/>
            <p:nvPr/>
          </p:nvSpPr>
          <p:spPr>
            <a:xfrm flipH="1" flipV="1">
              <a:off x="5942518" y="2731996"/>
              <a:ext cx="141857" cy="1203943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09" name="Forme libre 608"/>
            <p:cNvSpPr/>
            <p:nvPr/>
          </p:nvSpPr>
          <p:spPr>
            <a:xfrm>
              <a:off x="1135560" y="5853565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1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0" name="Forme libre 609"/>
            <p:cNvSpPr/>
            <p:nvPr/>
          </p:nvSpPr>
          <p:spPr>
            <a:xfrm>
              <a:off x="2315577" y="5853565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2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1" name="Forme libre 610"/>
            <p:cNvSpPr/>
            <p:nvPr/>
          </p:nvSpPr>
          <p:spPr>
            <a:xfrm>
              <a:off x="5544368" y="3580980"/>
              <a:ext cx="1080120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2" name="Forme libre 611"/>
            <p:cNvSpPr/>
            <p:nvPr/>
          </p:nvSpPr>
          <p:spPr>
            <a:xfrm>
              <a:off x="7920736" y="5508029"/>
              <a:ext cx="936000" cy="150013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err="1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stackée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grpSp>
          <p:nvGrpSpPr>
            <p:cNvPr id="613" name="Groupe 612"/>
            <p:cNvGrpSpPr/>
            <p:nvPr/>
          </p:nvGrpSpPr>
          <p:grpSpPr>
            <a:xfrm>
              <a:off x="4317660" y="1489180"/>
              <a:ext cx="431640" cy="271800"/>
              <a:chOff x="4318920" y="2148120"/>
              <a:chExt cx="431640" cy="271800"/>
            </a:xfrm>
          </p:grpSpPr>
          <p:sp>
            <p:nvSpPr>
              <p:cNvPr id="750" name="Forme libre 749"/>
              <p:cNvSpPr/>
              <p:nvPr/>
            </p:nvSpPr>
            <p:spPr>
              <a:xfrm>
                <a:off x="4320360" y="230904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6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6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007BB5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1" name="Forme libre 750"/>
              <p:cNvSpPr/>
              <p:nvPr/>
            </p:nvSpPr>
            <p:spPr>
              <a:xfrm>
                <a:off x="4533840" y="2364119"/>
                <a:ext cx="21672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3" h="156">
                    <a:moveTo>
                      <a:pt x="4" y="156"/>
                    </a:moveTo>
                    <a:lnTo>
                      <a:pt x="4" y="156"/>
                    </a:lnTo>
                    <a:lnTo>
                      <a:pt x="19" y="156"/>
                    </a:lnTo>
                    <a:lnTo>
                      <a:pt x="34" y="155"/>
                    </a:lnTo>
                    <a:lnTo>
                      <a:pt x="49" y="155"/>
                    </a:lnTo>
                    <a:lnTo>
                      <a:pt x="64" y="155"/>
                    </a:lnTo>
                    <a:lnTo>
                      <a:pt x="79" y="154"/>
                    </a:lnTo>
                    <a:lnTo>
                      <a:pt x="95" y="154"/>
                    </a:lnTo>
                    <a:lnTo>
                      <a:pt x="109" y="153"/>
                    </a:lnTo>
                    <a:lnTo>
                      <a:pt x="124" y="153"/>
                    </a:lnTo>
                    <a:lnTo>
                      <a:pt x="138" y="152"/>
                    </a:lnTo>
                    <a:lnTo>
                      <a:pt x="153" y="151"/>
                    </a:lnTo>
                    <a:lnTo>
                      <a:pt x="167" y="150"/>
                    </a:lnTo>
                    <a:lnTo>
                      <a:pt x="181" y="149"/>
                    </a:lnTo>
                    <a:lnTo>
                      <a:pt x="195" y="148"/>
                    </a:lnTo>
                    <a:lnTo>
                      <a:pt x="209" y="146"/>
                    </a:lnTo>
                    <a:lnTo>
                      <a:pt x="222" y="145"/>
                    </a:lnTo>
                    <a:lnTo>
                      <a:pt x="236" y="144"/>
                    </a:lnTo>
                    <a:lnTo>
                      <a:pt x="249" y="142"/>
                    </a:lnTo>
                    <a:lnTo>
                      <a:pt x="263" y="141"/>
                    </a:lnTo>
                    <a:lnTo>
                      <a:pt x="275" y="139"/>
                    </a:lnTo>
                    <a:lnTo>
                      <a:pt x="289" y="137"/>
                    </a:lnTo>
                    <a:lnTo>
                      <a:pt x="301" y="135"/>
                    </a:lnTo>
                    <a:lnTo>
                      <a:pt x="313" y="133"/>
                    </a:lnTo>
                    <a:lnTo>
                      <a:pt x="326" y="131"/>
                    </a:lnTo>
                    <a:lnTo>
                      <a:pt x="338" y="129"/>
                    </a:lnTo>
                    <a:lnTo>
                      <a:pt x="349" y="127"/>
                    </a:lnTo>
                    <a:lnTo>
                      <a:pt x="361" y="125"/>
                    </a:lnTo>
                    <a:lnTo>
                      <a:pt x="373" y="123"/>
                    </a:lnTo>
                    <a:lnTo>
                      <a:pt x="384" y="121"/>
                    </a:lnTo>
                    <a:lnTo>
                      <a:pt x="389" y="119"/>
                    </a:lnTo>
                    <a:lnTo>
                      <a:pt x="395" y="118"/>
                    </a:lnTo>
                    <a:lnTo>
                      <a:pt x="400" y="117"/>
                    </a:lnTo>
                    <a:lnTo>
                      <a:pt x="405" y="116"/>
                    </a:lnTo>
                    <a:lnTo>
                      <a:pt x="411" y="115"/>
                    </a:lnTo>
                    <a:lnTo>
                      <a:pt x="416" y="113"/>
                    </a:lnTo>
                    <a:lnTo>
                      <a:pt x="421" y="112"/>
                    </a:lnTo>
                    <a:lnTo>
                      <a:pt x="426" y="111"/>
                    </a:lnTo>
                    <a:lnTo>
                      <a:pt x="432" y="109"/>
                    </a:lnTo>
                    <a:lnTo>
                      <a:pt x="437" y="108"/>
                    </a:lnTo>
                    <a:lnTo>
                      <a:pt x="442" y="107"/>
                    </a:lnTo>
                    <a:lnTo>
                      <a:pt x="446" y="105"/>
                    </a:lnTo>
                    <a:lnTo>
                      <a:pt x="451" y="104"/>
                    </a:lnTo>
                    <a:lnTo>
                      <a:pt x="456" y="103"/>
                    </a:lnTo>
                    <a:lnTo>
                      <a:pt x="460" y="101"/>
                    </a:lnTo>
                    <a:lnTo>
                      <a:pt x="465" y="100"/>
                    </a:lnTo>
                    <a:lnTo>
                      <a:pt x="470" y="98"/>
                    </a:lnTo>
                    <a:lnTo>
                      <a:pt x="474" y="97"/>
                    </a:lnTo>
                    <a:lnTo>
                      <a:pt x="479" y="95"/>
                    </a:lnTo>
                    <a:lnTo>
                      <a:pt x="483" y="94"/>
                    </a:lnTo>
                    <a:lnTo>
                      <a:pt x="487" y="92"/>
                    </a:lnTo>
                    <a:lnTo>
                      <a:pt x="491" y="91"/>
                    </a:lnTo>
                    <a:lnTo>
                      <a:pt x="495" y="89"/>
                    </a:lnTo>
                    <a:lnTo>
                      <a:pt x="500" y="88"/>
                    </a:lnTo>
                    <a:lnTo>
                      <a:pt x="504" y="86"/>
                    </a:lnTo>
                    <a:lnTo>
                      <a:pt x="508" y="85"/>
                    </a:lnTo>
                    <a:lnTo>
                      <a:pt x="511" y="83"/>
                    </a:lnTo>
                    <a:lnTo>
                      <a:pt x="516" y="82"/>
                    </a:lnTo>
                    <a:lnTo>
                      <a:pt x="519" y="80"/>
                    </a:lnTo>
                    <a:lnTo>
                      <a:pt x="523" y="79"/>
                    </a:lnTo>
                    <a:lnTo>
                      <a:pt x="526" y="77"/>
                    </a:lnTo>
                    <a:lnTo>
                      <a:pt x="530" y="75"/>
                    </a:lnTo>
                    <a:lnTo>
                      <a:pt x="533" y="73"/>
                    </a:lnTo>
                    <a:lnTo>
                      <a:pt x="537" y="72"/>
                    </a:lnTo>
                    <a:lnTo>
                      <a:pt x="540" y="70"/>
                    </a:lnTo>
                    <a:lnTo>
                      <a:pt x="543" y="68"/>
                    </a:lnTo>
                    <a:lnTo>
                      <a:pt x="547" y="67"/>
                    </a:lnTo>
                    <a:lnTo>
                      <a:pt x="549" y="65"/>
                    </a:lnTo>
                    <a:lnTo>
                      <a:pt x="553" y="63"/>
                    </a:lnTo>
                    <a:lnTo>
                      <a:pt x="555" y="61"/>
                    </a:lnTo>
                    <a:lnTo>
                      <a:pt x="558" y="60"/>
                    </a:lnTo>
                    <a:lnTo>
                      <a:pt x="561" y="58"/>
                    </a:lnTo>
                    <a:lnTo>
                      <a:pt x="563" y="56"/>
                    </a:lnTo>
                    <a:lnTo>
                      <a:pt x="566" y="55"/>
                    </a:lnTo>
                    <a:lnTo>
                      <a:pt x="569" y="53"/>
                    </a:lnTo>
                    <a:lnTo>
                      <a:pt x="571" y="51"/>
                    </a:lnTo>
                    <a:lnTo>
                      <a:pt x="574" y="49"/>
                    </a:lnTo>
                    <a:lnTo>
                      <a:pt x="576" y="47"/>
                    </a:lnTo>
                    <a:lnTo>
                      <a:pt x="578" y="45"/>
                    </a:lnTo>
                    <a:lnTo>
                      <a:pt x="580" y="44"/>
                    </a:lnTo>
                    <a:lnTo>
                      <a:pt x="582" y="41"/>
                    </a:lnTo>
                    <a:lnTo>
                      <a:pt x="584" y="40"/>
                    </a:lnTo>
                    <a:lnTo>
                      <a:pt x="586" y="38"/>
                    </a:lnTo>
                    <a:lnTo>
                      <a:pt x="588" y="36"/>
                    </a:lnTo>
                    <a:lnTo>
                      <a:pt x="589" y="34"/>
                    </a:lnTo>
                    <a:lnTo>
                      <a:pt x="591" y="32"/>
                    </a:lnTo>
                    <a:lnTo>
                      <a:pt x="593" y="30"/>
                    </a:lnTo>
                    <a:lnTo>
                      <a:pt x="594" y="28"/>
                    </a:lnTo>
                    <a:lnTo>
                      <a:pt x="595" y="26"/>
                    </a:lnTo>
                    <a:lnTo>
                      <a:pt x="596" y="24"/>
                    </a:lnTo>
                    <a:lnTo>
                      <a:pt x="598" y="22"/>
                    </a:lnTo>
                    <a:lnTo>
                      <a:pt x="599" y="20"/>
                    </a:lnTo>
                    <a:lnTo>
                      <a:pt x="600" y="18"/>
                    </a:lnTo>
                    <a:lnTo>
                      <a:pt x="600" y="16"/>
                    </a:lnTo>
                    <a:lnTo>
                      <a:pt x="601" y="14"/>
                    </a:lnTo>
                    <a:lnTo>
                      <a:pt x="601" y="12"/>
                    </a:lnTo>
                    <a:lnTo>
                      <a:pt x="602" y="10"/>
                    </a:lnTo>
                    <a:lnTo>
                      <a:pt x="602" y="8"/>
                    </a:lnTo>
                    <a:lnTo>
                      <a:pt x="603" y="6"/>
                    </a:lnTo>
                    <a:lnTo>
                      <a:pt x="603" y="4"/>
                    </a:lnTo>
                    <a:lnTo>
                      <a:pt x="603" y="2"/>
                    </a:lnTo>
                    <a:lnTo>
                      <a:pt x="603" y="0"/>
                    </a:lnTo>
                    <a:lnTo>
                      <a:pt x="596" y="0"/>
                    </a:lnTo>
                    <a:lnTo>
                      <a:pt x="596" y="2"/>
                    </a:lnTo>
                    <a:lnTo>
                      <a:pt x="596" y="4"/>
                    </a:lnTo>
                    <a:lnTo>
                      <a:pt x="596" y="5"/>
                    </a:lnTo>
                    <a:lnTo>
                      <a:pt x="595" y="7"/>
                    </a:lnTo>
                    <a:lnTo>
                      <a:pt x="595" y="9"/>
                    </a:lnTo>
                    <a:lnTo>
                      <a:pt x="595" y="11"/>
                    </a:lnTo>
                    <a:lnTo>
                      <a:pt x="594" y="13"/>
                    </a:lnTo>
                    <a:lnTo>
                      <a:pt x="594" y="15"/>
                    </a:lnTo>
                    <a:lnTo>
                      <a:pt x="593" y="16"/>
                    </a:lnTo>
                    <a:lnTo>
                      <a:pt x="592" y="19"/>
                    </a:lnTo>
                    <a:lnTo>
                      <a:pt x="591" y="20"/>
                    </a:lnTo>
                    <a:lnTo>
                      <a:pt x="590" y="22"/>
                    </a:lnTo>
                    <a:lnTo>
                      <a:pt x="589" y="24"/>
                    </a:lnTo>
                    <a:lnTo>
                      <a:pt x="588" y="26"/>
                    </a:lnTo>
                    <a:lnTo>
                      <a:pt x="586" y="27"/>
                    </a:lnTo>
                    <a:lnTo>
                      <a:pt x="585" y="29"/>
                    </a:lnTo>
                    <a:lnTo>
                      <a:pt x="583" y="31"/>
                    </a:lnTo>
                    <a:lnTo>
                      <a:pt x="582" y="33"/>
                    </a:lnTo>
                    <a:lnTo>
                      <a:pt x="580" y="35"/>
                    </a:lnTo>
                    <a:lnTo>
                      <a:pt x="578" y="36"/>
                    </a:lnTo>
                    <a:lnTo>
                      <a:pt x="577" y="38"/>
                    </a:lnTo>
                    <a:lnTo>
                      <a:pt x="574" y="40"/>
                    </a:lnTo>
                    <a:lnTo>
                      <a:pt x="573" y="42"/>
                    </a:lnTo>
                    <a:lnTo>
                      <a:pt x="570" y="44"/>
                    </a:lnTo>
                    <a:lnTo>
                      <a:pt x="568" y="45"/>
                    </a:lnTo>
                    <a:lnTo>
                      <a:pt x="566" y="47"/>
                    </a:lnTo>
                    <a:lnTo>
                      <a:pt x="564" y="49"/>
                    </a:lnTo>
                    <a:lnTo>
                      <a:pt x="561" y="50"/>
                    </a:lnTo>
                    <a:lnTo>
                      <a:pt x="559" y="52"/>
                    </a:lnTo>
                    <a:lnTo>
                      <a:pt x="556" y="54"/>
                    </a:lnTo>
                    <a:lnTo>
                      <a:pt x="553" y="56"/>
                    </a:lnTo>
                    <a:lnTo>
                      <a:pt x="551" y="57"/>
                    </a:lnTo>
                    <a:lnTo>
                      <a:pt x="548" y="59"/>
                    </a:lnTo>
                    <a:lnTo>
                      <a:pt x="545" y="61"/>
                    </a:lnTo>
                    <a:lnTo>
                      <a:pt x="542" y="62"/>
                    </a:lnTo>
                    <a:lnTo>
                      <a:pt x="539" y="64"/>
                    </a:lnTo>
                    <a:lnTo>
                      <a:pt x="536" y="65"/>
                    </a:lnTo>
                    <a:lnTo>
                      <a:pt x="533" y="67"/>
                    </a:lnTo>
                    <a:lnTo>
                      <a:pt x="529" y="69"/>
                    </a:lnTo>
                    <a:lnTo>
                      <a:pt x="526" y="71"/>
                    </a:lnTo>
                    <a:lnTo>
                      <a:pt x="523" y="72"/>
                    </a:lnTo>
                    <a:lnTo>
                      <a:pt x="519" y="74"/>
                    </a:lnTo>
                    <a:lnTo>
                      <a:pt x="516" y="75"/>
                    </a:lnTo>
                    <a:lnTo>
                      <a:pt x="512" y="77"/>
                    </a:lnTo>
                    <a:lnTo>
                      <a:pt x="508" y="79"/>
                    </a:lnTo>
                    <a:lnTo>
                      <a:pt x="504" y="80"/>
                    </a:lnTo>
                    <a:lnTo>
                      <a:pt x="500" y="82"/>
                    </a:lnTo>
                    <a:lnTo>
                      <a:pt x="496" y="83"/>
                    </a:lnTo>
                    <a:lnTo>
                      <a:pt x="492" y="84"/>
                    </a:lnTo>
                    <a:lnTo>
                      <a:pt x="488" y="86"/>
                    </a:lnTo>
                    <a:lnTo>
                      <a:pt x="484" y="87"/>
                    </a:lnTo>
                    <a:lnTo>
                      <a:pt x="480" y="89"/>
                    </a:lnTo>
                    <a:lnTo>
                      <a:pt x="476" y="91"/>
                    </a:lnTo>
                    <a:lnTo>
                      <a:pt x="471" y="92"/>
                    </a:lnTo>
                    <a:lnTo>
                      <a:pt x="467" y="93"/>
                    </a:lnTo>
                    <a:lnTo>
                      <a:pt x="463" y="95"/>
                    </a:lnTo>
                    <a:lnTo>
                      <a:pt x="458" y="96"/>
                    </a:lnTo>
                    <a:lnTo>
                      <a:pt x="453" y="97"/>
                    </a:lnTo>
                    <a:lnTo>
                      <a:pt x="448" y="99"/>
                    </a:lnTo>
                    <a:lnTo>
                      <a:pt x="444" y="100"/>
                    </a:lnTo>
                    <a:lnTo>
                      <a:pt x="439" y="101"/>
                    </a:lnTo>
                    <a:lnTo>
                      <a:pt x="434" y="103"/>
                    </a:lnTo>
                    <a:lnTo>
                      <a:pt x="429" y="104"/>
                    </a:lnTo>
                    <a:lnTo>
                      <a:pt x="424" y="106"/>
                    </a:lnTo>
                    <a:lnTo>
                      <a:pt x="419" y="107"/>
                    </a:lnTo>
                    <a:lnTo>
                      <a:pt x="414" y="108"/>
                    </a:lnTo>
                    <a:lnTo>
                      <a:pt x="409" y="109"/>
                    </a:lnTo>
                    <a:lnTo>
                      <a:pt x="403" y="110"/>
                    </a:lnTo>
                    <a:lnTo>
                      <a:pt x="398" y="112"/>
                    </a:lnTo>
                    <a:lnTo>
                      <a:pt x="393" y="113"/>
                    </a:lnTo>
                    <a:lnTo>
                      <a:pt x="387" y="114"/>
                    </a:lnTo>
                    <a:lnTo>
                      <a:pt x="382" y="115"/>
                    </a:lnTo>
                    <a:lnTo>
                      <a:pt x="371" y="118"/>
                    </a:lnTo>
                    <a:lnTo>
                      <a:pt x="359" y="120"/>
                    </a:lnTo>
                    <a:lnTo>
                      <a:pt x="348" y="122"/>
                    </a:lnTo>
                    <a:lnTo>
                      <a:pt x="336" y="124"/>
                    </a:lnTo>
                    <a:lnTo>
                      <a:pt x="324" y="126"/>
                    </a:lnTo>
                    <a:lnTo>
                      <a:pt x="312" y="128"/>
                    </a:lnTo>
                    <a:lnTo>
                      <a:pt x="300" y="130"/>
                    </a:lnTo>
                    <a:lnTo>
                      <a:pt x="287" y="132"/>
                    </a:lnTo>
                    <a:lnTo>
                      <a:pt x="274" y="133"/>
                    </a:lnTo>
                    <a:lnTo>
                      <a:pt x="261" y="135"/>
                    </a:lnTo>
                    <a:lnTo>
                      <a:pt x="248" y="137"/>
                    </a:lnTo>
                    <a:lnTo>
                      <a:pt x="235" y="138"/>
                    </a:lnTo>
                    <a:lnTo>
                      <a:pt x="221" y="140"/>
                    </a:lnTo>
                    <a:lnTo>
                      <a:pt x="208" y="141"/>
                    </a:lnTo>
                    <a:lnTo>
                      <a:pt x="195" y="142"/>
                    </a:lnTo>
                    <a:lnTo>
                      <a:pt x="180" y="143"/>
                    </a:lnTo>
                    <a:lnTo>
                      <a:pt x="166" y="144"/>
                    </a:lnTo>
                    <a:lnTo>
                      <a:pt x="152" y="145"/>
                    </a:lnTo>
                    <a:lnTo>
                      <a:pt x="138" y="146"/>
                    </a:lnTo>
                    <a:lnTo>
                      <a:pt x="123" y="147"/>
                    </a:lnTo>
                    <a:lnTo>
                      <a:pt x="109" y="148"/>
                    </a:lnTo>
                    <a:lnTo>
                      <a:pt x="94" y="148"/>
                    </a:lnTo>
                    <a:lnTo>
                      <a:pt x="79" y="149"/>
                    </a:lnTo>
                    <a:lnTo>
                      <a:pt x="64" y="149"/>
                    </a:lnTo>
                    <a:lnTo>
                      <a:pt x="49" y="150"/>
                    </a:lnTo>
                    <a:lnTo>
                      <a:pt x="34" y="150"/>
                    </a:lnTo>
                    <a:lnTo>
                      <a:pt x="19" y="150"/>
                    </a:lnTo>
                    <a:lnTo>
                      <a:pt x="4" y="150"/>
                    </a:lnTo>
                    <a:lnTo>
                      <a:pt x="4" y="150"/>
                    </a:lnTo>
                    <a:lnTo>
                      <a:pt x="4" y="150"/>
                    </a:lnTo>
                    <a:lnTo>
                      <a:pt x="3" y="150"/>
                    </a:lnTo>
                    <a:lnTo>
                      <a:pt x="3" y="150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2" y="155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2" name="Forme libre 751"/>
              <p:cNvSpPr/>
              <p:nvPr/>
            </p:nvSpPr>
            <p:spPr>
              <a:xfrm>
                <a:off x="4318920" y="2363400"/>
                <a:ext cx="215640" cy="5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8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40"/>
                    </a:lnTo>
                    <a:lnTo>
                      <a:pt x="20" y="43"/>
                    </a:lnTo>
                    <a:lnTo>
                      <a:pt x="21" y="44"/>
                    </a:lnTo>
                    <a:lnTo>
                      <a:pt x="23" y="46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3"/>
                    </a:lnTo>
                    <a:lnTo>
                      <a:pt x="35" y="56"/>
                    </a:lnTo>
                    <a:lnTo>
                      <a:pt x="37" y="57"/>
                    </a:lnTo>
                    <a:lnTo>
                      <a:pt x="40" y="59"/>
                    </a:lnTo>
                    <a:lnTo>
                      <a:pt x="42" y="61"/>
                    </a:lnTo>
                    <a:lnTo>
                      <a:pt x="45" y="62"/>
                    </a:lnTo>
                    <a:lnTo>
                      <a:pt x="48" y="64"/>
                    </a:lnTo>
                    <a:lnTo>
                      <a:pt x="51" y="66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60" y="71"/>
                    </a:lnTo>
                    <a:lnTo>
                      <a:pt x="63" y="73"/>
                    </a:lnTo>
                    <a:lnTo>
                      <a:pt x="67" y="74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81" y="81"/>
                    </a:lnTo>
                    <a:lnTo>
                      <a:pt x="84" y="83"/>
                    </a:lnTo>
                    <a:lnTo>
                      <a:pt x="88" y="84"/>
                    </a:lnTo>
                    <a:lnTo>
                      <a:pt x="92" y="86"/>
                    </a:lnTo>
                    <a:lnTo>
                      <a:pt x="96" y="87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8" y="92"/>
                    </a:lnTo>
                    <a:lnTo>
                      <a:pt x="112" y="94"/>
                    </a:lnTo>
                    <a:lnTo>
                      <a:pt x="116" y="95"/>
                    </a:lnTo>
                    <a:lnTo>
                      <a:pt x="121" y="97"/>
                    </a:lnTo>
                    <a:lnTo>
                      <a:pt x="125" y="98"/>
                    </a:lnTo>
                    <a:lnTo>
                      <a:pt x="130" y="99"/>
                    </a:lnTo>
                    <a:lnTo>
                      <a:pt x="134" y="101"/>
                    </a:lnTo>
                    <a:lnTo>
                      <a:pt x="138" y="103"/>
                    </a:lnTo>
                    <a:lnTo>
                      <a:pt x="143" y="104"/>
                    </a:lnTo>
                    <a:lnTo>
                      <a:pt x="148" y="105"/>
                    </a:lnTo>
                    <a:lnTo>
                      <a:pt x="153" y="107"/>
                    </a:lnTo>
                    <a:lnTo>
                      <a:pt x="158" y="108"/>
                    </a:lnTo>
                    <a:lnTo>
                      <a:pt x="162" y="109"/>
                    </a:lnTo>
                    <a:lnTo>
                      <a:pt x="167" y="111"/>
                    </a:lnTo>
                    <a:lnTo>
                      <a:pt x="172" y="112"/>
                    </a:lnTo>
                    <a:lnTo>
                      <a:pt x="177" y="113"/>
                    </a:lnTo>
                    <a:lnTo>
                      <a:pt x="182" y="115"/>
                    </a:lnTo>
                    <a:lnTo>
                      <a:pt x="188" y="116"/>
                    </a:lnTo>
                    <a:lnTo>
                      <a:pt x="193" y="117"/>
                    </a:lnTo>
                    <a:lnTo>
                      <a:pt x="198" y="119"/>
                    </a:lnTo>
                    <a:lnTo>
                      <a:pt x="203" y="120"/>
                    </a:lnTo>
                    <a:lnTo>
                      <a:pt x="209" y="121"/>
                    </a:lnTo>
                    <a:lnTo>
                      <a:pt x="214" y="122"/>
                    </a:lnTo>
                    <a:lnTo>
                      <a:pt x="220" y="123"/>
                    </a:lnTo>
                    <a:lnTo>
                      <a:pt x="231" y="125"/>
                    </a:lnTo>
                    <a:lnTo>
                      <a:pt x="242" y="128"/>
                    </a:lnTo>
                    <a:lnTo>
                      <a:pt x="254" y="130"/>
                    </a:lnTo>
                    <a:lnTo>
                      <a:pt x="266" y="132"/>
                    </a:lnTo>
                    <a:lnTo>
                      <a:pt x="278" y="134"/>
                    </a:lnTo>
                    <a:lnTo>
                      <a:pt x="290" y="136"/>
                    </a:lnTo>
                    <a:lnTo>
                      <a:pt x="303" y="138"/>
                    </a:lnTo>
                    <a:lnTo>
                      <a:pt x="315" y="140"/>
                    </a:lnTo>
                    <a:lnTo>
                      <a:pt x="328" y="142"/>
                    </a:lnTo>
                    <a:lnTo>
                      <a:pt x="341" y="143"/>
                    </a:lnTo>
                    <a:lnTo>
                      <a:pt x="354" y="145"/>
                    </a:lnTo>
                    <a:lnTo>
                      <a:pt x="368" y="146"/>
                    </a:lnTo>
                    <a:lnTo>
                      <a:pt x="381" y="148"/>
                    </a:lnTo>
                    <a:lnTo>
                      <a:pt x="395" y="149"/>
                    </a:lnTo>
                    <a:lnTo>
                      <a:pt x="409" y="151"/>
                    </a:lnTo>
                    <a:lnTo>
                      <a:pt x="422" y="152"/>
                    </a:lnTo>
                    <a:lnTo>
                      <a:pt x="437" y="153"/>
                    </a:lnTo>
                    <a:lnTo>
                      <a:pt x="451" y="154"/>
                    </a:lnTo>
                    <a:lnTo>
                      <a:pt x="465" y="155"/>
                    </a:lnTo>
                    <a:lnTo>
                      <a:pt x="480" y="155"/>
                    </a:lnTo>
                    <a:lnTo>
                      <a:pt x="495" y="156"/>
                    </a:lnTo>
                    <a:lnTo>
                      <a:pt x="509" y="157"/>
                    </a:lnTo>
                    <a:lnTo>
                      <a:pt x="524" y="157"/>
                    </a:lnTo>
                    <a:lnTo>
                      <a:pt x="539" y="158"/>
                    </a:lnTo>
                    <a:lnTo>
                      <a:pt x="554" y="158"/>
                    </a:lnTo>
                    <a:lnTo>
                      <a:pt x="569" y="158"/>
                    </a:lnTo>
                    <a:lnTo>
                      <a:pt x="585" y="158"/>
                    </a:lnTo>
                    <a:lnTo>
                      <a:pt x="600" y="158"/>
                    </a:lnTo>
                    <a:lnTo>
                      <a:pt x="600" y="153"/>
                    </a:lnTo>
                    <a:lnTo>
                      <a:pt x="585" y="153"/>
                    </a:lnTo>
                    <a:lnTo>
                      <a:pt x="569" y="153"/>
                    </a:lnTo>
                    <a:lnTo>
                      <a:pt x="554" y="153"/>
                    </a:lnTo>
                    <a:lnTo>
                      <a:pt x="539" y="152"/>
                    </a:lnTo>
                    <a:lnTo>
                      <a:pt x="525" y="152"/>
                    </a:lnTo>
                    <a:lnTo>
                      <a:pt x="510" y="151"/>
                    </a:lnTo>
                    <a:lnTo>
                      <a:pt x="495" y="151"/>
                    </a:lnTo>
                    <a:lnTo>
                      <a:pt x="480" y="150"/>
                    </a:lnTo>
                    <a:lnTo>
                      <a:pt x="466" y="149"/>
                    </a:lnTo>
                    <a:lnTo>
                      <a:pt x="452" y="148"/>
                    </a:lnTo>
                    <a:lnTo>
                      <a:pt x="437" y="147"/>
                    </a:lnTo>
                    <a:lnTo>
                      <a:pt x="423" y="146"/>
                    </a:lnTo>
                    <a:lnTo>
                      <a:pt x="409" y="145"/>
                    </a:lnTo>
                    <a:lnTo>
                      <a:pt x="395" y="144"/>
                    </a:lnTo>
                    <a:lnTo>
                      <a:pt x="382" y="142"/>
                    </a:lnTo>
                    <a:lnTo>
                      <a:pt x="368" y="141"/>
                    </a:lnTo>
                    <a:lnTo>
                      <a:pt x="355" y="140"/>
                    </a:lnTo>
                    <a:lnTo>
                      <a:pt x="342" y="138"/>
                    </a:lnTo>
                    <a:lnTo>
                      <a:pt x="329" y="136"/>
                    </a:lnTo>
                    <a:lnTo>
                      <a:pt x="316" y="134"/>
                    </a:lnTo>
                    <a:lnTo>
                      <a:pt x="304" y="133"/>
                    </a:lnTo>
                    <a:lnTo>
                      <a:pt x="292" y="131"/>
                    </a:lnTo>
                    <a:lnTo>
                      <a:pt x="279" y="129"/>
                    </a:lnTo>
                    <a:lnTo>
                      <a:pt x="268" y="127"/>
                    </a:lnTo>
                    <a:lnTo>
                      <a:pt x="256" y="125"/>
                    </a:lnTo>
                    <a:lnTo>
                      <a:pt x="244" y="123"/>
                    </a:lnTo>
                    <a:lnTo>
                      <a:pt x="233" y="120"/>
                    </a:lnTo>
                    <a:lnTo>
                      <a:pt x="222" y="118"/>
                    </a:lnTo>
                    <a:lnTo>
                      <a:pt x="216" y="117"/>
                    </a:lnTo>
                    <a:lnTo>
                      <a:pt x="211" y="116"/>
                    </a:lnTo>
                    <a:lnTo>
                      <a:pt x="205" y="115"/>
                    </a:lnTo>
                    <a:lnTo>
                      <a:pt x="200" y="113"/>
                    </a:lnTo>
                    <a:lnTo>
                      <a:pt x="195" y="112"/>
                    </a:lnTo>
                    <a:lnTo>
                      <a:pt x="190" y="111"/>
                    </a:lnTo>
                    <a:lnTo>
                      <a:pt x="185" y="109"/>
                    </a:lnTo>
                    <a:lnTo>
                      <a:pt x="179" y="108"/>
                    </a:lnTo>
                    <a:lnTo>
                      <a:pt x="174" y="107"/>
                    </a:lnTo>
                    <a:lnTo>
                      <a:pt x="170" y="106"/>
                    </a:lnTo>
                    <a:lnTo>
                      <a:pt x="165" y="104"/>
                    </a:lnTo>
                    <a:lnTo>
                      <a:pt x="160" y="103"/>
                    </a:lnTo>
                    <a:lnTo>
                      <a:pt x="155" y="101"/>
                    </a:lnTo>
                    <a:lnTo>
                      <a:pt x="151" y="100"/>
                    </a:lnTo>
                    <a:lnTo>
                      <a:pt x="146" y="99"/>
                    </a:lnTo>
                    <a:lnTo>
                      <a:pt x="141" y="97"/>
                    </a:lnTo>
                    <a:lnTo>
                      <a:pt x="137" y="96"/>
                    </a:lnTo>
                    <a:lnTo>
                      <a:pt x="132" y="95"/>
                    </a:lnTo>
                    <a:lnTo>
                      <a:pt x="128" y="93"/>
                    </a:lnTo>
                    <a:lnTo>
                      <a:pt x="124" y="92"/>
                    </a:lnTo>
                    <a:lnTo>
                      <a:pt x="120" y="90"/>
                    </a:lnTo>
                    <a:lnTo>
                      <a:pt x="116" y="89"/>
                    </a:lnTo>
                    <a:lnTo>
                      <a:pt x="111" y="87"/>
                    </a:lnTo>
                    <a:lnTo>
                      <a:pt x="107" y="86"/>
                    </a:lnTo>
                    <a:lnTo>
                      <a:pt x="103" y="84"/>
                    </a:lnTo>
                    <a:lnTo>
                      <a:pt x="100" y="83"/>
                    </a:lnTo>
                    <a:lnTo>
                      <a:pt x="95" y="81"/>
                    </a:lnTo>
                    <a:lnTo>
                      <a:pt x="92" y="80"/>
                    </a:lnTo>
                    <a:lnTo>
                      <a:pt x="88" y="78"/>
                    </a:lnTo>
                    <a:lnTo>
                      <a:pt x="84" y="76"/>
                    </a:lnTo>
                    <a:lnTo>
                      <a:pt x="81" y="75"/>
                    </a:lnTo>
                    <a:lnTo>
                      <a:pt x="78" y="73"/>
                    </a:lnTo>
                    <a:lnTo>
                      <a:pt x="74" y="72"/>
                    </a:lnTo>
                    <a:lnTo>
                      <a:pt x="71" y="70"/>
                    </a:lnTo>
                    <a:lnTo>
                      <a:pt x="68" y="68"/>
                    </a:lnTo>
                    <a:lnTo>
                      <a:pt x="64" y="67"/>
                    </a:lnTo>
                    <a:lnTo>
                      <a:pt x="62" y="65"/>
                    </a:lnTo>
                    <a:lnTo>
                      <a:pt x="58" y="63"/>
                    </a:lnTo>
                    <a:lnTo>
                      <a:pt x="56" y="62"/>
                    </a:lnTo>
                    <a:lnTo>
                      <a:pt x="53" y="60"/>
                    </a:lnTo>
                    <a:lnTo>
                      <a:pt x="50" y="58"/>
                    </a:lnTo>
                    <a:lnTo>
                      <a:pt x="47" y="57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40" y="51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3" y="46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6" y="39"/>
                    </a:lnTo>
                    <a:lnTo>
                      <a:pt x="24" y="37"/>
                    </a:lnTo>
                    <a:lnTo>
                      <a:pt x="22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0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3" name="Forme libre 752"/>
              <p:cNvSpPr/>
              <p:nvPr/>
            </p:nvSpPr>
            <p:spPr>
              <a:xfrm>
                <a:off x="4318920" y="2307960"/>
                <a:ext cx="21708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4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1" y="5"/>
                    </a:lnTo>
                    <a:lnTo>
                      <a:pt x="601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3"/>
                    </a:lnTo>
                    <a:lnTo>
                      <a:pt x="604" y="3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4" name="Forme libre 753"/>
              <p:cNvSpPr/>
              <p:nvPr/>
            </p:nvSpPr>
            <p:spPr>
              <a:xfrm>
                <a:off x="4534920" y="23079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4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1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5" name="Forme libre 754"/>
              <p:cNvSpPr/>
              <p:nvPr/>
            </p:nvSpPr>
            <p:spPr>
              <a:xfrm>
                <a:off x="4319640" y="2251800"/>
                <a:ext cx="429840" cy="113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5" h="317">
                    <a:moveTo>
                      <a:pt x="0" y="0"/>
                    </a:moveTo>
                    <a:lnTo>
                      <a:pt x="0" y="317"/>
                    </a:lnTo>
                    <a:lnTo>
                      <a:pt x="1195" y="317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rgbClr val="007BB5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6" name="Forme libre 755"/>
              <p:cNvSpPr/>
              <p:nvPr/>
            </p:nvSpPr>
            <p:spPr>
              <a:xfrm>
                <a:off x="4320360" y="219312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7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7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009BD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7" name="Forme libre 756"/>
              <p:cNvSpPr/>
              <p:nvPr/>
            </p:nvSpPr>
            <p:spPr>
              <a:xfrm>
                <a:off x="4534920" y="2248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5"/>
                    </a:lnTo>
                    <a:lnTo>
                      <a:pt x="46" y="155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3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6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5"/>
                    </a:lnTo>
                    <a:lnTo>
                      <a:pt x="310" y="133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19"/>
                    </a:lnTo>
                    <a:lnTo>
                      <a:pt x="391" y="118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09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5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8"/>
                    </a:lnTo>
                    <a:lnTo>
                      <a:pt x="470" y="97"/>
                    </a:lnTo>
                    <a:lnTo>
                      <a:pt x="475" y="95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89"/>
                    </a:lnTo>
                    <a:lnTo>
                      <a:pt x="496" y="88"/>
                    </a:lnTo>
                    <a:lnTo>
                      <a:pt x="500" y="86"/>
                    </a:lnTo>
                    <a:lnTo>
                      <a:pt x="504" y="85"/>
                    </a:lnTo>
                    <a:lnTo>
                      <a:pt x="508" y="83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3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3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6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7"/>
                    </a:lnTo>
                    <a:lnTo>
                      <a:pt x="574" y="45"/>
                    </a:lnTo>
                    <a:lnTo>
                      <a:pt x="577" y="44"/>
                    </a:lnTo>
                    <a:lnTo>
                      <a:pt x="579" y="41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2"/>
                    </a:lnTo>
                    <a:lnTo>
                      <a:pt x="589" y="30"/>
                    </a:lnTo>
                    <a:lnTo>
                      <a:pt x="590" y="28"/>
                    </a:lnTo>
                    <a:lnTo>
                      <a:pt x="592" y="26"/>
                    </a:lnTo>
                    <a:lnTo>
                      <a:pt x="593" y="24"/>
                    </a:lnTo>
                    <a:lnTo>
                      <a:pt x="594" y="22"/>
                    </a:lnTo>
                    <a:lnTo>
                      <a:pt x="595" y="20"/>
                    </a:lnTo>
                    <a:lnTo>
                      <a:pt x="596" y="18"/>
                    </a:lnTo>
                    <a:lnTo>
                      <a:pt x="597" y="16"/>
                    </a:lnTo>
                    <a:lnTo>
                      <a:pt x="598" y="14"/>
                    </a:lnTo>
                    <a:lnTo>
                      <a:pt x="598" y="12"/>
                    </a:lnTo>
                    <a:lnTo>
                      <a:pt x="599" y="10"/>
                    </a:lnTo>
                    <a:lnTo>
                      <a:pt x="599" y="8"/>
                    </a:lnTo>
                    <a:lnTo>
                      <a:pt x="600" y="6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5"/>
                    </a:lnTo>
                    <a:lnTo>
                      <a:pt x="592" y="7"/>
                    </a:lnTo>
                    <a:lnTo>
                      <a:pt x="592" y="9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6"/>
                    </a:lnTo>
                    <a:lnTo>
                      <a:pt x="588" y="19"/>
                    </a:lnTo>
                    <a:lnTo>
                      <a:pt x="587" y="20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7"/>
                    </a:lnTo>
                    <a:lnTo>
                      <a:pt x="581" y="29"/>
                    </a:lnTo>
                    <a:lnTo>
                      <a:pt x="579" y="31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6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5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0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7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2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7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5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7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3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7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1"/>
                    </a:lnTo>
                    <a:lnTo>
                      <a:pt x="430" y="103"/>
                    </a:lnTo>
                    <a:lnTo>
                      <a:pt x="426" y="104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09"/>
                    </a:lnTo>
                    <a:lnTo>
                      <a:pt x="400" y="110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4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6"/>
                    </a:lnTo>
                    <a:lnTo>
                      <a:pt x="308" y="128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3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8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2"/>
                    </a:lnTo>
                    <a:lnTo>
                      <a:pt x="177" y="143"/>
                    </a:lnTo>
                    <a:lnTo>
                      <a:pt x="163" y="144"/>
                    </a:lnTo>
                    <a:lnTo>
                      <a:pt x="148" y="145"/>
                    </a:lnTo>
                    <a:lnTo>
                      <a:pt x="134" y="146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8"/>
                    </a:lnTo>
                    <a:lnTo>
                      <a:pt x="75" y="149"/>
                    </a:lnTo>
                    <a:lnTo>
                      <a:pt x="61" y="149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8" name="Forme libre 757"/>
              <p:cNvSpPr/>
              <p:nvPr/>
            </p:nvSpPr>
            <p:spPr>
              <a:xfrm>
                <a:off x="4318920" y="2248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8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1"/>
                    </a:lnTo>
                    <a:lnTo>
                      <a:pt x="23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3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3"/>
                    </a:lnTo>
                    <a:lnTo>
                      <a:pt x="96" y="85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5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09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8"/>
                    </a:lnTo>
                    <a:lnTo>
                      <a:pt x="214" y="119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3"/>
                    </a:lnTo>
                    <a:lnTo>
                      <a:pt x="303" y="135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6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3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5"/>
                    </a:lnTo>
                    <a:lnTo>
                      <a:pt x="569" y="155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0"/>
                    </a:lnTo>
                    <a:lnTo>
                      <a:pt x="585" y="150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49"/>
                    </a:lnTo>
                    <a:lnTo>
                      <a:pt x="525" y="149"/>
                    </a:lnTo>
                    <a:lnTo>
                      <a:pt x="510" y="148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6"/>
                    </a:lnTo>
                    <a:lnTo>
                      <a:pt x="452" y="145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09" y="142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8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3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8"/>
                    </a:lnTo>
                    <a:lnTo>
                      <a:pt x="279" y="126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4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0"/>
                    </a:lnTo>
                    <a:lnTo>
                      <a:pt x="195" y="109"/>
                    </a:lnTo>
                    <a:lnTo>
                      <a:pt x="190" y="108"/>
                    </a:lnTo>
                    <a:lnTo>
                      <a:pt x="185" y="107"/>
                    </a:lnTo>
                    <a:lnTo>
                      <a:pt x="179" y="106"/>
                    </a:lnTo>
                    <a:lnTo>
                      <a:pt x="174" y="104"/>
                    </a:lnTo>
                    <a:lnTo>
                      <a:pt x="170" y="103"/>
                    </a:lnTo>
                    <a:lnTo>
                      <a:pt x="165" y="101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7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3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7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5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6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59" name="Forme libre 758"/>
              <p:cNvSpPr/>
              <p:nvPr/>
            </p:nvSpPr>
            <p:spPr>
              <a:xfrm>
                <a:off x="4318920" y="219204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1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8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7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3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3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9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4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5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1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8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4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10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0" name="Forme libre 759"/>
              <p:cNvSpPr/>
              <p:nvPr/>
            </p:nvSpPr>
            <p:spPr>
              <a:xfrm>
                <a:off x="4534920" y="219204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50"/>
                    </a:lnTo>
                    <a:lnTo>
                      <a:pt x="599" y="148"/>
                    </a:lnTo>
                    <a:lnTo>
                      <a:pt x="599" y="146"/>
                    </a:lnTo>
                    <a:lnTo>
                      <a:pt x="598" y="144"/>
                    </a:lnTo>
                    <a:lnTo>
                      <a:pt x="598" y="142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4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9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3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3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7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8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1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10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4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8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1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5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1" name="Forme libre 760"/>
              <p:cNvSpPr/>
              <p:nvPr/>
            </p:nvSpPr>
            <p:spPr>
              <a:xfrm>
                <a:off x="4318920" y="22507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2" name="Forme libre 761"/>
              <p:cNvSpPr/>
              <p:nvPr/>
            </p:nvSpPr>
            <p:spPr>
              <a:xfrm>
                <a:off x="4318920" y="2251440"/>
                <a:ext cx="2160" cy="1134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16">
                    <a:moveTo>
                      <a:pt x="7" y="316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3" name="Forme libre 762"/>
              <p:cNvSpPr/>
              <p:nvPr/>
            </p:nvSpPr>
            <p:spPr>
              <a:xfrm>
                <a:off x="4318920" y="236520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4" name="Forme libre 763"/>
              <p:cNvSpPr/>
              <p:nvPr/>
            </p:nvSpPr>
            <p:spPr>
              <a:xfrm>
                <a:off x="4748400" y="22507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5" name="Forme libre 764"/>
              <p:cNvSpPr/>
              <p:nvPr/>
            </p:nvSpPr>
            <p:spPr>
              <a:xfrm>
                <a:off x="4748400" y="2251440"/>
                <a:ext cx="2160" cy="1134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16">
                    <a:moveTo>
                      <a:pt x="7" y="316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6" name="Forme libre 765"/>
              <p:cNvSpPr/>
              <p:nvPr/>
            </p:nvSpPr>
            <p:spPr>
              <a:xfrm>
                <a:off x="4748400" y="236520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DCBF0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7" name="Forme libre 766"/>
              <p:cNvSpPr/>
              <p:nvPr/>
            </p:nvSpPr>
            <p:spPr>
              <a:xfrm>
                <a:off x="4320360" y="218628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7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1"/>
                    </a:lnTo>
                    <a:lnTo>
                      <a:pt x="1037" y="256"/>
                    </a:lnTo>
                    <a:lnTo>
                      <a:pt x="1018" y="262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2"/>
                    </a:lnTo>
                    <a:lnTo>
                      <a:pt x="155" y="256"/>
                    </a:lnTo>
                    <a:lnTo>
                      <a:pt x="136" y="251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7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0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0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A04F5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8" name="Forme libre 767"/>
              <p:cNvSpPr/>
              <p:nvPr/>
            </p:nvSpPr>
            <p:spPr>
              <a:xfrm>
                <a:off x="4534920" y="22413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6"/>
                    </a:lnTo>
                    <a:lnTo>
                      <a:pt x="46" y="155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3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6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5"/>
                    </a:lnTo>
                    <a:lnTo>
                      <a:pt x="310" y="133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20"/>
                    </a:lnTo>
                    <a:lnTo>
                      <a:pt x="391" y="118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09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5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8"/>
                    </a:lnTo>
                    <a:lnTo>
                      <a:pt x="470" y="97"/>
                    </a:lnTo>
                    <a:lnTo>
                      <a:pt x="475" y="95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89"/>
                    </a:lnTo>
                    <a:lnTo>
                      <a:pt x="496" y="88"/>
                    </a:lnTo>
                    <a:lnTo>
                      <a:pt x="500" y="86"/>
                    </a:lnTo>
                    <a:lnTo>
                      <a:pt x="504" y="85"/>
                    </a:lnTo>
                    <a:lnTo>
                      <a:pt x="508" y="83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3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3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6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7"/>
                    </a:lnTo>
                    <a:lnTo>
                      <a:pt x="574" y="45"/>
                    </a:lnTo>
                    <a:lnTo>
                      <a:pt x="577" y="44"/>
                    </a:lnTo>
                    <a:lnTo>
                      <a:pt x="579" y="42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2"/>
                    </a:lnTo>
                    <a:lnTo>
                      <a:pt x="589" y="30"/>
                    </a:lnTo>
                    <a:lnTo>
                      <a:pt x="590" y="28"/>
                    </a:lnTo>
                    <a:lnTo>
                      <a:pt x="592" y="26"/>
                    </a:lnTo>
                    <a:lnTo>
                      <a:pt x="593" y="24"/>
                    </a:lnTo>
                    <a:lnTo>
                      <a:pt x="594" y="22"/>
                    </a:lnTo>
                    <a:lnTo>
                      <a:pt x="595" y="20"/>
                    </a:lnTo>
                    <a:lnTo>
                      <a:pt x="596" y="19"/>
                    </a:lnTo>
                    <a:lnTo>
                      <a:pt x="597" y="16"/>
                    </a:lnTo>
                    <a:lnTo>
                      <a:pt x="598" y="14"/>
                    </a:lnTo>
                    <a:lnTo>
                      <a:pt x="598" y="12"/>
                    </a:lnTo>
                    <a:lnTo>
                      <a:pt x="599" y="10"/>
                    </a:lnTo>
                    <a:lnTo>
                      <a:pt x="599" y="8"/>
                    </a:lnTo>
                    <a:lnTo>
                      <a:pt x="600" y="6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5"/>
                    </a:lnTo>
                    <a:lnTo>
                      <a:pt x="592" y="8"/>
                    </a:lnTo>
                    <a:lnTo>
                      <a:pt x="592" y="9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8" y="19"/>
                    </a:lnTo>
                    <a:lnTo>
                      <a:pt x="587" y="20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7"/>
                    </a:lnTo>
                    <a:lnTo>
                      <a:pt x="581" y="29"/>
                    </a:lnTo>
                    <a:lnTo>
                      <a:pt x="579" y="31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7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5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0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7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2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7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5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7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3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8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2"/>
                    </a:lnTo>
                    <a:lnTo>
                      <a:pt x="430" y="103"/>
                    </a:lnTo>
                    <a:lnTo>
                      <a:pt x="426" y="104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09"/>
                    </a:lnTo>
                    <a:lnTo>
                      <a:pt x="400" y="111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4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6"/>
                    </a:lnTo>
                    <a:lnTo>
                      <a:pt x="308" y="128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4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8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2"/>
                    </a:lnTo>
                    <a:lnTo>
                      <a:pt x="177" y="143"/>
                    </a:lnTo>
                    <a:lnTo>
                      <a:pt x="163" y="144"/>
                    </a:lnTo>
                    <a:lnTo>
                      <a:pt x="148" y="145"/>
                    </a:lnTo>
                    <a:lnTo>
                      <a:pt x="134" y="146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8"/>
                    </a:lnTo>
                    <a:lnTo>
                      <a:pt x="75" y="149"/>
                    </a:lnTo>
                    <a:lnTo>
                      <a:pt x="61" y="149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0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69" name="Forme libre 768"/>
              <p:cNvSpPr/>
              <p:nvPr/>
            </p:nvSpPr>
            <p:spPr>
              <a:xfrm>
                <a:off x="4318920" y="224136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6" y="45"/>
                    </a:lnTo>
                    <a:lnTo>
                      <a:pt x="28" y="47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3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3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3"/>
                    </a:lnTo>
                    <a:lnTo>
                      <a:pt x="96" y="85"/>
                    </a:lnTo>
                    <a:lnTo>
                      <a:pt x="100" y="86"/>
                    </a:lnTo>
                    <a:lnTo>
                      <a:pt x="104" y="88"/>
                    </a:lnTo>
                    <a:lnTo>
                      <a:pt x="108" y="89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5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09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8"/>
                    </a:lnTo>
                    <a:lnTo>
                      <a:pt x="214" y="120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3"/>
                    </a:lnTo>
                    <a:lnTo>
                      <a:pt x="303" y="135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6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3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5"/>
                    </a:lnTo>
                    <a:lnTo>
                      <a:pt x="569" y="156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0"/>
                    </a:lnTo>
                    <a:lnTo>
                      <a:pt x="585" y="150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49"/>
                    </a:lnTo>
                    <a:lnTo>
                      <a:pt x="525" y="149"/>
                    </a:lnTo>
                    <a:lnTo>
                      <a:pt x="510" y="148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6"/>
                    </a:lnTo>
                    <a:lnTo>
                      <a:pt x="452" y="145"/>
                    </a:lnTo>
                    <a:lnTo>
                      <a:pt x="437" y="144"/>
                    </a:lnTo>
                    <a:lnTo>
                      <a:pt x="423" y="143"/>
                    </a:lnTo>
                    <a:lnTo>
                      <a:pt x="409" y="142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8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4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8"/>
                    </a:lnTo>
                    <a:lnTo>
                      <a:pt x="279" y="126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4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1"/>
                    </a:lnTo>
                    <a:lnTo>
                      <a:pt x="195" y="109"/>
                    </a:lnTo>
                    <a:lnTo>
                      <a:pt x="190" y="108"/>
                    </a:lnTo>
                    <a:lnTo>
                      <a:pt x="185" y="107"/>
                    </a:lnTo>
                    <a:lnTo>
                      <a:pt x="179" y="106"/>
                    </a:lnTo>
                    <a:lnTo>
                      <a:pt x="174" y="104"/>
                    </a:lnTo>
                    <a:lnTo>
                      <a:pt x="170" y="103"/>
                    </a:lnTo>
                    <a:lnTo>
                      <a:pt x="165" y="102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8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3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7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5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2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7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0" name="Forme libre 769"/>
              <p:cNvSpPr/>
              <p:nvPr/>
            </p:nvSpPr>
            <p:spPr>
              <a:xfrm>
                <a:off x="4318920" y="2185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3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14" y="36"/>
                    </a:lnTo>
                    <a:lnTo>
                      <a:pt x="209" y="37"/>
                    </a:lnTo>
                    <a:lnTo>
                      <a:pt x="203" y="39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2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5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4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1" y="146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7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5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2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05" y="44"/>
                    </a:lnTo>
                    <a:lnTo>
                      <a:pt x="211" y="43"/>
                    </a:lnTo>
                    <a:lnTo>
                      <a:pt x="216" y="41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5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1" name="Forme libre 770"/>
              <p:cNvSpPr/>
              <p:nvPr/>
            </p:nvSpPr>
            <p:spPr>
              <a:xfrm>
                <a:off x="4534920" y="218520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6"/>
                    </a:ln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50"/>
                    </a:lnTo>
                    <a:lnTo>
                      <a:pt x="599" y="148"/>
                    </a:lnTo>
                    <a:lnTo>
                      <a:pt x="599" y="146"/>
                    </a:lnTo>
                    <a:lnTo>
                      <a:pt x="598" y="144"/>
                    </a:lnTo>
                    <a:lnTo>
                      <a:pt x="598" y="142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4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5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2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3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5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8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5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7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2" name="Forme libre 771"/>
              <p:cNvSpPr/>
              <p:nvPr/>
            </p:nvSpPr>
            <p:spPr>
              <a:xfrm>
                <a:off x="4319640" y="2205719"/>
                <a:ext cx="429840" cy="370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5" h="104">
                    <a:moveTo>
                      <a:pt x="0" y="0"/>
                    </a:moveTo>
                    <a:lnTo>
                      <a:pt x="0" y="104"/>
                    </a:lnTo>
                    <a:lnTo>
                      <a:pt x="1195" y="104"/>
                    </a:lnTo>
                    <a:lnTo>
                      <a:pt x="1195" y="0"/>
                    </a:lnTo>
                    <a:close/>
                  </a:path>
                </a:pathLst>
              </a:custGeom>
              <a:solidFill>
                <a:srgbClr val="A04F5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3" name="Forme libre 772"/>
              <p:cNvSpPr/>
              <p:nvPr/>
            </p:nvSpPr>
            <p:spPr>
              <a:xfrm>
                <a:off x="4320360" y="2149200"/>
                <a:ext cx="429120" cy="109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93" h="306">
                    <a:moveTo>
                      <a:pt x="1193" y="153"/>
                    </a:moveTo>
                    <a:lnTo>
                      <a:pt x="1192" y="161"/>
                    </a:lnTo>
                    <a:lnTo>
                      <a:pt x="1189" y="169"/>
                    </a:lnTo>
                    <a:lnTo>
                      <a:pt x="1186" y="176"/>
                    </a:lnTo>
                    <a:lnTo>
                      <a:pt x="1180" y="184"/>
                    </a:lnTo>
                    <a:lnTo>
                      <a:pt x="1174" y="191"/>
                    </a:lnTo>
                    <a:lnTo>
                      <a:pt x="1166" y="199"/>
                    </a:lnTo>
                    <a:lnTo>
                      <a:pt x="1157" y="206"/>
                    </a:lnTo>
                    <a:lnTo>
                      <a:pt x="1146" y="213"/>
                    </a:lnTo>
                    <a:lnTo>
                      <a:pt x="1134" y="219"/>
                    </a:lnTo>
                    <a:lnTo>
                      <a:pt x="1121" y="226"/>
                    </a:lnTo>
                    <a:lnTo>
                      <a:pt x="1106" y="232"/>
                    </a:lnTo>
                    <a:lnTo>
                      <a:pt x="1091" y="239"/>
                    </a:lnTo>
                    <a:lnTo>
                      <a:pt x="1074" y="245"/>
                    </a:lnTo>
                    <a:lnTo>
                      <a:pt x="1057" y="250"/>
                    </a:lnTo>
                    <a:lnTo>
                      <a:pt x="1037" y="256"/>
                    </a:lnTo>
                    <a:lnTo>
                      <a:pt x="1018" y="261"/>
                    </a:lnTo>
                    <a:lnTo>
                      <a:pt x="997" y="266"/>
                    </a:lnTo>
                    <a:lnTo>
                      <a:pt x="975" y="271"/>
                    </a:lnTo>
                    <a:lnTo>
                      <a:pt x="953" y="276"/>
                    </a:lnTo>
                    <a:lnTo>
                      <a:pt x="930" y="280"/>
                    </a:lnTo>
                    <a:lnTo>
                      <a:pt x="905" y="284"/>
                    </a:lnTo>
                    <a:lnTo>
                      <a:pt x="880" y="288"/>
                    </a:lnTo>
                    <a:lnTo>
                      <a:pt x="855" y="291"/>
                    </a:lnTo>
                    <a:lnTo>
                      <a:pt x="828" y="294"/>
                    </a:lnTo>
                    <a:lnTo>
                      <a:pt x="801" y="297"/>
                    </a:lnTo>
                    <a:lnTo>
                      <a:pt x="774" y="299"/>
                    </a:lnTo>
                    <a:lnTo>
                      <a:pt x="745" y="301"/>
                    </a:lnTo>
                    <a:lnTo>
                      <a:pt x="716" y="303"/>
                    </a:lnTo>
                    <a:lnTo>
                      <a:pt x="687" y="304"/>
                    </a:lnTo>
                    <a:lnTo>
                      <a:pt x="657" y="305"/>
                    </a:lnTo>
                    <a:lnTo>
                      <a:pt x="627" y="306"/>
                    </a:lnTo>
                    <a:lnTo>
                      <a:pt x="597" y="306"/>
                    </a:lnTo>
                    <a:lnTo>
                      <a:pt x="566" y="306"/>
                    </a:lnTo>
                    <a:lnTo>
                      <a:pt x="536" y="305"/>
                    </a:lnTo>
                    <a:lnTo>
                      <a:pt x="506" y="304"/>
                    </a:lnTo>
                    <a:lnTo>
                      <a:pt x="476" y="303"/>
                    </a:lnTo>
                    <a:lnTo>
                      <a:pt x="447" y="301"/>
                    </a:lnTo>
                    <a:lnTo>
                      <a:pt x="419" y="299"/>
                    </a:lnTo>
                    <a:lnTo>
                      <a:pt x="391" y="297"/>
                    </a:lnTo>
                    <a:lnTo>
                      <a:pt x="364" y="294"/>
                    </a:lnTo>
                    <a:lnTo>
                      <a:pt x="338" y="291"/>
                    </a:lnTo>
                    <a:lnTo>
                      <a:pt x="312" y="288"/>
                    </a:lnTo>
                    <a:lnTo>
                      <a:pt x="287" y="284"/>
                    </a:lnTo>
                    <a:lnTo>
                      <a:pt x="263" y="280"/>
                    </a:lnTo>
                    <a:lnTo>
                      <a:pt x="240" y="276"/>
                    </a:lnTo>
                    <a:lnTo>
                      <a:pt x="217" y="271"/>
                    </a:lnTo>
                    <a:lnTo>
                      <a:pt x="195" y="266"/>
                    </a:lnTo>
                    <a:lnTo>
                      <a:pt x="175" y="261"/>
                    </a:lnTo>
                    <a:lnTo>
                      <a:pt x="155" y="256"/>
                    </a:lnTo>
                    <a:lnTo>
                      <a:pt x="136" y="250"/>
                    </a:lnTo>
                    <a:lnTo>
                      <a:pt x="119" y="245"/>
                    </a:lnTo>
                    <a:lnTo>
                      <a:pt x="102" y="239"/>
                    </a:lnTo>
                    <a:lnTo>
                      <a:pt x="86" y="232"/>
                    </a:lnTo>
                    <a:lnTo>
                      <a:pt x="72" y="226"/>
                    </a:lnTo>
                    <a:lnTo>
                      <a:pt x="59" y="219"/>
                    </a:lnTo>
                    <a:lnTo>
                      <a:pt x="47" y="213"/>
                    </a:lnTo>
                    <a:lnTo>
                      <a:pt x="36" y="206"/>
                    </a:lnTo>
                    <a:lnTo>
                      <a:pt x="27" y="199"/>
                    </a:lnTo>
                    <a:lnTo>
                      <a:pt x="19" y="191"/>
                    </a:lnTo>
                    <a:lnTo>
                      <a:pt x="12" y="184"/>
                    </a:lnTo>
                    <a:lnTo>
                      <a:pt x="7" y="176"/>
                    </a:lnTo>
                    <a:lnTo>
                      <a:pt x="3" y="169"/>
                    </a:lnTo>
                    <a:lnTo>
                      <a:pt x="1" y="161"/>
                    </a:lnTo>
                    <a:lnTo>
                      <a:pt x="0" y="153"/>
                    </a:lnTo>
                    <a:lnTo>
                      <a:pt x="1" y="145"/>
                    </a:lnTo>
                    <a:lnTo>
                      <a:pt x="3" y="137"/>
                    </a:lnTo>
                    <a:lnTo>
                      <a:pt x="7" y="130"/>
                    </a:lnTo>
                    <a:lnTo>
                      <a:pt x="12" y="122"/>
                    </a:lnTo>
                    <a:lnTo>
                      <a:pt x="19" y="115"/>
                    </a:lnTo>
                    <a:lnTo>
                      <a:pt x="27" y="108"/>
                    </a:lnTo>
                    <a:lnTo>
                      <a:pt x="36" y="100"/>
                    </a:lnTo>
                    <a:lnTo>
                      <a:pt x="47" y="94"/>
                    </a:lnTo>
                    <a:lnTo>
                      <a:pt x="59" y="87"/>
                    </a:lnTo>
                    <a:lnTo>
                      <a:pt x="72" y="80"/>
                    </a:lnTo>
                    <a:lnTo>
                      <a:pt x="86" y="74"/>
                    </a:lnTo>
                    <a:lnTo>
                      <a:pt x="102" y="68"/>
                    </a:lnTo>
                    <a:lnTo>
                      <a:pt x="119" y="61"/>
                    </a:lnTo>
                    <a:lnTo>
                      <a:pt x="136" y="56"/>
                    </a:lnTo>
                    <a:lnTo>
                      <a:pt x="155" y="50"/>
                    </a:lnTo>
                    <a:lnTo>
                      <a:pt x="175" y="45"/>
                    </a:lnTo>
                    <a:lnTo>
                      <a:pt x="195" y="40"/>
                    </a:lnTo>
                    <a:lnTo>
                      <a:pt x="217" y="35"/>
                    </a:lnTo>
                    <a:lnTo>
                      <a:pt x="240" y="31"/>
                    </a:lnTo>
                    <a:lnTo>
                      <a:pt x="263" y="26"/>
                    </a:lnTo>
                    <a:lnTo>
                      <a:pt x="287" y="22"/>
                    </a:lnTo>
                    <a:lnTo>
                      <a:pt x="312" y="19"/>
                    </a:lnTo>
                    <a:lnTo>
                      <a:pt x="338" y="15"/>
                    </a:lnTo>
                    <a:lnTo>
                      <a:pt x="364" y="12"/>
                    </a:lnTo>
                    <a:lnTo>
                      <a:pt x="391" y="9"/>
                    </a:lnTo>
                    <a:lnTo>
                      <a:pt x="419" y="7"/>
                    </a:lnTo>
                    <a:lnTo>
                      <a:pt x="447" y="5"/>
                    </a:lnTo>
                    <a:lnTo>
                      <a:pt x="476" y="3"/>
                    </a:lnTo>
                    <a:lnTo>
                      <a:pt x="506" y="2"/>
                    </a:lnTo>
                    <a:lnTo>
                      <a:pt x="536" y="1"/>
                    </a:lnTo>
                    <a:lnTo>
                      <a:pt x="566" y="0"/>
                    </a:lnTo>
                    <a:lnTo>
                      <a:pt x="597" y="0"/>
                    </a:lnTo>
                    <a:lnTo>
                      <a:pt x="627" y="0"/>
                    </a:lnTo>
                    <a:lnTo>
                      <a:pt x="657" y="1"/>
                    </a:lnTo>
                    <a:lnTo>
                      <a:pt x="687" y="2"/>
                    </a:lnTo>
                    <a:lnTo>
                      <a:pt x="716" y="3"/>
                    </a:lnTo>
                    <a:lnTo>
                      <a:pt x="745" y="5"/>
                    </a:lnTo>
                    <a:lnTo>
                      <a:pt x="774" y="7"/>
                    </a:lnTo>
                    <a:lnTo>
                      <a:pt x="801" y="9"/>
                    </a:lnTo>
                    <a:lnTo>
                      <a:pt x="828" y="12"/>
                    </a:lnTo>
                    <a:lnTo>
                      <a:pt x="855" y="15"/>
                    </a:lnTo>
                    <a:lnTo>
                      <a:pt x="880" y="19"/>
                    </a:lnTo>
                    <a:lnTo>
                      <a:pt x="905" y="22"/>
                    </a:lnTo>
                    <a:lnTo>
                      <a:pt x="930" y="26"/>
                    </a:lnTo>
                    <a:lnTo>
                      <a:pt x="953" y="31"/>
                    </a:lnTo>
                    <a:lnTo>
                      <a:pt x="975" y="35"/>
                    </a:lnTo>
                    <a:lnTo>
                      <a:pt x="997" y="40"/>
                    </a:lnTo>
                    <a:lnTo>
                      <a:pt x="1018" y="45"/>
                    </a:lnTo>
                    <a:lnTo>
                      <a:pt x="1037" y="50"/>
                    </a:lnTo>
                    <a:lnTo>
                      <a:pt x="1057" y="56"/>
                    </a:lnTo>
                    <a:lnTo>
                      <a:pt x="1074" y="61"/>
                    </a:lnTo>
                    <a:lnTo>
                      <a:pt x="1091" y="68"/>
                    </a:lnTo>
                    <a:lnTo>
                      <a:pt x="1106" y="74"/>
                    </a:lnTo>
                    <a:lnTo>
                      <a:pt x="1121" y="80"/>
                    </a:lnTo>
                    <a:lnTo>
                      <a:pt x="1134" y="87"/>
                    </a:lnTo>
                    <a:lnTo>
                      <a:pt x="1146" y="94"/>
                    </a:lnTo>
                    <a:lnTo>
                      <a:pt x="1157" y="100"/>
                    </a:lnTo>
                    <a:lnTo>
                      <a:pt x="1166" y="108"/>
                    </a:lnTo>
                    <a:lnTo>
                      <a:pt x="1174" y="115"/>
                    </a:lnTo>
                    <a:lnTo>
                      <a:pt x="1180" y="122"/>
                    </a:lnTo>
                    <a:lnTo>
                      <a:pt x="1186" y="130"/>
                    </a:lnTo>
                    <a:lnTo>
                      <a:pt x="1189" y="137"/>
                    </a:lnTo>
                    <a:lnTo>
                      <a:pt x="1192" y="145"/>
                    </a:lnTo>
                    <a:close/>
                  </a:path>
                </a:pathLst>
              </a:custGeom>
              <a:solidFill>
                <a:srgbClr val="D25E6C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4" name="Forme libre 773"/>
              <p:cNvSpPr/>
              <p:nvPr/>
            </p:nvSpPr>
            <p:spPr>
              <a:xfrm>
                <a:off x="4533840" y="2204279"/>
                <a:ext cx="21672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3" h="156">
                    <a:moveTo>
                      <a:pt x="4" y="156"/>
                    </a:moveTo>
                    <a:lnTo>
                      <a:pt x="4" y="156"/>
                    </a:lnTo>
                    <a:lnTo>
                      <a:pt x="19" y="156"/>
                    </a:lnTo>
                    <a:lnTo>
                      <a:pt x="34" y="156"/>
                    </a:lnTo>
                    <a:lnTo>
                      <a:pt x="49" y="156"/>
                    </a:lnTo>
                    <a:lnTo>
                      <a:pt x="64" y="155"/>
                    </a:lnTo>
                    <a:lnTo>
                      <a:pt x="79" y="155"/>
                    </a:lnTo>
                    <a:lnTo>
                      <a:pt x="95" y="154"/>
                    </a:lnTo>
                    <a:lnTo>
                      <a:pt x="109" y="154"/>
                    </a:lnTo>
                    <a:lnTo>
                      <a:pt x="124" y="153"/>
                    </a:lnTo>
                    <a:lnTo>
                      <a:pt x="138" y="152"/>
                    </a:lnTo>
                    <a:lnTo>
                      <a:pt x="153" y="151"/>
                    </a:lnTo>
                    <a:lnTo>
                      <a:pt x="167" y="150"/>
                    </a:lnTo>
                    <a:lnTo>
                      <a:pt x="181" y="149"/>
                    </a:lnTo>
                    <a:lnTo>
                      <a:pt x="195" y="148"/>
                    </a:lnTo>
                    <a:lnTo>
                      <a:pt x="209" y="147"/>
                    </a:lnTo>
                    <a:lnTo>
                      <a:pt x="222" y="145"/>
                    </a:lnTo>
                    <a:lnTo>
                      <a:pt x="236" y="144"/>
                    </a:lnTo>
                    <a:lnTo>
                      <a:pt x="249" y="142"/>
                    </a:lnTo>
                    <a:lnTo>
                      <a:pt x="263" y="141"/>
                    </a:lnTo>
                    <a:lnTo>
                      <a:pt x="275" y="139"/>
                    </a:lnTo>
                    <a:lnTo>
                      <a:pt x="289" y="137"/>
                    </a:lnTo>
                    <a:lnTo>
                      <a:pt x="301" y="136"/>
                    </a:lnTo>
                    <a:lnTo>
                      <a:pt x="313" y="134"/>
                    </a:lnTo>
                    <a:lnTo>
                      <a:pt x="326" y="132"/>
                    </a:lnTo>
                    <a:lnTo>
                      <a:pt x="338" y="130"/>
                    </a:lnTo>
                    <a:lnTo>
                      <a:pt x="349" y="128"/>
                    </a:lnTo>
                    <a:lnTo>
                      <a:pt x="361" y="125"/>
                    </a:lnTo>
                    <a:lnTo>
                      <a:pt x="373" y="123"/>
                    </a:lnTo>
                    <a:lnTo>
                      <a:pt x="384" y="121"/>
                    </a:lnTo>
                    <a:lnTo>
                      <a:pt x="389" y="120"/>
                    </a:lnTo>
                    <a:lnTo>
                      <a:pt x="395" y="119"/>
                    </a:lnTo>
                    <a:lnTo>
                      <a:pt x="400" y="117"/>
                    </a:lnTo>
                    <a:lnTo>
                      <a:pt x="405" y="116"/>
                    </a:lnTo>
                    <a:lnTo>
                      <a:pt x="411" y="115"/>
                    </a:lnTo>
                    <a:lnTo>
                      <a:pt x="416" y="113"/>
                    </a:lnTo>
                    <a:lnTo>
                      <a:pt x="421" y="112"/>
                    </a:lnTo>
                    <a:lnTo>
                      <a:pt x="426" y="111"/>
                    </a:lnTo>
                    <a:lnTo>
                      <a:pt x="432" y="110"/>
                    </a:lnTo>
                    <a:lnTo>
                      <a:pt x="437" y="108"/>
                    </a:lnTo>
                    <a:lnTo>
                      <a:pt x="442" y="107"/>
                    </a:lnTo>
                    <a:lnTo>
                      <a:pt x="446" y="106"/>
                    </a:lnTo>
                    <a:lnTo>
                      <a:pt x="451" y="104"/>
                    </a:lnTo>
                    <a:lnTo>
                      <a:pt x="456" y="103"/>
                    </a:lnTo>
                    <a:lnTo>
                      <a:pt x="460" y="101"/>
                    </a:lnTo>
                    <a:lnTo>
                      <a:pt x="465" y="100"/>
                    </a:lnTo>
                    <a:lnTo>
                      <a:pt x="470" y="99"/>
                    </a:lnTo>
                    <a:lnTo>
                      <a:pt x="474" y="97"/>
                    </a:lnTo>
                    <a:lnTo>
                      <a:pt x="479" y="96"/>
                    </a:lnTo>
                    <a:lnTo>
                      <a:pt x="483" y="94"/>
                    </a:lnTo>
                    <a:lnTo>
                      <a:pt x="487" y="93"/>
                    </a:lnTo>
                    <a:lnTo>
                      <a:pt x="491" y="91"/>
                    </a:lnTo>
                    <a:lnTo>
                      <a:pt x="495" y="90"/>
                    </a:lnTo>
                    <a:lnTo>
                      <a:pt x="500" y="88"/>
                    </a:lnTo>
                    <a:lnTo>
                      <a:pt x="504" y="87"/>
                    </a:lnTo>
                    <a:lnTo>
                      <a:pt x="508" y="85"/>
                    </a:lnTo>
                    <a:lnTo>
                      <a:pt x="511" y="84"/>
                    </a:lnTo>
                    <a:lnTo>
                      <a:pt x="516" y="82"/>
                    </a:lnTo>
                    <a:lnTo>
                      <a:pt x="519" y="80"/>
                    </a:lnTo>
                    <a:lnTo>
                      <a:pt x="523" y="79"/>
                    </a:lnTo>
                    <a:lnTo>
                      <a:pt x="526" y="77"/>
                    </a:lnTo>
                    <a:lnTo>
                      <a:pt x="530" y="75"/>
                    </a:lnTo>
                    <a:lnTo>
                      <a:pt x="533" y="74"/>
                    </a:lnTo>
                    <a:lnTo>
                      <a:pt x="537" y="72"/>
                    </a:lnTo>
                    <a:lnTo>
                      <a:pt x="540" y="70"/>
                    </a:lnTo>
                    <a:lnTo>
                      <a:pt x="543" y="69"/>
                    </a:lnTo>
                    <a:lnTo>
                      <a:pt x="547" y="67"/>
                    </a:lnTo>
                    <a:lnTo>
                      <a:pt x="549" y="65"/>
                    </a:lnTo>
                    <a:lnTo>
                      <a:pt x="553" y="64"/>
                    </a:lnTo>
                    <a:lnTo>
                      <a:pt x="555" y="62"/>
                    </a:lnTo>
                    <a:lnTo>
                      <a:pt x="558" y="60"/>
                    </a:lnTo>
                    <a:lnTo>
                      <a:pt x="561" y="58"/>
                    </a:lnTo>
                    <a:lnTo>
                      <a:pt x="563" y="57"/>
                    </a:lnTo>
                    <a:lnTo>
                      <a:pt x="566" y="55"/>
                    </a:lnTo>
                    <a:lnTo>
                      <a:pt x="569" y="53"/>
                    </a:lnTo>
                    <a:lnTo>
                      <a:pt x="571" y="51"/>
                    </a:lnTo>
                    <a:lnTo>
                      <a:pt x="574" y="49"/>
                    </a:lnTo>
                    <a:lnTo>
                      <a:pt x="576" y="48"/>
                    </a:lnTo>
                    <a:lnTo>
                      <a:pt x="578" y="46"/>
                    </a:lnTo>
                    <a:lnTo>
                      <a:pt x="580" y="44"/>
                    </a:lnTo>
                    <a:lnTo>
                      <a:pt x="582" y="42"/>
                    </a:lnTo>
                    <a:lnTo>
                      <a:pt x="584" y="40"/>
                    </a:lnTo>
                    <a:lnTo>
                      <a:pt x="586" y="38"/>
                    </a:lnTo>
                    <a:lnTo>
                      <a:pt x="588" y="36"/>
                    </a:lnTo>
                    <a:lnTo>
                      <a:pt x="589" y="34"/>
                    </a:lnTo>
                    <a:lnTo>
                      <a:pt x="591" y="33"/>
                    </a:lnTo>
                    <a:lnTo>
                      <a:pt x="593" y="31"/>
                    </a:lnTo>
                    <a:lnTo>
                      <a:pt x="594" y="28"/>
                    </a:lnTo>
                    <a:lnTo>
                      <a:pt x="595" y="27"/>
                    </a:lnTo>
                    <a:lnTo>
                      <a:pt x="596" y="25"/>
                    </a:lnTo>
                    <a:lnTo>
                      <a:pt x="598" y="23"/>
                    </a:lnTo>
                    <a:lnTo>
                      <a:pt x="599" y="21"/>
                    </a:lnTo>
                    <a:lnTo>
                      <a:pt x="600" y="19"/>
                    </a:lnTo>
                    <a:lnTo>
                      <a:pt x="600" y="16"/>
                    </a:lnTo>
                    <a:lnTo>
                      <a:pt x="601" y="15"/>
                    </a:lnTo>
                    <a:lnTo>
                      <a:pt x="601" y="13"/>
                    </a:lnTo>
                    <a:lnTo>
                      <a:pt x="602" y="11"/>
                    </a:lnTo>
                    <a:lnTo>
                      <a:pt x="602" y="9"/>
                    </a:lnTo>
                    <a:lnTo>
                      <a:pt x="603" y="7"/>
                    </a:lnTo>
                    <a:lnTo>
                      <a:pt x="603" y="4"/>
                    </a:lnTo>
                    <a:lnTo>
                      <a:pt x="603" y="2"/>
                    </a:lnTo>
                    <a:lnTo>
                      <a:pt x="603" y="0"/>
                    </a:lnTo>
                    <a:lnTo>
                      <a:pt x="596" y="0"/>
                    </a:lnTo>
                    <a:lnTo>
                      <a:pt x="596" y="2"/>
                    </a:lnTo>
                    <a:lnTo>
                      <a:pt x="596" y="4"/>
                    </a:lnTo>
                    <a:lnTo>
                      <a:pt x="596" y="6"/>
                    </a:lnTo>
                    <a:lnTo>
                      <a:pt x="595" y="8"/>
                    </a:lnTo>
                    <a:lnTo>
                      <a:pt x="595" y="10"/>
                    </a:lnTo>
                    <a:lnTo>
                      <a:pt x="595" y="11"/>
                    </a:lnTo>
                    <a:lnTo>
                      <a:pt x="594" y="13"/>
                    </a:lnTo>
                    <a:lnTo>
                      <a:pt x="594" y="15"/>
                    </a:lnTo>
                    <a:lnTo>
                      <a:pt x="593" y="17"/>
                    </a:lnTo>
                    <a:lnTo>
                      <a:pt x="592" y="19"/>
                    </a:lnTo>
                    <a:lnTo>
                      <a:pt x="591" y="21"/>
                    </a:lnTo>
                    <a:lnTo>
                      <a:pt x="590" y="22"/>
                    </a:lnTo>
                    <a:lnTo>
                      <a:pt x="589" y="24"/>
                    </a:lnTo>
                    <a:lnTo>
                      <a:pt x="588" y="26"/>
                    </a:lnTo>
                    <a:lnTo>
                      <a:pt x="586" y="28"/>
                    </a:lnTo>
                    <a:lnTo>
                      <a:pt x="585" y="29"/>
                    </a:lnTo>
                    <a:lnTo>
                      <a:pt x="583" y="32"/>
                    </a:lnTo>
                    <a:lnTo>
                      <a:pt x="582" y="33"/>
                    </a:lnTo>
                    <a:lnTo>
                      <a:pt x="580" y="35"/>
                    </a:lnTo>
                    <a:lnTo>
                      <a:pt x="578" y="37"/>
                    </a:lnTo>
                    <a:lnTo>
                      <a:pt x="577" y="38"/>
                    </a:lnTo>
                    <a:lnTo>
                      <a:pt x="574" y="40"/>
                    </a:lnTo>
                    <a:lnTo>
                      <a:pt x="573" y="42"/>
                    </a:lnTo>
                    <a:lnTo>
                      <a:pt x="570" y="44"/>
                    </a:lnTo>
                    <a:lnTo>
                      <a:pt x="568" y="46"/>
                    </a:lnTo>
                    <a:lnTo>
                      <a:pt x="566" y="47"/>
                    </a:lnTo>
                    <a:lnTo>
                      <a:pt x="564" y="49"/>
                    </a:lnTo>
                    <a:lnTo>
                      <a:pt x="561" y="51"/>
                    </a:lnTo>
                    <a:lnTo>
                      <a:pt x="559" y="52"/>
                    </a:lnTo>
                    <a:lnTo>
                      <a:pt x="556" y="54"/>
                    </a:lnTo>
                    <a:lnTo>
                      <a:pt x="553" y="56"/>
                    </a:lnTo>
                    <a:lnTo>
                      <a:pt x="551" y="58"/>
                    </a:lnTo>
                    <a:lnTo>
                      <a:pt x="548" y="59"/>
                    </a:lnTo>
                    <a:lnTo>
                      <a:pt x="545" y="61"/>
                    </a:lnTo>
                    <a:lnTo>
                      <a:pt x="542" y="63"/>
                    </a:lnTo>
                    <a:lnTo>
                      <a:pt x="539" y="64"/>
                    </a:lnTo>
                    <a:lnTo>
                      <a:pt x="536" y="66"/>
                    </a:lnTo>
                    <a:lnTo>
                      <a:pt x="533" y="68"/>
                    </a:lnTo>
                    <a:lnTo>
                      <a:pt x="529" y="69"/>
                    </a:lnTo>
                    <a:lnTo>
                      <a:pt x="526" y="71"/>
                    </a:lnTo>
                    <a:lnTo>
                      <a:pt x="523" y="72"/>
                    </a:lnTo>
                    <a:lnTo>
                      <a:pt x="519" y="74"/>
                    </a:lnTo>
                    <a:lnTo>
                      <a:pt x="516" y="76"/>
                    </a:lnTo>
                    <a:lnTo>
                      <a:pt x="512" y="77"/>
                    </a:lnTo>
                    <a:lnTo>
                      <a:pt x="508" y="79"/>
                    </a:lnTo>
                    <a:lnTo>
                      <a:pt x="504" y="80"/>
                    </a:lnTo>
                    <a:lnTo>
                      <a:pt x="500" y="82"/>
                    </a:lnTo>
                    <a:lnTo>
                      <a:pt x="496" y="83"/>
                    </a:lnTo>
                    <a:lnTo>
                      <a:pt x="492" y="85"/>
                    </a:lnTo>
                    <a:lnTo>
                      <a:pt x="488" y="86"/>
                    </a:lnTo>
                    <a:lnTo>
                      <a:pt x="484" y="88"/>
                    </a:lnTo>
                    <a:lnTo>
                      <a:pt x="480" y="89"/>
                    </a:lnTo>
                    <a:lnTo>
                      <a:pt x="476" y="91"/>
                    </a:lnTo>
                    <a:lnTo>
                      <a:pt x="471" y="92"/>
                    </a:lnTo>
                    <a:lnTo>
                      <a:pt x="467" y="94"/>
                    </a:lnTo>
                    <a:lnTo>
                      <a:pt x="463" y="95"/>
                    </a:lnTo>
                    <a:lnTo>
                      <a:pt x="458" y="96"/>
                    </a:lnTo>
                    <a:lnTo>
                      <a:pt x="453" y="98"/>
                    </a:lnTo>
                    <a:lnTo>
                      <a:pt x="448" y="99"/>
                    </a:lnTo>
                    <a:lnTo>
                      <a:pt x="444" y="100"/>
                    </a:lnTo>
                    <a:lnTo>
                      <a:pt x="439" y="102"/>
                    </a:lnTo>
                    <a:lnTo>
                      <a:pt x="434" y="103"/>
                    </a:lnTo>
                    <a:lnTo>
                      <a:pt x="429" y="105"/>
                    </a:lnTo>
                    <a:lnTo>
                      <a:pt x="424" y="106"/>
                    </a:lnTo>
                    <a:lnTo>
                      <a:pt x="419" y="107"/>
                    </a:lnTo>
                    <a:lnTo>
                      <a:pt x="414" y="108"/>
                    </a:lnTo>
                    <a:lnTo>
                      <a:pt x="409" y="110"/>
                    </a:lnTo>
                    <a:lnTo>
                      <a:pt x="403" y="111"/>
                    </a:lnTo>
                    <a:lnTo>
                      <a:pt x="398" y="112"/>
                    </a:lnTo>
                    <a:lnTo>
                      <a:pt x="393" y="113"/>
                    </a:lnTo>
                    <a:lnTo>
                      <a:pt x="387" y="115"/>
                    </a:lnTo>
                    <a:lnTo>
                      <a:pt x="382" y="116"/>
                    </a:lnTo>
                    <a:lnTo>
                      <a:pt x="371" y="118"/>
                    </a:lnTo>
                    <a:lnTo>
                      <a:pt x="359" y="120"/>
                    </a:lnTo>
                    <a:lnTo>
                      <a:pt x="348" y="122"/>
                    </a:lnTo>
                    <a:lnTo>
                      <a:pt x="336" y="124"/>
                    </a:lnTo>
                    <a:lnTo>
                      <a:pt x="324" y="127"/>
                    </a:lnTo>
                    <a:lnTo>
                      <a:pt x="312" y="129"/>
                    </a:lnTo>
                    <a:lnTo>
                      <a:pt x="300" y="130"/>
                    </a:lnTo>
                    <a:lnTo>
                      <a:pt x="287" y="132"/>
                    </a:lnTo>
                    <a:lnTo>
                      <a:pt x="274" y="134"/>
                    </a:lnTo>
                    <a:lnTo>
                      <a:pt x="261" y="135"/>
                    </a:lnTo>
                    <a:lnTo>
                      <a:pt x="248" y="137"/>
                    </a:lnTo>
                    <a:lnTo>
                      <a:pt x="235" y="139"/>
                    </a:lnTo>
                    <a:lnTo>
                      <a:pt x="221" y="140"/>
                    </a:lnTo>
                    <a:lnTo>
                      <a:pt x="208" y="141"/>
                    </a:lnTo>
                    <a:lnTo>
                      <a:pt x="195" y="143"/>
                    </a:lnTo>
                    <a:lnTo>
                      <a:pt x="180" y="144"/>
                    </a:lnTo>
                    <a:lnTo>
                      <a:pt x="166" y="145"/>
                    </a:lnTo>
                    <a:lnTo>
                      <a:pt x="152" y="146"/>
                    </a:lnTo>
                    <a:lnTo>
                      <a:pt x="138" y="147"/>
                    </a:lnTo>
                    <a:lnTo>
                      <a:pt x="123" y="147"/>
                    </a:lnTo>
                    <a:lnTo>
                      <a:pt x="109" y="148"/>
                    </a:lnTo>
                    <a:lnTo>
                      <a:pt x="94" y="149"/>
                    </a:lnTo>
                    <a:lnTo>
                      <a:pt x="79" y="149"/>
                    </a:lnTo>
                    <a:lnTo>
                      <a:pt x="64" y="150"/>
                    </a:lnTo>
                    <a:lnTo>
                      <a:pt x="49" y="150"/>
                    </a:lnTo>
                    <a:lnTo>
                      <a:pt x="34" y="150"/>
                    </a:lnTo>
                    <a:lnTo>
                      <a:pt x="19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3" y="151"/>
                    </a:lnTo>
                    <a:lnTo>
                      <a:pt x="3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1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5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6"/>
                    </a:lnTo>
                    <a:lnTo>
                      <a:pt x="1" y="156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5" name="Forme libre 774"/>
              <p:cNvSpPr/>
              <p:nvPr/>
            </p:nvSpPr>
            <p:spPr>
              <a:xfrm>
                <a:off x="4318920" y="2203199"/>
                <a:ext cx="215640" cy="56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9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41"/>
                    </a:lnTo>
                    <a:lnTo>
                      <a:pt x="20" y="43"/>
                    </a:lnTo>
                    <a:lnTo>
                      <a:pt x="21" y="45"/>
                    </a:lnTo>
                    <a:lnTo>
                      <a:pt x="23" y="47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2" y="54"/>
                    </a:lnTo>
                    <a:lnTo>
                      <a:pt x="35" y="56"/>
                    </a:lnTo>
                    <a:lnTo>
                      <a:pt x="37" y="58"/>
                    </a:lnTo>
                    <a:lnTo>
                      <a:pt x="40" y="59"/>
                    </a:lnTo>
                    <a:lnTo>
                      <a:pt x="42" y="61"/>
                    </a:lnTo>
                    <a:lnTo>
                      <a:pt x="45" y="63"/>
                    </a:lnTo>
                    <a:lnTo>
                      <a:pt x="48" y="64"/>
                    </a:lnTo>
                    <a:lnTo>
                      <a:pt x="51" y="67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60" y="71"/>
                    </a:lnTo>
                    <a:lnTo>
                      <a:pt x="63" y="73"/>
                    </a:lnTo>
                    <a:lnTo>
                      <a:pt x="67" y="75"/>
                    </a:lnTo>
                    <a:lnTo>
                      <a:pt x="70" y="76"/>
                    </a:lnTo>
                    <a:lnTo>
                      <a:pt x="74" y="78"/>
                    </a:lnTo>
                    <a:lnTo>
                      <a:pt x="77" y="80"/>
                    </a:lnTo>
                    <a:lnTo>
                      <a:pt x="81" y="82"/>
                    </a:lnTo>
                    <a:lnTo>
                      <a:pt x="84" y="83"/>
                    </a:lnTo>
                    <a:lnTo>
                      <a:pt x="88" y="85"/>
                    </a:lnTo>
                    <a:lnTo>
                      <a:pt x="92" y="86"/>
                    </a:lnTo>
                    <a:lnTo>
                      <a:pt x="96" y="88"/>
                    </a:lnTo>
                    <a:lnTo>
                      <a:pt x="100" y="89"/>
                    </a:lnTo>
                    <a:lnTo>
                      <a:pt x="104" y="91"/>
                    </a:lnTo>
                    <a:lnTo>
                      <a:pt x="108" y="93"/>
                    </a:lnTo>
                    <a:lnTo>
                      <a:pt x="112" y="94"/>
                    </a:lnTo>
                    <a:lnTo>
                      <a:pt x="116" y="95"/>
                    </a:lnTo>
                    <a:lnTo>
                      <a:pt x="121" y="97"/>
                    </a:lnTo>
                    <a:lnTo>
                      <a:pt x="125" y="98"/>
                    </a:lnTo>
                    <a:lnTo>
                      <a:pt x="130" y="100"/>
                    </a:lnTo>
                    <a:lnTo>
                      <a:pt x="134" y="101"/>
                    </a:lnTo>
                    <a:lnTo>
                      <a:pt x="138" y="103"/>
                    </a:lnTo>
                    <a:lnTo>
                      <a:pt x="143" y="104"/>
                    </a:lnTo>
                    <a:lnTo>
                      <a:pt x="148" y="106"/>
                    </a:lnTo>
                    <a:lnTo>
                      <a:pt x="153" y="107"/>
                    </a:lnTo>
                    <a:lnTo>
                      <a:pt x="158" y="108"/>
                    </a:lnTo>
                    <a:lnTo>
                      <a:pt x="162" y="110"/>
                    </a:lnTo>
                    <a:lnTo>
                      <a:pt x="167" y="111"/>
                    </a:lnTo>
                    <a:lnTo>
                      <a:pt x="172" y="112"/>
                    </a:lnTo>
                    <a:lnTo>
                      <a:pt x="177" y="114"/>
                    </a:lnTo>
                    <a:lnTo>
                      <a:pt x="182" y="115"/>
                    </a:lnTo>
                    <a:lnTo>
                      <a:pt x="188" y="116"/>
                    </a:lnTo>
                    <a:lnTo>
                      <a:pt x="193" y="118"/>
                    </a:lnTo>
                    <a:lnTo>
                      <a:pt x="198" y="119"/>
                    </a:lnTo>
                    <a:lnTo>
                      <a:pt x="203" y="120"/>
                    </a:lnTo>
                    <a:lnTo>
                      <a:pt x="209" y="121"/>
                    </a:lnTo>
                    <a:lnTo>
                      <a:pt x="214" y="122"/>
                    </a:lnTo>
                    <a:lnTo>
                      <a:pt x="220" y="124"/>
                    </a:lnTo>
                    <a:lnTo>
                      <a:pt x="231" y="126"/>
                    </a:lnTo>
                    <a:lnTo>
                      <a:pt x="242" y="128"/>
                    </a:lnTo>
                    <a:lnTo>
                      <a:pt x="254" y="130"/>
                    </a:lnTo>
                    <a:lnTo>
                      <a:pt x="266" y="132"/>
                    </a:lnTo>
                    <a:lnTo>
                      <a:pt x="278" y="134"/>
                    </a:lnTo>
                    <a:lnTo>
                      <a:pt x="290" y="136"/>
                    </a:lnTo>
                    <a:lnTo>
                      <a:pt x="303" y="139"/>
                    </a:lnTo>
                    <a:lnTo>
                      <a:pt x="315" y="140"/>
                    </a:lnTo>
                    <a:lnTo>
                      <a:pt x="328" y="142"/>
                    </a:lnTo>
                    <a:lnTo>
                      <a:pt x="341" y="144"/>
                    </a:lnTo>
                    <a:lnTo>
                      <a:pt x="354" y="145"/>
                    </a:lnTo>
                    <a:lnTo>
                      <a:pt x="368" y="147"/>
                    </a:lnTo>
                    <a:lnTo>
                      <a:pt x="381" y="148"/>
                    </a:lnTo>
                    <a:lnTo>
                      <a:pt x="395" y="149"/>
                    </a:lnTo>
                    <a:lnTo>
                      <a:pt x="409" y="151"/>
                    </a:lnTo>
                    <a:lnTo>
                      <a:pt x="422" y="152"/>
                    </a:lnTo>
                    <a:lnTo>
                      <a:pt x="437" y="153"/>
                    </a:lnTo>
                    <a:lnTo>
                      <a:pt x="451" y="154"/>
                    </a:lnTo>
                    <a:lnTo>
                      <a:pt x="465" y="155"/>
                    </a:lnTo>
                    <a:lnTo>
                      <a:pt x="480" y="156"/>
                    </a:lnTo>
                    <a:lnTo>
                      <a:pt x="495" y="156"/>
                    </a:lnTo>
                    <a:lnTo>
                      <a:pt x="509" y="157"/>
                    </a:lnTo>
                    <a:lnTo>
                      <a:pt x="524" y="157"/>
                    </a:lnTo>
                    <a:lnTo>
                      <a:pt x="539" y="158"/>
                    </a:lnTo>
                    <a:lnTo>
                      <a:pt x="554" y="158"/>
                    </a:lnTo>
                    <a:lnTo>
                      <a:pt x="569" y="158"/>
                    </a:lnTo>
                    <a:lnTo>
                      <a:pt x="585" y="159"/>
                    </a:lnTo>
                    <a:lnTo>
                      <a:pt x="600" y="159"/>
                    </a:lnTo>
                    <a:lnTo>
                      <a:pt x="600" y="153"/>
                    </a:lnTo>
                    <a:lnTo>
                      <a:pt x="585" y="153"/>
                    </a:lnTo>
                    <a:lnTo>
                      <a:pt x="569" y="153"/>
                    </a:lnTo>
                    <a:lnTo>
                      <a:pt x="554" y="153"/>
                    </a:lnTo>
                    <a:lnTo>
                      <a:pt x="539" y="153"/>
                    </a:lnTo>
                    <a:lnTo>
                      <a:pt x="525" y="152"/>
                    </a:lnTo>
                    <a:lnTo>
                      <a:pt x="510" y="152"/>
                    </a:lnTo>
                    <a:lnTo>
                      <a:pt x="495" y="151"/>
                    </a:lnTo>
                    <a:lnTo>
                      <a:pt x="480" y="150"/>
                    </a:lnTo>
                    <a:lnTo>
                      <a:pt x="466" y="149"/>
                    </a:lnTo>
                    <a:lnTo>
                      <a:pt x="452" y="148"/>
                    </a:lnTo>
                    <a:lnTo>
                      <a:pt x="437" y="147"/>
                    </a:lnTo>
                    <a:lnTo>
                      <a:pt x="423" y="146"/>
                    </a:lnTo>
                    <a:lnTo>
                      <a:pt x="409" y="145"/>
                    </a:lnTo>
                    <a:lnTo>
                      <a:pt x="395" y="144"/>
                    </a:lnTo>
                    <a:lnTo>
                      <a:pt x="382" y="143"/>
                    </a:lnTo>
                    <a:lnTo>
                      <a:pt x="368" y="141"/>
                    </a:lnTo>
                    <a:lnTo>
                      <a:pt x="355" y="140"/>
                    </a:lnTo>
                    <a:lnTo>
                      <a:pt x="342" y="138"/>
                    </a:lnTo>
                    <a:lnTo>
                      <a:pt x="329" y="136"/>
                    </a:lnTo>
                    <a:lnTo>
                      <a:pt x="316" y="135"/>
                    </a:lnTo>
                    <a:lnTo>
                      <a:pt x="304" y="133"/>
                    </a:lnTo>
                    <a:lnTo>
                      <a:pt x="292" y="131"/>
                    </a:lnTo>
                    <a:lnTo>
                      <a:pt x="279" y="129"/>
                    </a:lnTo>
                    <a:lnTo>
                      <a:pt x="268" y="127"/>
                    </a:lnTo>
                    <a:lnTo>
                      <a:pt x="256" y="125"/>
                    </a:lnTo>
                    <a:lnTo>
                      <a:pt x="244" y="123"/>
                    </a:lnTo>
                    <a:lnTo>
                      <a:pt x="233" y="121"/>
                    </a:lnTo>
                    <a:lnTo>
                      <a:pt x="222" y="118"/>
                    </a:lnTo>
                    <a:lnTo>
                      <a:pt x="216" y="117"/>
                    </a:lnTo>
                    <a:lnTo>
                      <a:pt x="211" y="116"/>
                    </a:lnTo>
                    <a:lnTo>
                      <a:pt x="205" y="115"/>
                    </a:lnTo>
                    <a:lnTo>
                      <a:pt x="200" y="113"/>
                    </a:lnTo>
                    <a:lnTo>
                      <a:pt x="195" y="112"/>
                    </a:lnTo>
                    <a:lnTo>
                      <a:pt x="190" y="111"/>
                    </a:lnTo>
                    <a:lnTo>
                      <a:pt x="185" y="110"/>
                    </a:lnTo>
                    <a:lnTo>
                      <a:pt x="179" y="109"/>
                    </a:lnTo>
                    <a:lnTo>
                      <a:pt x="174" y="107"/>
                    </a:lnTo>
                    <a:lnTo>
                      <a:pt x="170" y="106"/>
                    </a:lnTo>
                    <a:lnTo>
                      <a:pt x="165" y="105"/>
                    </a:lnTo>
                    <a:lnTo>
                      <a:pt x="160" y="103"/>
                    </a:lnTo>
                    <a:lnTo>
                      <a:pt x="155" y="102"/>
                    </a:lnTo>
                    <a:lnTo>
                      <a:pt x="151" y="100"/>
                    </a:lnTo>
                    <a:lnTo>
                      <a:pt x="146" y="99"/>
                    </a:lnTo>
                    <a:lnTo>
                      <a:pt x="141" y="98"/>
                    </a:lnTo>
                    <a:lnTo>
                      <a:pt x="137" y="96"/>
                    </a:lnTo>
                    <a:lnTo>
                      <a:pt x="132" y="95"/>
                    </a:lnTo>
                    <a:lnTo>
                      <a:pt x="128" y="94"/>
                    </a:lnTo>
                    <a:lnTo>
                      <a:pt x="124" y="92"/>
                    </a:lnTo>
                    <a:lnTo>
                      <a:pt x="120" y="91"/>
                    </a:lnTo>
                    <a:lnTo>
                      <a:pt x="116" y="89"/>
                    </a:lnTo>
                    <a:lnTo>
                      <a:pt x="111" y="87"/>
                    </a:lnTo>
                    <a:lnTo>
                      <a:pt x="107" y="86"/>
                    </a:lnTo>
                    <a:lnTo>
                      <a:pt x="103" y="85"/>
                    </a:lnTo>
                    <a:lnTo>
                      <a:pt x="100" y="83"/>
                    </a:lnTo>
                    <a:lnTo>
                      <a:pt x="95" y="82"/>
                    </a:lnTo>
                    <a:lnTo>
                      <a:pt x="92" y="80"/>
                    </a:lnTo>
                    <a:lnTo>
                      <a:pt x="88" y="79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78" y="74"/>
                    </a:lnTo>
                    <a:lnTo>
                      <a:pt x="74" y="72"/>
                    </a:lnTo>
                    <a:lnTo>
                      <a:pt x="71" y="70"/>
                    </a:lnTo>
                    <a:lnTo>
                      <a:pt x="68" y="69"/>
                    </a:lnTo>
                    <a:lnTo>
                      <a:pt x="64" y="67"/>
                    </a:lnTo>
                    <a:lnTo>
                      <a:pt x="62" y="65"/>
                    </a:lnTo>
                    <a:lnTo>
                      <a:pt x="58" y="64"/>
                    </a:lnTo>
                    <a:lnTo>
                      <a:pt x="56" y="62"/>
                    </a:lnTo>
                    <a:lnTo>
                      <a:pt x="53" y="60"/>
                    </a:lnTo>
                    <a:lnTo>
                      <a:pt x="50" y="59"/>
                    </a:lnTo>
                    <a:lnTo>
                      <a:pt x="47" y="57"/>
                    </a:lnTo>
                    <a:lnTo>
                      <a:pt x="45" y="55"/>
                    </a:lnTo>
                    <a:lnTo>
                      <a:pt x="42" y="53"/>
                    </a:lnTo>
                    <a:lnTo>
                      <a:pt x="40" y="52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3" y="47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6" y="39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1"/>
                    </a:lnTo>
                    <a:lnTo>
                      <a:pt x="16" y="29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2" y="22"/>
                    </a:lnTo>
                    <a:lnTo>
                      <a:pt x="11" y="20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6" name="Forme libre 775"/>
              <p:cNvSpPr/>
              <p:nvPr/>
            </p:nvSpPr>
            <p:spPr>
              <a:xfrm>
                <a:off x="4318920" y="2148120"/>
                <a:ext cx="21708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4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5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0" y="5"/>
                    </a:lnTo>
                    <a:lnTo>
                      <a:pt x="601" y="5"/>
                    </a:lnTo>
                    <a:lnTo>
                      <a:pt x="601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2" y="5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4"/>
                    </a:lnTo>
                    <a:lnTo>
                      <a:pt x="603" y="3"/>
                    </a:lnTo>
                    <a:lnTo>
                      <a:pt x="604" y="3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1"/>
                    </a:lnTo>
                    <a:lnTo>
                      <a:pt x="603" y="1"/>
                    </a:lnTo>
                    <a:lnTo>
                      <a:pt x="602" y="1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7" name="Forme libre 776"/>
              <p:cNvSpPr/>
              <p:nvPr/>
            </p:nvSpPr>
            <p:spPr>
              <a:xfrm>
                <a:off x="4534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3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8" name="Forme libre 777"/>
              <p:cNvSpPr/>
              <p:nvPr/>
            </p:nvSpPr>
            <p:spPr>
              <a:xfrm>
                <a:off x="4318920" y="220356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79" name="Forme libre 778"/>
              <p:cNvSpPr/>
              <p:nvPr/>
            </p:nvSpPr>
            <p:spPr>
              <a:xfrm>
                <a:off x="4318920" y="2204639"/>
                <a:ext cx="2160" cy="38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08">
                    <a:moveTo>
                      <a:pt x="7" y="10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0" name="Forme libre 779"/>
              <p:cNvSpPr/>
              <p:nvPr/>
            </p:nvSpPr>
            <p:spPr>
              <a:xfrm>
                <a:off x="4318920" y="22435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1" name="Forme libre 780"/>
              <p:cNvSpPr/>
              <p:nvPr/>
            </p:nvSpPr>
            <p:spPr>
              <a:xfrm>
                <a:off x="4748400" y="220356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7" y="3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2" name="Forme libre 781"/>
              <p:cNvSpPr/>
              <p:nvPr/>
            </p:nvSpPr>
            <p:spPr>
              <a:xfrm>
                <a:off x="4748400" y="2204639"/>
                <a:ext cx="2160" cy="38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108">
                    <a:moveTo>
                      <a:pt x="7" y="10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3" name="Forme libre 782"/>
              <p:cNvSpPr/>
              <p:nvPr/>
            </p:nvSpPr>
            <p:spPr>
              <a:xfrm>
                <a:off x="4748400" y="2243520"/>
                <a:ext cx="2160" cy="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4" name="Forme libre 783"/>
              <p:cNvSpPr/>
              <p:nvPr/>
            </p:nvSpPr>
            <p:spPr>
              <a:xfrm>
                <a:off x="4436280" y="2183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5" name="Forme libre 784"/>
              <p:cNvSpPr/>
              <p:nvPr/>
            </p:nvSpPr>
            <p:spPr>
              <a:xfrm>
                <a:off x="4437360" y="2183400"/>
                <a:ext cx="4716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2" h="47">
                    <a:moveTo>
                      <a:pt x="132" y="4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8" y="47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6" name="Forme libre 785"/>
              <p:cNvSpPr/>
              <p:nvPr/>
            </p:nvSpPr>
            <p:spPr>
              <a:xfrm>
                <a:off x="4483440" y="21988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7" name="Forme libre 786"/>
              <p:cNvSpPr/>
              <p:nvPr/>
            </p:nvSpPr>
            <p:spPr>
              <a:xfrm>
                <a:off x="4534920" y="221976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6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8" name="Forme libre 787"/>
              <p:cNvSpPr/>
              <p:nvPr/>
            </p:nvSpPr>
            <p:spPr>
              <a:xfrm>
                <a:off x="4536360" y="2220119"/>
                <a:ext cx="4680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1" h="47">
                    <a:moveTo>
                      <a:pt x="131" y="4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89" name="Forme libre 788"/>
              <p:cNvSpPr/>
              <p:nvPr/>
            </p:nvSpPr>
            <p:spPr>
              <a:xfrm>
                <a:off x="4582079" y="223524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0" y="5"/>
                    </a:moveTo>
                    <a:lnTo>
                      <a:pt x="3" y="6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0" name="Forme libre 789"/>
              <p:cNvSpPr/>
              <p:nvPr/>
            </p:nvSpPr>
            <p:spPr>
              <a:xfrm>
                <a:off x="4328280" y="221759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1" name="Forme libre 790"/>
              <p:cNvSpPr/>
              <p:nvPr/>
            </p:nvSpPr>
            <p:spPr>
              <a:xfrm>
                <a:off x="4329360" y="2149560"/>
                <a:ext cx="223200" cy="69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21" h="194">
                    <a:moveTo>
                      <a:pt x="619" y="0"/>
                    </a:moveTo>
                    <a:lnTo>
                      <a:pt x="0" y="189"/>
                    </a:lnTo>
                    <a:lnTo>
                      <a:pt x="3" y="194"/>
                    </a:lnTo>
                    <a:lnTo>
                      <a:pt x="621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2" name="Forme libre 791"/>
              <p:cNvSpPr/>
              <p:nvPr/>
            </p:nvSpPr>
            <p:spPr>
              <a:xfrm>
                <a:off x="4551839" y="2149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3" name="Forme libre 792"/>
              <p:cNvSpPr/>
              <p:nvPr/>
            </p:nvSpPr>
            <p:spPr>
              <a:xfrm>
                <a:off x="4367159" y="2238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4" name="Forme libre 793"/>
              <p:cNvSpPr/>
              <p:nvPr/>
            </p:nvSpPr>
            <p:spPr>
              <a:xfrm>
                <a:off x="4367880" y="2156040"/>
                <a:ext cx="270000" cy="8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1" h="234">
                    <a:moveTo>
                      <a:pt x="748" y="0"/>
                    </a:moveTo>
                    <a:lnTo>
                      <a:pt x="0" y="229"/>
                    </a:lnTo>
                    <a:lnTo>
                      <a:pt x="3" y="234"/>
                    </a:lnTo>
                    <a:lnTo>
                      <a:pt x="751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5" name="Forme libre 794"/>
              <p:cNvSpPr/>
              <p:nvPr/>
            </p:nvSpPr>
            <p:spPr>
              <a:xfrm>
                <a:off x="463716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6" name="Forme libre 795"/>
              <p:cNvSpPr/>
              <p:nvPr/>
            </p:nvSpPr>
            <p:spPr>
              <a:xfrm>
                <a:off x="4428720" y="22518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7" name="Forme libre 796"/>
              <p:cNvSpPr/>
              <p:nvPr/>
            </p:nvSpPr>
            <p:spPr>
              <a:xfrm>
                <a:off x="4429440" y="2169000"/>
                <a:ext cx="271800" cy="842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6" h="235">
                    <a:moveTo>
                      <a:pt x="753" y="0"/>
                    </a:moveTo>
                    <a:lnTo>
                      <a:pt x="0" y="230"/>
                    </a:lnTo>
                    <a:lnTo>
                      <a:pt x="2" y="235"/>
                    </a:lnTo>
                    <a:lnTo>
                      <a:pt x="756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8" name="Forme libre 797"/>
              <p:cNvSpPr/>
              <p:nvPr/>
            </p:nvSpPr>
            <p:spPr>
              <a:xfrm>
                <a:off x="4700880" y="2169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799" name="Forme libre 798"/>
              <p:cNvSpPr/>
              <p:nvPr/>
            </p:nvSpPr>
            <p:spPr>
              <a:xfrm>
                <a:off x="433080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0" name="Forme libre 799"/>
              <p:cNvSpPr/>
              <p:nvPr/>
            </p:nvSpPr>
            <p:spPr>
              <a:xfrm>
                <a:off x="4331880" y="2155680"/>
                <a:ext cx="107640" cy="34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0" h="96">
                    <a:moveTo>
                      <a:pt x="297" y="0"/>
                    </a:moveTo>
                    <a:lnTo>
                      <a:pt x="0" y="91"/>
                    </a:lnTo>
                    <a:lnTo>
                      <a:pt x="3" y="96"/>
                    </a:lnTo>
                    <a:lnTo>
                      <a:pt x="300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1" name="Forme libre 800"/>
              <p:cNvSpPr/>
              <p:nvPr/>
            </p:nvSpPr>
            <p:spPr>
              <a:xfrm>
                <a:off x="4438440" y="21553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2" name="Forme libre 801"/>
              <p:cNvSpPr/>
              <p:nvPr/>
            </p:nvSpPr>
            <p:spPr>
              <a:xfrm>
                <a:off x="451152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3" name="Forme libre 802"/>
              <p:cNvSpPr/>
              <p:nvPr/>
            </p:nvSpPr>
            <p:spPr>
              <a:xfrm>
                <a:off x="4512240" y="2188080"/>
                <a:ext cx="228240" cy="70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5" h="198">
                    <a:moveTo>
                      <a:pt x="632" y="0"/>
                    </a:moveTo>
                    <a:lnTo>
                      <a:pt x="0" y="193"/>
                    </a:lnTo>
                    <a:lnTo>
                      <a:pt x="3" y="198"/>
                    </a:lnTo>
                    <a:lnTo>
                      <a:pt x="63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4" name="Forme libre 803"/>
              <p:cNvSpPr/>
              <p:nvPr/>
            </p:nvSpPr>
            <p:spPr>
              <a:xfrm>
                <a:off x="473976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5" name="Forme libre 804"/>
              <p:cNvSpPr/>
              <p:nvPr/>
            </p:nvSpPr>
            <p:spPr>
              <a:xfrm>
                <a:off x="4661279" y="2247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6" name="Forme libre 805"/>
              <p:cNvSpPr/>
              <p:nvPr/>
            </p:nvSpPr>
            <p:spPr>
              <a:xfrm>
                <a:off x="4662000" y="2223720"/>
                <a:ext cx="72360" cy="24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2" h="70">
                    <a:moveTo>
                      <a:pt x="200" y="0"/>
                    </a:moveTo>
                    <a:lnTo>
                      <a:pt x="0" y="65"/>
                    </a:lnTo>
                    <a:lnTo>
                      <a:pt x="3" y="70"/>
                    </a:lnTo>
                    <a:lnTo>
                      <a:pt x="20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7" name="Forme libre 806"/>
              <p:cNvSpPr/>
              <p:nvPr/>
            </p:nvSpPr>
            <p:spPr>
              <a:xfrm>
                <a:off x="4734000" y="22237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8" name="Forme libre 807"/>
              <p:cNvSpPr/>
              <p:nvPr/>
            </p:nvSpPr>
            <p:spPr>
              <a:xfrm>
                <a:off x="4350600" y="2182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09" name="Forme libre 808"/>
              <p:cNvSpPr/>
              <p:nvPr/>
            </p:nvSpPr>
            <p:spPr>
              <a:xfrm>
                <a:off x="4351320" y="2183039"/>
                <a:ext cx="44280" cy="1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45">
                    <a:moveTo>
                      <a:pt x="124" y="4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1" y="4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0" name="Forme libre 809"/>
              <p:cNvSpPr/>
              <p:nvPr/>
            </p:nvSpPr>
            <p:spPr>
              <a:xfrm>
                <a:off x="4394879" y="21974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1" name="Forme libre 810"/>
              <p:cNvSpPr/>
              <p:nvPr/>
            </p:nvSpPr>
            <p:spPr>
              <a:xfrm>
                <a:off x="443844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2" name="Forme libre 811"/>
              <p:cNvSpPr/>
              <p:nvPr/>
            </p:nvSpPr>
            <p:spPr>
              <a:xfrm>
                <a:off x="4439160" y="2156040"/>
                <a:ext cx="43200" cy="15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1" h="44">
                    <a:moveTo>
                      <a:pt x="121" y="39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18" y="44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3" name="Forme libre 812"/>
              <p:cNvSpPr/>
              <p:nvPr/>
            </p:nvSpPr>
            <p:spPr>
              <a:xfrm>
                <a:off x="4481640" y="2170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4" name="Forme libre 813"/>
              <p:cNvSpPr/>
              <p:nvPr/>
            </p:nvSpPr>
            <p:spPr>
              <a:xfrm>
                <a:off x="4349520" y="22118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5" name="Forme libre 814"/>
              <p:cNvSpPr/>
              <p:nvPr/>
            </p:nvSpPr>
            <p:spPr>
              <a:xfrm>
                <a:off x="4350600" y="2211839"/>
                <a:ext cx="5112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51">
                    <a:moveTo>
                      <a:pt x="143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0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6" name="Forme libre 815"/>
              <p:cNvSpPr/>
              <p:nvPr/>
            </p:nvSpPr>
            <p:spPr>
              <a:xfrm>
                <a:off x="4401000" y="2228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7" name="Forme libre 816"/>
              <p:cNvSpPr/>
              <p:nvPr/>
            </p:nvSpPr>
            <p:spPr>
              <a:xfrm>
                <a:off x="4438440" y="2184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8" name="Forme libre 817"/>
              <p:cNvSpPr/>
              <p:nvPr/>
            </p:nvSpPr>
            <p:spPr>
              <a:xfrm>
                <a:off x="4439160" y="2184840"/>
                <a:ext cx="5040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1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19" name="Forme libre 818"/>
              <p:cNvSpPr/>
              <p:nvPr/>
            </p:nvSpPr>
            <p:spPr>
              <a:xfrm>
                <a:off x="4489200" y="220103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0" name="Forme libre 819"/>
              <p:cNvSpPr/>
              <p:nvPr/>
            </p:nvSpPr>
            <p:spPr>
              <a:xfrm>
                <a:off x="4528080" y="2157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1" name="Forme libre 820"/>
              <p:cNvSpPr/>
              <p:nvPr/>
            </p:nvSpPr>
            <p:spPr>
              <a:xfrm>
                <a:off x="4529160" y="2157120"/>
                <a:ext cx="5040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1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7" y="51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2" name="Forme libre 821"/>
              <p:cNvSpPr/>
              <p:nvPr/>
            </p:nvSpPr>
            <p:spPr>
              <a:xfrm>
                <a:off x="4578479" y="2173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3" name="Forme libre 822"/>
              <p:cNvSpPr/>
              <p:nvPr/>
            </p:nvSpPr>
            <p:spPr>
              <a:xfrm>
                <a:off x="4444560" y="2215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4" name="Forme libre 823"/>
              <p:cNvSpPr/>
              <p:nvPr/>
            </p:nvSpPr>
            <p:spPr>
              <a:xfrm>
                <a:off x="4445640" y="2215080"/>
                <a:ext cx="48960" cy="17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7" h="49">
                    <a:moveTo>
                      <a:pt x="137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5" name="Forme libre 824"/>
              <p:cNvSpPr/>
              <p:nvPr/>
            </p:nvSpPr>
            <p:spPr>
              <a:xfrm>
                <a:off x="4493880" y="2231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6" name="Forme libre 825"/>
              <p:cNvSpPr/>
              <p:nvPr/>
            </p:nvSpPr>
            <p:spPr>
              <a:xfrm>
                <a:off x="4534560" y="2188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7" name="Forme libre 826"/>
              <p:cNvSpPr/>
              <p:nvPr/>
            </p:nvSpPr>
            <p:spPr>
              <a:xfrm>
                <a:off x="4534920" y="2188080"/>
                <a:ext cx="4932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" h="50">
                    <a:moveTo>
                      <a:pt x="138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5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8" name="Forme libre 827"/>
              <p:cNvSpPr/>
              <p:nvPr/>
            </p:nvSpPr>
            <p:spPr>
              <a:xfrm>
                <a:off x="4583880" y="220427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29" name="Forme libre 828"/>
              <p:cNvSpPr/>
              <p:nvPr/>
            </p:nvSpPr>
            <p:spPr>
              <a:xfrm>
                <a:off x="4623480" y="2160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0" name="Forme libre 829"/>
              <p:cNvSpPr/>
              <p:nvPr/>
            </p:nvSpPr>
            <p:spPr>
              <a:xfrm>
                <a:off x="4624200" y="2160360"/>
                <a:ext cx="4968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" h="50">
                    <a:moveTo>
                      <a:pt x="139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6" y="5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1" name="Forme libre 830"/>
              <p:cNvSpPr/>
              <p:nvPr/>
            </p:nvSpPr>
            <p:spPr>
              <a:xfrm>
                <a:off x="4673160" y="2176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2" name="Forme libre 831"/>
              <p:cNvSpPr/>
              <p:nvPr/>
            </p:nvSpPr>
            <p:spPr>
              <a:xfrm>
                <a:off x="4632120" y="2191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3" name="Forme libre 832"/>
              <p:cNvSpPr/>
              <p:nvPr/>
            </p:nvSpPr>
            <p:spPr>
              <a:xfrm>
                <a:off x="4632840" y="2191680"/>
                <a:ext cx="45000" cy="16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46">
                    <a:moveTo>
                      <a:pt x="126" y="4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4" name="Forme libre 833"/>
              <p:cNvSpPr/>
              <p:nvPr/>
            </p:nvSpPr>
            <p:spPr>
              <a:xfrm>
                <a:off x="4677120" y="22064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5" name="Forme libre 834"/>
              <p:cNvSpPr/>
              <p:nvPr/>
            </p:nvSpPr>
            <p:spPr>
              <a:xfrm>
                <a:off x="4544280" y="2247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6" name="Forme libre 835"/>
              <p:cNvSpPr/>
              <p:nvPr/>
            </p:nvSpPr>
            <p:spPr>
              <a:xfrm>
                <a:off x="4545360" y="2247840"/>
                <a:ext cx="30960" cy="11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33">
                    <a:moveTo>
                      <a:pt x="87" y="2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7" name="Forme libre 836"/>
              <p:cNvSpPr/>
              <p:nvPr/>
            </p:nvSpPr>
            <p:spPr>
              <a:xfrm>
                <a:off x="457560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8" name="Forme libre 837"/>
              <p:cNvSpPr/>
              <p:nvPr/>
            </p:nvSpPr>
            <p:spPr>
              <a:xfrm>
                <a:off x="4633560" y="222047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39" name="Forme libre 838"/>
              <p:cNvSpPr/>
              <p:nvPr/>
            </p:nvSpPr>
            <p:spPr>
              <a:xfrm>
                <a:off x="4634280" y="2220840"/>
                <a:ext cx="53280" cy="18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9" h="53">
                    <a:moveTo>
                      <a:pt x="149" y="4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0" name="Forme libre 839"/>
              <p:cNvSpPr/>
              <p:nvPr/>
            </p:nvSpPr>
            <p:spPr>
              <a:xfrm>
                <a:off x="4686840" y="2238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1" name="Forme libre 840"/>
              <p:cNvSpPr/>
              <p:nvPr/>
            </p:nvSpPr>
            <p:spPr>
              <a:xfrm>
                <a:off x="4724280" y="21931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2" name="Forme libre 841"/>
              <p:cNvSpPr/>
              <p:nvPr/>
            </p:nvSpPr>
            <p:spPr>
              <a:xfrm>
                <a:off x="4725000" y="2193120"/>
                <a:ext cx="23400" cy="9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6" h="26">
                    <a:moveTo>
                      <a:pt x="66" y="2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63" y="26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3" name="Forme libre 842"/>
              <p:cNvSpPr/>
              <p:nvPr/>
            </p:nvSpPr>
            <p:spPr>
              <a:xfrm>
                <a:off x="4747680" y="2200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4049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4" name="Forme libre 843"/>
              <p:cNvSpPr/>
              <p:nvPr/>
            </p:nvSpPr>
            <p:spPr>
              <a:xfrm>
                <a:off x="4533480" y="221868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6" y="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5" name="Forme libre 844"/>
              <p:cNvSpPr/>
              <p:nvPr/>
            </p:nvSpPr>
            <p:spPr>
              <a:xfrm>
                <a:off x="4534920" y="2219039"/>
                <a:ext cx="46440" cy="16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0" h="47">
                    <a:moveTo>
                      <a:pt x="130" y="4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6" name="Forme libre 845"/>
              <p:cNvSpPr/>
              <p:nvPr/>
            </p:nvSpPr>
            <p:spPr>
              <a:xfrm>
                <a:off x="4580280" y="2234520"/>
                <a:ext cx="1800" cy="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" h="6">
                    <a:moveTo>
                      <a:pt x="0" y="5"/>
                    </a:moveTo>
                    <a:lnTo>
                      <a:pt x="3" y="6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7" name="Forme libre 846"/>
              <p:cNvSpPr/>
              <p:nvPr/>
            </p:nvSpPr>
            <p:spPr>
              <a:xfrm>
                <a:off x="4326480" y="221651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8" name="Forme libre 847"/>
              <p:cNvSpPr/>
              <p:nvPr/>
            </p:nvSpPr>
            <p:spPr>
              <a:xfrm>
                <a:off x="4327560" y="2148480"/>
                <a:ext cx="223200" cy="69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21" h="194">
                    <a:moveTo>
                      <a:pt x="619" y="0"/>
                    </a:moveTo>
                    <a:lnTo>
                      <a:pt x="0" y="189"/>
                    </a:lnTo>
                    <a:lnTo>
                      <a:pt x="3" y="194"/>
                    </a:lnTo>
                    <a:lnTo>
                      <a:pt x="621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49" name="Forme libre 848"/>
              <p:cNvSpPr/>
              <p:nvPr/>
            </p:nvSpPr>
            <p:spPr>
              <a:xfrm>
                <a:off x="4550040" y="2148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0" name="Forme libre 849"/>
              <p:cNvSpPr/>
              <p:nvPr/>
            </p:nvSpPr>
            <p:spPr>
              <a:xfrm>
                <a:off x="4365360" y="2237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1" name="Forme libre 850"/>
              <p:cNvSpPr/>
              <p:nvPr/>
            </p:nvSpPr>
            <p:spPr>
              <a:xfrm>
                <a:off x="4366079" y="2155320"/>
                <a:ext cx="270360" cy="83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2" h="233">
                    <a:moveTo>
                      <a:pt x="749" y="0"/>
                    </a:moveTo>
                    <a:lnTo>
                      <a:pt x="0" y="228"/>
                    </a:lnTo>
                    <a:lnTo>
                      <a:pt x="3" y="233"/>
                    </a:lnTo>
                    <a:lnTo>
                      <a:pt x="75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2" name="Forme libre 851"/>
              <p:cNvSpPr/>
              <p:nvPr/>
            </p:nvSpPr>
            <p:spPr>
              <a:xfrm>
                <a:off x="4635720" y="21553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3" name="Forme libre 852"/>
              <p:cNvSpPr/>
              <p:nvPr/>
            </p:nvSpPr>
            <p:spPr>
              <a:xfrm>
                <a:off x="4426920" y="22510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4" name="Forme libre 853"/>
              <p:cNvSpPr/>
              <p:nvPr/>
            </p:nvSpPr>
            <p:spPr>
              <a:xfrm>
                <a:off x="4427640" y="2168280"/>
                <a:ext cx="271440" cy="842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55" h="235">
                    <a:moveTo>
                      <a:pt x="752" y="0"/>
                    </a:moveTo>
                    <a:lnTo>
                      <a:pt x="0" y="230"/>
                    </a:lnTo>
                    <a:lnTo>
                      <a:pt x="3" y="235"/>
                    </a:lnTo>
                    <a:lnTo>
                      <a:pt x="75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5" name="Forme libre 854"/>
              <p:cNvSpPr/>
              <p:nvPr/>
            </p:nvSpPr>
            <p:spPr>
              <a:xfrm>
                <a:off x="4698360" y="2168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6" name="Forme libre 855"/>
              <p:cNvSpPr/>
              <p:nvPr/>
            </p:nvSpPr>
            <p:spPr>
              <a:xfrm>
                <a:off x="432936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7" name="Forme libre 856"/>
              <p:cNvSpPr/>
              <p:nvPr/>
            </p:nvSpPr>
            <p:spPr>
              <a:xfrm>
                <a:off x="4330079" y="2154600"/>
                <a:ext cx="107280" cy="33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9" h="95">
                    <a:moveTo>
                      <a:pt x="296" y="0"/>
                    </a:moveTo>
                    <a:lnTo>
                      <a:pt x="0" y="90"/>
                    </a:lnTo>
                    <a:lnTo>
                      <a:pt x="3" y="95"/>
                    </a:lnTo>
                    <a:lnTo>
                      <a:pt x="299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8" name="Forme libre 857"/>
              <p:cNvSpPr/>
              <p:nvPr/>
            </p:nvSpPr>
            <p:spPr>
              <a:xfrm>
                <a:off x="4436640" y="2154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59" name="Forme libre 858"/>
              <p:cNvSpPr/>
              <p:nvPr/>
            </p:nvSpPr>
            <p:spPr>
              <a:xfrm>
                <a:off x="4506480" y="22575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0" name="Forme libre 859"/>
              <p:cNvSpPr/>
              <p:nvPr/>
            </p:nvSpPr>
            <p:spPr>
              <a:xfrm>
                <a:off x="4507560" y="2187360"/>
                <a:ext cx="231480" cy="72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44" h="201">
                    <a:moveTo>
                      <a:pt x="641" y="0"/>
                    </a:moveTo>
                    <a:lnTo>
                      <a:pt x="0" y="196"/>
                    </a:lnTo>
                    <a:lnTo>
                      <a:pt x="3" y="201"/>
                    </a:lnTo>
                    <a:lnTo>
                      <a:pt x="644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1" name="Forme libre 860"/>
              <p:cNvSpPr/>
              <p:nvPr/>
            </p:nvSpPr>
            <p:spPr>
              <a:xfrm>
                <a:off x="473832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2" name="Forme libre 861"/>
              <p:cNvSpPr/>
              <p:nvPr/>
            </p:nvSpPr>
            <p:spPr>
              <a:xfrm>
                <a:off x="4650840" y="224892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3" name="Forme libre 862"/>
              <p:cNvSpPr/>
              <p:nvPr/>
            </p:nvSpPr>
            <p:spPr>
              <a:xfrm>
                <a:off x="4651920" y="2221200"/>
                <a:ext cx="86400" cy="29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1" h="83">
                    <a:moveTo>
                      <a:pt x="238" y="0"/>
                    </a:moveTo>
                    <a:lnTo>
                      <a:pt x="0" y="78"/>
                    </a:lnTo>
                    <a:lnTo>
                      <a:pt x="3" y="83"/>
                    </a:lnTo>
                    <a:lnTo>
                      <a:pt x="241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4" name="Forme libre 863"/>
              <p:cNvSpPr/>
              <p:nvPr/>
            </p:nvSpPr>
            <p:spPr>
              <a:xfrm>
                <a:off x="4737600" y="22208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5" name="Forme libre 864"/>
              <p:cNvSpPr/>
              <p:nvPr/>
            </p:nvSpPr>
            <p:spPr>
              <a:xfrm>
                <a:off x="4348800" y="21819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6" name="Forme libre 865"/>
              <p:cNvSpPr/>
              <p:nvPr/>
            </p:nvSpPr>
            <p:spPr>
              <a:xfrm>
                <a:off x="4349520" y="2181960"/>
                <a:ext cx="44280" cy="158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" h="45">
                    <a:moveTo>
                      <a:pt x="124" y="4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1" y="4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7" name="Forme libre 866"/>
              <p:cNvSpPr/>
              <p:nvPr/>
            </p:nvSpPr>
            <p:spPr>
              <a:xfrm>
                <a:off x="4393080" y="21963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8" name="Forme libre 867"/>
              <p:cNvSpPr/>
              <p:nvPr/>
            </p:nvSpPr>
            <p:spPr>
              <a:xfrm>
                <a:off x="4436280" y="21549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69" name="Forme libre 868"/>
              <p:cNvSpPr/>
              <p:nvPr/>
            </p:nvSpPr>
            <p:spPr>
              <a:xfrm>
                <a:off x="4437360" y="2155320"/>
                <a:ext cx="43200" cy="15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1" h="44">
                    <a:moveTo>
                      <a:pt x="121" y="39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18" y="44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0" name="Forme libre 869"/>
              <p:cNvSpPr/>
              <p:nvPr/>
            </p:nvSpPr>
            <p:spPr>
              <a:xfrm>
                <a:off x="4479840" y="2169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1" name="Forme libre 870"/>
              <p:cNvSpPr/>
              <p:nvPr/>
            </p:nvSpPr>
            <p:spPr>
              <a:xfrm>
                <a:off x="4347720" y="2210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2" name="Forme libre 871"/>
              <p:cNvSpPr/>
              <p:nvPr/>
            </p:nvSpPr>
            <p:spPr>
              <a:xfrm>
                <a:off x="4348800" y="2210760"/>
                <a:ext cx="5112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51">
                    <a:moveTo>
                      <a:pt x="143" y="4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0" y="51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3" name="Forme libre 872"/>
              <p:cNvSpPr/>
              <p:nvPr/>
            </p:nvSpPr>
            <p:spPr>
              <a:xfrm>
                <a:off x="4399200" y="2227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4" name="Forme libre 873"/>
              <p:cNvSpPr/>
              <p:nvPr/>
            </p:nvSpPr>
            <p:spPr>
              <a:xfrm>
                <a:off x="4436640" y="2183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5" name="Forme libre 874"/>
              <p:cNvSpPr/>
              <p:nvPr/>
            </p:nvSpPr>
            <p:spPr>
              <a:xfrm>
                <a:off x="4437360" y="2183760"/>
                <a:ext cx="50760" cy="18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2" h="51">
                    <a:moveTo>
                      <a:pt x="142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1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6" name="Forme libre 875"/>
              <p:cNvSpPr/>
              <p:nvPr/>
            </p:nvSpPr>
            <p:spPr>
              <a:xfrm>
                <a:off x="4487400" y="220031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7" name="Forme libre 876"/>
              <p:cNvSpPr/>
              <p:nvPr/>
            </p:nvSpPr>
            <p:spPr>
              <a:xfrm>
                <a:off x="4526640" y="2156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8" name="Forme libre 877"/>
              <p:cNvSpPr/>
              <p:nvPr/>
            </p:nvSpPr>
            <p:spPr>
              <a:xfrm>
                <a:off x="4527360" y="2156400"/>
                <a:ext cx="5040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50">
                    <a:moveTo>
                      <a:pt x="141" y="46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8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79" name="Forme libre 878"/>
              <p:cNvSpPr/>
              <p:nvPr/>
            </p:nvSpPr>
            <p:spPr>
              <a:xfrm>
                <a:off x="4576680" y="2172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0" name="Forme libre 879"/>
              <p:cNvSpPr/>
              <p:nvPr/>
            </p:nvSpPr>
            <p:spPr>
              <a:xfrm>
                <a:off x="4443120" y="2214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1" name="Forme libre 880"/>
              <p:cNvSpPr/>
              <p:nvPr/>
            </p:nvSpPr>
            <p:spPr>
              <a:xfrm>
                <a:off x="4443840" y="2214360"/>
                <a:ext cx="48960" cy="17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7" h="49">
                    <a:moveTo>
                      <a:pt x="137" y="44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2" name="Forme libre 881"/>
              <p:cNvSpPr/>
              <p:nvPr/>
            </p:nvSpPr>
            <p:spPr>
              <a:xfrm>
                <a:off x="4492080" y="22302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3" name="Forme libre 882"/>
              <p:cNvSpPr/>
              <p:nvPr/>
            </p:nvSpPr>
            <p:spPr>
              <a:xfrm>
                <a:off x="4532760" y="21870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4" name="Forme libre 883"/>
              <p:cNvSpPr/>
              <p:nvPr/>
            </p:nvSpPr>
            <p:spPr>
              <a:xfrm>
                <a:off x="4533480" y="2187000"/>
                <a:ext cx="4932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8" h="50">
                    <a:moveTo>
                      <a:pt x="138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5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5" name="Forme libre 884"/>
              <p:cNvSpPr/>
              <p:nvPr/>
            </p:nvSpPr>
            <p:spPr>
              <a:xfrm>
                <a:off x="4582079" y="2203199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886" name="Forme libre 885"/>
              <p:cNvSpPr/>
              <p:nvPr/>
            </p:nvSpPr>
            <p:spPr>
              <a:xfrm>
                <a:off x="4621680" y="21592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3" name="Forme libre 942"/>
              <p:cNvSpPr/>
              <p:nvPr/>
            </p:nvSpPr>
            <p:spPr>
              <a:xfrm>
                <a:off x="4622400" y="2159280"/>
                <a:ext cx="49680" cy="17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9" h="50">
                    <a:moveTo>
                      <a:pt x="139" y="4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36" y="5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4" name="Forme libre 943"/>
              <p:cNvSpPr/>
              <p:nvPr/>
            </p:nvSpPr>
            <p:spPr>
              <a:xfrm>
                <a:off x="4671360" y="21754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5" name="Forme libre 944"/>
              <p:cNvSpPr/>
              <p:nvPr/>
            </p:nvSpPr>
            <p:spPr>
              <a:xfrm>
                <a:off x="4630320" y="21906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6" name="Forme libre 945"/>
              <p:cNvSpPr/>
              <p:nvPr/>
            </p:nvSpPr>
            <p:spPr>
              <a:xfrm>
                <a:off x="4631040" y="2190960"/>
                <a:ext cx="45000" cy="16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6" h="46">
                    <a:moveTo>
                      <a:pt x="126" y="41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7" name="Forme libre 946"/>
              <p:cNvSpPr/>
              <p:nvPr/>
            </p:nvSpPr>
            <p:spPr>
              <a:xfrm>
                <a:off x="4675320" y="22053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48" name="Forme libre 947"/>
              <p:cNvSpPr/>
              <p:nvPr/>
            </p:nvSpPr>
            <p:spPr>
              <a:xfrm>
                <a:off x="4542479" y="2246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8" name="Forme libre 957"/>
              <p:cNvSpPr/>
              <p:nvPr/>
            </p:nvSpPr>
            <p:spPr>
              <a:xfrm>
                <a:off x="4543559" y="2246760"/>
                <a:ext cx="30960" cy="11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33">
                    <a:moveTo>
                      <a:pt x="87" y="2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59" name="Forme libre 958"/>
              <p:cNvSpPr/>
              <p:nvPr/>
            </p:nvSpPr>
            <p:spPr>
              <a:xfrm>
                <a:off x="4573800" y="22568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0" name="Forme libre 959"/>
              <p:cNvSpPr/>
              <p:nvPr/>
            </p:nvSpPr>
            <p:spPr>
              <a:xfrm>
                <a:off x="4631760" y="221976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1" name="Forme libre 960"/>
              <p:cNvSpPr/>
              <p:nvPr/>
            </p:nvSpPr>
            <p:spPr>
              <a:xfrm>
                <a:off x="4632480" y="2219760"/>
                <a:ext cx="53280" cy="18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9" h="53">
                    <a:moveTo>
                      <a:pt x="149" y="4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2" name="Forme libre 961"/>
              <p:cNvSpPr/>
              <p:nvPr/>
            </p:nvSpPr>
            <p:spPr>
              <a:xfrm>
                <a:off x="4685040" y="223704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3" name="Forme libre 962"/>
              <p:cNvSpPr/>
              <p:nvPr/>
            </p:nvSpPr>
            <p:spPr>
              <a:xfrm>
                <a:off x="4722479" y="219240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4" name="Forme libre 963"/>
              <p:cNvSpPr/>
              <p:nvPr/>
            </p:nvSpPr>
            <p:spPr>
              <a:xfrm>
                <a:off x="4723200" y="2192400"/>
                <a:ext cx="25920" cy="9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3" h="28">
                    <a:moveTo>
                      <a:pt x="73" y="2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5" name="Forme libre 964"/>
              <p:cNvSpPr/>
              <p:nvPr/>
            </p:nvSpPr>
            <p:spPr>
              <a:xfrm>
                <a:off x="4748400" y="2200680"/>
                <a:ext cx="1440" cy="1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AAB4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6" name="Forme libre 965"/>
              <p:cNvSpPr/>
              <p:nvPr/>
            </p:nvSpPr>
            <p:spPr>
              <a:xfrm>
                <a:off x="4534920" y="2204279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156"/>
                    </a:moveTo>
                    <a:lnTo>
                      <a:pt x="0" y="156"/>
                    </a:lnTo>
                    <a:lnTo>
                      <a:pt x="15" y="156"/>
                    </a:lnTo>
                    <a:lnTo>
                      <a:pt x="31" y="156"/>
                    </a:lnTo>
                    <a:lnTo>
                      <a:pt x="46" y="156"/>
                    </a:lnTo>
                    <a:lnTo>
                      <a:pt x="61" y="155"/>
                    </a:lnTo>
                    <a:lnTo>
                      <a:pt x="76" y="155"/>
                    </a:lnTo>
                    <a:lnTo>
                      <a:pt x="91" y="154"/>
                    </a:lnTo>
                    <a:lnTo>
                      <a:pt x="105" y="154"/>
                    </a:lnTo>
                    <a:lnTo>
                      <a:pt x="120" y="153"/>
                    </a:lnTo>
                    <a:lnTo>
                      <a:pt x="135" y="152"/>
                    </a:lnTo>
                    <a:lnTo>
                      <a:pt x="149" y="151"/>
                    </a:lnTo>
                    <a:lnTo>
                      <a:pt x="163" y="150"/>
                    </a:lnTo>
                    <a:lnTo>
                      <a:pt x="178" y="149"/>
                    </a:lnTo>
                    <a:lnTo>
                      <a:pt x="191" y="148"/>
                    </a:lnTo>
                    <a:lnTo>
                      <a:pt x="205" y="147"/>
                    </a:lnTo>
                    <a:lnTo>
                      <a:pt x="219" y="145"/>
                    </a:lnTo>
                    <a:lnTo>
                      <a:pt x="232" y="144"/>
                    </a:lnTo>
                    <a:lnTo>
                      <a:pt x="246" y="142"/>
                    </a:lnTo>
                    <a:lnTo>
                      <a:pt x="259" y="141"/>
                    </a:lnTo>
                    <a:lnTo>
                      <a:pt x="272" y="139"/>
                    </a:lnTo>
                    <a:lnTo>
                      <a:pt x="285" y="137"/>
                    </a:lnTo>
                    <a:lnTo>
                      <a:pt x="297" y="136"/>
                    </a:lnTo>
                    <a:lnTo>
                      <a:pt x="310" y="134"/>
                    </a:lnTo>
                    <a:lnTo>
                      <a:pt x="322" y="132"/>
                    </a:lnTo>
                    <a:lnTo>
                      <a:pt x="334" y="130"/>
                    </a:lnTo>
                    <a:lnTo>
                      <a:pt x="346" y="128"/>
                    </a:lnTo>
                    <a:lnTo>
                      <a:pt x="358" y="125"/>
                    </a:lnTo>
                    <a:lnTo>
                      <a:pt x="369" y="123"/>
                    </a:lnTo>
                    <a:lnTo>
                      <a:pt x="380" y="121"/>
                    </a:lnTo>
                    <a:lnTo>
                      <a:pt x="386" y="120"/>
                    </a:lnTo>
                    <a:lnTo>
                      <a:pt x="391" y="119"/>
                    </a:lnTo>
                    <a:lnTo>
                      <a:pt x="396" y="117"/>
                    </a:lnTo>
                    <a:lnTo>
                      <a:pt x="402" y="116"/>
                    </a:lnTo>
                    <a:lnTo>
                      <a:pt x="407" y="115"/>
                    </a:lnTo>
                    <a:lnTo>
                      <a:pt x="412" y="113"/>
                    </a:lnTo>
                    <a:lnTo>
                      <a:pt x="418" y="112"/>
                    </a:lnTo>
                    <a:lnTo>
                      <a:pt x="423" y="111"/>
                    </a:lnTo>
                    <a:lnTo>
                      <a:pt x="428" y="110"/>
                    </a:lnTo>
                    <a:lnTo>
                      <a:pt x="433" y="108"/>
                    </a:lnTo>
                    <a:lnTo>
                      <a:pt x="438" y="107"/>
                    </a:lnTo>
                    <a:lnTo>
                      <a:pt x="442" y="106"/>
                    </a:lnTo>
                    <a:lnTo>
                      <a:pt x="447" y="104"/>
                    </a:lnTo>
                    <a:lnTo>
                      <a:pt x="452" y="103"/>
                    </a:lnTo>
                    <a:lnTo>
                      <a:pt x="457" y="101"/>
                    </a:lnTo>
                    <a:lnTo>
                      <a:pt x="462" y="100"/>
                    </a:lnTo>
                    <a:lnTo>
                      <a:pt x="466" y="99"/>
                    </a:lnTo>
                    <a:lnTo>
                      <a:pt x="470" y="97"/>
                    </a:lnTo>
                    <a:lnTo>
                      <a:pt x="475" y="96"/>
                    </a:lnTo>
                    <a:lnTo>
                      <a:pt x="479" y="94"/>
                    </a:lnTo>
                    <a:lnTo>
                      <a:pt x="484" y="93"/>
                    </a:lnTo>
                    <a:lnTo>
                      <a:pt x="488" y="91"/>
                    </a:lnTo>
                    <a:lnTo>
                      <a:pt x="492" y="90"/>
                    </a:lnTo>
                    <a:lnTo>
                      <a:pt x="496" y="88"/>
                    </a:lnTo>
                    <a:lnTo>
                      <a:pt x="500" y="87"/>
                    </a:lnTo>
                    <a:lnTo>
                      <a:pt x="504" y="85"/>
                    </a:lnTo>
                    <a:lnTo>
                      <a:pt x="508" y="84"/>
                    </a:lnTo>
                    <a:lnTo>
                      <a:pt x="512" y="82"/>
                    </a:lnTo>
                    <a:lnTo>
                      <a:pt x="516" y="80"/>
                    </a:lnTo>
                    <a:lnTo>
                      <a:pt x="519" y="79"/>
                    </a:lnTo>
                    <a:lnTo>
                      <a:pt x="523" y="77"/>
                    </a:lnTo>
                    <a:lnTo>
                      <a:pt x="526" y="75"/>
                    </a:lnTo>
                    <a:lnTo>
                      <a:pt x="530" y="74"/>
                    </a:lnTo>
                    <a:lnTo>
                      <a:pt x="533" y="72"/>
                    </a:lnTo>
                    <a:lnTo>
                      <a:pt x="537" y="70"/>
                    </a:lnTo>
                    <a:lnTo>
                      <a:pt x="540" y="69"/>
                    </a:lnTo>
                    <a:lnTo>
                      <a:pt x="543" y="67"/>
                    </a:lnTo>
                    <a:lnTo>
                      <a:pt x="546" y="65"/>
                    </a:lnTo>
                    <a:lnTo>
                      <a:pt x="549" y="64"/>
                    </a:lnTo>
                    <a:lnTo>
                      <a:pt x="552" y="62"/>
                    </a:lnTo>
                    <a:lnTo>
                      <a:pt x="554" y="60"/>
                    </a:lnTo>
                    <a:lnTo>
                      <a:pt x="558" y="58"/>
                    </a:lnTo>
                    <a:lnTo>
                      <a:pt x="560" y="57"/>
                    </a:lnTo>
                    <a:lnTo>
                      <a:pt x="563" y="55"/>
                    </a:lnTo>
                    <a:lnTo>
                      <a:pt x="565" y="53"/>
                    </a:lnTo>
                    <a:lnTo>
                      <a:pt x="568" y="51"/>
                    </a:lnTo>
                    <a:lnTo>
                      <a:pt x="570" y="49"/>
                    </a:lnTo>
                    <a:lnTo>
                      <a:pt x="572" y="48"/>
                    </a:lnTo>
                    <a:lnTo>
                      <a:pt x="574" y="46"/>
                    </a:lnTo>
                    <a:lnTo>
                      <a:pt x="577" y="44"/>
                    </a:lnTo>
                    <a:lnTo>
                      <a:pt x="579" y="42"/>
                    </a:lnTo>
                    <a:lnTo>
                      <a:pt x="580" y="40"/>
                    </a:lnTo>
                    <a:lnTo>
                      <a:pt x="582" y="38"/>
                    </a:lnTo>
                    <a:lnTo>
                      <a:pt x="584" y="36"/>
                    </a:lnTo>
                    <a:lnTo>
                      <a:pt x="586" y="34"/>
                    </a:lnTo>
                    <a:lnTo>
                      <a:pt x="587" y="33"/>
                    </a:lnTo>
                    <a:lnTo>
                      <a:pt x="589" y="31"/>
                    </a:lnTo>
                    <a:lnTo>
                      <a:pt x="590" y="28"/>
                    </a:lnTo>
                    <a:lnTo>
                      <a:pt x="592" y="27"/>
                    </a:lnTo>
                    <a:lnTo>
                      <a:pt x="593" y="25"/>
                    </a:lnTo>
                    <a:lnTo>
                      <a:pt x="594" y="23"/>
                    </a:lnTo>
                    <a:lnTo>
                      <a:pt x="595" y="21"/>
                    </a:lnTo>
                    <a:lnTo>
                      <a:pt x="596" y="19"/>
                    </a:lnTo>
                    <a:lnTo>
                      <a:pt x="597" y="16"/>
                    </a:lnTo>
                    <a:lnTo>
                      <a:pt x="598" y="15"/>
                    </a:lnTo>
                    <a:lnTo>
                      <a:pt x="598" y="13"/>
                    </a:lnTo>
                    <a:lnTo>
                      <a:pt x="599" y="11"/>
                    </a:lnTo>
                    <a:lnTo>
                      <a:pt x="599" y="9"/>
                    </a:lnTo>
                    <a:lnTo>
                      <a:pt x="600" y="7"/>
                    </a:lnTo>
                    <a:lnTo>
                      <a:pt x="600" y="4"/>
                    </a:lnTo>
                    <a:lnTo>
                      <a:pt x="600" y="2"/>
                    </a:lnTo>
                    <a:lnTo>
                      <a:pt x="600" y="0"/>
                    </a:lnTo>
                    <a:lnTo>
                      <a:pt x="593" y="0"/>
                    </a:lnTo>
                    <a:lnTo>
                      <a:pt x="593" y="2"/>
                    </a:lnTo>
                    <a:lnTo>
                      <a:pt x="593" y="4"/>
                    </a:lnTo>
                    <a:lnTo>
                      <a:pt x="592" y="6"/>
                    </a:lnTo>
                    <a:lnTo>
                      <a:pt x="592" y="8"/>
                    </a:lnTo>
                    <a:lnTo>
                      <a:pt x="592" y="10"/>
                    </a:lnTo>
                    <a:lnTo>
                      <a:pt x="591" y="11"/>
                    </a:lnTo>
                    <a:lnTo>
                      <a:pt x="590" y="13"/>
                    </a:lnTo>
                    <a:lnTo>
                      <a:pt x="590" y="15"/>
                    </a:lnTo>
                    <a:lnTo>
                      <a:pt x="589" y="17"/>
                    </a:lnTo>
                    <a:lnTo>
                      <a:pt x="588" y="19"/>
                    </a:lnTo>
                    <a:lnTo>
                      <a:pt x="587" y="21"/>
                    </a:lnTo>
                    <a:lnTo>
                      <a:pt x="586" y="22"/>
                    </a:lnTo>
                    <a:lnTo>
                      <a:pt x="585" y="24"/>
                    </a:lnTo>
                    <a:lnTo>
                      <a:pt x="584" y="26"/>
                    </a:lnTo>
                    <a:lnTo>
                      <a:pt x="583" y="28"/>
                    </a:lnTo>
                    <a:lnTo>
                      <a:pt x="581" y="29"/>
                    </a:lnTo>
                    <a:lnTo>
                      <a:pt x="579" y="32"/>
                    </a:lnTo>
                    <a:lnTo>
                      <a:pt x="578" y="33"/>
                    </a:lnTo>
                    <a:lnTo>
                      <a:pt x="576" y="35"/>
                    </a:lnTo>
                    <a:lnTo>
                      <a:pt x="574" y="37"/>
                    </a:lnTo>
                    <a:lnTo>
                      <a:pt x="573" y="38"/>
                    </a:lnTo>
                    <a:lnTo>
                      <a:pt x="571" y="40"/>
                    </a:lnTo>
                    <a:lnTo>
                      <a:pt x="569" y="42"/>
                    </a:lnTo>
                    <a:lnTo>
                      <a:pt x="567" y="44"/>
                    </a:lnTo>
                    <a:lnTo>
                      <a:pt x="565" y="46"/>
                    </a:lnTo>
                    <a:lnTo>
                      <a:pt x="563" y="47"/>
                    </a:lnTo>
                    <a:lnTo>
                      <a:pt x="560" y="49"/>
                    </a:lnTo>
                    <a:lnTo>
                      <a:pt x="558" y="51"/>
                    </a:lnTo>
                    <a:lnTo>
                      <a:pt x="555" y="52"/>
                    </a:lnTo>
                    <a:lnTo>
                      <a:pt x="553" y="54"/>
                    </a:lnTo>
                    <a:lnTo>
                      <a:pt x="550" y="56"/>
                    </a:lnTo>
                    <a:lnTo>
                      <a:pt x="547" y="58"/>
                    </a:lnTo>
                    <a:lnTo>
                      <a:pt x="544" y="59"/>
                    </a:lnTo>
                    <a:lnTo>
                      <a:pt x="542" y="61"/>
                    </a:lnTo>
                    <a:lnTo>
                      <a:pt x="538" y="63"/>
                    </a:lnTo>
                    <a:lnTo>
                      <a:pt x="536" y="64"/>
                    </a:lnTo>
                    <a:lnTo>
                      <a:pt x="532" y="66"/>
                    </a:lnTo>
                    <a:lnTo>
                      <a:pt x="529" y="68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9" y="72"/>
                    </a:lnTo>
                    <a:lnTo>
                      <a:pt x="516" y="74"/>
                    </a:lnTo>
                    <a:lnTo>
                      <a:pt x="512" y="76"/>
                    </a:lnTo>
                    <a:lnTo>
                      <a:pt x="508" y="77"/>
                    </a:lnTo>
                    <a:lnTo>
                      <a:pt x="505" y="79"/>
                    </a:lnTo>
                    <a:lnTo>
                      <a:pt x="500" y="80"/>
                    </a:lnTo>
                    <a:lnTo>
                      <a:pt x="497" y="82"/>
                    </a:lnTo>
                    <a:lnTo>
                      <a:pt x="493" y="83"/>
                    </a:lnTo>
                    <a:lnTo>
                      <a:pt x="489" y="85"/>
                    </a:lnTo>
                    <a:lnTo>
                      <a:pt x="484" y="86"/>
                    </a:lnTo>
                    <a:lnTo>
                      <a:pt x="480" y="88"/>
                    </a:lnTo>
                    <a:lnTo>
                      <a:pt x="476" y="89"/>
                    </a:lnTo>
                    <a:lnTo>
                      <a:pt x="472" y="91"/>
                    </a:lnTo>
                    <a:lnTo>
                      <a:pt x="468" y="92"/>
                    </a:lnTo>
                    <a:lnTo>
                      <a:pt x="463" y="94"/>
                    </a:lnTo>
                    <a:lnTo>
                      <a:pt x="459" y="95"/>
                    </a:lnTo>
                    <a:lnTo>
                      <a:pt x="454" y="96"/>
                    </a:lnTo>
                    <a:lnTo>
                      <a:pt x="449" y="98"/>
                    </a:lnTo>
                    <a:lnTo>
                      <a:pt x="445" y="99"/>
                    </a:lnTo>
                    <a:lnTo>
                      <a:pt x="440" y="100"/>
                    </a:lnTo>
                    <a:lnTo>
                      <a:pt x="435" y="102"/>
                    </a:lnTo>
                    <a:lnTo>
                      <a:pt x="430" y="103"/>
                    </a:lnTo>
                    <a:lnTo>
                      <a:pt x="426" y="105"/>
                    </a:lnTo>
                    <a:lnTo>
                      <a:pt x="421" y="106"/>
                    </a:lnTo>
                    <a:lnTo>
                      <a:pt x="415" y="107"/>
                    </a:lnTo>
                    <a:lnTo>
                      <a:pt x="410" y="108"/>
                    </a:lnTo>
                    <a:lnTo>
                      <a:pt x="405" y="110"/>
                    </a:lnTo>
                    <a:lnTo>
                      <a:pt x="400" y="111"/>
                    </a:lnTo>
                    <a:lnTo>
                      <a:pt x="395" y="112"/>
                    </a:lnTo>
                    <a:lnTo>
                      <a:pt x="389" y="113"/>
                    </a:lnTo>
                    <a:lnTo>
                      <a:pt x="384" y="115"/>
                    </a:lnTo>
                    <a:lnTo>
                      <a:pt x="378" y="116"/>
                    </a:lnTo>
                    <a:lnTo>
                      <a:pt x="367" y="118"/>
                    </a:lnTo>
                    <a:lnTo>
                      <a:pt x="356" y="120"/>
                    </a:lnTo>
                    <a:lnTo>
                      <a:pt x="344" y="122"/>
                    </a:lnTo>
                    <a:lnTo>
                      <a:pt x="332" y="124"/>
                    </a:lnTo>
                    <a:lnTo>
                      <a:pt x="321" y="127"/>
                    </a:lnTo>
                    <a:lnTo>
                      <a:pt x="308" y="129"/>
                    </a:lnTo>
                    <a:lnTo>
                      <a:pt x="296" y="130"/>
                    </a:lnTo>
                    <a:lnTo>
                      <a:pt x="284" y="132"/>
                    </a:lnTo>
                    <a:lnTo>
                      <a:pt x="271" y="134"/>
                    </a:lnTo>
                    <a:lnTo>
                      <a:pt x="258" y="135"/>
                    </a:lnTo>
                    <a:lnTo>
                      <a:pt x="245" y="137"/>
                    </a:lnTo>
                    <a:lnTo>
                      <a:pt x="232" y="139"/>
                    </a:lnTo>
                    <a:lnTo>
                      <a:pt x="218" y="140"/>
                    </a:lnTo>
                    <a:lnTo>
                      <a:pt x="205" y="141"/>
                    </a:lnTo>
                    <a:lnTo>
                      <a:pt x="191" y="143"/>
                    </a:lnTo>
                    <a:lnTo>
                      <a:pt x="177" y="144"/>
                    </a:lnTo>
                    <a:lnTo>
                      <a:pt x="163" y="145"/>
                    </a:lnTo>
                    <a:lnTo>
                      <a:pt x="148" y="146"/>
                    </a:lnTo>
                    <a:lnTo>
                      <a:pt x="134" y="147"/>
                    </a:lnTo>
                    <a:lnTo>
                      <a:pt x="120" y="147"/>
                    </a:lnTo>
                    <a:lnTo>
                      <a:pt x="105" y="148"/>
                    </a:lnTo>
                    <a:lnTo>
                      <a:pt x="90" y="149"/>
                    </a:lnTo>
                    <a:lnTo>
                      <a:pt x="75" y="149"/>
                    </a:lnTo>
                    <a:lnTo>
                      <a:pt x="61" y="150"/>
                    </a:lnTo>
                    <a:lnTo>
                      <a:pt x="46" y="150"/>
                    </a:lnTo>
                    <a:lnTo>
                      <a:pt x="31" y="150"/>
                    </a:lnTo>
                    <a:lnTo>
                      <a:pt x="15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7" name="Forme libre 966"/>
              <p:cNvSpPr/>
              <p:nvPr/>
            </p:nvSpPr>
            <p:spPr>
              <a:xfrm>
                <a:off x="4318920" y="2204279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9"/>
                    </a:lnTo>
                    <a:lnTo>
                      <a:pt x="5" y="21"/>
                    </a:lnTo>
                    <a:lnTo>
                      <a:pt x="6" y="23"/>
                    </a:lnTo>
                    <a:lnTo>
                      <a:pt x="7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1" y="31"/>
                    </a:lnTo>
                    <a:lnTo>
                      <a:pt x="13" y="33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6" y="46"/>
                    </a:lnTo>
                    <a:lnTo>
                      <a:pt x="28" y="48"/>
                    </a:lnTo>
                    <a:lnTo>
                      <a:pt x="30" y="49"/>
                    </a:lnTo>
                    <a:lnTo>
                      <a:pt x="32" y="51"/>
                    </a:lnTo>
                    <a:lnTo>
                      <a:pt x="35" y="53"/>
                    </a:lnTo>
                    <a:lnTo>
                      <a:pt x="37" y="55"/>
                    </a:lnTo>
                    <a:lnTo>
                      <a:pt x="40" y="57"/>
                    </a:lnTo>
                    <a:lnTo>
                      <a:pt x="42" y="58"/>
                    </a:lnTo>
                    <a:lnTo>
                      <a:pt x="45" y="60"/>
                    </a:lnTo>
                    <a:lnTo>
                      <a:pt x="48" y="62"/>
                    </a:lnTo>
                    <a:lnTo>
                      <a:pt x="51" y="64"/>
                    </a:lnTo>
                    <a:lnTo>
                      <a:pt x="54" y="65"/>
                    </a:lnTo>
                    <a:lnTo>
                      <a:pt x="57" y="67"/>
                    </a:lnTo>
                    <a:lnTo>
                      <a:pt x="60" y="69"/>
                    </a:lnTo>
                    <a:lnTo>
                      <a:pt x="63" y="70"/>
                    </a:lnTo>
                    <a:lnTo>
                      <a:pt x="67" y="72"/>
                    </a:lnTo>
                    <a:lnTo>
                      <a:pt x="70" y="74"/>
                    </a:lnTo>
                    <a:lnTo>
                      <a:pt x="74" y="75"/>
                    </a:lnTo>
                    <a:lnTo>
                      <a:pt x="77" y="77"/>
                    </a:lnTo>
                    <a:lnTo>
                      <a:pt x="81" y="79"/>
                    </a:lnTo>
                    <a:lnTo>
                      <a:pt x="84" y="80"/>
                    </a:lnTo>
                    <a:lnTo>
                      <a:pt x="88" y="82"/>
                    </a:lnTo>
                    <a:lnTo>
                      <a:pt x="92" y="84"/>
                    </a:lnTo>
                    <a:lnTo>
                      <a:pt x="96" y="85"/>
                    </a:lnTo>
                    <a:lnTo>
                      <a:pt x="100" y="87"/>
                    </a:lnTo>
                    <a:lnTo>
                      <a:pt x="104" y="88"/>
                    </a:lnTo>
                    <a:lnTo>
                      <a:pt x="108" y="90"/>
                    </a:lnTo>
                    <a:lnTo>
                      <a:pt x="112" y="91"/>
                    </a:lnTo>
                    <a:lnTo>
                      <a:pt x="116" y="93"/>
                    </a:lnTo>
                    <a:lnTo>
                      <a:pt x="121" y="94"/>
                    </a:lnTo>
                    <a:lnTo>
                      <a:pt x="125" y="96"/>
                    </a:lnTo>
                    <a:lnTo>
                      <a:pt x="130" y="97"/>
                    </a:lnTo>
                    <a:lnTo>
                      <a:pt x="134" y="99"/>
                    </a:lnTo>
                    <a:lnTo>
                      <a:pt x="138" y="100"/>
                    </a:lnTo>
                    <a:lnTo>
                      <a:pt x="143" y="101"/>
                    </a:lnTo>
                    <a:lnTo>
                      <a:pt x="148" y="103"/>
                    </a:lnTo>
                    <a:lnTo>
                      <a:pt x="153" y="104"/>
                    </a:lnTo>
                    <a:lnTo>
                      <a:pt x="158" y="106"/>
                    </a:lnTo>
                    <a:lnTo>
                      <a:pt x="162" y="107"/>
                    </a:lnTo>
                    <a:lnTo>
                      <a:pt x="167" y="108"/>
                    </a:lnTo>
                    <a:lnTo>
                      <a:pt x="172" y="110"/>
                    </a:lnTo>
                    <a:lnTo>
                      <a:pt x="177" y="111"/>
                    </a:lnTo>
                    <a:lnTo>
                      <a:pt x="182" y="112"/>
                    </a:lnTo>
                    <a:lnTo>
                      <a:pt x="188" y="113"/>
                    </a:lnTo>
                    <a:lnTo>
                      <a:pt x="193" y="115"/>
                    </a:lnTo>
                    <a:lnTo>
                      <a:pt x="198" y="116"/>
                    </a:lnTo>
                    <a:lnTo>
                      <a:pt x="203" y="117"/>
                    </a:lnTo>
                    <a:lnTo>
                      <a:pt x="209" y="119"/>
                    </a:lnTo>
                    <a:lnTo>
                      <a:pt x="214" y="120"/>
                    </a:lnTo>
                    <a:lnTo>
                      <a:pt x="220" y="121"/>
                    </a:lnTo>
                    <a:lnTo>
                      <a:pt x="231" y="123"/>
                    </a:lnTo>
                    <a:lnTo>
                      <a:pt x="242" y="125"/>
                    </a:lnTo>
                    <a:lnTo>
                      <a:pt x="254" y="128"/>
                    </a:lnTo>
                    <a:lnTo>
                      <a:pt x="266" y="130"/>
                    </a:lnTo>
                    <a:lnTo>
                      <a:pt x="278" y="132"/>
                    </a:lnTo>
                    <a:lnTo>
                      <a:pt x="290" y="134"/>
                    </a:lnTo>
                    <a:lnTo>
                      <a:pt x="303" y="136"/>
                    </a:lnTo>
                    <a:lnTo>
                      <a:pt x="315" y="137"/>
                    </a:lnTo>
                    <a:lnTo>
                      <a:pt x="328" y="139"/>
                    </a:lnTo>
                    <a:lnTo>
                      <a:pt x="341" y="141"/>
                    </a:lnTo>
                    <a:lnTo>
                      <a:pt x="354" y="142"/>
                    </a:lnTo>
                    <a:lnTo>
                      <a:pt x="368" y="144"/>
                    </a:lnTo>
                    <a:lnTo>
                      <a:pt x="381" y="145"/>
                    </a:lnTo>
                    <a:lnTo>
                      <a:pt x="395" y="147"/>
                    </a:lnTo>
                    <a:lnTo>
                      <a:pt x="409" y="148"/>
                    </a:lnTo>
                    <a:lnTo>
                      <a:pt x="422" y="149"/>
                    </a:lnTo>
                    <a:lnTo>
                      <a:pt x="437" y="150"/>
                    </a:lnTo>
                    <a:lnTo>
                      <a:pt x="451" y="151"/>
                    </a:lnTo>
                    <a:lnTo>
                      <a:pt x="465" y="152"/>
                    </a:lnTo>
                    <a:lnTo>
                      <a:pt x="480" y="153"/>
                    </a:lnTo>
                    <a:lnTo>
                      <a:pt x="495" y="154"/>
                    </a:lnTo>
                    <a:lnTo>
                      <a:pt x="509" y="154"/>
                    </a:lnTo>
                    <a:lnTo>
                      <a:pt x="524" y="155"/>
                    </a:lnTo>
                    <a:lnTo>
                      <a:pt x="539" y="155"/>
                    </a:lnTo>
                    <a:lnTo>
                      <a:pt x="554" y="156"/>
                    </a:lnTo>
                    <a:lnTo>
                      <a:pt x="569" y="156"/>
                    </a:lnTo>
                    <a:lnTo>
                      <a:pt x="585" y="156"/>
                    </a:lnTo>
                    <a:lnTo>
                      <a:pt x="600" y="156"/>
                    </a:lnTo>
                    <a:lnTo>
                      <a:pt x="600" y="151"/>
                    </a:lnTo>
                    <a:lnTo>
                      <a:pt x="585" y="151"/>
                    </a:lnTo>
                    <a:lnTo>
                      <a:pt x="569" y="150"/>
                    </a:lnTo>
                    <a:lnTo>
                      <a:pt x="554" y="150"/>
                    </a:lnTo>
                    <a:lnTo>
                      <a:pt x="539" y="150"/>
                    </a:lnTo>
                    <a:lnTo>
                      <a:pt x="525" y="149"/>
                    </a:lnTo>
                    <a:lnTo>
                      <a:pt x="510" y="149"/>
                    </a:lnTo>
                    <a:lnTo>
                      <a:pt x="495" y="148"/>
                    </a:lnTo>
                    <a:lnTo>
                      <a:pt x="480" y="147"/>
                    </a:lnTo>
                    <a:lnTo>
                      <a:pt x="466" y="147"/>
                    </a:lnTo>
                    <a:lnTo>
                      <a:pt x="452" y="146"/>
                    </a:lnTo>
                    <a:lnTo>
                      <a:pt x="437" y="145"/>
                    </a:lnTo>
                    <a:lnTo>
                      <a:pt x="423" y="144"/>
                    </a:lnTo>
                    <a:lnTo>
                      <a:pt x="409" y="143"/>
                    </a:lnTo>
                    <a:lnTo>
                      <a:pt x="395" y="141"/>
                    </a:lnTo>
                    <a:lnTo>
                      <a:pt x="382" y="140"/>
                    </a:lnTo>
                    <a:lnTo>
                      <a:pt x="368" y="139"/>
                    </a:lnTo>
                    <a:lnTo>
                      <a:pt x="355" y="137"/>
                    </a:lnTo>
                    <a:lnTo>
                      <a:pt x="342" y="135"/>
                    </a:lnTo>
                    <a:lnTo>
                      <a:pt x="329" y="134"/>
                    </a:lnTo>
                    <a:lnTo>
                      <a:pt x="316" y="132"/>
                    </a:lnTo>
                    <a:lnTo>
                      <a:pt x="304" y="130"/>
                    </a:lnTo>
                    <a:lnTo>
                      <a:pt x="292" y="129"/>
                    </a:lnTo>
                    <a:lnTo>
                      <a:pt x="279" y="127"/>
                    </a:lnTo>
                    <a:lnTo>
                      <a:pt x="268" y="124"/>
                    </a:lnTo>
                    <a:lnTo>
                      <a:pt x="256" y="122"/>
                    </a:lnTo>
                    <a:lnTo>
                      <a:pt x="244" y="120"/>
                    </a:lnTo>
                    <a:lnTo>
                      <a:pt x="233" y="118"/>
                    </a:lnTo>
                    <a:lnTo>
                      <a:pt x="222" y="116"/>
                    </a:lnTo>
                    <a:lnTo>
                      <a:pt x="216" y="115"/>
                    </a:lnTo>
                    <a:lnTo>
                      <a:pt x="211" y="113"/>
                    </a:lnTo>
                    <a:lnTo>
                      <a:pt x="205" y="112"/>
                    </a:lnTo>
                    <a:lnTo>
                      <a:pt x="200" y="111"/>
                    </a:lnTo>
                    <a:lnTo>
                      <a:pt x="195" y="110"/>
                    </a:lnTo>
                    <a:lnTo>
                      <a:pt x="190" y="108"/>
                    </a:lnTo>
                    <a:lnTo>
                      <a:pt x="184" y="107"/>
                    </a:lnTo>
                    <a:lnTo>
                      <a:pt x="179" y="106"/>
                    </a:lnTo>
                    <a:lnTo>
                      <a:pt x="174" y="105"/>
                    </a:lnTo>
                    <a:lnTo>
                      <a:pt x="170" y="103"/>
                    </a:lnTo>
                    <a:lnTo>
                      <a:pt x="165" y="102"/>
                    </a:lnTo>
                    <a:lnTo>
                      <a:pt x="160" y="100"/>
                    </a:lnTo>
                    <a:lnTo>
                      <a:pt x="155" y="99"/>
                    </a:lnTo>
                    <a:lnTo>
                      <a:pt x="151" y="98"/>
                    </a:lnTo>
                    <a:lnTo>
                      <a:pt x="146" y="96"/>
                    </a:lnTo>
                    <a:lnTo>
                      <a:pt x="141" y="95"/>
                    </a:lnTo>
                    <a:lnTo>
                      <a:pt x="137" y="94"/>
                    </a:lnTo>
                    <a:lnTo>
                      <a:pt x="132" y="92"/>
                    </a:lnTo>
                    <a:lnTo>
                      <a:pt x="128" y="91"/>
                    </a:lnTo>
                    <a:lnTo>
                      <a:pt x="124" y="89"/>
                    </a:lnTo>
                    <a:lnTo>
                      <a:pt x="120" y="88"/>
                    </a:lnTo>
                    <a:lnTo>
                      <a:pt x="116" y="86"/>
                    </a:lnTo>
                    <a:lnTo>
                      <a:pt x="111" y="85"/>
                    </a:lnTo>
                    <a:lnTo>
                      <a:pt x="107" y="83"/>
                    </a:lnTo>
                    <a:lnTo>
                      <a:pt x="103" y="82"/>
                    </a:lnTo>
                    <a:lnTo>
                      <a:pt x="100" y="80"/>
                    </a:lnTo>
                    <a:lnTo>
                      <a:pt x="95" y="79"/>
                    </a:lnTo>
                    <a:lnTo>
                      <a:pt x="92" y="77"/>
                    </a:lnTo>
                    <a:lnTo>
                      <a:pt x="88" y="76"/>
                    </a:lnTo>
                    <a:lnTo>
                      <a:pt x="84" y="74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4" y="69"/>
                    </a:lnTo>
                    <a:lnTo>
                      <a:pt x="71" y="68"/>
                    </a:lnTo>
                    <a:lnTo>
                      <a:pt x="68" y="66"/>
                    </a:lnTo>
                    <a:lnTo>
                      <a:pt x="64" y="64"/>
                    </a:lnTo>
                    <a:lnTo>
                      <a:pt x="62" y="63"/>
                    </a:lnTo>
                    <a:lnTo>
                      <a:pt x="58" y="61"/>
                    </a:lnTo>
                    <a:lnTo>
                      <a:pt x="56" y="59"/>
                    </a:lnTo>
                    <a:lnTo>
                      <a:pt x="53" y="58"/>
                    </a:lnTo>
                    <a:lnTo>
                      <a:pt x="50" y="56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2" y="51"/>
                    </a:lnTo>
                    <a:lnTo>
                      <a:pt x="40" y="49"/>
                    </a:lnTo>
                    <a:lnTo>
                      <a:pt x="37" y="47"/>
                    </a:lnTo>
                    <a:lnTo>
                      <a:pt x="35" y="46"/>
                    </a:lnTo>
                    <a:lnTo>
                      <a:pt x="33" y="44"/>
                    </a:lnTo>
                    <a:lnTo>
                      <a:pt x="31" y="42"/>
                    </a:lnTo>
                    <a:lnTo>
                      <a:pt x="29" y="40"/>
                    </a:lnTo>
                    <a:lnTo>
                      <a:pt x="27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2" y="33"/>
                    </a:lnTo>
                    <a:lnTo>
                      <a:pt x="21" y="32"/>
                    </a:lnTo>
                    <a:lnTo>
                      <a:pt x="19" y="29"/>
                    </a:lnTo>
                    <a:lnTo>
                      <a:pt x="17" y="28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68" name="Forme libre 967"/>
              <p:cNvSpPr/>
              <p:nvPr/>
            </p:nvSpPr>
            <p:spPr>
              <a:xfrm>
                <a:off x="4318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0"/>
                    </a:moveTo>
                    <a:lnTo>
                      <a:pt x="600" y="0"/>
                    </a:lnTo>
                    <a:lnTo>
                      <a:pt x="585" y="0"/>
                    </a:lnTo>
                    <a:lnTo>
                      <a:pt x="569" y="0"/>
                    </a:lnTo>
                    <a:lnTo>
                      <a:pt x="554" y="0"/>
                    </a:lnTo>
                    <a:lnTo>
                      <a:pt x="539" y="1"/>
                    </a:lnTo>
                    <a:lnTo>
                      <a:pt x="524" y="1"/>
                    </a:lnTo>
                    <a:lnTo>
                      <a:pt x="509" y="2"/>
                    </a:lnTo>
                    <a:lnTo>
                      <a:pt x="495" y="2"/>
                    </a:lnTo>
                    <a:lnTo>
                      <a:pt x="480" y="3"/>
                    </a:lnTo>
                    <a:lnTo>
                      <a:pt x="465" y="4"/>
                    </a:lnTo>
                    <a:lnTo>
                      <a:pt x="451" y="5"/>
                    </a:lnTo>
                    <a:lnTo>
                      <a:pt x="437" y="6"/>
                    </a:lnTo>
                    <a:lnTo>
                      <a:pt x="422" y="7"/>
                    </a:lnTo>
                    <a:lnTo>
                      <a:pt x="409" y="8"/>
                    </a:lnTo>
                    <a:lnTo>
                      <a:pt x="395" y="9"/>
                    </a:lnTo>
                    <a:lnTo>
                      <a:pt x="381" y="11"/>
                    </a:lnTo>
                    <a:lnTo>
                      <a:pt x="368" y="12"/>
                    </a:lnTo>
                    <a:lnTo>
                      <a:pt x="354" y="14"/>
                    </a:lnTo>
                    <a:lnTo>
                      <a:pt x="341" y="15"/>
                    </a:lnTo>
                    <a:lnTo>
                      <a:pt x="328" y="17"/>
                    </a:lnTo>
                    <a:lnTo>
                      <a:pt x="315" y="19"/>
                    </a:lnTo>
                    <a:lnTo>
                      <a:pt x="303" y="20"/>
                    </a:lnTo>
                    <a:lnTo>
                      <a:pt x="290" y="22"/>
                    </a:lnTo>
                    <a:lnTo>
                      <a:pt x="278" y="24"/>
                    </a:lnTo>
                    <a:lnTo>
                      <a:pt x="266" y="26"/>
                    </a:lnTo>
                    <a:lnTo>
                      <a:pt x="254" y="28"/>
                    </a:lnTo>
                    <a:lnTo>
                      <a:pt x="242" y="31"/>
                    </a:lnTo>
                    <a:lnTo>
                      <a:pt x="231" y="33"/>
                    </a:lnTo>
                    <a:lnTo>
                      <a:pt x="220" y="35"/>
                    </a:lnTo>
                    <a:lnTo>
                      <a:pt x="209" y="37"/>
                    </a:lnTo>
                    <a:lnTo>
                      <a:pt x="198" y="40"/>
                    </a:lnTo>
                    <a:lnTo>
                      <a:pt x="193" y="41"/>
                    </a:lnTo>
                    <a:lnTo>
                      <a:pt x="188" y="43"/>
                    </a:lnTo>
                    <a:lnTo>
                      <a:pt x="182" y="44"/>
                    </a:lnTo>
                    <a:lnTo>
                      <a:pt x="177" y="45"/>
                    </a:lnTo>
                    <a:lnTo>
                      <a:pt x="172" y="46"/>
                    </a:lnTo>
                    <a:lnTo>
                      <a:pt x="167" y="48"/>
                    </a:lnTo>
                    <a:lnTo>
                      <a:pt x="162" y="49"/>
                    </a:lnTo>
                    <a:lnTo>
                      <a:pt x="158" y="50"/>
                    </a:lnTo>
                    <a:lnTo>
                      <a:pt x="153" y="52"/>
                    </a:lnTo>
                    <a:lnTo>
                      <a:pt x="148" y="53"/>
                    </a:lnTo>
                    <a:lnTo>
                      <a:pt x="143" y="55"/>
                    </a:lnTo>
                    <a:lnTo>
                      <a:pt x="138" y="56"/>
                    </a:lnTo>
                    <a:lnTo>
                      <a:pt x="134" y="57"/>
                    </a:lnTo>
                    <a:lnTo>
                      <a:pt x="130" y="59"/>
                    </a:lnTo>
                    <a:lnTo>
                      <a:pt x="125" y="60"/>
                    </a:lnTo>
                    <a:lnTo>
                      <a:pt x="121" y="62"/>
                    </a:lnTo>
                    <a:lnTo>
                      <a:pt x="116" y="63"/>
                    </a:lnTo>
                    <a:lnTo>
                      <a:pt x="112" y="65"/>
                    </a:lnTo>
                    <a:lnTo>
                      <a:pt x="108" y="66"/>
                    </a:lnTo>
                    <a:lnTo>
                      <a:pt x="104" y="68"/>
                    </a:lnTo>
                    <a:lnTo>
                      <a:pt x="100" y="69"/>
                    </a:lnTo>
                    <a:lnTo>
                      <a:pt x="96" y="71"/>
                    </a:lnTo>
                    <a:lnTo>
                      <a:pt x="92" y="72"/>
                    </a:lnTo>
                    <a:lnTo>
                      <a:pt x="88" y="74"/>
                    </a:lnTo>
                    <a:lnTo>
                      <a:pt x="84" y="76"/>
                    </a:lnTo>
                    <a:lnTo>
                      <a:pt x="81" y="77"/>
                    </a:lnTo>
                    <a:lnTo>
                      <a:pt x="77" y="79"/>
                    </a:lnTo>
                    <a:lnTo>
                      <a:pt x="74" y="81"/>
                    </a:lnTo>
                    <a:lnTo>
                      <a:pt x="70" y="82"/>
                    </a:lnTo>
                    <a:lnTo>
                      <a:pt x="67" y="84"/>
                    </a:lnTo>
                    <a:lnTo>
                      <a:pt x="63" y="86"/>
                    </a:lnTo>
                    <a:lnTo>
                      <a:pt x="60" y="87"/>
                    </a:lnTo>
                    <a:lnTo>
                      <a:pt x="57" y="89"/>
                    </a:lnTo>
                    <a:lnTo>
                      <a:pt x="54" y="91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6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5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3" y="112"/>
                    </a:lnTo>
                    <a:lnTo>
                      <a:pt x="21" y="114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16" y="120"/>
                    </a:lnTo>
                    <a:lnTo>
                      <a:pt x="14" y="122"/>
                    </a:lnTo>
                    <a:lnTo>
                      <a:pt x="13" y="123"/>
                    </a:lnTo>
                    <a:lnTo>
                      <a:pt x="11" y="125"/>
                    </a:lnTo>
                    <a:lnTo>
                      <a:pt x="10" y="128"/>
                    </a:lnTo>
                    <a:lnTo>
                      <a:pt x="8" y="129"/>
                    </a:lnTo>
                    <a:lnTo>
                      <a:pt x="7" y="131"/>
                    </a:lnTo>
                    <a:lnTo>
                      <a:pt x="6" y="133"/>
                    </a:lnTo>
                    <a:lnTo>
                      <a:pt x="5" y="135"/>
                    </a:lnTo>
                    <a:lnTo>
                      <a:pt x="4" y="137"/>
                    </a:lnTo>
                    <a:lnTo>
                      <a:pt x="3" y="140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1" y="145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7" y="156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2" y="137"/>
                    </a:lnTo>
                    <a:lnTo>
                      <a:pt x="13" y="135"/>
                    </a:lnTo>
                    <a:lnTo>
                      <a:pt x="14" y="134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21" y="124"/>
                    </a:lnTo>
                    <a:lnTo>
                      <a:pt x="22" y="123"/>
                    </a:lnTo>
                    <a:lnTo>
                      <a:pt x="24" y="121"/>
                    </a:lnTo>
                    <a:lnTo>
                      <a:pt x="26" y="119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5" y="110"/>
                    </a:lnTo>
                    <a:lnTo>
                      <a:pt x="37" y="109"/>
                    </a:lnTo>
                    <a:lnTo>
                      <a:pt x="40" y="107"/>
                    </a:lnTo>
                    <a:lnTo>
                      <a:pt x="42" y="105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3" y="98"/>
                    </a:lnTo>
                    <a:lnTo>
                      <a:pt x="56" y="97"/>
                    </a:lnTo>
                    <a:lnTo>
                      <a:pt x="58" y="95"/>
                    </a:lnTo>
                    <a:lnTo>
                      <a:pt x="62" y="93"/>
                    </a:lnTo>
                    <a:lnTo>
                      <a:pt x="64" y="92"/>
                    </a:lnTo>
                    <a:lnTo>
                      <a:pt x="68" y="90"/>
                    </a:lnTo>
                    <a:lnTo>
                      <a:pt x="71" y="88"/>
                    </a:lnTo>
                    <a:lnTo>
                      <a:pt x="74" y="87"/>
                    </a:lnTo>
                    <a:lnTo>
                      <a:pt x="78" y="85"/>
                    </a:lnTo>
                    <a:lnTo>
                      <a:pt x="81" y="84"/>
                    </a:lnTo>
                    <a:lnTo>
                      <a:pt x="84" y="82"/>
                    </a:lnTo>
                    <a:lnTo>
                      <a:pt x="88" y="80"/>
                    </a:lnTo>
                    <a:lnTo>
                      <a:pt x="92" y="79"/>
                    </a:lnTo>
                    <a:lnTo>
                      <a:pt x="95" y="77"/>
                    </a:lnTo>
                    <a:lnTo>
                      <a:pt x="100" y="76"/>
                    </a:lnTo>
                    <a:lnTo>
                      <a:pt x="103" y="74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6" y="70"/>
                    </a:lnTo>
                    <a:lnTo>
                      <a:pt x="120" y="68"/>
                    </a:lnTo>
                    <a:lnTo>
                      <a:pt x="124" y="67"/>
                    </a:lnTo>
                    <a:lnTo>
                      <a:pt x="128" y="65"/>
                    </a:lnTo>
                    <a:lnTo>
                      <a:pt x="132" y="64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6" y="60"/>
                    </a:lnTo>
                    <a:lnTo>
                      <a:pt x="151" y="58"/>
                    </a:lnTo>
                    <a:lnTo>
                      <a:pt x="155" y="57"/>
                    </a:lnTo>
                    <a:lnTo>
                      <a:pt x="160" y="56"/>
                    </a:lnTo>
                    <a:lnTo>
                      <a:pt x="165" y="54"/>
                    </a:lnTo>
                    <a:lnTo>
                      <a:pt x="170" y="53"/>
                    </a:lnTo>
                    <a:lnTo>
                      <a:pt x="174" y="51"/>
                    </a:lnTo>
                    <a:lnTo>
                      <a:pt x="179" y="50"/>
                    </a:lnTo>
                    <a:lnTo>
                      <a:pt x="184" y="49"/>
                    </a:lnTo>
                    <a:lnTo>
                      <a:pt x="190" y="48"/>
                    </a:lnTo>
                    <a:lnTo>
                      <a:pt x="195" y="46"/>
                    </a:lnTo>
                    <a:lnTo>
                      <a:pt x="200" y="45"/>
                    </a:lnTo>
                    <a:lnTo>
                      <a:pt x="211" y="43"/>
                    </a:lnTo>
                    <a:lnTo>
                      <a:pt x="222" y="40"/>
                    </a:lnTo>
                    <a:lnTo>
                      <a:pt x="233" y="38"/>
                    </a:lnTo>
                    <a:lnTo>
                      <a:pt x="244" y="36"/>
                    </a:lnTo>
                    <a:lnTo>
                      <a:pt x="256" y="34"/>
                    </a:lnTo>
                    <a:lnTo>
                      <a:pt x="268" y="32"/>
                    </a:lnTo>
                    <a:lnTo>
                      <a:pt x="279" y="29"/>
                    </a:lnTo>
                    <a:lnTo>
                      <a:pt x="292" y="27"/>
                    </a:lnTo>
                    <a:lnTo>
                      <a:pt x="304" y="26"/>
                    </a:lnTo>
                    <a:lnTo>
                      <a:pt x="316" y="24"/>
                    </a:lnTo>
                    <a:lnTo>
                      <a:pt x="329" y="22"/>
                    </a:lnTo>
                    <a:lnTo>
                      <a:pt x="342" y="21"/>
                    </a:lnTo>
                    <a:lnTo>
                      <a:pt x="355" y="19"/>
                    </a:lnTo>
                    <a:lnTo>
                      <a:pt x="368" y="17"/>
                    </a:lnTo>
                    <a:lnTo>
                      <a:pt x="382" y="16"/>
                    </a:lnTo>
                    <a:lnTo>
                      <a:pt x="395" y="15"/>
                    </a:lnTo>
                    <a:lnTo>
                      <a:pt x="409" y="13"/>
                    </a:lnTo>
                    <a:lnTo>
                      <a:pt x="423" y="12"/>
                    </a:lnTo>
                    <a:lnTo>
                      <a:pt x="437" y="11"/>
                    </a:lnTo>
                    <a:lnTo>
                      <a:pt x="452" y="10"/>
                    </a:lnTo>
                    <a:lnTo>
                      <a:pt x="466" y="9"/>
                    </a:lnTo>
                    <a:lnTo>
                      <a:pt x="480" y="9"/>
                    </a:lnTo>
                    <a:lnTo>
                      <a:pt x="495" y="8"/>
                    </a:lnTo>
                    <a:lnTo>
                      <a:pt x="510" y="7"/>
                    </a:lnTo>
                    <a:lnTo>
                      <a:pt x="525" y="7"/>
                    </a:lnTo>
                    <a:lnTo>
                      <a:pt x="539" y="6"/>
                    </a:lnTo>
                    <a:lnTo>
                      <a:pt x="554" y="6"/>
                    </a:lnTo>
                    <a:lnTo>
                      <a:pt x="569" y="6"/>
                    </a:lnTo>
                    <a:lnTo>
                      <a:pt x="585" y="5"/>
                    </a:lnTo>
                    <a:lnTo>
                      <a:pt x="600" y="5"/>
                    </a:lnTo>
                    <a:lnTo>
                      <a:pt x="600" y="5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89" name="Forme libre 988"/>
              <p:cNvSpPr/>
              <p:nvPr/>
            </p:nvSpPr>
            <p:spPr>
              <a:xfrm>
                <a:off x="4534920" y="2148120"/>
                <a:ext cx="215640" cy="55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00" h="156">
                    <a:moveTo>
                      <a:pt x="600" y="156"/>
                    </a:moveTo>
                    <a:lnTo>
                      <a:pt x="600" y="154"/>
                    </a:lnTo>
                    <a:lnTo>
                      <a:pt x="600" y="152"/>
                    </a:lnTo>
                    <a:lnTo>
                      <a:pt x="600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598" y="143"/>
                    </a:lnTo>
                    <a:lnTo>
                      <a:pt x="598" y="141"/>
                    </a:lnTo>
                    <a:lnTo>
                      <a:pt x="597" y="140"/>
                    </a:lnTo>
                    <a:lnTo>
                      <a:pt x="596" y="137"/>
                    </a:lnTo>
                    <a:lnTo>
                      <a:pt x="595" y="135"/>
                    </a:lnTo>
                    <a:lnTo>
                      <a:pt x="594" y="133"/>
                    </a:lnTo>
                    <a:lnTo>
                      <a:pt x="593" y="131"/>
                    </a:lnTo>
                    <a:lnTo>
                      <a:pt x="592" y="129"/>
                    </a:lnTo>
                    <a:lnTo>
                      <a:pt x="590" y="128"/>
                    </a:lnTo>
                    <a:lnTo>
                      <a:pt x="589" y="125"/>
                    </a:lnTo>
                    <a:lnTo>
                      <a:pt x="587" y="123"/>
                    </a:lnTo>
                    <a:lnTo>
                      <a:pt x="586" y="122"/>
                    </a:lnTo>
                    <a:lnTo>
                      <a:pt x="584" y="120"/>
                    </a:lnTo>
                    <a:lnTo>
                      <a:pt x="582" y="118"/>
                    </a:lnTo>
                    <a:lnTo>
                      <a:pt x="580" y="116"/>
                    </a:lnTo>
                    <a:lnTo>
                      <a:pt x="579" y="114"/>
                    </a:lnTo>
                    <a:lnTo>
                      <a:pt x="577" y="112"/>
                    </a:lnTo>
                    <a:lnTo>
                      <a:pt x="574" y="110"/>
                    </a:lnTo>
                    <a:lnTo>
                      <a:pt x="572" y="108"/>
                    </a:lnTo>
                    <a:lnTo>
                      <a:pt x="570" y="107"/>
                    </a:lnTo>
                    <a:lnTo>
                      <a:pt x="568" y="105"/>
                    </a:lnTo>
                    <a:lnTo>
                      <a:pt x="565" y="103"/>
                    </a:lnTo>
                    <a:lnTo>
                      <a:pt x="563" y="101"/>
                    </a:lnTo>
                    <a:lnTo>
                      <a:pt x="560" y="99"/>
                    </a:lnTo>
                    <a:lnTo>
                      <a:pt x="558" y="98"/>
                    </a:lnTo>
                    <a:lnTo>
                      <a:pt x="554" y="96"/>
                    </a:lnTo>
                    <a:lnTo>
                      <a:pt x="552" y="94"/>
                    </a:lnTo>
                    <a:lnTo>
                      <a:pt x="549" y="92"/>
                    </a:lnTo>
                    <a:lnTo>
                      <a:pt x="546" y="91"/>
                    </a:lnTo>
                    <a:lnTo>
                      <a:pt x="543" y="89"/>
                    </a:lnTo>
                    <a:lnTo>
                      <a:pt x="540" y="87"/>
                    </a:lnTo>
                    <a:lnTo>
                      <a:pt x="537" y="86"/>
                    </a:lnTo>
                    <a:lnTo>
                      <a:pt x="533" y="84"/>
                    </a:lnTo>
                    <a:lnTo>
                      <a:pt x="530" y="82"/>
                    </a:lnTo>
                    <a:lnTo>
                      <a:pt x="526" y="81"/>
                    </a:lnTo>
                    <a:lnTo>
                      <a:pt x="523" y="79"/>
                    </a:lnTo>
                    <a:lnTo>
                      <a:pt x="519" y="77"/>
                    </a:lnTo>
                    <a:lnTo>
                      <a:pt x="516" y="76"/>
                    </a:lnTo>
                    <a:lnTo>
                      <a:pt x="512" y="74"/>
                    </a:lnTo>
                    <a:lnTo>
                      <a:pt x="508" y="72"/>
                    </a:lnTo>
                    <a:lnTo>
                      <a:pt x="504" y="71"/>
                    </a:lnTo>
                    <a:lnTo>
                      <a:pt x="500" y="69"/>
                    </a:lnTo>
                    <a:lnTo>
                      <a:pt x="496" y="68"/>
                    </a:lnTo>
                    <a:lnTo>
                      <a:pt x="492" y="66"/>
                    </a:lnTo>
                    <a:lnTo>
                      <a:pt x="488" y="65"/>
                    </a:lnTo>
                    <a:lnTo>
                      <a:pt x="484" y="63"/>
                    </a:lnTo>
                    <a:lnTo>
                      <a:pt x="479" y="62"/>
                    </a:lnTo>
                    <a:lnTo>
                      <a:pt x="475" y="60"/>
                    </a:lnTo>
                    <a:lnTo>
                      <a:pt x="470" y="59"/>
                    </a:lnTo>
                    <a:lnTo>
                      <a:pt x="466" y="57"/>
                    </a:lnTo>
                    <a:lnTo>
                      <a:pt x="462" y="56"/>
                    </a:lnTo>
                    <a:lnTo>
                      <a:pt x="457" y="55"/>
                    </a:lnTo>
                    <a:lnTo>
                      <a:pt x="452" y="53"/>
                    </a:lnTo>
                    <a:lnTo>
                      <a:pt x="447" y="52"/>
                    </a:lnTo>
                    <a:lnTo>
                      <a:pt x="442" y="50"/>
                    </a:lnTo>
                    <a:lnTo>
                      <a:pt x="438" y="49"/>
                    </a:lnTo>
                    <a:lnTo>
                      <a:pt x="433" y="48"/>
                    </a:lnTo>
                    <a:lnTo>
                      <a:pt x="428" y="46"/>
                    </a:lnTo>
                    <a:lnTo>
                      <a:pt x="423" y="45"/>
                    </a:lnTo>
                    <a:lnTo>
                      <a:pt x="418" y="44"/>
                    </a:lnTo>
                    <a:lnTo>
                      <a:pt x="412" y="43"/>
                    </a:lnTo>
                    <a:lnTo>
                      <a:pt x="407" y="41"/>
                    </a:lnTo>
                    <a:lnTo>
                      <a:pt x="402" y="40"/>
                    </a:lnTo>
                    <a:lnTo>
                      <a:pt x="391" y="37"/>
                    </a:lnTo>
                    <a:lnTo>
                      <a:pt x="380" y="35"/>
                    </a:lnTo>
                    <a:lnTo>
                      <a:pt x="369" y="33"/>
                    </a:lnTo>
                    <a:lnTo>
                      <a:pt x="358" y="31"/>
                    </a:lnTo>
                    <a:lnTo>
                      <a:pt x="346" y="28"/>
                    </a:lnTo>
                    <a:lnTo>
                      <a:pt x="334" y="26"/>
                    </a:lnTo>
                    <a:lnTo>
                      <a:pt x="322" y="24"/>
                    </a:lnTo>
                    <a:lnTo>
                      <a:pt x="310" y="22"/>
                    </a:lnTo>
                    <a:lnTo>
                      <a:pt x="297" y="20"/>
                    </a:lnTo>
                    <a:lnTo>
                      <a:pt x="285" y="19"/>
                    </a:lnTo>
                    <a:lnTo>
                      <a:pt x="272" y="17"/>
                    </a:lnTo>
                    <a:lnTo>
                      <a:pt x="259" y="15"/>
                    </a:lnTo>
                    <a:lnTo>
                      <a:pt x="246" y="14"/>
                    </a:lnTo>
                    <a:lnTo>
                      <a:pt x="232" y="12"/>
                    </a:lnTo>
                    <a:lnTo>
                      <a:pt x="219" y="11"/>
                    </a:lnTo>
                    <a:lnTo>
                      <a:pt x="205" y="9"/>
                    </a:lnTo>
                    <a:lnTo>
                      <a:pt x="191" y="8"/>
                    </a:lnTo>
                    <a:lnTo>
                      <a:pt x="178" y="7"/>
                    </a:lnTo>
                    <a:lnTo>
                      <a:pt x="163" y="6"/>
                    </a:lnTo>
                    <a:lnTo>
                      <a:pt x="149" y="5"/>
                    </a:lnTo>
                    <a:lnTo>
                      <a:pt x="135" y="4"/>
                    </a:lnTo>
                    <a:lnTo>
                      <a:pt x="120" y="3"/>
                    </a:lnTo>
                    <a:lnTo>
                      <a:pt x="105" y="2"/>
                    </a:lnTo>
                    <a:lnTo>
                      <a:pt x="91" y="2"/>
                    </a:lnTo>
                    <a:lnTo>
                      <a:pt x="76" y="1"/>
                    </a:lnTo>
                    <a:lnTo>
                      <a:pt x="61" y="1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lnTo>
                      <a:pt x="31" y="6"/>
                    </a:lnTo>
                    <a:lnTo>
                      <a:pt x="46" y="6"/>
                    </a:lnTo>
                    <a:lnTo>
                      <a:pt x="61" y="6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8"/>
                    </a:lnTo>
                    <a:lnTo>
                      <a:pt x="120" y="9"/>
                    </a:lnTo>
                    <a:lnTo>
                      <a:pt x="134" y="9"/>
                    </a:lnTo>
                    <a:lnTo>
                      <a:pt x="148" y="10"/>
                    </a:lnTo>
                    <a:lnTo>
                      <a:pt x="163" y="11"/>
                    </a:lnTo>
                    <a:lnTo>
                      <a:pt x="177" y="12"/>
                    </a:lnTo>
                    <a:lnTo>
                      <a:pt x="191" y="13"/>
                    </a:lnTo>
                    <a:lnTo>
                      <a:pt x="205" y="15"/>
                    </a:lnTo>
                    <a:lnTo>
                      <a:pt x="218" y="16"/>
                    </a:lnTo>
                    <a:lnTo>
                      <a:pt x="232" y="17"/>
                    </a:lnTo>
                    <a:lnTo>
                      <a:pt x="245" y="19"/>
                    </a:lnTo>
                    <a:lnTo>
                      <a:pt x="258" y="21"/>
                    </a:lnTo>
                    <a:lnTo>
                      <a:pt x="271" y="22"/>
                    </a:lnTo>
                    <a:lnTo>
                      <a:pt x="284" y="24"/>
                    </a:lnTo>
                    <a:lnTo>
                      <a:pt x="296" y="26"/>
                    </a:lnTo>
                    <a:lnTo>
                      <a:pt x="308" y="27"/>
                    </a:lnTo>
                    <a:lnTo>
                      <a:pt x="321" y="29"/>
                    </a:lnTo>
                    <a:lnTo>
                      <a:pt x="332" y="32"/>
                    </a:lnTo>
                    <a:lnTo>
                      <a:pt x="344" y="34"/>
                    </a:lnTo>
                    <a:lnTo>
                      <a:pt x="356" y="36"/>
                    </a:lnTo>
                    <a:lnTo>
                      <a:pt x="367" y="38"/>
                    </a:lnTo>
                    <a:lnTo>
                      <a:pt x="378" y="40"/>
                    </a:lnTo>
                    <a:lnTo>
                      <a:pt x="389" y="43"/>
                    </a:lnTo>
                    <a:lnTo>
                      <a:pt x="400" y="45"/>
                    </a:lnTo>
                    <a:lnTo>
                      <a:pt x="405" y="46"/>
                    </a:lnTo>
                    <a:lnTo>
                      <a:pt x="410" y="48"/>
                    </a:lnTo>
                    <a:lnTo>
                      <a:pt x="415" y="49"/>
                    </a:lnTo>
                    <a:lnTo>
                      <a:pt x="421" y="50"/>
                    </a:lnTo>
                    <a:lnTo>
                      <a:pt x="426" y="51"/>
                    </a:lnTo>
                    <a:lnTo>
                      <a:pt x="430" y="53"/>
                    </a:lnTo>
                    <a:lnTo>
                      <a:pt x="435" y="54"/>
                    </a:lnTo>
                    <a:lnTo>
                      <a:pt x="440" y="56"/>
                    </a:lnTo>
                    <a:lnTo>
                      <a:pt x="445" y="57"/>
                    </a:lnTo>
                    <a:lnTo>
                      <a:pt x="449" y="58"/>
                    </a:lnTo>
                    <a:lnTo>
                      <a:pt x="454" y="60"/>
                    </a:lnTo>
                    <a:lnTo>
                      <a:pt x="459" y="61"/>
                    </a:lnTo>
                    <a:lnTo>
                      <a:pt x="463" y="62"/>
                    </a:lnTo>
                    <a:lnTo>
                      <a:pt x="468" y="64"/>
                    </a:lnTo>
                    <a:lnTo>
                      <a:pt x="472" y="65"/>
                    </a:lnTo>
                    <a:lnTo>
                      <a:pt x="476" y="67"/>
                    </a:lnTo>
                    <a:lnTo>
                      <a:pt x="480" y="68"/>
                    </a:lnTo>
                    <a:lnTo>
                      <a:pt x="484" y="70"/>
                    </a:lnTo>
                    <a:lnTo>
                      <a:pt x="489" y="71"/>
                    </a:lnTo>
                    <a:lnTo>
                      <a:pt x="493" y="73"/>
                    </a:lnTo>
                    <a:lnTo>
                      <a:pt x="497" y="74"/>
                    </a:lnTo>
                    <a:lnTo>
                      <a:pt x="500" y="76"/>
                    </a:lnTo>
                    <a:lnTo>
                      <a:pt x="505" y="77"/>
                    </a:lnTo>
                    <a:lnTo>
                      <a:pt x="508" y="79"/>
                    </a:lnTo>
                    <a:lnTo>
                      <a:pt x="512" y="80"/>
                    </a:lnTo>
                    <a:lnTo>
                      <a:pt x="516" y="82"/>
                    </a:lnTo>
                    <a:lnTo>
                      <a:pt x="519" y="84"/>
                    </a:lnTo>
                    <a:lnTo>
                      <a:pt x="522" y="85"/>
                    </a:lnTo>
                    <a:lnTo>
                      <a:pt x="526" y="87"/>
                    </a:lnTo>
                    <a:lnTo>
                      <a:pt x="529" y="88"/>
                    </a:lnTo>
                    <a:lnTo>
                      <a:pt x="532" y="90"/>
                    </a:lnTo>
                    <a:lnTo>
                      <a:pt x="536" y="92"/>
                    </a:lnTo>
                    <a:lnTo>
                      <a:pt x="538" y="93"/>
                    </a:lnTo>
                    <a:lnTo>
                      <a:pt x="542" y="95"/>
                    </a:lnTo>
                    <a:lnTo>
                      <a:pt x="544" y="97"/>
                    </a:lnTo>
                    <a:lnTo>
                      <a:pt x="547" y="98"/>
                    </a:lnTo>
                    <a:lnTo>
                      <a:pt x="550" y="100"/>
                    </a:lnTo>
                    <a:lnTo>
                      <a:pt x="553" y="102"/>
                    </a:lnTo>
                    <a:lnTo>
                      <a:pt x="555" y="104"/>
                    </a:lnTo>
                    <a:lnTo>
                      <a:pt x="558" y="105"/>
                    </a:lnTo>
                    <a:lnTo>
                      <a:pt x="560" y="107"/>
                    </a:lnTo>
                    <a:lnTo>
                      <a:pt x="563" y="109"/>
                    </a:lnTo>
                    <a:lnTo>
                      <a:pt x="565" y="110"/>
                    </a:lnTo>
                    <a:lnTo>
                      <a:pt x="567" y="112"/>
                    </a:lnTo>
                    <a:lnTo>
                      <a:pt x="569" y="114"/>
                    </a:lnTo>
                    <a:lnTo>
                      <a:pt x="571" y="116"/>
                    </a:lnTo>
                    <a:lnTo>
                      <a:pt x="573" y="118"/>
                    </a:lnTo>
                    <a:lnTo>
                      <a:pt x="574" y="119"/>
                    </a:lnTo>
                    <a:lnTo>
                      <a:pt x="576" y="121"/>
                    </a:lnTo>
                    <a:lnTo>
                      <a:pt x="578" y="123"/>
                    </a:lnTo>
                    <a:lnTo>
                      <a:pt x="579" y="124"/>
                    </a:lnTo>
                    <a:lnTo>
                      <a:pt x="581" y="127"/>
                    </a:lnTo>
                    <a:lnTo>
                      <a:pt x="583" y="128"/>
                    </a:lnTo>
                    <a:lnTo>
                      <a:pt x="584" y="130"/>
                    </a:lnTo>
                    <a:lnTo>
                      <a:pt x="585" y="132"/>
                    </a:lnTo>
                    <a:lnTo>
                      <a:pt x="586" y="134"/>
                    </a:lnTo>
                    <a:lnTo>
                      <a:pt x="587" y="135"/>
                    </a:lnTo>
                    <a:lnTo>
                      <a:pt x="588" y="137"/>
                    </a:lnTo>
                    <a:lnTo>
                      <a:pt x="589" y="139"/>
                    </a:lnTo>
                    <a:lnTo>
                      <a:pt x="590" y="141"/>
                    </a:lnTo>
                    <a:lnTo>
                      <a:pt x="590" y="143"/>
                    </a:lnTo>
                    <a:lnTo>
                      <a:pt x="591" y="145"/>
                    </a:lnTo>
                    <a:lnTo>
                      <a:pt x="592" y="146"/>
                    </a:lnTo>
                    <a:lnTo>
                      <a:pt x="592" y="148"/>
                    </a:lnTo>
                    <a:lnTo>
                      <a:pt x="592" y="150"/>
                    </a:lnTo>
                    <a:lnTo>
                      <a:pt x="593" y="152"/>
                    </a:lnTo>
                    <a:lnTo>
                      <a:pt x="593" y="154"/>
                    </a:lnTo>
                    <a:lnTo>
                      <a:pt x="593" y="156"/>
                    </a:lnTo>
                    <a:close/>
                  </a:path>
                </a:pathLst>
              </a:custGeom>
              <a:solidFill>
                <a:srgbClr val="D98E9A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90" name="Forme libre 989"/>
              <p:cNvSpPr/>
              <p:nvPr/>
            </p:nvSpPr>
            <p:spPr>
              <a:xfrm>
                <a:off x="4540320" y="216432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77"/>
                    </a:moveTo>
                    <a:lnTo>
                      <a:pt x="88" y="99"/>
                    </a:lnTo>
                    <a:lnTo>
                      <a:pt x="296" y="37"/>
                    </a:lnTo>
                    <a:lnTo>
                      <a:pt x="393" y="55"/>
                    </a:lnTo>
                    <a:lnTo>
                      <a:pt x="342" y="0"/>
                    </a:lnTo>
                    <a:lnTo>
                      <a:pt x="9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91" name="Forme libre 990"/>
              <p:cNvSpPr/>
              <p:nvPr/>
            </p:nvSpPr>
            <p:spPr>
              <a:xfrm>
                <a:off x="4386240" y="220680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393" y="22"/>
                    </a:moveTo>
                    <a:lnTo>
                      <a:pt x="305" y="0"/>
                    </a:lnTo>
                    <a:lnTo>
                      <a:pt x="97" y="62"/>
                    </a:lnTo>
                    <a:lnTo>
                      <a:pt x="0" y="45"/>
                    </a:lnTo>
                    <a:lnTo>
                      <a:pt x="51" y="99"/>
                    </a:lnTo>
                    <a:lnTo>
                      <a:pt x="301" y="99"/>
                    </a:lnTo>
                    <a:lnTo>
                      <a:pt x="197" y="8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92" name="Forme libre 991"/>
              <p:cNvSpPr/>
              <p:nvPr/>
            </p:nvSpPr>
            <p:spPr>
              <a:xfrm>
                <a:off x="4393800" y="216324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22"/>
                    </a:moveTo>
                    <a:lnTo>
                      <a:pt x="88" y="0"/>
                    </a:lnTo>
                    <a:lnTo>
                      <a:pt x="296" y="62"/>
                    </a:lnTo>
                    <a:lnTo>
                      <a:pt x="393" y="44"/>
                    </a:lnTo>
                    <a:lnTo>
                      <a:pt x="342" y="99"/>
                    </a:lnTo>
                    <a:lnTo>
                      <a:pt x="91" y="99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93" name="Forme libre 992"/>
              <p:cNvSpPr/>
              <p:nvPr/>
            </p:nvSpPr>
            <p:spPr>
              <a:xfrm>
                <a:off x="4542840" y="216612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78"/>
                    </a:moveTo>
                    <a:lnTo>
                      <a:pt x="88" y="99"/>
                    </a:lnTo>
                    <a:lnTo>
                      <a:pt x="296" y="38"/>
                    </a:lnTo>
                    <a:lnTo>
                      <a:pt x="393" y="55"/>
                    </a:lnTo>
                    <a:lnTo>
                      <a:pt x="342" y="0"/>
                    </a:lnTo>
                    <a:lnTo>
                      <a:pt x="9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94" name="Forme libre 993"/>
              <p:cNvSpPr/>
              <p:nvPr/>
            </p:nvSpPr>
            <p:spPr>
              <a:xfrm>
                <a:off x="4388760" y="2208960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393" y="22"/>
                    </a:moveTo>
                    <a:lnTo>
                      <a:pt x="305" y="0"/>
                    </a:lnTo>
                    <a:lnTo>
                      <a:pt x="97" y="62"/>
                    </a:lnTo>
                    <a:lnTo>
                      <a:pt x="0" y="45"/>
                    </a:lnTo>
                    <a:lnTo>
                      <a:pt x="51" y="99"/>
                    </a:lnTo>
                    <a:lnTo>
                      <a:pt x="301" y="99"/>
                    </a:lnTo>
                    <a:lnTo>
                      <a:pt x="197" y="80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95" name="Forme libre 994"/>
              <p:cNvSpPr/>
              <p:nvPr/>
            </p:nvSpPr>
            <p:spPr>
              <a:xfrm>
                <a:off x="4396320" y="2165039"/>
                <a:ext cx="141120" cy="352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3" h="99">
                    <a:moveTo>
                      <a:pt x="0" y="22"/>
                    </a:moveTo>
                    <a:lnTo>
                      <a:pt x="88" y="0"/>
                    </a:lnTo>
                    <a:lnTo>
                      <a:pt x="296" y="62"/>
                    </a:lnTo>
                    <a:lnTo>
                      <a:pt x="393" y="44"/>
                    </a:lnTo>
                    <a:lnTo>
                      <a:pt x="342" y="99"/>
                    </a:lnTo>
                    <a:lnTo>
                      <a:pt x="91" y="99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96" name="Forme libre 995"/>
              <p:cNvSpPr/>
              <p:nvPr/>
            </p:nvSpPr>
            <p:spPr>
              <a:xfrm>
                <a:off x="4534200" y="2211839"/>
                <a:ext cx="139320" cy="34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8" h="98">
                    <a:moveTo>
                      <a:pt x="388" y="77"/>
                    </a:moveTo>
                    <a:lnTo>
                      <a:pt x="301" y="98"/>
                    </a:lnTo>
                    <a:lnTo>
                      <a:pt x="96" y="37"/>
                    </a:lnTo>
                    <a:lnTo>
                      <a:pt x="0" y="55"/>
                    </a:lnTo>
                    <a:lnTo>
                      <a:pt x="50" y="0"/>
                    </a:lnTo>
                    <a:lnTo>
                      <a:pt x="298" y="0"/>
                    </a:lnTo>
                    <a:lnTo>
                      <a:pt x="195" y="19"/>
                    </a:lnTo>
                    <a:close/>
                  </a:path>
                </a:pathLst>
              </a:custGeom>
              <a:solidFill>
                <a:srgbClr val="1F1A17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  <p:sp>
            <p:nvSpPr>
              <p:cNvPr id="997" name="Forme libre 996"/>
              <p:cNvSpPr/>
              <p:nvPr/>
            </p:nvSpPr>
            <p:spPr>
              <a:xfrm>
                <a:off x="4536360" y="2214360"/>
                <a:ext cx="139320" cy="34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8" h="98">
                    <a:moveTo>
                      <a:pt x="388" y="77"/>
                    </a:moveTo>
                    <a:lnTo>
                      <a:pt x="301" y="98"/>
                    </a:lnTo>
                    <a:lnTo>
                      <a:pt x="96" y="37"/>
                    </a:lnTo>
                    <a:lnTo>
                      <a:pt x="0" y="55"/>
                    </a:lnTo>
                    <a:lnTo>
                      <a:pt x="51" y="0"/>
                    </a:lnTo>
                    <a:lnTo>
                      <a:pt x="298" y="0"/>
                    </a:lnTo>
                    <a:lnTo>
                      <a:pt x="195" y="19"/>
                    </a:lnTo>
                    <a:close/>
                  </a:path>
                </a:pathLst>
              </a:custGeom>
              <a:solidFill>
                <a:srgbClr val="FFFFFF">
                  <a:alpha val="95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pic>
          <p:nvPicPr>
            <p:cNvPr id="614" name="Picture 21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215856" y="6183075"/>
              <a:ext cx="720000" cy="6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Picture 2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095521" y="6156101"/>
              <a:ext cx="697319" cy="6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6" name="Connecteur droit 615"/>
            <p:cNvSpPr/>
            <p:nvPr/>
          </p:nvSpPr>
          <p:spPr>
            <a:xfrm flipV="1">
              <a:off x="3932905" y="2722587"/>
              <a:ext cx="1905299" cy="9410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7" name="Connecteur droit 616"/>
            <p:cNvSpPr/>
            <p:nvPr/>
          </p:nvSpPr>
          <p:spPr>
            <a:xfrm>
              <a:off x="3932905" y="2808858"/>
              <a:ext cx="1905299" cy="0"/>
            </a:xfrm>
            <a:prstGeom prst="line">
              <a:avLst/>
            </a:prstGeom>
            <a:noFill/>
            <a:ln w="36000">
              <a:solidFill>
                <a:srgbClr val="0099FF"/>
              </a:solidFill>
              <a:prstDash val="solid"/>
            </a:ln>
          </p:spPr>
          <p:txBody>
            <a:bodyPr vert="horz" wrap="none" lIns="18000" tIns="18000" rIns="18000" bIns="18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8" name="Forme libre 617"/>
            <p:cNvSpPr/>
            <p:nvPr/>
          </p:nvSpPr>
          <p:spPr>
            <a:xfrm>
              <a:off x="2376444" y="3575940"/>
              <a:ext cx="936000" cy="187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19" name="ZoneTexte 618"/>
            <p:cNvSpPr txBox="1"/>
            <p:nvPr/>
          </p:nvSpPr>
          <p:spPr>
            <a:xfrm>
              <a:off x="4212360" y="883660"/>
              <a:ext cx="653400" cy="2001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Internet</a:t>
              </a:r>
            </a:p>
          </p:txBody>
        </p:sp>
        <p:grpSp>
          <p:nvGrpSpPr>
            <p:cNvPr id="620" name="Groupe 619"/>
            <p:cNvGrpSpPr/>
            <p:nvPr/>
          </p:nvGrpSpPr>
          <p:grpSpPr>
            <a:xfrm>
              <a:off x="2458884" y="3853500"/>
              <a:ext cx="843120" cy="154440"/>
              <a:chOff x="3317400" y="4741560"/>
              <a:chExt cx="843120" cy="154440"/>
            </a:xfrm>
          </p:grpSpPr>
          <p:pic>
            <p:nvPicPr>
              <p:cNvPr id="747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738960" y="474156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8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317400" y="474156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9" name="Connecteur droit 748"/>
              <p:cNvSpPr/>
              <p:nvPr/>
            </p:nvSpPr>
            <p:spPr>
              <a:xfrm>
                <a:off x="3666960" y="4824000"/>
                <a:ext cx="72000" cy="0"/>
              </a:xfrm>
              <a:prstGeom prst="line">
                <a:avLst/>
              </a:prstGeom>
              <a:noFill/>
              <a:ln w="72000">
                <a:solidFill>
                  <a:srgbClr val="DC2300"/>
                </a:solidFill>
                <a:prstDash val="solid"/>
              </a:ln>
            </p:spPr>
            <p:txBody>
              <a:bodyPr vert="horz" wrap="none" lIns="36000" tIns="36000" rIns="36000" bIns="36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sp>
          <p:nvSpPr>
            <p:cNvPr id="621" name="ZoneTexte 620"/>
            <p:cNvSpPr txBox="1"/>
            <p:nvPr/>
          </p:nvSpPr>
          <p:spPr>
            <a:xfrm>
              <a:off x="2409133" y="3704141"/>
              <a:ext cx="87062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2920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622" name="ZoneTexte 621"/>
            <p:cNvSpPr txBox="1"/>
            <p:nvPr/>
          </p:nvSpPr>
          <p:spPr>
            <a:xfrm>
              <a:off x="2451580" y="4424225"/>
              <a:ext cx="785728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importants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(2n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3" name="Connecteur droit 622"/>
            <p:cNvSpPr/>
            <p:nvPr/>
          </p:nvSpPr>
          <p:spPr>
            <a:xfrm flipH="1" flipV="1">
              <a:off x="2655336" y="3935939"/>
              <a:ext cx="81107" cy="50400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4" name="Connecteur droit 623"/>
            <p:cNvSpPr/>
            <p:nvPr/>
          </p:nvSpPr>
          <p:spPr>
            <a:xfrm flipV="1">
              <a:off x="2736443" y="3935941"/>
              <a:ext cx="354777" cy="503999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5" name="Connecteur droit 624"/>
            <p:cNvSpPr/>
            <p:nvPr/>
          </p:nvSpPr>
          <p:spPr>
            <a:xfrm flipH="1" flipV="1">
              <a:off x="2655337" y="3930717"/>
              <a:ext cx="297107" cy="509223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6" name="Connecteur droit 625"/>
            <p:cNvSpPr/>
            <p:nvPr/>
          </p:nvSpPr>
          <p:spPr>
            <a:xfrm flipV="1">
              <a:off x="2952444" y="3930717"/>
              <a:ext cx="138777" cy="509583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27" name="Forme libre 626"/>
            <p:cNvSpPr/>
            <p:nvPr/>
          </p:nvSpPr>
          <p:spPr>
            <a:xfrm>
              <a:off x="7121296" y="3362928"/>
              <a:ext cx="1015439" cy="129607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28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625298" y="364048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203738" y="364048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0" name="Connecteur droit 629"/>
            <p:cNvSpPr/>
            <p:nvPr/>
          </p:nvSpPr>
          <p:spPr>
            <a:xfrm>
              <a:off x="7553298" y="3722928"/>
              <a:ext cx="72000" cy="0"/>
            </a:xfrm>
            <a:prstGeom prst="line">
              <a:avLst/>
            </a:prstGeom>
            <a:noFill/>
            <a:ln w="72000">
              <a:solidFill>
                <a:srgbClr val="DC2300"/>
              </a:solidFill>
              <a:prstDash val="solid"/>
            </a:ln>
          </p:spPr>
          <p:txBody>
            <a:bodyPr vert="horz" wrap="none" lIns="36000" tIns="36000" rIns="36000" bIns="36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1" name="ZoneTexte 630"/>
            <p:cNvSpPr txBox="1"/>
            <p:nvPr/>
          </p:nvSpPr>
          <p:spPr>
            <a:xfrm>
              <a:off x="7215735" y="4058829"/>
              <a:ext cx="747128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Cœur de grille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2" name="ZoneTexte 631"/>
            <p:cNvSpPr txBox="1"/>
            <p:nvPr/>
          </p:nvSpPr>
          <p:spPr>
            <a:xfrm>
              <a:off x="7159083" y="3501569"/>
              <a:ext cx="860428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EN x650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633" name="Forme libre 632"/>
            <p:cNvSpPr/>
            <p:nvPr/>
          </p:nvSpPr>
          <p:spPr>
            <a:xfrm>
              <a:off x="4869180" y="2664139"/>
              <a:ext cx="72000" cy="216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43A9C9">
                  <a:alpha val="50000"/>
                </a:srgbClr>
              </a:solidFill>
              <a:prstDash val="solid"/>
            </a:ln>
          </p:spPr>
          <p:txBody>
            <a:bodyPr vert="horz" wrap="none" lIns="18000" tIns="18000" rIns="18000" bIns="18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4" name="Forme libre 633"/>
            <p:cNvSpPr/>
            <p:nvPr/>
          </p:nvSpPr>
          <p:spPr>
            <a:xfrm>
              <a:off x="664161" y="1290994"/>
              <a:ext cx="1053896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35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952162" y="157899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6" name="ZoneTexte 635"/>
            <p:cNvSpPr txBox="1"/>
            <p:nvPr/>
          </p:nvSpPr>
          <p:spPr>
            <a:xfrm>
              <a:off x="1075921" y="1432356"/>
              <a:ext cx="256481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2920</a:t>
              </a:r>
              <a:endParaRPr lang="fr-FR" sz="10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7" name="ZoneTexte 636"/>
            <p:cNvSpPr txBox="1"/>
            <p:nvPr/>
          </p:nvSpPr>
          <p:spPr>
            <a:xfrm>
              <a:off x="702942" y="2080840"/>
              <a:ext cx="858440" cy="4424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err="1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(n x 1G)</a:t>
              </a:r>
            </a:p>
          </p:txBody>
        </p:sp>
        <p:sp>
          <p:nvSpPr>
            <p:cNvPr id="638" name="Connecteur droit 637"/>
            <p:cNvSpPr/>
            <p:nvPr/>
          </p:nvSpPr>
          <p:spPr>
            <a:xfrm flipV="1">
              <a:off x="880161" y="1733434"/>
              <a:ext cx="144001" cy="35568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39" name="Connecteur droit 638"/>
            <p:cNvSpPr/>
            <p:nvPr/>
          </p:nvSpPr>
          <p:spPr>
            <a:xfrm flipH="1" flipV="1">
              <a:off x="1151880" y="1732720"/>
              <a:ext cx="12250" cy="35027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0" name="Connecteur droit 639"/>
            <p:cNvSpPr/>
            <p:nvPr/>
          </p:nvSpPr>
          <p:spPr>
            <a:xfrm flipH="1" flipV="1">
              <a:off x="1248450" y="1706980"/>
              <a:ext cx="207712" cy="376014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grpSp>
          <p:nvGrpSpPr>
            <p:cNvPr id="641" name="Groupe 640"/>
            <p:cNvGrpSpPr/>
            <p:nvPr/>
          </p:nvGrpSpPr>
          <p:grpSpPr>
            <a:xfrm>
              <a:off x="8003176" y="5785229"/>
              <a:ext cx="843119" cy="154440"/>
              <a:chOff x="7282440" y="5389200"/>
              <a:chExt cx="843119" cy="154440"/>
            </a:xfrm>
          </p:grpSpPr>
          <p:pic>
            <p:nvPicPr>
              <p:cNvPr id="744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703999" y="538920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5" name="Picture 4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282440" y="5389200"/>
                <a:ext cx="421560" cy="1544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6" name="Connecteur droit 745"/>
              <p:cNvSpPr/>
              <p:nvPr/>
            </p:nvSpPr>
            <p:spPr>
              <a:xfrm>
                <a:off x="7632000" y="5471640"/>
                <a:ext cx="71999" cy="0"/>
              </a:xfrm>
              <a:prstGeom prst="line">
                <a:avLst/>
              </a:prstGeom>
              <a:noFill/>
              <a:ln w="72000">
                <a:solidFill>
                  <a:srgbClr val="DC2300"/>
                </a:solidFill>
                <a:prstDash val="solid"/>
              </a:ln>
            </p:spPr>
            <p:txBody>
              <a:bodyPr vert="horz" wrap="none" lIns="36000" tIns="36000" rIns="36000" bIns="36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endParaRPr>
              </a:p>
            </p:txBody>
          </p:sp>
        </p:grpSp>
        <p:sp>
          <p:nvSpPr>
            <p:cNvPr id="642" name="ZoneTexte 641"/>
            <p:cNvSpPr txBox="1"/>
            <p:nvPr/>
          </p:nvSpPr>
          <p:spPr>
            <a:xfrm>
              <a:off x="7953424" y="5635870"/>
              <a:ext cx="87062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2920 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empilés</a:t>
              </a:r>
            </a:p>
          </p:txBody>
        </p:sp>
        <p:sp>
          <p:nvSpPr>
            <p:cNvPr id="643" name="Connecteur droit 642"/>
            <p:cNvSpPr/>
            <p:nvPr/>
          </p:nvSpPr>
          <p:spPr>
            <a:xfrm flipH="1" flipV="1">
              <a:off x="8136736" y="5950109"/>
              <a:ext cx="144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4" name="Connecteur droit 643"/>
            <p:cNvSpPr/>
            <p:nvPr/>
          </p:nvSpPr>
          <p:spPr>
            <a:xfrm flipV="1">
              <a:off x="8280736" y="5950109"/>
              <a:ext cx="288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5" name="Connecteur droit 644"/>
            <p:cNvSpPr/>
            <p:nvPr/>
          </p:nvSpPr>
          <p:spPr>
            <a:xfrm flipH="1" flipV="1">
              <a:off x="8208736" y="5950109"/>
              <a:ext cx="288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6" name="Connecteur droit 645"/>
            <p:cNvSpPr/>
            <p:nvPr/>
          </p:nvSpPr>
          <p:spPr>
            <a:xfrm flipV="1">
              <a:off x="8496736" y="5939669"/>
              <a:ext cx="144000" cy="4323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7" name="Connecteur droit 646"/>
            <p:cNvSpPr/>
            <p:nvPr/>
          </p:nvSpPr>
          <p:spPr>
            <a:xfrm flipH="1" flipV="1">
              <a:off x="8663521" y="6397734"/>
              <a:ext cx="43200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8" name="Connecteur droit 647"/>
            <p:cNvSpPr/>
            <p:nvPr/>
          </p:nvSpPr>
          <p:spPr>
            <a:xfrm flipV="1">
              <a:off x="8712736" y="5950469"/>
              <a:ext cx="0" cy="42156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49" name="ZoneTexte 648"/>
            <p:cNvSpPr txBox="1"/>
            <p:nvPr/>
          </p:nvSpPr>
          <p:spPr>
            <a:xfrm>
              <a:off x="5861583" y="3717820"/>
              <a:ext cx="435184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0" name="ZoneTexte 649"/>
            <p:cNvSpPr txBox="1"/>
            <p:nvPr/>
          </p:nvSpPr>
          <p:spPr>
            <a:xfrm>
              <a:off x="5668262" y="4987707"/>
              <a:ext cx="821828" cy="125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AD2,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dns2</a:t>
              </a: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,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www2...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1" name="Connecteur droit 650"/>
            <p:cNvSpPr/>
            <p:nvPr/>
          </p:nvSpPr>
          <p:spPr>
            <a:xfrm flipV="1">
              <a:off x="5770260" y="3946199"/>
              <a:ext cx="185875" cy="424625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2" name="Connecteur droit 651"/>
            <p:cNvSpPr/>
            <p:nvPr/>
          </p:nvSpPr>
          <p:spPr>
            <a:xfrm flipV="1">
              <a:off x="5956136" y="3930716"/>
              <a:ext cx="87041" cy="440109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3" name="ZoneTexte 652"/>
            <p:cNvSpPr txBox="1"/>
            <p:nvPr/>
          </p:nvSpPr>
          <p:spPr>
            <a:xfrm>
              <a:off x="5633573" y="4357265"/>
              <a:ext cx="891206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ou 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4" name="Forme libre 653"/>
            <p:cNvSpPr/>
            <p:nvPr/>
          </p:nvSpPr>
          <p:spPr>
            <a:xfrm rot="17738064">
              <a:off x="6693526" y="3268934"/>
              <a:ext cx="369199" cy="1111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43A9C9">
                  <a:alpha val="50000"/>
                </a:srgbClr>
              </a:solidFill>
              <a:prstDash val="solid"/>
            </a:ln>
          </p:spPr>
          <p:txBody>
            <a:bodyPr vert="horz" wrap="none" lIns="18000" tIns="18000" rIns="18000" bIns="18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5" name="Forme libre 654"/>
            <p:cNvSpPr/>
            <p:nvPr/>
          </p:nvSpPr>
          <p:spPr>
            <a:xfrm rot="13446521" flipV="1">
              <a:off x="3211727" y="3318258"/>
              <a:ext cx="453464" cy="1021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43A9C9">
                  <a:alpha val="50000"/>
                </a:srgbClr>
              </a:solidFill>
              <a:prstDash val="solid"/>
            </a:ln>
          </p:spPr>
          <p:txBody>
            <a:bodyPr vert="horz" wrap="none" lIns="18000" tIns="18000" rIns="18000" bIns="18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56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3578" y="6141566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Connecteur droit 656"/>
            <p:cNvSpPr/>
            <p:nvPr/>
          </p:nvSpPr>
          <p:spPr>
            <a:xfrm flipV="1">
              <a:off x="2819578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8" name="ZoneTexte 657"/>
            <p:cNvSpPr txBox="1"/>
            <p:nvPr/>
          </p:nvSpPr>
          <p:spPr>
            <a:xfrm>
              <a:off x="2565987" y="5992207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59" name="ZoneTexte 658"/>
            <p:cNvSpPr txBox="1"/>
            <p:nvPr/>
          </p:nvSpPr>
          <p:spPr>
            <a:xfrm>
              <a:off x="2365834" y="6708110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0" name="Connecteur droit 659"/>
            <p:cNvSpPr/>
            <p:nvPr/>
          </p:nvSpPr>
          <p:spPr>
            <a:xfrm flipV="1">
              <a:off x="2730700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1" name="Connecteur droit 660"/>
            <p:cNvSpPr/>
            <p:nvPr/>
          </p:nvSpPr>
          <p:spPr>
            <a:xfrm flipV="1">
              <a:off x="2655337" y="6273626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62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3561" y="6141566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3" name="Connecteur droit 662"/>
            <p:cNvSpPr/>
            <p:nvPr/>
          </p:nvSpPr>
          <p:spPr>
            <a:xfrm flipV="1">
              <a:off x="1639561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4" name="ZoneTexte 663"/>
            <p:cNvSpPr txBox="1"/>
            <p:nvPr/>
          </p:nvSpPr>
          <p:spPr>
            <a:xfrm>
              <a:off x="1430075" y="6004104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5" name="ZoneTexte 664"/>
            <p:cNvSpPr txBox="1"/>
            <p:nvPr/>
          </p:nvSpPr>
          <p:spPr>
            <a:xfrm>
              <a:off x="1185817" y="6708110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6" name="Connecteur droit 665"/>
            <p:cNvSpPr/>
            <p:nvPr/>
          </p:nvSpPr>
          <p:spPr>
            <a:xfrm flipV="1">
              <a:off x="1550683" y="6258954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7" name="Connecteur droit 666"/>
            <p:cNvSpPr/>
            <p:nvPr/>
          </p:nvSpPr>
          <p:spPr>
            <a:xfrm flipV="1">
              <a:off x="1475320" y="6273626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68" name="Forme libre 667"/>
            <p:cNvSpPr/>
            <p:nvPr/>
          </p:nvSpPr>
          <p:spPr>
            <a:xfrm>
              <a:off x="3493080" y="5850728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n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6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1081" y="613872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0" name="Connecteur droit 669"/>
            <p:cNvSpPr/>
            <p:nvPr/>
          </p:nvSpPr>
          <p:spPr>
            <a:xfrm flipV="1">
              <a:off x="3997081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71" name="ZoneTexte 670"/>
            <p:cNvSpPr txBox="1"/>
            <p:nvPr/>
          </p:nvSpPr>
          <p:spPr>
            <a:xfrm>
              <a:off x="3743490" y="5989370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2620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72" name="ZoneTexte 671"/>
            <p:cNvSpPr txBox="1"/>
            <p:nvPr/>
          </p:nvSpPr>
          <p:spPr>
            <a:xfrm>
              <a:off x="3543337" y="6705273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100Mb/s)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73" name="Connecteur droit 672"/>
            <p:cNvSpPr/>
            <p:nvPr/>
          </p:nvSpPr>
          <p:spPr>
            <a:xfrm flipV="1">
              <a:off x="3908203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74" name="Connecteur droit 673"/>
            <p:cNvSpPr/>
            <p:nvPr/>
          </p:nvSpPr>
          <p:spPr>
            <a:xfrm flipV="1">
              <a:off x="3832840" y="6270789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75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3578" y="635891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6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608798" y="655943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7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3561" y="6353037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8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28781" y="655354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1081" y="634434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0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6301" y="6544855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1" name="Forme libre 680"/>
            <p:cNvSpPr/>
            <p:nvPr/>
          </p:nvSpPr>
          <p:spPr>
            <a:xfrm>
              <a:off x="6840616" y="5850728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2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82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28617" y="613872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3" name="Connecteur droit 682"/>
            <p:cNvSpPr/>
            <p:nvPr/>
          </p:nvSpPr>
          <p:spPr>
            <a:xfrm flipV="1">
              <a:off x="7344617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4" name="ZoneTexte 683"/>
            <p:cNvSpPr txBox="1"/>
            <p:nvPr/>
          </p:nvSpPr>
          <p:spPr>
            <a:xfrm>
              <a:off x="7091026" y="5989370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5" name="ZoneTexte 684"/>
            <p:cNvSpPr txBox="1"/>
            <p:nvPr/>
          </p:nvSpPr>
          <p:spPr>
            <a:xfrm>
              <a:off x="6890873" y="6705273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6" name="Connecteur droit 685"/>
            <p:cNvSpPr/>
            <p:nvPr/>
          </p:nvSpPr>
          <p:spPr>
            <a:xfrm flipV="1">
              <a:off x="7255739" y="6256117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87" name="Connecteur droit 686"/>
            <p:cNvSpPr/>
            <p:nvPr/>
          </p:nvSpPr>
          <p:spPr>
            <a:xfrm flipV="1">
              <a:off x="7180376" y="6270789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88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28617" y="6344344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133837" y="6544855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0" name="Forme libre 689"/>
            <p:cNvSpPr/>
            <p:nvPr/>
          </p:nvSpPr>
          <p:spPr>
            <a:xfrm>
              <a:off x="5616376" y="5849622"/>
              <a:ext cx="936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dirty="0" smtClean="0"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Répartiteur 1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91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4377" y="6137623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2" name="Connecteur droit 691"/>
            <p:cNvSpPr/>
            <p:nvPr/>
          </p:nvSpPr>
          <p:spPr>
            <a:xfrm flipV="1">
              <a:off x="6120377" y="6255011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93" name="ZoneTexte 692"/>
            <p:cNvSpPr txBox="1"/>
            <p:nvPr/>
          </p:nvSpPr>
          <p:spPr>
            <a:xfrm>
              <a:off x="5866786" y="5988264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94" name="ZoneTexte 693"/>
            <p:cNvSpPr txBox="1"/>
            <p:nvPr/>
          </p:nvSpPr>
          <p:spPr>
            <a:xfrm>
              <a:off x="5666633" y="6704167"/>
              <a:ext cx="835485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bureaux / labos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95" name="Connecteur droit 694"/>
            <p:cNvSpPr/>
            <p:nvPr/>
          </p:nvSpPr>
          <p:spPr>
            <a:xfrm flipV="1">
              <a:off x="6031499" y="6255011"/>
              <a:ext cx="0" cy="349560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696" name="Connecteur droit 695"/>
            <p:cNvSpPr/>
            <p:nvPr/>
          </p:nvSpPr>
          <p:spPr>
            <a:xfrm flipV="1">
              <a:off x="5956136" y="6269683"/>
              <a:ext cx="0" cy="334888"/>
            </a:xfrm>
            <a:prstGeom prst="line">
              <a:avLst/>
            </a:prstGeom>
            <a:noFill/>
            <a:ln w="7200">
              <a:solidFill>
                <a:srgbClr val="0099FF"/>
              </a:solidFill>
              <a:prstDash val="solid"/>
            </a:ln>
          </p:spPr>
          <p:txBody>
            <a:bodyPr vert="horz" wrap="none" lIns="3600" tIns="3600" rIns="3600" bIns="36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697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4377" y="6343238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8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909597" y="6543749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9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899177" y="3868980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0" name="Forme libre 699"/>
            <p:cNvSpPr/>
            <p:nvPr/>
          </p:nvSpPr>
          <p:spPr>
            <a:xfrm>
              <a:off x="8813800" y="3076607"/>
              <a:ext cx="1051048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01" name="ZoneTexte 700"/>
            <p:cNvSpPr txBox="1"/>
            <p:nvPr/>
          </p:nvSpPr>
          <p:spPr>
            <a:xfrm>
              <a:off x="8905577" y="3214073"/>
              <a:ext cx="836897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pic>
          <p:nvPicPr>
            <p:cNvPr id="702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9072024" y="3585649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3" name="Forme libre 702"/>
            <p:cNvSpPr/>
            <p:nvPr/>
          </p:nvSpPr>
          <p:spPr>
            <a:xfrm>
              <a:off x="8674100" y="3145708"/>
              <a:ext cx="1046732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04" name="ZoneTexte 703"/>
            <p:cNvSpPr txBox="1"/>
            <p:nvPr/>
          </p:nvSpPr>
          <p:spPr>
            <a:xfrm>
              <a:off x="8761561" y="3283174"/>
              <a:ext cx="836897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pic>
          <p:nvPicPr>
            <p:cNvPr id="705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928008" y="3654750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6" name="Forme libre 705"/>
            <p:cNvSpPr/>
            <p:nvPr/>
          </p:nvSpPr>
          <p:spPr>
            <a:xfrm>
              <a:off x="8514366" y="3229007"/>
              <a:ext cx="1062450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07" name="ZoneTexte 706"/>
            <p:cNvSpPr txBox="1"/>
            <p:nvPr/>
          </p:nvSpPr>
          <p:spPr>
            <a:xfrm>
              <a:off x="8613955" y="3357433"/>
              <a:ext cx="844077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Serveurs calculs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708" name="Picture 23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783992" y="3738049"/>
              <a:ext cx="533520" cy="571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9" name="Forme libre 708"/>
            <p:cNvSpPr/>
            <p:nvPr/>
          </p:nvSpPr>
          <p:spPr>
            <a:xfrm>
              <a:off x="8824047" y="1178024"/>
              <a:ext cx="1017854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70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0" name="Cylindre 709"/>
            <p:cNvSpPr/>
            <p:nvPr/>
          </p:nvSpPr>
          <p:spPr>
            <a:xfrm>
              <a:off x="9204051" y="1746532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1" name="ZoneTexte 710"/>
            <p:cNvSpPr txBox="1"/>
            <p:nvPr/>
          </p:nvSpPr>
          <p:spPr>
            <a:xfrm>
              <a:off x="8918742" y="1315490"/>
              <a:ext cx="865493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sp>
          <p:nvSpPr>
            <p:cNvPr id="712" name="Forme libre 711"/>
            <p:cNvSpPr/>
            <p:nvPr/>
          </p:nvSpPr>
          <p:spPr>
            <a:xfrm>
              <a:off x="8674100" y="1255365"/>
              <a:ext cx="1046732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4" name="Cylindre 713"/>
            <p:cNvSpPr/>
            <p:nvPr/>
          </p:nvSpPr>
          <p:spPr>
            <a:xfrm>
              <a:off x="9060035" y="1823873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5" name="ZoneTexte 714"/>
            <p:cNvSpPr txBox="1"/>
            <p:nvPr/>
          </p:nvSpPr>
          <p:spPr>
            <a:xfrm>
              <a:off x="8774726" y="1392831"/>
              <a:ext cx="865493" cy="2949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dirty="0" smtClean="0">
                  <a:latin typeface="Liberation Sans" pitchFamily="18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 x 10G)</a:t>
              </a:r>
            </a:p>
          </p:txBody>
        </p:sp>
        <p:sp>
          <p:nvSpPr>
            <p:cNvPr id="716" name="Forme libre 715"/>
            <p:cNvSpPr/>
            <p:nvPr/>
          </p:nvSpPr>
          <p:spPr>
            <a:xfrm>
              <a:off x="8514366" y="1345663"/>
              <a:ext cx="1063194" cy="128220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C99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7" name="Cylindre 716"/>
            <p:cNvSpPr/>
            <p:nvPr/>
          </p:nvSpPr>
          <p:spPr>
            <a:xfrm>
              <a:off x="8916763" y="1914171"/>
              <a:ext cx="362099" cy="424136"/>
            </a:xfrm>
            <a:prstGeom prst="can">
              <a:avLst>
                <a:gd name="adj" fmla="val 27631"/>
              </a:avLst>
            </a:prstGeom>
            <a:solidFill>
              <a:srgbClr val="43A9C9"/>
            </a:solidFill>
            <a:ln w="3175">
              <a:solidFill>
                <a:srgbClr val="B8D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8" name="ZoneTexte 717"/>
            <p:cNvSpPr txBox="1"/>
            <p:nvPr/>
          </p:nvSpPr>
          <p:spPr>
            <a:xfrm>
              <a:off x="8616546" y="1474089"/>
              <a:ext cx="895309" cy="3130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dirty="0" smtClean="0"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Serveurs disques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</a:t>
              </a:r>
              <a:r>
                <a:rPr lang="fr-FR" sz="1000" b="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 x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10Gb/s)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19" name="Forme libre 718"/>
            <p:cNvSpPr/>
            <p:nvPr/>
          </p:nvSpPr>
          <p:spPr>
            <a:xfrm rot="20121614" flipV="1">
              <a:off x="7882567" y="5192319"/>
              <a:ext cx="613017" cy="1392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43A9C9">
                  <a:alpha val="50000"/>
                </a:srgbClr>
              </a:solidFill>
              <a:prstDash val="solid"/>
            </a:ln>
          </p:spPr>
          <p:txBody>
            <a:bodyPr vert="horz" wrap="none" lIns="18000" tIns="18000" rIns="18000" bIns="18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20" name="Forme libre 719"/>
            <p:cNvSpPr/>
            <p:nvPr/>
          </p:nvSpPr>
          <p:spPr>
            <a:xfrm rot="10800000" flipV="1">
              <a:off x="4292262" y="1820201"/>
              <a:ext cx="565933" cy="1110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43A9C9">
                  <a:alpha val="50000"/>
                </a:srgbClr>
              </a:solidFill>
              <a:prstDash val="solid"/>
            </a:ln>
          </p:spPr>
          <p:txBody>
            <a:bodyPr vert="horz" wrap="none" lIns="18000" tIns="18000" rIns="18000" bIns="18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21" name="ZoneTexte 720"/>
            <p:cNvSpPr txBox="1"/>
            <p:nvPr/>
          </p:nvSpPr>
          <p:spPr>
            <a:xfrm>
              <a:off x="5457683" y="724276"/>
              <a:ext cx="518732" cy="2064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10Gb/s</a:t>
              </a:r>
            </a:p>
          </p:txBody>
        </p:sp>
        <p:sp>
          <p:nvSpPr>
            <p:cNvPr id="722" name="ZoneTexte 721"/>
            <p:cNvSpPr txBox="1"/>
            <p:nvPr/>
          </p:nvSpPr>
          <p:spPr>
            <a:xfrm>
              <a:off x="3081419" y="721625"/>
              <a:ext cx="518732" cy="2064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r>
                <a:rPr lang="fr-FR" sz="14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10Gb/s</a:t>
              </a:r>
            </a:p>
          </p:txBody>
        </p:sp>
        <p:sp>
          <p:nvSpPr>
            <p:cNvPr id="724" name="Forme libre 723"/>
            <p:cNvSpPr/>
            <p:nvPr/>
          </p:nvSpPr>
          <p:spPr>
            <a:xfrm>
              <a:off x="816449" y="1403781"/>
              <a:ext cx="1048809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0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0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0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725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104450" y="1691781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6" name="ZoneTexte 725"/>
            <p:cNvSpPr txBox="1"/>
            <p:nvPr/>
          </p:nvSpPr>
          <p:spPr>
            <a:xfrm>
              <a:off x="1228209" y="1545143"/>
              <a:ext cx="256481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2920</a:t>
              </a:r>
              <a:endParaRPr lang="fr-FR" sz="1000" b="0" i="0" u="none" strike="noStrike" kern="1200" dirty="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27" name="ZoneTexte 726"/>
            <p:cNvSpPr txBox="1"/>
            <p:nvPr/>
          </p:nvSpPr>
          <p:spPr>
            <a:xfrm>
              <a:off x="855230" y="2193627"/>
              <a:ext cx="858440" cy="4424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err="1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0" i="0" u="none" strike="noStrike" kern="1200" dirty="0">
                  <a:ln>
                    <a:noFill/>
                  </a:ln>
                  <a:latin typeface="Liberation Sans" pitchFamily="18"/>
                  <a:ea typeface="WenQuanYi Zen Hei" pitchFamily="2"/>
                  <a:cs typeface="Lohit Devanagari" pitchFamily="2"/>
                </a:rPr>
                <a:t>(n x 1G)</a:t>
              </a:r>
            </a:p>
          </p:txBody>
        </p:sp>
        <p:sp>
          <p:nvSpPr>
            <p:cNvPr id="728" name="Connecteur droit 727"/>
            <p:cNvSpPr/>
            <p:nvPr/>
          </p:nvSpPr>
          <p:spPr>
            <a:xfrm flipV="1">
              <a:off x="1032449" y="1846221"/>
              <a:ext cx="144001" cy="35568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29" name="Connecteur droit 728"/>
            <p:cNvSpPr/>
            <p:nvPr/>
          </p:nvSpPr>
          <p:spPr>
            <a:xfrm flipH="1" flipV="1">
              <a:off x="1295896" y="1846220"/>
              <a:ext cx="5220" cy="349561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30" name="Connecteur droit 729"/>
            <p:cNvSpPr/>
            <p:nvPr/>
          </p:nvSpPr>
          <p:spPr>
            <a:xfrm flipH="1" flipV="1">
              <a:off x="1372224" y="1823873"/>
              <a:ext cx="236225" cy="371908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31" name="Forme libre 730"/>
            <p:cNvSpPr/>
            <p:nvPr/>
          </p:nvSpPr>
          <p:spPr>
            <a:xfrm>
              <a:off x="960465" y="1528747"/>
              <a:ext cx="1060837" cy="187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FE7E5">
                <a:alpha val="95000"/>
              </a:srgbClr>
            </a:solidFill>
            <a:ln w="0">
              <a:solidFill>
                <a:srgbClr val="808080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atte">
              <a:bevelT/>
            </a:sp3d>
          </p:spPr>
          <p:txBody>
            <a:bodyPr vert="horz" wrap="none" lIns="0" tIns="0" rIns="0" bIns="0" anchor="b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>
                  <a:solidFill>
                    <a:srgbClr val="666666"/>
                  </a:solidFill>
                </a:defRPr>
              </a:pPr>
              <a:r>
                <a:rPr lang="fr-FR" sz="1000" b="1" i="0" u="none" strike="noStrike" kern="1200" dirty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Baie non </a:t>
              </a:r>
              <a:r>
                <a:rPr lang="fr-FR" sz="1000" b="1" i="0" u="none" strike="noStrike" kern="1200" dirty="0" smtClean="0">
                  <a:ln>
                    <a:noFill/>
                  </a:ln>
                  <a:solidFill>
                    <a:srgbClr val="66666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redondée</a:t>
              </a:r>
              <a:endParaRPr lang="fr-FR" sz="1000" b="1" i="0" u="none" strike="noStrike" kern="1200" dirty="0">
                <a:ln>
                  <a:noFill/>
                </a:ln>
                <a:solidFill>
                  <a:srgbClr val="66666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pic>
          <p:nvPicPr>
            <p:cNvPr id="732" name="Picture 4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248466" y="1816747"/>
              <a:ext cx="421560" cy="15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3" name="ZoneTexte 732"/>
            <p:cNvSpPr txBox="1"/>
            <p:nvPr/>
          </p:nvSpPr>
          <p:spPr>
            <a:xfrm>
              <a:off x="1282874" y="1665588"/>
              <a:ext cx="435183" cy="1565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HP 2910</a:t>
              </a:r>
              <a:endParaRPr lang="fr-FR" sz="1000" b="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34" name="ZoneTexte 733"/>
            <p:cNvSpPr txBox="1"/>
            <p:nvPr/>
          </p:nvSpPr>
          <p:spPr>
            <a:xfrm>
              <a:off x="997354" y="2305032"/>
              <a:ext cx="862224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ou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critiques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35" name="ZoneTexte 734"/>
            <p:cNvSpPr txBox="1"/>
            <p:nvPr/>
          </p:nvSpPr>
          <p:spPr>
            <a:xfrm>
              <a:off x="1053299" y="2935473"/>
              <a:ext cx="750334" cy="1252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AD1,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dns1</a:t>
              </a: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, </a:t>
              </a:r>
              <a:r>
                <a:rPr lang="fr-FR" sz="800" b="0" i="0" u="none" strike="noStrike" kern="1200" dirty="0" err="1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gasper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36" name="Connecteur droit 735"/>
            <p:cNvSpPr/>
            <p:nvPr/>
          </p:nvSpPr>
          <p:spPr>
            <a:xfrm flipV="1">
              <a:off x="1176465" y="1931260"/>
              <a:ext cx="179984" cy="39560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37" name="Connecteur droit 736"/>
            <p:cNvSpPr/>
            <p:nvPr/>
          </p:nvSpPr>
          <p:spPr>
            <a:xfrm flipH="1" flipV="1">
              <a:off x="1428779" y="1958596"/>
              <a:ext cx="5859" cy="368270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38" name="Connecteur droit 737"/>
            <p:cNvSpPr/>
            <p:nvPr/>
          </p:nvSpPr>
          <p:spPr>
            <a:xfrm flipH="1" flipV="1">
              <a:off x="1526010" y="1958600"/>
              <a:ext cx="226456" cy="362147"/>
            </a:xfrm>
            <a:prstGeom prst="line">
              <a:avLst/>
            </a:prstGeom>
            <a:noFill/>
            <a:ln w="18000">
              <a:solidFill>
                <a:srgbClr val="0099FF"/>
              </a:solidFill>
              <a:prstDash val="solid"/>
            </a:ln>
          </p:spPr>
          <p:txBody>
            <a:bodyPr vert="horz" wrap="none" lIns="9000" tIns="9000" rIns="9000" bIns="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WenQuanYi Zen Hei" pitchFamily="2"/>
                <a:cs typeface="Lohit Devanagari" pitchFamily="2"/>
              </a:endParaRPr>
            </a:p>
          </p:txBody>
        </p:sp>
        <p:sp>
          <p:nvSpPr>
            <p:cNvPr id="739" name="ZoneTexte 738"/>
            <p:cNvSpPr txBox="1"/>
            <p:nvPr/>
          </p:nvSpPr>
          <p:spPr>
            <a:xfrm>
              <a:off x="7998893" y="6348183"/>
              <a:ext cx="785728" cy="4695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err="1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svc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 </a:t>
              </a: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importants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b="1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non </a:t>
              </a:r>
              <a:r>
                <a:rPr lang="fr-FR" sz="1000" b="1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redondés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fr-FR" sz="1000" i="0" u="none" strike="noStrike" kern="1200" dirty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(2n x </a:t>
              </a:r>
              <a:r>
                <a:rPr lang="fr-FR" sz="1000" i="0" u="none" strike="noStrike" kern="1200" dirty="0" smtClean="0">
                  <a:ln>
                    <a:noFill/>
                  </a:ln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1Gb/s)</a:t>
              </a:r>
              <a:endParaRPr lang="fr-FR" sz="1000" i="0" u="none" strike="noStrike" kern="1200" dirty="0">
                <a:ln>
                  <a:noFill/>
                </a:ln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  <p:cxnSp>
          <p:nvCxnSpPr>
            <p:cNvPr id="740" name="Connecteur droit avec flèche 739"/>
            <p:cNvCxnSpPr/>
            <p:nvPr/>
          </p:nvCxnSpPr>
          <p:spPr>
            <a:xfrm flipH="1">
              <a:off x="6147297" y="847725"/>
              <a:ext cx="59307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beve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1" name="Picture 49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3687660" y="2479818"/>
              <a:ext cx="344520" cy="504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2" name="Picture 49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5770260" y="2479818"/>
              <a:ext cx="344520" cy="5043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3" name="ZoneTexte 742"/>
            <p:cNvSpPr txBox="1"/>
            <p:nvPr/>
          </p:nvSpPr>
          <p:spPr>
            <a:xfrm>
              <a:off x="2430421" y="4962534"/>
              <a:ext cx="828047" cy="2504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ctr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NAS, VM </a:t>
              </a: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critiques…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800">
                  <a:solidFill>
                    <a:srgbClr val="5C8526"/>
                  </a:solidFill>
                </a:defRPr>
              </a:pPr>
              <a:r>
                <a:rPr lang="fr-FR" sz="800" b="0" i="0" u="none" strike="noStrike" kern="1200" dirty="0" smtClean="0">
                  <a:ln>
                    <a:noFill/>
                  </a:ln>
                  <a:solidFill>
                    <a:srgbClr val="5C8526"/>
                  </a:solidFill>
                  <a:latin typeface="Calibri" panose="020F0502020204030204" pitchFamily="34" charset="0"/>
                  <a:ea typeface="WenQuanYi Zen Hei" pitchFamily="2"/>
                  <a:cs typeface="Lohit Devanagari" pitchFamily="2"/>
                </a:rPr>
                <a:t>+ SR</a:t>
              </a:r>
              <a:endParaRPr lang="fr-FR" sz="800" b="0" i="0" u="none" strike="noStrike" kern="1200" dirty="0">
                <a:ln>
                  <a:noFill/>
                </a:ln>
                <a:solidFill>
                  <a:srgbClr val="5C8526"/>
                </a:solidFill>
                <a:latin typeface="Calibri" panose="020F0502020204030204" pitchFamily="34" charset="0"/>
                <a:ea typeface="WenQuanYi Zen Hei" pitchFamily="2"/>
                <a:cs typeface="Lohit Devanagar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3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259632" y="0"/>
            <a:ext cx="7400925" cy="706090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Infrastructure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l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ogicielle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971600" y="1124744"/>
            <a:ext cx="8172400" cy="5184576"/>
          </a:xfrm>
        </p:spPr>
        <p:txBody>
          <a:bodyPr/>
          <a:lstStyle/>
          <a:p>
            <a:pPr eaLnBrk="1" hangingPunct="1"/>
            <a:r>
              <a:rPr lang="fr-FR" sz="2800" dirty="0" smtClean="0"/>
              <a:t>Si possible utiliser les mécanismes de redondance intrinsèques des services ou bien de type </a:t>
            </a:r>
            <a:r>
              <a:rPr lang="fr-FR" sz="2800" dirty="0" err="1" smtClean="0"/>
              <a:t>heartbeat</a:t>
            </a:r>
            <a:r>
              <a:rPr lang="fr-FR" sz="2800" dirty="0"/>
              <a:t>.</a:t>
            </a:r>
            <a:endParaRPr lang="fr-FR" sz="2800" dirty="0" smtClean="0"/>
          </a:p>
          <a:p>
            <a:pPr eaLnBrk="1" hangingPunct="1"/>
            <a:r>
              <a:rPr lang="fr-FR" sz="2800" dirty="0" smtClean="0"/>
              <a:t>Autant que possible virtualiser les services.</a:t>
            </a:r>
          </a:p>
          <a:p>
            <a:pPr eaLnBrk="1" hangingPunct="1"/>
            <a:r>
              <a:rPr lang="fr-FR" sz="2800" dirty="0" smtClean="0"/>
              <a:t>S’appuyer sur un système de fichier partagé entre les deux salles.</a:t>
            </a:r>
          </a:p>
          <a:p>
            <a:pPr lvl="1" eaLnBrk="1" hangingPunct="1"/>
            <a:r>
              <a:rPr lang="fr-FR" sz="2400" dirty="0" err="1" smtClean="0"/>
              <a:t>Ceph</a:t>
            </a:r>
            <a:r>
              <a:rPr lang="fr-FR" sz="2400" dirty="0" smtClean="0"/>
              <a:t> </a:t>
            </a:r>
          </a:p>
          <a:p>
            <a:pPr eaLnBrk="1" hangingPunct="1"/>
            <a:r>
              <a:rPr lang="fr-FR" sz="2800" dirty="0" smtClean="0"/>
              <a:t>S’appuyer sur une solution de virtualisation « simple » mais suffisante</a:t>
            </a:r>
          </a:p>
          <a:p>
            <a:pPr lvl="1" eaLnBrk="1" hangingPunct="1"/>
            <a:r>
              <a:rPr lang="fr-FR" sz="2400" dirty="0" err="1" smtClean="0"/>
              <a:t>Proxmox</a:t>
            </a:r>
            <a:endParaRPr lang="fr-FR" sz="2400" dirty="0" smtClean="0"/>
          </a:p>
          <a:p>
            <a:pPr lvl="1" eaLnBrk="1" hangingPunct="1"/>
            <a:r>
              <a:rPr lang="fr-FR" sz="2400" dirty="0" smtClean="0"/>
              <a:t>En répartissant les hyperviseurs dans les deux salles </a:t>
            </a:r>
            <a:endParaRPr lang="fr-FR" sz="2400" dirty="0"/>
          </a:p>
          <a:p>
            <a:pPr eaLnBrk="1" hangingPunct="1"/>
            <a:r>
              <a:rPr lang="fr-FR" sz="2800" dirty="0" smtClean="0"/>
              <a:t>Voir les présentations des jours suivants sur CEPH/</a:t>
            </a:r>
            <a:r>
              <a:rPr lang="fr-FR" sz="2800" dirty="0" err="1" smtClean="0"/>
              <a:t>proxmox</a:t>
            </a:r>
            <a:r>
              <a:rPr lang="fr-FR" sz="2800" dirty="0" smtClean="0"/>
              <a:t>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0714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259632" y="0"/>
            <a:ext cx="7400925" cy="706090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Organisation 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971600" y="1124744"/>
            <a:ext cx="8172400" cy="5472608"/>
          </a:xfrm>
        </p:spPr>
        <p:txBody>
          <a:bodyPr/>
          <a:lstStyle/>
          <a:p>
            <a:pPr eaLnBrk="1" hangingPunct="1"/>
            <a:r>
              <a:rPr lang="fr-FR" sz="2800" dirty="0" smtClean="0"/>
              <a:t>Une nouvelle infrastructure implique de réécrire/ repenser les procédures</a:t>
            </a:r>
          </a:p>
          <a:p>
            <a:pPr lvl="1" eaLnBrk="1" hangingPunct="1"/>
            <a:r>
              <a:rPr lang="fr-FR" sz="2400" dirty="0" smtClean="0"/>
              <a:t>Intervention sur le matériel</a:t>
            </a:r>
          </a:p>
          <a:p>
            <a:pPr lvl="1" eaLnBrk="1" hangingPunct="1"/>
            <a:r>
              <a:rPr lang="fr-FR" sz="2400" dirty="0" smtClean="0"/>
              <a:t>Migration de version</a:t>
            </a:r>
          </a:p>
          <a:p>
            <a:pPr lvl="1" eaLnBrk="1" hangingPunct="1"/>
            <a:r>
              <a:rPr lang="fr-FR" sz="2400" dirty="0" smtClean="0"/>
              <a:t>Intervention hardware</a:t>
            </a:r>
          </a:p>
          <a:p>
            <a:pPr lvl="1" eaLnBrk="1" hangingPunct="1"/>
            <a:r>
              <a:rPr lang="fr-FR" sz="2400" dirty="0" smtClean="0"/>
              <a:t>….</a:t>
            </a:r>
            <a:endParaRPr lang="fr-FR" sz="2400" dirty="0"/>
          </a:p>
          <a:p>
            <a:pPr eaLnBrk="1" hangingPunct="1"/>
            <a:r>
              <a:rPr lang="fr-FR" sz="2800" dirty="0" smtClean="0"/>
              <a:t>Imaginer de nouvelles procédures</a:t>
            </a:r>
          </a:p>
          <a:p>
            <a:pPr lvl="1" eaLnBrk="1" hangingPunct="1"/>
            <a:r>
              <a:rPr lang="fr-FR" sz="2400" dirty="0" smtClean="0"/>
              <a:t>Arrêt d’une salle</a:t>
            </a:r>
          </a:p>
          <a:p>
            <a:pPr lvl="1" eaLnBrk="1" hangingPunct="1"/>
            <a:r>
              <a:rPr lang="fr-FR" sz="2400" dirty="0" smtClean="0"/>
              <a:t>Migration de service</a:t>
            </a:r>
          </a:p>
          <a:p>
            <a:pPr lvl="1" eaLnBrk="1" hangingPunct="1"/>
            <a:r>
              <a:rPr lang="fr-FR" sz="2400" dirty="0" smtClean="0"/>
              <a:t>Penser les évolutions différemment</a:t>
            </a:r>
          </a:p>
          <a:p>
            <a:pPr eaLnBrk="1" hangingPunct="1"/>
            <a:r>
              <a:rPr lang="fr-FR" sz="2800" dirty="0" smtClean="0"/>
              <a:t>Penser la mise en place de nouveaux services ou évolutions dans cette nouvelle infrastructure. </a:t>
            </a:r>
          </a:p>
          <a:p>
            <a:pPr eaLnBrk="1" hangingPunct="1"/>
            <a:endParaRPr lang="fr-FR" sz="2800" dirty="0"/>
          </a:p>
          <a:p>
            <a:pPr eaLnBrk="1" hangingPunct="1"/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25762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7400925" cy="2938338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Ou : comment on a repensé nos infrastructures pour augmenter la disponibilité des services informatiques du laboratoire </a:t>
            </a:r>
            <a:b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</a:b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/>
            </a:r>
            <a:b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</a:b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/>
            </a:r>
            <a:b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</a:b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JI2014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63688" y="5949280"/>
            <a:ext cx="6336704" cy="72008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/>
              <a:t>ASR du LAPP/LAPTH</a:t>
            </a:r>
          </a:p>
        </p:txBody>
      </p:sp>
    </p:spTree>
    <p:extLst>
      <p:ext uri="{BB962C8B-B14F-4D97-AF65-F5344CB8AC3E}">
        <p14:creationId xmlns:p14="http://schemas.microsoft.com/office/powerpoint/2010/main" val="32569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259632" y="0"/>
            <a:ext cx="7400925" cy="706090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Etat des lieux 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971600" y="1124744"/>
            <a:ext cx="8172400" cy="5184576"/>
          </a:xfrm>
        </p:spPr>
        <p:txBody>
          <a:bodyPr/>
          <a:lstStyle/>
          <a:p>
            <a:pPr eaLnBrk="1" hangingPunct="1"/>
            <a:r>
              <a:rPr lang="fr-FR" sz="2800" dirty="0" smtClean="0"/>
              <a:t>Au niveau infrastructure réseau il ne nous reste plus qu’a changer le cœur de réseau</a:t>
            </a:r>
          </a:p>
          <a:p>
            <a:pPr lvl="1" eaLnBrk="1" hangingPunct="1"/>
            <a:r>
              <a:rPr lang="fr-FR" sz="2400" dirty="0" smtClean="0"/>
              <a:t>En deux étapes ou une ? </a:t>
            </a:r>
          </a:p>
          <a:p>
            <a:pPr eaLnBrk="1" hangingPunct="1"/>
            <a:r>
              <a:rPr lang="fr-FR" sz="2800" dirty="0" smtClean="0"/>
              <a:t>Au niveau logicielle, de nombreux services se trouvent hébergés sur la plateforme virtualisé (</a:t>
            </a:r>
            <a:r>
              <a:rPr lang="fr-FR" sz="2800" dirty="0" err="1" smtClean="0"/>
              <a:t>proxmox</a:t>
            </a:r>
            <a:r>
              <a:rPr lang="fr-FR" sz="2800" dirty="0" smtClean="0"/>
              <a:t>/</a:t>
            </a:r>
            <a:r>
              <a:rPr lang="fr-FR" sz="2800" dirty="0" err="1" smtClean="0"/>
              <a:t>ceph</a:t>
            </a:r>
            <a:r>
              <a:rPr lang="fr-FR" sz="2800" dirty="0" smtClean="0"/>
              <a:t>) </a:t>
            </a:r>
          </a:p>
          <a:p>
            <a:pPr lvl="1" eaLnBrk="1" hangingPunct="1"/>
            <a:r>
              <a:rPr lang="fr-FR" sz="2400" dirty="0" smtClean="0"/>
              <a:t>Des AD, serveurs d’impression, serveur web, des machines du cluster interactif du labo, DNS, le </a:t>
            </a:r>
            <a:r>
              <a:rPr lang="fr-FR" sz="2400" dirty="0" err="1" smtClean="0"/>
              <a:t>owncloud</a:t>
            </a:r>
            <a:r>
              <a:rPr lang="fr-FR" sz="2400" dirty="0" smtClean="0"/>
              <a:t>, des services liés à des expériences,…..</a:t>
            </a:r>
          </a:p>
          <a:p>
            <a:pPr eaLnBrk="1" hangingPunct="1"/>
            <a:r>
              <a:rPr lang="fr-FR" sz="2800" dirty="0" smtClean="0"/>
              <a:t>On doit encore </a:t>
            </a:r>
            <a:r>
              <a:rPr lang="fr-FR" sz="2800" dirty="0"/>
              <a:t>é</a:t>
            </a:r>
            <a:r>
              <a:rPr lang="fr-FR" sz="2800" dirty="0" smtClean="0"/>
              <a:t>prouver l’organisation et surtout les différentes procédures correspondants à cette nouvelle infrastructure.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780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259632" y="0"/>
            <a:ext cx="7400925" cy="706090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Conclusion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971600" y="908720"/>
            <a:ext cx="8172400" cy="5184576"/>
          </a:xfrm>
        </p:spPr>
        <p:txBody>
          <a:bodyPr/>
          <a:lstStyle/>
          <a:p>
            <a:pPr eaLnBrk="1" hangingPunct="1"/>
            <a:r>
              <a:rPr lang="fr-FR" sz="2800" dirty="0" smtClean="0"/>
              <a:t>Approche globale du support général du laboratoire, impliquant toutes les composantes (le réseau, la supervision </a:t>
            </a:r>
            <a:r>
              <a:rPr lang="fr-FR" sz="2800" dirty="0" smtClean="0"/>
              <a:t>de l’infrastructure</a:t>
            </a:r>
            <a:r>
              <a:rPr lang="fr-FR" sz="2800" dirty="0" smtClean="0"/>
              <a:t>, le monde </a:t>
            </a:r>
            <a:r>
              <a:rPr lang="fr-FR" sz="2800" dirty="0" err="1" smtClean="0"/>
              <a:t>windows</a:t>
            </a:r>
            <a:r>
              <a:rPr lang="fr-FR" sz="2800" dirty="0" smtClean="0"/>
              <a:t>, le monde linux,…).</a:t>
            </a:r>
          </a:p>
          <a:p>
            <a:pPr marL="0" indent="0" eaLnBrk="1" hangingPunct="1">
              <a:buNone/>
            </a:pPr>
            <a:endParaRPr lang="fr-FR" sz="2800" dirty="0" smtClean="0"/>
          </a:p>
          <a:p>
            <a:pPr eaLnBrk="1" hangingPunct="1"/>
            <a:r>
              <a:rPr lang="fr-FR" sz="2800" dirty="0" smtClean="0"/>
              <a:t>Apporte un plus vis-à-vis des utilisateurs mais aussi des capacités d’actions pour le services (mise à jours, </a:t>
            </a:r>
            <a:r>
              <a:rPr lang="fr-FR" sz="2800" dirty="0"/>
              <a:t>é</a:t>
            </a:r>
            <a:r>
              <a:rPr lang="fr-FR" sz="2800" dirty="0" smtClean="0"/>
              <a:t>volution, validation,…)</a:t>
            </a:r>
          </a:p>
          <a:p>
            <a:pPr eaLnBrk="1" hangingPunct="1"/>
            <a:endParaRPr lang="fr-FR" sz="2800" dirty="0" smtClean="0"/>
          </a:p>
          <a:p>
            <a:pPr eaLnBrk="1" hangingPunct="1"/>
            <a:r>
              <a:rPr lang="fr-FR" sz="2800" dirty="0" smtClean="0"/>
              <a:t>Toute évolution tout nouveau service doit </a:t>
            </a:r>
            <a:r>
              <a:rPr lang="fr-FR" sz="2800" dirty="0"/>
              <a:t>ê</a:t>
            </a:r>
            <a:r>
              <a:rPr lang="fr-FR" sz="2800" dirty="0" smtClean="0"/>
              <a:t>tre pensé dans cette nouvelle infrastructure</a:t>
            </a:r>
          </a:p>
          <a:p>
            <a:pPr lvl="1" eaLnBrk="1" hangingPunct="1"/>
            <a:r>
              <a:rPr lang="fr-FR" sz="2400" dirty="0" smtClean="0"/>
              <a:t>Quel est la criticité du service ? Comment le rendre redondant ?,…..      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117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259632" y="0"/>
            <a:ext cx="7400925" cy="706090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Question </a:t>
            </a: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971600" y="908720"/>
            <a:ext cx="8172400" cy="5184576"/>
          </a:xfrm>
        </p:spPr>
        <p:txBody>
          <a:bodyPr/>
          <a:lstStyle/>
          <a:p>
            <a:pPr eaLnBrk="1" hangingPunct="1"/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453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706090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Plan 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971600" y="1124744"/>
            <a:ext cx="7776864" cy="5256584"/>
          </a:xfrm>
        </p:spPr>
        <p:txBody>
          <a:bodyPr/>
          <a:lstStyle/>
          <a:p>
            <a:pPr eaLnBrk="1" hangingPunct="1"/>
            <a:r>
              <a:rPr lang="fr-FR" dirty="0" smtClean="0"/>
              <a:t>Le pourquoi</a:t>
            </a:r>
          </a:p>
          <a:p>
            <a:pPr lvl="1" eaLnBrk="1" hangingPunct="1"/>
            <a:r>
              <a:rPr lang="fr-FR" dirty="0" smtClean="0"/>
              <a:t>Les approches </a:t>
            </a:r>
          </a:p>
          <a:p>
            <a:pPr eaLnBrk="1" hangingPunct="1"/>
            <a:r>
              <a:rPr lang="fr-FR" dirty="0" smtClean="0"/>
              <a:t>Le comment </a:t>
            </a:r>
          </a:p>
          <a:p>
            <a:pPr lvl="1" eaLnBrk="1" hangingPunct="1"/>
            <a:r>
              <a:rPr lang="fr-FR" dirty="0" smtClean="0"/>
              <a:t>Infrastructure de base</a:t>
            </a:r>
          </a:p>
          <a:p>
            <a:pPr lvl="1" eaLnBrk="1" hangingPunct="1"/>
            <a:r>
              <a:rPr lang="fr-FR" dirty="0" smtClean="0"/>
              <a:t>Infrastructure réseau</a:t>
            </a:r>
          </a:p>
          <a:p>
            <a:pPr lvl="1" eaLnBrk="1" hangingPunct="1"/>
            <a:r>
              <a:rPr lang="fr-FR" dirty="0" smtClean="0"/>
              <a:t>Infrastructure logicielle</a:t>
            </a:r>
          </a:p>
          <a:p>
            <a:pPr lvl="1" eaLnBrk="1" hangingPunct="1"/>
            <a:r>
              <a:rPr lang="fr-FR" dirty="0" smtClean="0"/>
              <a:t>Organisation</a:t>
            </a:r>
          </a:p>
          <a:p>
            <a:pPr eaLnBrk="1" hangingPunct="1"/>
            <a:r>
              <a:rPr lang="fr-FR" dirty="0" smtClean="0"/>
              <a:t>Le quand</a:t>
            </a:r>
          </a:p>
          <a:p>
            <a:pPr lvl="1" eaLnBrk="1" hangingPunct="1"/>
            <a:r>
              <a:rPr lang="fr-FR" dirty="0" smtClean="0"/>
              <a:t>Etat des lieux</a:t>
            </a:r>
          </a:p>
          <a:p>
            <a:pPr eaLnBrk="1" hangingPunct="1"/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259632" y="0"/>
            <a:ext cx="7400925" cy="706090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Pourquoi 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971600" y="1196752"/>
            <a:ext cx="8172400" cy="5184576"/>
          </a:xfrm>
        </p:spPr>
        <p:txBody>
          <a:bodyPr/>
          <a:lstStyle/>
          <a:p>
            <a:pPr eaLnBrk="1" hangingPunct="1"/>
            <a:r>
              <a:rPr lang="fr-FR" sz="2800" dirty="0" smtClean="0"/>
              <a:t>Volonté de fournir des services informatiques avec un niveau de redondance/disponibilité « important ».</a:t>
            </a:r>
          </a:p>
          <a:p>
            <a:pPr lvl="1" eaLnBrk="1" hangingPunct="1"/>
            <a:r>
              <a:rPr lang="fr-FR" sz="2400" dirty="0" smtClean="0"/>
              <a:t>Services aux utilisateurs (wiki, web, AD, Git, Messagerie, BDD…)</a:t>
            </a:r>
          </a:p>
          <a:p>
            <a:pPr lvl="1" eaLnBrk="1" hangingPunct="1"/>
            <a:r>
              <a:rPr lang="fr-FR" sz="2400" dirty="0" smtClean="0"/>
              <a:t>Services aux expériences (portail, machines de développement, maquette, BDD…)</a:t>
            </a:r>
          </a:p>
          <a:p>
            <a:pPr lvl="1" eaLnBrk="1" hangingPunct="1"/>
            <a:r>
              <a:rPr lang="fr-FR" sz="2400" dirty="0" smtClean="0"/>
              <a:t>Services pour le Service Info (DNS, DHCP, BDD, gestionnaire de parc, </a:t>
            </a:r>
            <a:r>
              <a:rPr lang="fr-FR" sz="2400" dirty="0" err="1" smtClean="0"/>
              <a:t>syslog</a:t>
            </a:r>
            <a:r>
              <a:rPr lang="fr-FR" sz="2400" dirty="0" smtClean="0"/>
              <a:t>, …)     </a:t>
            </a:r>
          </a:p>
          <a:p>
            <a:pPr eaLnBrk="1" hangingPunct="1"/>
            <a:r>
              <a:rPr lang="fr-FR" sz="2800" dirty="0" smtClean="0"/>
              <a:t>Volonté d’avoir une approche globale.</a:t>
            </a:r>
          </a:p>
          <a:p>
            <a:pPr lvl="1" eaLnBrk="1" hangingPunct="1"/>
            <a:r>
              <a:rPr lang="fr-FR" sz="2400" dirty="0" smtClean="0"/>
              <a:t>En abordant le problème à la fois par le coté infrastructure matérielle, </a:t>
            </a:r>
            <a:r>
              <a:rPr lang="fr-FR" sz="2400" dirty="0" smtClean="0"/>
              <a:t>logiciel, organisation,..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0829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259632" y="13760"/>
            <a:ext cx="7400925" cy="706090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Pourquoi 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971600" y="1196752"/>
            <a:ext cx="8172400" cy="5184576"/>
          </a:xfrm>
        </p:spPr>
        <p:txBody>
          <a:bodyPr/>
          <a:lstStyle/>
          <a:p>
            <a:pPr eaLnBrk="1" hangingPunct="1"/>
            <a:r>
              <a:rPr lang="fr-FR" sz="2800" dirty="0" smtClean="0"/>
              <a:t>Au niveau des utilisateurs/des expériences cela permet </a:t>
            </a:r>
          </a:p>
          <a:p>
            <a:pPr lvl="1" eaLnBrk="1" hangingPunct="1"/>
            <a:r>
              <a:rPr lang="fr-FR" sz="2400" dirty="0" smtClean="0"/>
              <a:t>D’assurer un certain niveau de service</a:t>
            </a:r>
          </a:p>
          <a:p>
            <a:pPr eaLnBrk="1" hangingPunct="1"/>
            <a:r>
              <a:rPr lang="fr-FR" sz="2800" dirty="0" smtClean="0"/>
              <a:t>Au niveau du service informatique</a:t>
            </a:r>
          </a:p>
          <a:p>
            <a:pPr lvl="1" eaLnBrk="1" hangingPunct="1"/>
            <a:r>
              <a:rPr lang="fr-FR" sz="2400" dirty="0" smtClean="0"/>
              <a:t>Idem </a:t>
            </a:r>
          </a:p>
          <a:p>
            <a:pPr lvl="1" eaLnBrk="1" hangingPunct="1"/>
            <a:r>
              <a:rPr lang="fr-FR" sz="2400" dirty="0" smtClean="0"/>
              <a:t>Permet également d’effectuer des migrations/évolutions/validations de façon transparentes et plus sures.</a:t>
            </a:r>
          </a:p>
          <a:p>
            <a:pPr eaLnBrk="1" hangingPunct="1"/>
            <a:r>
              <a:rPr lang="fr-FR" sz="2800" dirty="0" smtClean="0"/>
              <a:t>Une opportunité</a:t>
            </a:r>
          </a:p>
          <a:p>
            <a:pPr lvl="1" eaLnBrk="1" hangingPunct="1"/>
            <a:r>
              <a:rPr lang="fr-FR" sz="2400" dirty="0" smtClean="0"/>
              <a:t>Mise à disposition d’une seconde salle informatique.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01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259632" y="0"/>
            <a:ext cx="7400925" cy="706090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Les approches 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971600" y="980728"/>
            <a:ext cx="8172400" cy="5184576"/>
          </a:xfrm>
        </p:spPr>
        <p:txBody>
          <a:bodyPr/>
          <a:lstStyle/>
          <a:p>
            <a:pPr eaLnBrk="1" hangingPunct="1"/>
            <a:r>
              <a:rPr lang="fr-FR" sz="2800" dirty="0" smtClean="0"/>
              <a:t>S’appuyer sur une infrastructure « répartie » </a:t>
            </a:r>
          </a:p>
          <a:p>
            <a:pPr lvl="1" eaLnBrk="1" hangingPunct="1"/>
            <a:r>
              <a:rPr lang="fr-FR" sz="2400" dirty="0" smtClean="0"/>
              <a:t>Energie, connectivité réseau,….</a:t>
            </a:r>
          </a:p>
          <a:p>
            <a:pPr eaLnBrk="1" hangingPunct="1"/>
            <a:r>
              <a:rPr lang="fr-FR" sz="2800" dirty="0"/>
              <a:t>S’appuyer sur la virtualisation et notamment sur la redistribution des machines virtuelles sur l’infrastructure.</a:t>
            </a:r>
          </a:p>
          <a:p>
            <a:pPr lvl="1" eaLnBrk="1" hangingPunct="1"/>
            <a:r>
              <a:rPr lang="fr-FR" sz="2400" dirty="0"/>
              <a:t>Hyperviseur</a:t>
            </a:r>
          </a:p>
          <a:p>
            <a:pPr lvl="1" eaLnBrk="1" hangingPunct="1"/>
            <a:r>
              <a:rPr lang="fr-FR" sz="2400" dirty="0"/>
              <a:t>Système de fichier distribué  </a:t>
            </a:r>
            <a:endParaRPr lang="fr-FR" sz="2400" dirty="0" smtClean="0"/>
          </a:p>
          <a:p>
            <a:pPr eaLnBrk="1" hangingPunct="1"/>
            <a:r>
              <a:rPr lang="fr-FR" sz="2800" dirty="0" smtClean="0"/>
              <a:t>S’appuyer sur des services distribuables</a:t>
            </a:r>
          </a:p>
          <a:p>
            <a:pPr lvl="1" eaLnBrk="1" hangingPunct="1"/>
            <a:r>
              <a:rPr lang="fr-FR" sz="2400" dirty="0"/>
              <a:t>R</a:t>
            </a:r>
            <a:r>
              <a:rPr lang="fr-FR" sz="2400" dirty="0" smtClean="0"/>
              <a:t>épartition de charge native, round robin,….</a:t>
            </a:r>
          </a:p>
          <a:p>
            <a:pPr eaLnBrk="1" hangingPunct="1"/>
            <a:r>
              <a:rPr lang="fr-FR" sz="2800" dirty="0" smtClean="0"/>
              <a:t>Repenser procédures et organisation dans ce nouveau contexte.</a:t>
            </a:r>
            <a:endParaRPr lang="fr-FR" dirty="0" smtClean="0"/>
          </a:p>
          <a:p>
            <a:pPr eaLnBrk="1" hangingPunct="1"/>
            <a:r>
              <a:rPr lang="fr-FR" sz="2800" dirty="0" smtClean="0"/>
              <a:t>Croiser les doigts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249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259632" y="0"/>
            <a:ext cx="7400925" cy="706090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Infrastructure de base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971600" y="908720"/>
            <a:ext cx="8172400" cy="5184576"/>
          </a:xfrm>
        </p:spPr>
        <p:txBody>
          <a:bodyPr/>
          <a:lstStyle/>
          <a:p>
            <a:pPr eaLnBrk="1" hangingPunct="1"/>
            <a:r>
              <a:rPr lang="fr-FR" sz="2800" dirty="0" smtClean="0"/>
              <a:t>Une salle dans les locaux historiques du LAPP</a:t>
            </a:r>
          </a:p>
          <a:p>
            <a:pPr lvl="1" eaLnBrk="1" hangingPunct="1"/>
            <a:r>
              <a:rPr lang="fr-FR" sz="2400" dirty="0" smtClean="0"/>
              <a:t>70 m</a:t>
            </a:r>
            <a:r>
              <a:rPr lang="fr-FR" sz="2400" baseline="30000" dirty="0" smtClean="0"/>
              <a:t>2</a:t>
            </a:r>
            <a:r>
              <a:rPr lang="fr-FR" sz="2400" dirty="0" smtClean="0"/>
              <a:t>, extinction incendie par gaz, </a:t>
            </a:r>
            <a:r>
              <a:rPr lang="fr-FR" sz="2400" dirty="0" smtClean="0"/>
              <a:t>onduleurs </a:t>
            </a:r>
            <a:r>
              <a:rPr lang="fr-FR" sz="2400" dirty="0" smtClean="0"/>
              <a:t>2*40 </a:t>
            </a:r>
            <a:r>
              <a:rPr lang="fr-FR" sz="2400" dirty="0" err="1" smtClean="0"/>
              <a:t>kVA</a:t>
            </a:r>
            <a:endParaRPr lang="fr-FR" sz="2400" dirty="0" smtClean="0"/>
          </a:p>
          <a:p>
            <a:pPr lvl="1" eaLnBrk="1" hangingPunct="1"/>
            <a:r>
              <a:rPr lang="fr-FR" sz="2400" dirty="0" smtClean="0"/>
              <a:t>Deux climatisations (2*40kW) en détente directe (pas d’eau glacé) </a:t>
            </a:r>
          </a:p>
          <a:p>
            <a:pPr eaLnBrk="1" hangingPunct="1"/>
            <a:r>
              <a:rPr lang="fr-FR" sz="2800" dirty="0" smtClean="0"/>
              <a:t>Une dans les locaux de l’Université </a:t>
            </a:r>
            <a:r>
              <a:rPr lang="fr-FR" sz="2800" dirty="0" smtClean="0"/>
              <a:t>affectés </a:t>
            </a:r>
            <a:r>
              <a:rPr lang="fr-FR" sz="2800" dirty="0" smtClean="0"/>
              <a:t>au LAPP</a:t>
            </a:r>
          </a:p>
          <a:p>
            <a:pPr lvl="1" eaLnBrk="1" hangingPunct="1"/>
            <a:r>
              <a:rPr lang="fr-FR" sz="2400" dirty="0" smtClean="0"/>
              <a:t>170 m</a:t>
            </a:r>
            <a:r>
              <a:rPr lang="fr-FR" sz="2400" baseline="30000" dirty="0" smtClean="0"/>
              <a:t>2</a:t>
            </a:r>
            <a:r>
              <a:rPr lang="fr-FR" sz="2400" dirty="0" smtClean="0"/>
              <a:t>, extinction par gaz, onduleurs de 2*250 </a:t>
            </a:r>
            <a:r>
              <a:rPr lang="fr-FR" sz="2400" dirty="0" err="1" smtClean="0"/>
              <a:t>kVA</a:t>
            </a:r>
            <a:endParaRPr lang="fr-FR" sz="2400" dirty="0"/>
          </a:p>
          <a:p>
            <a:pPr lvl="1" eaLnBrk="1" hangingPunct="1"/>
            <a:r>
              <a:rPr lang="fr-FR" sz="2400" dirty="0" smtClean="0"/>
              <a:t>Un groupe froid (240 kW) + 2 échangeurs eau-air dans la salle. </a:t>
            </a:r>
          </a:p>
          <a:p>
            <a:pPr lvl="1" eaLnBrk="1" hangingPunct="1"/>
            <a:r>
              <a:rPr lang="fr-FR" sz="2400" dirty="0" smtClean="0"/>
              <a:t>Distribution d’eau glacée dans la salle et ajout d’un second groupe froid sont possibles.   </a:t>
            </a:r>
            <a:r>
              <a:rPr lang="fr-FR" dirty="0" smtClean="0"/>
              <a:t>    </a:t>
            </a:r>
          </a:p>
          <a:p>
            <a:pPr eaLnBrk="1" hangingPunct="1"/>
            <a:r>
              <a:rPr lang="fr-FR" sz="2800" dirty="0" smtClean="0"/>
              <a:t>De multiples fibres ( monomode et multimode) entre les deux salles</a:t>
            </a:r>
          </a:p>
          <a:p>
            <a:pPr eaLnBrk="1" hangingPunct="1"/>
            <a:r>
              <a:rPr lang="fr-FR" sz="2800" dirty="0" smtClean="0"/>
              <a:t>Les deux salles sont gérées par le LAPP</a:t>
            </a:r>
          </a:p>
          <a:p>
            <a:pPr lvl="1" eaLnBrk="1" hangingPunct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667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00925" cy="706090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Infrastructure réseau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124744"/>
            <a:ext cx="8172400" cy="5184576"/>
          </a:xfrm>
        </p:spPr>
        <p:txBody>
          <a:bodyPr/>
          <a:lstStyle/>
          <a:p>
            <a:pPr eaLnBrk="1" hangingPunct="1"/>
            <a:r>
              <a:rPr lang="fr-FR" sz="2800" dirty="0" smtClean="0"/>
              <a:t>Repenser et faire évoluer notre infrastructure réseau. </a:t>
            </a:r>
          </a:p>
          <a:p>
            <a:pPr eaLnBrk="1" hangingPunct="1"/>
            <a:r>
              <a:rPr lang="fr-FR" sz="2800" dirty="0" smtClean="0"/>
              <a:t>Créer des entités (baies) ayant des niveaux de redondance réseaux différents</a:t>
            </a:r>
          </a:p>
          <a:p>
            <a:pPr lvl="1" eaLnBrk="1" hangingPunct="1"/>
            <a:r>
              <a:rPr lang="fr-FR" sz="2400" dirty="0" smtClean="0"/>
              <a:t>Baies redondées : Chaque équipement de cette baie sera attaché sur 2 «chemins» réseau jusqu’au cœur de réseau. </a:t>
            </a:r>
          </a:p>
          <a:p>
            <a:pPr lvl="2" eaLnBrk="1" hangingPunct="1"/>
            <a:r>
              <a:rPr lang="fr-FR" sz="2000" dirty="0" smtClean="0"/>
              <a:t>Hébergera principalement des services que l’on ne peut pas redonder par des mécanisme logiciel : Exemple le filer     </a:t>
            </a:r>
          </a:p>
          <a:p>
            <a:pPr lvl="1" eaLnBrk="1" hangingPunct="1"/>
            <a:r>
              <a:rPr lang="fr-FR" sz="2400" dirty="0" smtClean="0"/>
              <a:t>Baies non redondées :  Un seul chemin vers le cœur de réseau sera disponible</a:t>
            </a:r>
          </a:p>
          <a:p>
            <a:pPr lvl="2" eaLnBrk="1" hangingPunct="1"/>
            <a:r>
              <a:rPr lang="fr-FR" sz="2000" dirty="0" smtClean="0"/>
              <a:t>Typiquement on retrouvera dans ces baies les services qui peuvent </a:t>
            </a:r>
            <a:r>
              <a:rPr lang="fr-FR" sz="2000" dirty="0"/>
              <a:t>ê</a:t>
            </a:r>
            <a:r>
              <a:rPr lang="fr-FR" sz="2000" dirty="0" smtClean="0"/>
              <a:t>tre redondés par des mécanismes logiciels. </a:t>
            </a:r>
          </a:p>
        </p:txBody>
      </p:sp>
    </p:spTree>
    <p:extLst>
      <p:ext uri="{BB962C8B-B14F-4D97-AF65-F5344CB8AC3E}">
        <p14:creationId xmlns:p14="http://schemas.microsoft.com/office/powerpoint/2010/main" val="1486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00925" cy="706090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Infrastructure réseau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908720"/>
            <a:ext cx="8172400" cy="3096344"/>
          </a:xfrm>
        </p:spPr>
        <p:txBody>
          <a:bodyPr/>
          <a:lstStyle/>
          <a:p>
            <a:pPr eaLnBrk="1" hangingPunct="1"/>
            <a:r>
              <a:rPr lang="fr-FR" sz="2800" dirty="0" smtClean="0"/>
              <a:t>S’appuyer sur un cœur de réseau distribué sur deux salles.</a:t>
            </a:r>
          </a:p>
          <a:p>
            <a:pPr lvl="1"/>
            <a:r>
              <a:rPr lang="fr-FR" sz="2400" dirty="0" smtClean="0"/>
              <a:t>Des </a:t>
            </a:r>
            <a:r>
              <a:rPr lang="fr-FR" sz="2400" dirty="0"/>
              <a:t>technologies </a:t>
            </a:r>
            <a:r>
              <a:rPr lang="fr-FR" sz="2400" dirty="0" smtClean="0"/>
              <a:t>existent </a:t>
            </a:r>
            <a:r>
              <a:rPr lang="fr-FR" sz="2400" dirty="0"/>
              <a:t>: VSS (Cisco), IRF (H3C) </a:t>
            </a:r>
            <a:endParaRPr lang="fr-FR" sz="2400" dirty="0" smtClean="0"/>
          </a:p>
          <a:p>
            <a:pPr lvl="2"/>
            <a:r>
              <a:rPr lang="fr-FR" sz="2000" dirty="0" smtClean="0"/>
              <a:t>Empilement de matériels par fibres (entre salles)</a:t>
            </a:r>
          </a:p>
          <a:p>
            <a:pPr lvl="2"/>
            <a:r>
              <a:rPr lang="fr-FR" sz="2000" dirty="0" smtClean="0"/>
              <a:t>Admin </a:t>
            </a:r>
            <a:r>
              <a:rPr lang="fr-FR" sz="2000" dirty="0"/>
              <a:t>simplifiée (config, ACL…), coupure ~200ms.</a:t>
            </a:r>
          </a:p>
          <a:p>
            <a:pPr lvl="2"/>
            <a:r>
              <a:rPr lang="fr-FR" sz="2000" dirty="0"/>
              <a:t>Utilisation de tous les liens en </a:t>
            </a:r>
            <a:r>
              <a:rPr lang="fr-FR" sz="2000" dirty="0" smtClean="0"/>
              <a:t>permanence.</a:t>
            </a:r>
            <a:endParaRPr lang="fr-FR" sz="2000" dirty="0"/>
          </a:p>
          <a:p>
            <a:pPr lvl="2"/>
            <a:r>
              <a:rPr lang="fr-FR" sz="2000" dirty="0"/>
              <a:t>Existent désormais sur matériel milieu de gamme</a:t>
            </a:r>
            <a:br>
              <a:rPr lang="fr-FR" sz="2000" dirty="0"/>
            </a:br>
            <a:r>
              <a:rPr lang="fr-FR" sz="2000" dirty="0"/>
              <a:t>suffisant pour le labo (ex : 4500X, 6880…)</a:t>
            </a:r>
          </a:p>
          <a:p>
            <a:pPr lvl="1" eaLnBrk="1" hangingPunct="1"/>
            <a:endParaRPr lang="fr-FR" dirty="0"/>
          </a:p>
        </p:txBody>
      </p:sp>
      <p:pic>
        <p:nvPicPr>
          <p:cNvPr id="4" name="Picture 2" descr="http://www.cisco.com/c/dam/en/us/products/collateral/interfaces-modules/network-modules/prod_qas0900aecd806ed74b.doc/_jcr_content/renditions/prod_qas0900aecd806ed74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4104456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PowerPoint-LAPP</Template>
  <TotalTime>2737</TotalTime>
  <Words>2407</Words>
  <Application>Microsoft Office PowerPoint</Application>
  <PresentationFormat>Affichage à l'écran (4:3)</PresentationFormat>
  <Paragraphs>726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Conception personnalisée</vt:lpstr>
      <vt:lpstr>Infrastructure haute disponibilité pour services informatiques    JI2014</vt:lpstr>
      <vt:lpstr>Ou : comment on a repensé nos infrastructures pour augmenter la disponibilité des services informatiques du laboratoire    JI2014</vt:lpstr>
      <vt:lpstr>Plan </vt:lpstr>
      <vt:lpstr>Pourquoi </vt:lpstr>
      <vt:lpstr>Pourquoi </vt:lpstr>
      <vt:lpstr>Les approches </vt:lpstr>
      <vt:lpstr>Infrastructure de base</vt:lpstr>
      <vt:lpstr>Infrastructure réseau </vt:lpstr>
      <vt:lpstr>Infrastructure réseau </vt:lpstr>
      <vt:lpstr>INFRASTRUCTURE INITIALE ( mono salle) </vt:lpstr>
      <vt:lpstr>INFRASTRUCTURE ( deux salles) </vt:lpstr>
      <vt:lpstr>INFRASTRUCTURE (deux salles) </vt:lpstr>
      <vt:lpstr>INFRASTRUCTURE (deux salles) </vt:lpstr>
      <vt:lpstr>INFRASTRUCTURE (deux salles) </vt:lpstr>
      <vt:lpstr>INFRASTRUCTURE (Changement cœur de réseau) </vt:lpstr>
      <vt:lpstr>INFRASTRUCTURE (Changement cœur de réseau) </vt:lpstr>
      <vt:lpstr>INFRASTRUCTURE  </vt:lpstr>
      <vt:lpstr>Infrastructure logicielle</vt:lpstr>
      <vt:lpstr>Organisation </vt:lpstr>
      <vt:lpstr>Etat des lieux </vt:lpstr>
      <vt:lpstr>Conclusion</vt:lpstr>
      <vt:lpstr>Question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LCG-France</dc:title>
  <dc:creator>Fede</dc:creator>
  <cp:lastModifiedBy>Eric FEDE</cp:lastModifiedBy>
  <cp:revision>399</cp:revision>
  <cp:lastPrinted>2014-09-03T15:16:51Z</cp:lastPrinted>
  <dcterms:created xsi:type="dcterms:W3CDTF">2009-03-23T12:49:39Z</dcterms:created>
  <dcterms:modified xsi:type="dcterms:W3CDTF">2014-10-13T21:57:43Z</dcterms:modified>
</cp:coreProperties>
</file>