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4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29463"/>
            <a:ext cx="7772400" cy="958167"/>
          </a:xfrm>
        </p:spPr>
        <p:txBody>
          <a:bodyPr/>
          <a:lstStyle>
            <a:lvl1pPr>
              <a:defRPr u="none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181475" y="3487630"/>
            <a:ext cx="4276725" cy="619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BDA-CB46-5C4D-99C6-D2A2C77E9FBE}" type="datetimeFigureOut">
              <a:rPr lang="fr-FR" smtClean="0"/>
              <a:t>11/10/14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3B3B16B-DB6C-9C40-99ED-25CFE96C2437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logo_l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1931" y="5173563"/>
            <a:ext cx="1188406" cy="686778"/>
          </a:xfrm>
          <a:prstGeom prst="rect">
            <a:avLst/>
          </a:prstGeom>
        </p:spPr>
      </p:pic>
      <p:pic>
        <p:nvPicPr>
          <p:cNvPr id="8" name="Image 7" descr="IN2P3FilairePastille-Q_DevV copi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7109" y="4517174"/>
            <a:ext cx="1788349" cy="1343168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5679540" y="395288"/>
            <a:ext cx="3007260" cy="6921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85800" y="3487630"/>
            <a:ext cx="845820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BDA-CB46-5C4D-99C6-D2A2C77E9FBE}" type="datetimeFigureOut">
              <a:rPr lang="fr-FR" smtClean="0"/>
              <a:t>11/10/14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16B-DB6C-9C40-99ED-25CFE96C2437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8" name="Image 7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9819" y="1521127"/>
            <a:ext cx="2057400" cy="4605036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BDA-CB46-5C4D-99C6-D2A2C77E9FBE}" type="datetimeFigureOut">
              <a:rPr lang="fr-FR" smtClean="0"/>
              <a:t>11/10/14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16B-DB6C-9C40-99ED-25CFE96C2437}" type="slidenum">
              <a:rPr lang="fr-FR" smtClean="0"/>
              <a:t>‹#›</a:t>
            </a:fld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 rot="5400000">
            <a:off x="7183280" y="274638"/>
            <a:ext cx="968984" cy="1098454"/>
            <a:chOff x="7183280" y="274638"/>
            <a:chExt cx="968984" cy="1098454"/>
          </a:xfrm>
        </p:grpSpPr>
        <p:pic>
          <p:nvPicPr>
            <p:cNvPr id="7" name="Image 6" descr="IN2P3Filaire-Q_SignV copie.jpg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83280" y="274638"/>
              <a:ext cx="968984" cy="538480"/>
            </a:xfrm>
            <a:prstGeom prst="rect">
              <a:avLst/>
            </a:prstGeom>
          </p:spPr>
        </p:pic>
        <p:pic>
          <p:nvPicPr>
            <p:cNvPr id="8" name="Image 7" descr="logo_lal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83280" y="813118"/>
              <a:ext cx="968984" cy="55997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BDA-CB46-5C4D-99C6-D2A2C77E9FBE}" type="datetimeFigureOut">
              <a:rPr lang="fr-FR" smtClean="0"/>
              <a:t>11/10/14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16B-DB6C-9C40-99ED-25CFE96C24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54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BDA-CB46-5C4D-99C6-D2A2C77E9FBE}" type="datetimeFigureOut">
              <a:rPr lang="fr-FR" smtClean="0"/>
              <a:t>11/10/14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16B-DB6C-9C40-99ED-25CFE96C2437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8" name="Image 7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BDA-CB46-5C4D-99C6-D2A2C77E9FBE}" type="datetimeFigureOut">
              <a:rPr lang="fr-FR" smtClean="0"/>
              <a:t>11/10/14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16B-DB6C-9C40-99ED-25CFE96C2437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IN2P3FilairePastille-Q_Dev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2" y="641084"/>
            <a:ext cx="3016553" cy="2265629"/>
          </a:xfrm>
          <a:prstGeom prst="rect">
            <a:avLst/>
          </a:prstGeom>
        </p:spPr>
      </p:pic>
      <p:pic>
        <p:nvPicPr>
          <p:cNvPr id="8" name="Image 7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5216" y="1740221"/>
            <a:ext cx="2018506" cy="11664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BDA-CB46-5C4D-99C6-D2A2C77E9FBE}" type="datetimeFigureOut">
              <a:rPr lang="fr-FR" smtClean="0"/>
              <a:t>11/10/14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16B-DB6C-9C40-99ED-25CFE96C2437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Image 9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11" name="Image 10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BDA-CB46-5C4D-99C6-D2A2C77E9FBE}" type="datetimeFigureOut">
              <a:rPr lang="fr-FR" smtClean="0"/>
              <a:t>11/10/14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16B-DB6C-9C40-99ED-25CFE96C2437}" type="slidenum">
              <a:rPr lang="fr-FR" smtClean="0"/>
              <a:t>‹#›</a:t>
            </a:fld>
            <a:endParaRPr lang="fr-FR"/>
          </a:p>
        </p:txBody>
      </p:sp>
      <p:pic>
        <p:nvPicPr>
          <p:cNvPr id="12" name="Image 11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13" name="Image 12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BDA-CB46-5C4D-99C6-D2A2C77E9FBE}" type="datetimeFigureOut">
              <a:rPr lang="fr-FR" smtClean="0"/>
              <a:t>11/10/14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16B-DB6C-9C40-99ED-25CFE96C2437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9" name="Image 8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BDA-CB46-5C4D-99C6-D2A2C77E9FBE}" type="datetimeFigureOut">
              <a:rPr lang="fr-FR" smtClean="0"/>
              <a:t>11/10/14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16B-DB6C-9C40-99ED-25CFE96C2437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Image 4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6" name="Image 5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3092"/>
            <a:ext cx="3008313" cy="8798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252944"/>
            <a:ext cx="3008313" cy="3873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BDA-CB46-5C4D-99C6-D2A2C77E9FBE}" type="datetimeFigureOut">
              <a:rPr lang="fr-FR" smtClean="0"/>
              <a:t>11/10/14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16B-DB6C-9C40-99ED-25CFE96C2437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9" name="Image 8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BDA-CB46-5C4D-99C6-D2A2C77E9FBE}" type="datetimeFigureOut">
              <a:rPr lang="fr-FR" smtClean="0"/>
              <a:t>11/10/14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16B-DB6C-9C40-99ED-25CFE96C2437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9" name="Image 8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54480" y="274638"/>
            <a:ext cx="7132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4BDA-CB46-5C4D-99C6-D2A2C77E9FBE}" type="datetimeFigureOut">
              <a:rPr lang="fr-FR" smtClean="0"/>
              <a:t>11/10/14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3B3B16B-DB6C-9C40-99ED-25CFE96C2437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SLAM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Un gestionnaire d’@IP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Guillaume PHILIPPON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26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Permettre de déléguer la gestion des @IP</a:t>
            </a:r>
          </a:p>
          <a:p>
            <a:pPr lvl="1"/>
            <a:r>
              <a:rPr lang="fr-FR" dirty="0" smtClean="0"/>
              <a:t>Trouver simplement une @IP</a:t>
            </a:r>
          </a:p>
          <a:p>
            <a:pPr lvl="1"/>
            <a:r>
              <a:rPr lang="fr-FR" dirty="0" smtClean="0"/>
              <a:t>Générer les entrées DHCP</a:t>
            </a:r>
          </a:p>
          <a:p>
            <a:pPr lvl="1"/>
            <a:r>
              <a:rPr lang="fr-FR" dirty="0" smtClean="0"/>
              <a:t>Générer les entrées DNS</a:t>
            </a:r>
          </a:p>
          <a:p>
            <a:r>
              <a:rPr lang="fr-FR" dirty="0" smtClean="0"/>
              <a:t>Le tout simplement</a:t>
            </a:r>
          </a:p>
          <a:p>
            <a:pPr lvl="1"/>
            <a:r>
              <a:rPr lang="fr-FR" dirty="0" smtClean="0"/>
              <a:t>Interface 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75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Ajouter un </a:t>
            </a:r>
            <a:r>
              <a:rPr lang="fr-FR" dirty="0" err="1" smtClean="0"/>
              <a:t>hote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Gère les champs A et CNAME</a:t>
            </a:r>
          </a:p>
          <a:p>
            <a:r>
              <a:rPr lang="fr-FR" dirty="0" smtClean="0"/>
              <a:t>Attribution automatique d’une @IP</a:t>
            </a:r>
          </a:p>
          <a:p>
            <a:pPr lvl="1"/>
            <a:r>
              <a:rPr lang="fr-FR" dirty="0" smtClean="0"/>
              <a:t>Soit en spécifiant le pool d’adresse IP</a:t>
            </a:r>
          </a:p>
          <a:p>
            <a:pPr lvl="1"/>
            <a:r>
              <a:rPr lang="fr-FR" dirty="0" smtClean="0"/>
              <a:t>Soit en spécifiant le type de machine</a:t>
            </a:r>
          </a:p>
          <a:p>
            <a:r>
              <a:rPr lang="fr-FR" dirty="0" smtClean="0"/>
              <a:t>Gère les @MAC pour la génération DHCP</a:t>
            </a:r>
            <a:endParaRPr lang="fr-FR" dirty="0"/>
          </a:p>
        </p:txBody>
      </p:sp>
      <p:pic>
        <p:nvPicPr>
          <p:cNvPr id="6" name="Espace réservé du contenu 5" descr="Capture d’écran 2014-10-09 à 20.42.29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 b="12755"/>
          <a:stretch/>
        </p:blipFill>
        <p:spPr/>
      </p:pic>
    </p:spTree>
    <p:extLst>
      <p:ext uri="{BB962C8B-B14F-4D97-AF65-F5344CB8AC3E}">
        <p14:creationId xmlns:p14="http://schemas.microsoft.com/office/powerpoint/2010/main" val="226563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pools </a:t>
            </a:r>
            <a:r>
              <a:rPr lang="fr-FR" dirty="0" err="1" smtClean="0"/>
              <a:t>reseaux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Les pools réseaux sont des plages IP</a:t>
            </a:r>
          </a:p>
          <a:p>
            <a:pPr lvl="1"/>
            <a:r>
              <a:rPr lang="fr-FR" dirty="0" smtClean="0"/>
              <a:t>Les </a:t>
            </a:r>
            <a:r>
              <a:rPr lang="fr-FR" dirty="0" err="1" smtClean="0"/>
              <a:t>categories</a:t>
            </a:r>
            <a:r>
              <a:rPr lang="fr-FR" dirty="0" smtClean="0"/>
              <a:t> permettent de restreindre l’utilisation du pool</a:t>
            </a:r>
          </a:p>
          <a:p>
            <a:pPr lvl="1"/>
            <a:r>
              <a:rPr lang="fr-FR" dirty="0" smtClean="0"/>
              <a:t>Ici seul les machines utilisateurs peuvent avoir une @IP dans le pool lal-pc1</a:t>
            </a:r>
          </a:p>
        </p:txBody>
      </p:sp>
      <p:pic>
        <p:nvPicPr>
          <p:cNvPr id="9" name="Espace réservé du contenu 8" descr="Capture d’écran 2014-10-11 à 10.49.25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564" b="-31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893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« </a:t>
            </a:r>
            <a:r>
              <a:rPr lang="fr-FR" dirty="0" err="1" smtClean="0"/>
              <a:t>generators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sorties sont personnalisables</a:t>
            </a:r>
          </a:p>
          <a:p>
            <a:pPr lvl="1"/>
            <a:r>
              <a:rPr lang="fr-FR" dirty="0" smtClean="0"/>
              <a:t>Nécessite de développer un plugin appelé </a:t>
            </a:r>
            <a:r>
              <a:rPr lang="fr-FR" dirty="0" err="1" smtClean="0"/>
              <a:t>generator</a:t>
            </a:r>
            <a:endParaRPr lang="fr-FR" dirty="0" smtClean="0"/>
          </a:p>
          <a:p>
            <a:pPr lvl="1"/>
            <a:r>
              <a:rPr lang="fr-FR" dirty="0" smtClean="0"/>
              <a:t>Un </a:t>
            </a:r>
            <a:r>
              <a:rPr lang="fr-FR" dirty="0" err="1" smtClean="0"/>
              <a:t>générator</a:t>
            </a:r>
            <a:r>
              <a:rPr lang="fr-FR" dirty="0" smtClean="0"/>
              <a:t> pour le DHCP</a:t>
            </a:r>
          </a:p>
          <a:p>
            <a:pPr lvl="1"/>
            <a:r>
              <a:rPr lang="fr-FR" dirty="0" smtClean="0"/>
              <a:t>Un </a:t>
            </a:r>
            <a:r>
              <a:rPr lang="fr-FR" dirty="0" err="1" smtClean="0"/>
              <a:t>générator</a:t>
            </a:r>
            <a:r>
              <a:rPr lang="fr-FR" dirty="0" smtClean="0"/>
              <a:t> pour le DNS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584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Monitoring des @IP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333335"/>
            <a:ext cx="8229600" cy="1792828"/>
          </a:xfrm>
        </p:spPr>
        <p:txBody>
          <a:bodyPr/>
          <a:lstStyle/>
          <a:p>
            <a:r>
              <a:rPr lang="fr-FR" dirty="0" smtClean="0"/>
              <a:t>Permet de voir rapidement le taux d’occupation des plages IP</a:t>
            </a:r>
            <a:endParaRPr lang="fr-FR" dirty="0"/>
          </a:p>
        </p:txBody>
      </p:sp>
      <p:pic>
        <p:nvPicPr>
          <p:cNvPr id="5" name="Image 4" descr="Capture d’écran 2014-10-09 à 20.41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140131"/>
            <a:ext cx="8229600" cy="20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1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Après 1 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Beaucoup plus de souplesse dans la gestion des </a:t>
            </a:r>
            <a:r>
              <a:rPr lang="fr-FR" dirty="0" err="1" smtClean="0"/>
              <a:t>IPs</a:t>
            </a:r>
            <a:endParaRPr lang="fr-FR" dirty="0" smtClean="0"/>
          </a:p>
          <a:p>
            <a:pPr lvl="1"/>
            <a:r>
              <a:rPr lang="fr-FR" dirty="0" smtClean="0"/>
              <a:t>N’est plus la charge de quelques personnes</a:t>
            </a:r>
          </a:p>
          <a:p>
            <a:r>
              <a:rPr lang="fr-FR" dirty="0" smtClean="0"/>
              <a:t>Mais nécessite encore beaucoup de développement…</a:t>
            </a:r>
          </a:p>
          <a:p>
            <a:r>
              <a:rPr lang="fr-FR" dirty="0" smtClean="0"/>
              <a:t>.. Et encore quelques bugs</a:t>
            </a:r>
          </a:p>
          <a:p>
            <a:pPr lvl="1"/>
            <a:r>
              <a:rPr lang="fr-FR" dirty="0" smtClean="0"/>
              <a:t>La plupart sont mineurs</a:t>
            </a:r>
          </a:p>
        </p:txBody>
      </p:sp>
    </p:spTree>
    <p:extLst>
      <p:ext uri="{BB962C8B-B14F-4D97-AF65-F5344CB8AC3E}">
        <p14:creationId xmlns:p14="http://schemas.microsoft.com/office/powerpoint/2010/main" val="348955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technologies</a:t>
            </a:r>
            <a:endParaRPr lang="fr-FR" dirty="0"/>
          </a:p>
        </p:txBody>
      </p:sp>
      <p:pic>
        <p:nvPicPr>
          <p:cNvPr id="4" name="Image 3" descr="Capture d’écran 2014-10-11 à 21.44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" y="2299821"/>
            <a:ext cx="2108200" cy="812800"/>
          </a:xfrm>
          <a:prstGeom prst="rect">
            <a:avLst/>
          </a:prstGeom>
        </p:spPr>
      </p:pic>
      <p:pic>
        <p:nvPicPr>
          <p:cNvPr id="5" name="Image 4" descr="Capture d’écran 2014-10-11 à 21.44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09" y="2299821"/>
            <a:ext cx="2197100" cy="2070100"/>
          </a:xfrm>
          <a:prstGeom prst="rect">
            <a:avLst/>
          </a:prstGeom>
        </p:spPr>
      </p:pic>
      <p:pic>
        <p:nvPicPr>
          <p:cNvPr id="7" name="Image 6" descr="Capture d’écran 2014-10-11 à 21.46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56" y="4159250"/>
            <a:ext cx="1460500" cy="825500"/>
          </a:xfrm>
          <a:prstGeom prst="rect">
            <a:avLst/>
          </a:prstGeom>
        </p:spPr>
      </p:pic>
      <p:pic>
        <p:nvPicPr>
          <p:cNvPr id="8" name="Image 7" descr="Capture d’écran 2014-10-11 à 21.46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59" y="5401235"/>
            <a:ext cx="16891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1084"/>
      </p:ext>
    </p:extLst>
  </p:cSld>
  <p:clrMapOvr>
    <a:masterClrMapping/>
  </p:clrMapOvr>
</p:sld>
</file>

<file path=ppt/theme/theme1.xml><?xml version="1.0" encoding="utf-8"?>
<a:theme xmlns:a="http://schemas.openxmlformats.org/drawingml/2006/main" name="CNRS Sec Ed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CNRS Sec Ed.thmx</Template>
  <TotalTime>108</TotalTime>
  <Words>181</Words>
  <Application>Microsoft Macintosh PowerPoint</Application>
  <PresentationFormat>Présentation à l'écran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CNRS Sec Ed</vt:lpstr>
      <vt:lpstr>SLAM</vt:lpstr>
      <vt:lpstr>Besoin</vt:lpstr>
      <vt:lpstr>Ajouter un hote</vt:lpstr>
      <vt:lpstr>Les pools reseaux</vt:lpstr>
      <vt:lpstr>Les « generators »</vt:lpstr>
      <vt:lpstr>Monitoring des @IP</vt:lpstr>
      <vt:lpstr>Après 1 an</vt:lpstr>
      <vt:lpstr>Quelques technologies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SLAM</dc:title>
  <dc:creator>Guillaume PHILIPPON</dc:creator>
  <cp:lastModifiedBy>Guillaume PHILIPPON</cp:lastModifiedBy>
  <cp:revision>11</cp:revision>
  <dcterms:created xsi:type="dcterms:W3CDTF">2014-10-11T07:18:14Z</dcterms:created>
  <dcterms:modified xsi:type="dcterms:W3CDTF">2014-10-11T19:46:47Z</dcterms:modified>
</cp:coreProperties>
</file>