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89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72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9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31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4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50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81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98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78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6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67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C38A0-3678-D444-82BD-1DD5FAD13C82}" type="datetimeFigureOut">
              <a:rPr lang="fr-FR" smtClean="0"/>
              <a:t>21/02/2014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7CF94-1C8F-D540-83B6-C10D2943D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63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5300"/>
            <a:ext cx="9144000" cy="331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90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300" y="1473200"/>
            <a:ext cx="5346700" cy="39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7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2100"/>
            <a:ext cx="9144000" cy="371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71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1270000"/>
            <a:ext cx="88900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9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2070100"/>
            <a:ext cx="66167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2680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Présentation à l'écran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lapp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Le Flour</dc:creator>
  <cp:lastModifiedBy>Thierry Le Flour</cp:lastModifiedBy>
  <cp:revision>1</cp:revision>
  <dcterms:created xsi:type="dcterms:W3CDTF">2014-02-21T08:48:25Z</dcterms:created>
  <dcterms:modified xsi:type="dcterms:W3CDTF">2014-02-21T08:55:12Z</dcterms:modified>
</cp:coreProperties>
</file>