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handoutMasterIdLst>
    <p:handoutMasterId r:id="rId9"/>
  </p:handoutMasterIdLst>
  <p:sldIdLst>
    <p:sldId id="256" r:id="rId2"/>
    <p:sldId id="302" r:id="rId3"/>
    <p:sldId id="304" r:id="rId4"/>
    <p:sldId id="296" r:id="rId5"/>
    <p:sldId id="305" r:id="rId6"/>
    <p:sldId id="30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128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8BF5E-9447-B649-97F0-34E260DB9F00}" type="datetimeFigureOut">
              <a:rPr lang="en-US" smtClean="0"/>
              <a:pPr/>
              <a:t>6/28/14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8BD47-3B80-7343-9322-2D280B94D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61.png"/><Relationship Id="rId6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d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4572000"/>
            <a:ext cx="7772400" cy="784225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rgbClr val="132B66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5356225"/>
            <a:ext cx="7772400" cy="892175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stratuslab_logo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6292" y="990600"/>
            <a:ext cx="7775408" cy="2984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276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</a:t>
            </a:r>
            <a:r>
              <a:rPr lang="en-US" dirty="0" err="1" smtClean="0"/>
              <a:t>stratuslab.eu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2672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/>
              <a:t>Copyright © 2014, Members</a:t>
            </a:r>
            <a:r>
              <a:rPr lang="en-US" sz="1400" b="0" baseline="0" dirty="0" smtClean="0"/>
              <a:t> of the </a:t>
            </a:r>
            <a:r>
              <a:rPr lang="en-US" sz="1400" b="0" baseline="0" dirty="0" err="1" smtClean="0"/>
              <a:t>StratusLab</a:t>
            </a:r>
            <a:r>
              <a:rPr lang="en-US" sz="1400" b="0" baseline="0" dirty="0" smtClean="0"/>
              <a:t> collaboration.</a:t>
            </a:r>
            <a:endParaRPr lang="en-US" sz="1400" b="0" dirty="0"/>
          </a:p>
        </p:txBody>
      </p:sp>
      <p:grpSp>
        <p:nvGrpSpPr>
          <p:cNvPr id="2" name="Group 10"/>
          <p:cNvGrpSpPr/>
          <p:nvPr/>
        </p:nvGrpSpPr>
        <p:grpSpPr>
          <a:xfrm>
            <a:off x="1151860" y="5715000"/>
            <a:ext cx="6620540" cy="523220"/>
            <a:chOff x="762000" y="5521980"/>
            <a:chExt cx="6620540" cy="523220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762000" y="5521980"/>
              <a:ext cx="533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400" b="0" dirty="0" smtClean="0"/>
                <a:t>This work is licensed under the Creative</a:t>
              </a:r>
              <a:r>
                <a:rPr lang="en-US" sz="1400" b="0" baseline="0" dirty="0" smtClean="0"/>
                <a:t> Commons Attribution 3.0 </a:t>
              </a:r>
              <a:r>
                <a:rPr lang="en-US" sz="1400" b="0" baseline="0" dirty="0" err="1" smtClean="0"/>
                <a:t>Unported</a:t>
              </a:r>
              <a:r>
                <a:rPr lang="en-US" sz="1400" b="0" baseline="0" dirty="0" smtClean="0"/>
                <a:t> License (http://creativecommons.org/licenses/by/3.0/). </a:t>
              </a:r>
              <a:endParaRPr lang="en-US" sz="1400" b="0" dirty="0"/>
            </a:p>
          </p:txBody>
        </p:sp>
        <p:pic>
          <p:nvPicPr>
            <p:cNvPr id="10" name="Picture 9" descr="by.eps"/>
            <p:cNvPicPr>
              <a:picLocks noChangeAspect="1"/>
            </p:cNvPicPr>
            <p:nvPr userDrawn="1"/>
          </p:nvPicPr>
          <mc:AlternateContent xmlns:ma="http://schemas.microsoft.com/office/mac/drawingml/2008/main">
            <mc:Choice Requires="ma">
              <p:blipFill>
                <a:blip r:embed="rId2"/>
                <a:stretch>
                  <a:fillRect/>
                </a:stretch>
              </p:blipFill>
            </mc:Choice>
  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  <p:blipFill>
                <a:blip r:embed="rId5"/>
                <a:stretch>
                  <a:fillRect/>
                </a:stretch>
              </p:blipFill>
            </mc:Fallback>
          </mc:AlternateContent>
          <p:spPr>
            <a:xfrm>
              <a:off x="6096000" y="5562600"/>
              <a:ext cx="1286540" cy="457200"/>
            </a:xfrm>
            <a:prstGeom prst="rect">
              <a:avLst/>
            </a:prstGeom>
          </p:spPr>
        </p:pic>
      </p:grpSp>
      <p:pic>
        <p:nvPicPr>
          <p:cNvPr id="11" name="Picture 10" descr="stratuslab_logo_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00513" y="1219199"/>
            <a:ext cx="4909887" cy="1884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9144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2514600"/>
            <a:ext cx="9144000" cy="3352800"/>
          </a:xfrm>
        </p:spPr>
        <p:txBody>
          <a:bodyPr/>
          <a:lstStyle>
            <a:lvl1pPr algn="ctr">
              <a:defRPr sz="3200" b="0">
                <a:solidFill>
                  <a:srgbClr val="000000"/>
                </a:solidFill>
              </a:defRPr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724400" y="1143000"/>
            <a:ext cx="4191000" cy="5486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df"/><Relationship Id="rId12" Type="http://schemas.openxmlformats.org/officeDocument/2006/relationships/image" Target="../media/image21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664575" y="809625"/>
            <a:ext cx="2286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229600" y="8382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8001000" y="838200"/>
            <a:ext cx="457200" cy="4572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763000" y="914400"/>
            <a:ext cx="304800" cy="2286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372475" y="6858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5400" y="990600"/>
            <a:ext cx="7924800" cy="1588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 descr="stratuslab_logo_1_notext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11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7810500" y="673100"/>
            <a:ext cx="1485900" cy="3302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marL="360363" indent="-180975" algn="l" rtl="0" eaLnBrk="1" fontAlgn="base" hangingPunct="1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stratuslab.readthedocs.org/en/latest/user-tutorial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StratusLab</a:t>
            </a:r>
            <a:r>
              <a:rPr lang="fr-FR" smtClean="0"/>
              <a:t>:</a:t>
            </a:r>
            <a:r>
              <a:rPr lang="fr-FR" smtClean="0"/>
              <a:t> </a:t>
            </a:r>
            <a:r>
              <a:rPr lang="fr-FR" smtClean="0"/>
              <a:t>installation</a:t>
            </a:r>
            <a:r>
              <a:rPr lang="fr-FR" smtClean="0"/>
              <a:t> </a:t>
            </a:r>
            <a:r>
              <a:rPr lang="fr-FR" smtClean="0"/>
              <a:t>du</a:t>
            </a:r>
            <a:r>
              <a:rPr lang="fr-FR" smtClean="0"/>
              <a:t> client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762000" y="5356225"/>
            <a:ext cx="7772400" cy="1082675"/>
          </a:xfrm>
        </p:spPr>
        <p:txBody>
          <a:bodyPr>
            <a:normAutofit/>
          </a:bodyPr>
          <a:lstStyle/>
          <a:p>
            <a:r>
              <a:rPr lang="fr-FR" dirty="0" smtClean="0"/>
              <a:t>Ecole IN2P3 : Ma</a:t>
            </a:r>
            <a:r>
              <a:rPr lang="fr-FR" dirty="0" smtClean="0"/>
              <a:t>îtriser le </a:t>
            </a:r>
            <a:r>
              <a:rPr lang="fr-FR" dirty="0" err="1" smtClean="0"/>
              <a:t>cloud</a:t>
            </a:r>
            <a:endParaRPr lang="fr-FR" dirty="0" smtClean="0"/>
          </a:p>
          <a:p>
            <a:r>
              <a:rPr lang="fr-FR" dirty="0" smtClean="0"/>
              <a:t>2 juillet 2014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Feuille de route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Normalement, un utilisateur d’un </a:t>
            </a:r>
            <a:r>
              <a:rPr lang="fr-FR" dirty="0" err="1" smtClean="0"/>
              <a:t>cloud</a:t>
            </a:r>
            <a:r>
              <a:rPr lang="fr-FR" dirty="0" smtClean="0"/>
              <a:t> </a:t>
            </a:r>
            <a:r>
              <a:rPr lang="fr-FR" dirty="0" err="1" smtClean="0"/>
              <a:t>StratusLab</a:t>
            </a:r>
            <a:r>
              <a:rPr lang="fr-FR" dirty="0" smtClean="0"/>
              <a:t> acc</a:t>
            </a:r>
            <a:r>
              <a:rPr lang="fr-FR" dirty="0" smtClean="0"/>
              <a:t>ède ses ressources vers un client installé dans sa machine.</a:t>
            </a:r>
          </a:p>
          <a:p>
            <a:r>
              <a:rPr lang="fr-FR" dirty="0" smtClean="0"/>
              <a:t>Processus :  </a:t>
            </a:r>
            <a:endParaRPr lang="fr-FR" dirty="0" smtClean="0"/>
          </a:p>
          <a:p>
            <a:pPr lvl="1"/>
            <a:r>
              <a:rPr lang="fr-FR" dirty="0" err="1" smtClean="0"/>
              <a:t>Pr</a:t>
            </a:r>
            <a:r>
              <a:rPr lang="fr-FR" dirty="0" err="1" smtClean="0"/>
              <a:t>é</a:t>
            </a:r>
            <a:r>
              <a:rPr lang="fr-FR" dirty="0" err="1" smtClean="0"/>
              <a:t>requis</a:t>
            </a:r>
            <a:endParaRPr lang="fr-FR" dirty="0" smtClean="0"/>
          </a:p>
          <a:p>
            <a:pPr lvl="1"/>
            <a:r>
              <a:rPr lang="fr-FR" dirty="0" smtClean="0"/>
              <a:t>Installation</a:t>
            </a:r>
          </a:p>
          <a:p>
            <a:pPr lvl="1"/>
            <a:r>
              <a:rPr lang="fr-FR" dirty="0" smtClean="0"/>
              <a:t>Configuration</a:t>
            </a:r>
          </a:p>
          <a:p>
            <a:pPr lvl="1"/>
            <a:r>
              <a:rPr lang="fr-FR" dirty="0" smtClean="0"/>
              <a:t>Validation</a:t>
            </a:r>
          </a:p>
          <a:p>
            <a:r>
              <a:rPr lang="fr-FR" dirty="0" smtClean="0"/>
              <a:t>Voir :</a:t>
            </a:r>
            <a:endParaRPr lang="fr-FR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://stratuslab.readthedocs.org/en/latest/user-tutorial/</a:t>
            </a:r>
            <a:r>
              <a:rPr lang="en-US" dirty="0" smtClean="0">
                <a:hlinkClick r:id="rId2"/>
              </a:rPr>
              <a:t>index.html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Sections “Prerequisites” et “Command Line Client” </a:t>
            </a:r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Il y a quelques services qui sont aussi accessible vers un interface web : </a:t>
            </a:r>
            <a:r>
              <a:rPr lang="fr-FR" dirty="0" err="1" smtClean="0"/>
              <a:t>Marketplace</a:t>
            </a:r>
            <a:r>
              <a:rPr lang="fr-FR" dirty="0" smtClean="0"/>
              <a:t>, Persistent </a:t>
            </a:r>
            <a:r>
              <a:rPr lang="fr-FR" dirty="0" err="1" smtClean="0"/>
              <a:t>Disk</a:t>
            </a:r>
            <a:r>
              <a:rPr lang="fr-FR" dirty="0" smtClean="0"/>
              <a:t> Service, Registration</a:t>
            </a: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</a:t>
            </a:r>
            <a:r>
              <a:rPr lang="fr-FR" smtClean="0"/>
              <a:t>érequis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Logiciels requis : </a:t>
            </a:r>
          </a:p>
          <a:p>
            <a:pPr lvl="1"/>
            <a:r>
              <a:rPr lang="fr-FR" dirty="0" smtClean="0"/>
              <a:t>Python 2 (2.6+)</a:t>
            </a:r>
          </a:p>
          <a:p>
            <a:pPr lvl="1"/>
            <a:r>
              <a:rPr lang="fr-FR" dirty="0" err="1" smtClean="0"/>
              <a:t>pip</a:t>
            </a:r>
            <a:r>
              <a:rPr lang="fr-FR" dirty="0" smtClean="0"/>
              <a:t> (installateur python)</a:t>
            </a:r>
          </a:p>
          <a:p>
            <a:pPr lvl="1"/>
            <a:r>
              <a:rPr lang="fr-FR" dirty="0" smtClean="0"/>
              <a:t>Java 1.6+ (version certifi</a:t>
            </a:r>
            <a:r>
              <a:rPr lang="fr-FR" dirty="0" smtClean="0"/>
              <a:t>ée, pas GNU!)</a:t>
            </a:r>
            <a:endParaRPr lang="fr-FR" dirty="0" smtClean="0"/>
          </a:p>
          <a:p>
            <a:pPr lvl="1"/>
            <a:r>
              <a:rPr lang="fr-FR" dirty="0" smtClean="0"/>
              <a:t>Client </a:t>
            </a:r>
            <a:r>
              <a:rPr lang="fr-FR" dirty="0" smtClean="0"/>
              <a:t>SSH</a:t>
            </a:r>
            <a:r>
              <a:rPr lang="fr-FR" dirty="0" smtClean="0"/>
              <a:t> avec un cl</a:t>
            </a:r>
            <a:r>
              <a:rPr lang="fr-FR" dirty="0" smtClean="0"/>
              <a:t>é SSH</a:t>
            </a:r>
            <a:endParaRPr lang="fr-FR" dirty="0" smtClean="0"/>
          </a:p>
          <a:p>
            <a:pPr lvl="1"/>
            <a:r>
              <a:rPr lang="fr-FR" dirty="0" smtClean="0"/>
              <a:t>Browser web r</a:t>
            </a:r>
            <a:r>
              <a:rPr lang="fr-FR" dirty="0" smtClean="0"/>
              <a:t>é</a:t>
            </a:r>
            <a:r>
              <a:rPr lang="fr-FR" dirty="0" smtClean="0"/>
              <a:t>cent </a:t>
            </a:r>
          </a:p>
          <a:p>
            <a:r>
              <a:rPr lang="fr-FR" dirty="0" smtClean="0"/>
              <a:t>Facultative : </a:t>
            </a:r>
          </a:p>
          <a:p>
            <a:pPr lvl="1"/>
            <a:r>
              <a:rPr lang="fr-FR" dirty="0" err="1" smtClean="0"/>
              <a:t>virtualenv</a:t>
            </a:r>
            <a:r>
              <a:rPr lang="fr-FR" dirty="0" smtClean="0"/>
              <a:t> (environnements virtuelles pour python)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Installation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Une installation globale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>
                <a:latin typeface="Courier New"/>
                <a:cs typeface="Courier New"/>
              </a:rPr>
              <a:t>$ </a:t>
            </a:r>
            <a:r>
              <a:rPr lang="fr-FR" dirty="0" err="1" smtClean="0">
                <a:latin typeface="Courier New"/>
                <a:cs typeface="Courier New"/>
              </a:rPr>
              <a:t>pip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 err="1" smtClean="0">
                <a:latin typeface="Courier New"/>
                <a:cs typeface="Courier New"/>
              </a:rPr>
              <a:t>install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 err="1" smtClean="0">
                <a:latin typeface="Courier New"/>
                <a:cs typeface="Courier New"/>
              </a:rPr>
              <a:t>--pre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 err="1" smtClean="0">
                <a:latin typeface="Courier New"/>
                <a:cs typeface="Courier New"/>
              </a:rPr>
              <a:t>stratuslab-client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smtClean="0"/>
              <a:t>Vérifier la version install</a:t>
            </a:r>
            <a:r>
              <a:rPr lang="fr-FR" dirty="0" smtClean="0"/>
              <a:t>ée : 14.06.0_RC5</a:t>
            </a:r>
          </a:p>
          <a:p>
            <a:endParaRPr lang="fr-FR" dirty="0" smtClean="0"/>
          </a:p>
          <a:p>
            <a:r>
              <a:rPr lang="fr-FR" dirty="0" smtClean="0"/>
              <a:t>Une installation utilisateur :</a:t>
            </a:r>
            <a:endParaRPr lang="fr-FR" dirty="0" smtClean="0"/>
          </a:p>
          <a:p>
            <a:pPr lvl="1"/>
            <a:r>
              <a:rPr lang="fr-FR" dirty="0" smtClean="0"/>
              <a:t>Utiliser l’option </a:t>
            </a:r>
            <a:r>
              <a:rPr lang="fr-FR" dirty="0" err="1" smtClean="0">
                <a:latin typeface="Courier New"/>
                <a:cs typeface="Courier New"/>
              </a:rPr>
              <a:t>--user</a:t>
            </a:r>
            <a:r>
              <a:rPr lang="fr-FR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fr-FR" dirty="0" smtClean="0"/>
              <a:t>Modifier votre environnement pour inclure le répertoire avec les commandes </a:t>
            </a:r>
            <a:r>
              <a:rPr lang="fr-FR" dirty="0" err="1" smtClean="0"/>
              <a:t>StratusLab</a:t>
            </a:r>
            <a:r>
              <a:rPr lang="fr-FR" dirty="0" smtClean="0"/>
              <a:t> dans le PATH!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Configuration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Cr</a:t>
            </a:r>
            <a:r>
              <a:rPr lang="fr-FR" dirty="0" smtClean="0"/>
              <a:t>éer un fichier de configuration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>
                <a:latin typeface="Courier New"/>
                <a:cs typeface="Courier New"/>
              </a:rPr>
              <a:t>$ </a:t>
            </a:r>
            <a:r>
              <a:rPr lang="fr-FR" dirty="0" err="1" smtClean="0">
                <a:latin typeface="Courier New"/>
                <a:cs typeface="Courier New"/>
              </a:rPr>
              <a:t>stratus-copy-config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smtClean="0"/>
              <a:t>Le fichier est </a:t>
            </a:r>
            <a:r>
              <a:rPr lang="fr-FR" dirty="0" smtClean="0">
                <a:latin typeface="Courier New"/>
                <a:cs typeface="Courier New"/>
              </a:rPr>
              <a:t>$HOME/.</a:t>
            </a:r>
            <a:r>
              <a:rPr lang="fr-FR" dirty="0" err="1" smtClean="0">
                <a:latin typeface="Courier New"/>
                <a:cs typeface="Courier New"/>
              </a:rPr>
              <a:t>stratuslab/stratuslab-user.cfg</a:t>
            </a:r>
            <a:r>
              <a:rPr lang="fr-FR" dirty="0" smtClean="0"/>
              <a:t> </a:t>
            </a:r>
          </a:p>
          <a:p>
            <a:r>
              <a:rPr lang="fr-FR" dirty="0" smtClean="0"/>
              <a:t>Modifier la fichier de configuration</a:t>
            </a:r>
          </a:p>
          <a:p>
            <a:pPr lvl="1"/>
            <a:r>
              <a:rPr lang="fr-FR" dirty="0" smtClean="0"/>
              <a:t>Suivre l’exemplaire dans la documentation : </a:t>
            </a:r>
            <a:endParaRPr lang="fr-FR" dirty="0" smtClean="0"/>
          </a:p>
          <a:p>
            <a:pPr lvl="1"/>
            <a:r>
              <a:rPr lang="fr-FR" dirty="0" smtClean="0"/>
              <a:t>Utiliser votre nom d’utilisateur et votre mot de passe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ATTENTION</a:t>
            </a:r>
          </a:p>
          <a:p>
            <a:pPr lvl="1"/>
            <a:r>
              <a:rPr lang="fr-FR" dirty="0" smtClean="0"/>
              <a:t>Le caractère ‘%’ est spécial dans la fichier de configuration 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Vous devez doubler le caractère ‘%’ dans votre mot de passe 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600700"/>
            <a:ext cx="8557551" cy="830997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 New"/>
                <a:cs typeface="Courier New"/>
              </a:rPr>
              <a:t>endpoint = https://cloud.lal.stratuslab.eu/one-proxy/</a:t>
            </a:r>
            <a:r>
              <a:rPr lang="en-US" sz="1600" dirty="0" smtClean="0">
                <a:latin typeface="Courier New"/>
                <a:cs typeface="Courier New"/>
              </a:rPr>
              <a:t>xmlrpc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pdisk_endpoint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= https://pdisk.lal.stratuslab.eu/</a:t>
            </a:r>
            <a:r>
              <a:rPr lang="en-US" sz="1600" dirty="0" smtClean="0">
                <a:latin typeface="Courier New"/>
                <a:cs typeface="Courier New"/>
              </a:rPr>
              <a:t>pdisk</a:t>
            </a:r>
          </a:p>
          <a:p>
            <a:r>
              <a:rPr lang="en-US" sz="1600" dirty="0" err="1" smtClean="0">
                <a:latin typeface="Courier New"/>
                <a:cs typeface="Courier New"/>
              </a:rPr>
              <a:t>marketplace_endpoint</a:t>
            </a:r>
            <a:r>
              <a:rPr lang="en-US" sz="1600" dirty="0" smtClean="0">
                <a:latin typeface="Courier New"/>
                <a:cs typeface="Courier New"/>
              </a:rPr>
              <a:t> </a:t>
            </a:r>
            <a:r>
              <a:rPr lang="en-US" sz="1600" dirty="0" smtClean="0">
                <a:latin typeface="Courier New"/>
                <a:cs typeface="Courier New"/>
              </a:rPr>
              <a:t>= https://</a:t>
            </a:r>
            <a:r>
              <a:rPr lang="en-US" sz="1600" dirty="0" err="1" smtClean="0">
                <a:latin typeface="Courier New"/>
                <a:cs typeface="Courier New"/>
              </a:rPr>
              <a:t>marketplace.stratuslab.eu</a:t>
            </a:r>
            <a:r>
              <a:rPr lang="en-US" sz="1600" dirty="0" smtClean="0">
                <a:latin typeface="Courier New"/>
                <a:cs typeface="Courier New"/>
              </a:rPr>
              <a:t>/marketplace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Vérification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Acc</a:t>
            </a:r>
            <a:r>
              <a:rPr lang="fr-FR" dirty="0" smtClean="0"/>
              <a:t>ès aux services </a:t>
            </a:r>
            <a:r>
              <a:rPr lang="fr-FR" dirty="0" err="1" smtClean="0"/>
              <a:t>cloud</a:t>
            </a:r>
            <a:r>
              <a:rPr lang="fr-FR" dirty="0" smtClean="0"/>
              <a:t> </a:t>
            </a:r>
            <a:r>
              <a:rPr lang="fr-FR" dirty="0" smtClean="0"/>
              <a:t>: </a:t>
            </a:r>
            <a:endParaRPr lang="fr-FR" dirty="0" smtClean="0"/>
          </a:p>
          <a:p>
            <a:pPr lvl="1"/>
            <a:r>
              <a:rPr lang="fr-FR" dirty="0" smtClean="0">
                <a:latin typeface="Courier New"/>
                <a:cs typeface="Courier New"/>
              </a:rPr>
              <a:t>$ </a:t>
            </a:r>
            <a:r>
              <a:rPr lang="fr-FR" dirty="0" err="1" smtClean="0">
                <a:latin typeface="Courier New"/>
                <a:cs typeface="Courier New"/>
              </a:rPr>
              <a:t>stratus-describe-instance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smtClean="0">
                <a:latin typeface="Courier New"/>
                <a:cs typeface="Courier New"/>
              </a:rPr>
              <a:t>$ </a:t>
            </a:r>
            <a:r>
              <a:rPr lang="fr-FR" dirty="0" err="1" smtClean="0">
                <a:latin typeface="Courier New"/>
                <a:cs typeface="Courier New"/>
              </a:rPr>
              <a:t>stratus-describe-volumes</a:t>
            </a:r>
            <a:endParaRPr lang="fr-FR" dirty="0" smtClean="0"/>
          </a:p>
          <a:p>
            <a:pPr lvl="1"/>
            <a:r>
              <a:rPr lang="fr-FR" dirty="0" smtClean="0"/>
              <a:t>Corriger l’installation et configuration si vous avez des erreurs !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Aide : </a:t>
            </a:r>
          </a:p>
          <a:p>
            <a:pPr lvl="1"/>
            <a:r>
              <a:rPr lang="fr-FR" dirty="0" smtClean="0"/>
              <a:t>Toutes les commande support l’option </a:t>
            </a:r>
            <a:r>
              <a:rPr lang="fr-FR" dirty="0" err="1" smtClean="0">
                <a:latin typeface="Courier New"/>
                <a:cs typeface="Courier New"/>
              </a:rPr>
              <a:t>--help</a:t>
            </a:r>
            <a:r>
              <a:rPr lang="fr-FR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fr-FR" dirty="0" smtClean="0"/>
              <a:t>Egalement l’option </a:t>
            </a:r>
            <a:r>
              <a:rPr lang="fr-FR" dirty="0" err="1" smtClean="0">
                <a:latin typeface="Courier New"/>
                <a:cs typeface="Courier New"/>
              </a:rPr>
              <a:t>--version</a:t>
            </a:r>
            <a:endParaRPr lang="fr-FR" dirty="0" smtClean="0">
              <a:latin typeface="Courier New"/>
              <a:cs typeface="Courier New"/>
            </a:endParaRPr>
          </a:p>
          <a:p>
            <a:pPr lvl="1"/>
            <a:r>
              <a:rPr lang="fr-FR" dirty="0" smtClean="0"/>
              <a:t>Plus des informations (</a:t>
            </a:r>
            <a:r>
              <a:rPr lang="fr-FR" dirty="0" err="1" smtClean="0"/>
              <a:t>p.e</a:t>
            </a:r>
            <a:r>
              <a:rPr lang="fr-FR" dirty="0" smtClean="0"/>
              <a:t>. les erreurs) : </a:t>
            </a:r>
            <a:r>
              <a:rPr lang="fr-FR" dirty="0" err="1" smtClean="0">
                <a:latin typeface="Courier New"/>
                <a:cs typeface="Courier New"/>
              </a:rPr>
              <a:t>--verbose</a:t>
            </a:r>
            <a:r>
              <a:rPr lang="fr-FR" dirty="0" smtClean="0">
                <a:latin typeface="Courier New"/>
                <a:cs typeface="Courier New"/>
              </a:rPr>
              <a:t> </a:t>
            </a:r>
            <a:r>
              <a:rPr lang="fr-FR" dirty="0" smtClean="0"/>
              <a:t>ou </a:t>
            </a:r>
            <a:r>
              <a:rPr lang="fr-FR" dirty="0" smtClean="0">
                <a:latin typeface="Courier New"/>
                <a:cs typeface="Courier New"/>
              </a:rPr>
              <a:t>–v</a:t>
            </a:r>
            <a:r>
              <a:rPr lang="fr-FR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template-v4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stratuslab-template-v4.thmx</Template>
  <TotalTime>1390</TotalTime>
  <Words>339</Words>
  <Application>Microsoft Macintosh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stratuslab-template-v4</vt:lpstr>
      <vt:lpstr>StratusLab: installation du client</vt:lpstr>
      <vt:lpstr>Feuille de route</vt:lpstr>
      <vt:lpstr>Prérequis</vt:lpstr>
      <vt:lpstr>Installation</vt:lpstr>
      <vt:lpstr>Configuration</vt:lpstr>
      <vt:lpstr>Vérification</vt:lpstr>
      <vt:lpstr>Slide 7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StratusLab Cloud Distribution</dc:title>
  <dc:creator>Charles</dc:creator>
  <cp:lastModifiedBy>Charles</cp:lastModifiedBy>
  <cp:revision>130</cp:revision>
  <cp:lastPrinted>2013-08-21T08:17:29Z</cp:lastPrinted>
  <dcterms:created xsi:type="dcterms:W3CDTF">2014-06-28T13:05:48Z</dcterms:created>
  <dcterms:modified xsi:type="dcterms:W3CDTF">2014-06-28T14:19:40Z</dcterms:modified>
</cp:coreProperties>
</file>