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9"/>
  </p:handoutMasterIdLst>
  <p:sldIdLst>
    <p:sldId id="256" r:id="rId2"/>
    <p:sldId id="302" r:id="rId3"/>
    <p:sldId id="304" r:id="rId4"/>
    <p:sldId id="296" r:id="rId5"/>
    <p:sldId id="305" r:id="rId6"/>
    <p:sldId id="30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6/28/14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2014,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readthedocs.org/en/latest/user-tutorial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StratusLab</a:t>
            </a:r>
            <a:r>
              <a:rPr lang="fr-FR" smtClean="0"/>
              <a:t>:</a:t>
            </a:r>
            <a:r>
              <a:rPr lang="fr-FR" smtClean="0"/>
              <a:t> </a:t>
            </a:r>
            <a:r>
              <a:rPr lang="fr-FR" smtClean="0"/>
              <a:t>installation</a:t>
            </a:r>
            <a:r>
              <a:rPr lang="fr-FR" smtClean="0"/>
              <a:t> </a:t>
            </a:r>
            <a:r>
              <a:rPr lang="fr-FR" smtClean="0"/>
              <a:t>du</a:t>
            </a:r>
            <a:r>
              <a:rPr lang="fr-FR" smtClean="0"/>
              <a:t> client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/>
          </a:bodyPr>
          <a:lstStyle/>
          <a:p>
            <a:r>
              <a:rPr lang="fr-FR" dirty="0" smtClean="0"/>
              <a:t>Ecole IN2P3 : Ma</a:t>
            </a:r>
            <a:r>
              <a:rPr lang="fr-FR" dirty="0" smtClean="0"/>
              <a:t>îtriser le </a:t>
            </a:r>
            <a:r>
              <a:rPr lang="fr-FR" dirty="0" err="1" smtClean="0"/>
              <a:t>cloud</a:t>
            </a:r>
            <a:endParaRPr lang="fr-FR" dirty="0" smtClean="0"/>
          </a:p>
          <a:p>
            <a:r>
              <a:rPr lang="fr-FR" dirty="0" smtClean="0"/>
              <a:t>2 juillet 2014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Feuille de route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Normalement, un utilisateur d’un </a:t>
            </a:r>
            <a:r>
              <a:rPr lang="fr-FR" dirty="0" err="1" smtClean="0"/>
              <a:t>cloud</a:t>
            </a:r>
            <a:r>
              <a:rPr lang="fr-FR" dirty="0" smtClean="0"/>
              <a:t> </a:t>
            </a:r>
            <a:r>
              <a:rPr lang="fr-FR" dirty="0" err="1" smtClean="0"/>
              <a:t>StratusLab</a:t>
            </a:r>
            <a:r>
              <a:rPr lang="fr-FR" dirty="0" smtClean="0"/>
              <a:t> acc</a:t>
            </a:r>
            <a:r>
              <a:rPr lang="fr-FR" dirty="0" smtClean="0"/>
              <a:t>ède ses ressources vers un client installé dans sa machine.</a:t>
            </a:r>
          </a:p>
          <a:p>
            <a:r>
              <a:rPr lang="fr-FR" dirty="0" smtClean="0"/>
              <a:t>Processus :  </a:t>
            </a:r>
            <a:endParaRPr lang="fr-FR" dirty="0" smtClean="0"/>
          </a:p>
          <a:p>
            <a:pPr lvl="1"/>
            <a:r>
              <a:rPr lang="fr-FR" dirty="0" err="1" smtClean="0"/>
              <a:t>Pr</a:t>
            </a:r>
            <a:r>
              <a:rPr lang="fr-FR" dirty="0" err="1" smtClean="0"/>
              <a:t>é</a:t>
            </a:r>
            <a:r>
              <a:rPr lang="fr-FR" dirty="0" err="1" smtClean="0"/>
              <a:t>requis</a:t>
            </a:r>
            <a:endParaRPr lang="fr-FR" dirty="0" smtClean="0"/>
          </a:p>
          <a:p>
            <a:pPr lvl="1"/>
            <a:r>
              <a:rPr lang="fr-FR" dirty="0" smtClean="0"/>
              <a:t>Installation</a:t>
            </a:r>
          </a:p>
          <a:p>
            <a:pPr lvl="1"/>
            <a:r>
              <a:rPr lang="fr-FR" dirty="0" smtClean="0"/>
              <a:t>Configuration</a:t>
            </a:r>
          </a:p>
          <a:p>
            <a:pPr lvl="1"/>
            <a:r>
              <a:rPr lang="fr-FR" dirty="0" smtClean="0"/>
              <a:t>Validation</a:t>
            </a:r>
          </a:p>
          <a:p>
            <a:r>
              <a:rPr lang="fr-FR" dirty="0" smtClean="0"/>
              <a:t>Voir :</a:t>
            </a:r>
            <a:endParaRPr lang="fr-FR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://stratuslab.readthedocs.org/en/latest/user-tutorial/</a:t>
            </a:r>
            <a:r>
              <a:rPr lang="en-US" dirty="0" smtClean="0">
                <a:hlinkClick r:id="rId2"/>
              </a:rPr>
              <a:t>index.html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Sections “Prerequisites” et “Command Line Client” 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Il y a quelques services qui sont aussi accessible vers un interface web : </a:t>
            </a:r>
            <a:r>
              <a:rPr lang="fr-FR" dirty="0" err="1" smtClean="0"/>
              <a:t>Marketplace</a:t>
            </a:r>
            <a:r>
              <a:rPr lang="fr-FR" dirty="0" smtClean="0"/>
              <a:t>, Persistent </a:t>
            </a:r>
            <a:r>
              <a:rPr lang="fr-FR" dirty="0" err="1" smtClean="0"/>
              <a:t>Disk</a:t>
            </a:r>
            <a:r>
              <a:rPr lang="fr-FR" dirty="0" smtClean="0"/>
              <a:t> Service, Registration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</a:t>
            </a:r>
            <a:r>
              <a:rPr lang="fr-FR" smtClean="0"/>
              <a:t>érequis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Logiciels requis : </a:t>
            </a:r>
          </a:p>
          <a:p>
            <a:pPr lvl="1"/>
            <a:r>
              <a:rPr lang="fr-FR" dirty="0" smtClean="0"/>
              <a:t>Python 2 (2.6+)</a:t>
            </a:r>
          </a:p>
          <a:p>
            <a:pPr lvl="1"/>
            <a:r>
              <a:rPr lang="fr-FR" dirty="0" err="1" smtClean="0"/>
              <a:t>pip</a:t>
            </a:r>
            <a:r>
              <a:rPr lang="fr-FR" dirty="0" smtClean="0"/>
              <a:t> (installateur python)</a:t>
            </a:r>
          </a:p>
          <a:p>
            <a:pPr lvl="1"/>
            <a:r>
              <a:rPr lang="fr-FR" dirty="0" smtClean="0"/>
              <a:t>Java 1.6+ (version certifi</a:t>
            </a:r>
            <a:r>
              <a:rPr lang="fr-FR" dirty="0" smtClean="0"/>
              <a:t>ée, pas GNU!)</a:t>
            </a:r>
            <a:endParaRPr lang="fr-FR" dirty="0" smtClean="0"/>
          </a:p>
          <a:p>
            <a:pPr lvl="1"/>
            <a:r>
              <a:rPr lang="fr-FR" dirty="0" smtClean="0"/>
              <a:t>Client </a:t>
            </a:r>
            <a:r>
              <a:rPr lang="fr-FR" dirty="0" smtClean="0"/>
              <a:t>SSH</a:t>
            </a:r>
            <a:r>
              <a:rPr lang="fr-FR" dirty="0" smtClean="0"/>
              <a:t> avec un cl</a:t>
            </a:r>
            <a:r>
              <a:rPr lang="fr-FR" dirty="0" smtClean="0"/>
              <a:t>é SSH</a:t>
            </a:r>
            <a:endParaRPr lang="fr-FR" dirty="0" smtClean="0"/>
          </a:p>
          <a:p>
            <a:pPr lvl="1"/>
            <a:r>
              <a:rPr lang="fr-FR" dirty="0" smtClean="0"/>
              <a:t>Browser web r</a:t>
            </a:r>
            <a:r>
              <a:rPr lang="fr-FR" dirty="0" smtClean="0"/>
              <a:t>é</a:t>
            </a:r>
            <a:r>
              <a:rPr lang="fr-FR" dirty="0" smtClean="0"/>
              <a:t>cent </a:t>
            </a:r>
          </a:p>
          <a:p>
            <a:r>
              <a:rPr lang="fr-FR" dirty="0" smtClean="0"/>
              <a:t>Facultative : </a:t>
            </a:r>
          </a:p>
          <a:p>
            <a:pPr lvl="1"/>
            <a:r>
              <a:rPr lang="fr-FR" dirty="0" err="1" smtClean="0"/>
              <a:t>virtualenv</a:t>
            </a:r>
            <a:r>
              <a:rPr lang="fr-FR" dirty="0" smtClean="0"/>
              <a:t> (environnements virtuelles pour python)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Installation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Une installation globale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>
                <a:latin typeface="Courier New"/>
                <a:cs typeface="Courier New"/>
              </a:rPr>
              <a:t>$ </a:t>
            </a:r>
            <a:r>
              <a:rPr lang="fr-FR" dirty="0" err="1" smtClean="0">
                <a:latin typeface="Courier New"/>
                <a:cs typeface="Courier New"/>
              </a:rPr>
              <a:t>pip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err="1" smtClean="0">
                <a:latin typeface="Courier New"/>
                <a:cs typeface="Courier New"/>
              </a:rPr>
              <a:t>install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err="1" smtClean="0">
                <a:latin typeface="Courier New"/>
                <a:cs typeface="Courier New"/>
              </a:rPr>
              <a:t>--pre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err="1" smtClean="0">
                <a:latin typeface="Courier New"/>
                <a:cs typeface="Courier New"/>
              </a:rPr>
              <a:t>stratuslab-client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/>
              <a:t>Vérifier la version install</a:t>
            </a:r>
            <a:r>
              <a:rPr lang="fr-FR" dirty="0" smtClean="0"/>
              <a:t>ée : 14.06.0_RC5</a:t>
            </a:r>
          </a:p>
          <a:p>
            <a:endParaRPr lang="fr-FR" dirty="0" smtClean="0"/>
          </a:p>
          <a:p>
            <a:r>
              <a:rPr lang="fr-FR" dirty="0" smtClean="0"/>
              <a:t>Une installation utilisateur :</a:t>
            </a:r>
            <a:endParaRPr lang="fr-FR" dirty="0" smtClean="0"/>
          </a:p>
          <a:p>
            <a:pPr lvl="1"/>
            <a:r>
              <a:rPr lang="fr-FR" dirty="0" smtClean="0"/>
              <a:t>Utiliser l’option </a:t>
            </a:r>
            <a:r>
              <a:rPr lang="fr-FR" dirty="0" err="1" smtClean="0">
                <a:latin typeface="Courier New"/>
                <a:cs typeface="Courier New"/>
              </a:rPr>
              <a:t>--user</a:t>
            </a:r>
            <a:r>
              <a:rPr lang="fr-FR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fr-FR" dirty="0" smtClean="0"/>
              <a:t>Modifier votre environnement pour inclure le répertoire avec les commandes </a:t>
            </a:r>
            <a:r>
              <a:rPr lang="fr-FR" dirty="0" err="1" smtClean="0"/>
              <a:t>StratusLab</a:t>
            </a:r>
            <a:r>
              <a:rPr lang="fr-FR" dirty="0" smtClean="0"/>
              <a:t> dans le PATH!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Cr</a:t>
            </a:r>
            <a:r>
              <a:rPr lang="fr-FR" dirty="0" smtClean="0"/>
              <a:t>éer un fichier de configuration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>
                <a:latin typeface="Courier New"/>
                <a:cs typeface="Courier New"/>
              </a:rPr>
              <a:t>$ </a:t>
            </a:r>
            <a:r>
              <a:rPr lang="fr-FR" dirty="0" err="1" smtClean="0">
                <a:latin typeface="Courier New"/>
                <a:cs typeface="Courier New"/>
              </a:rPr>
              <a:t>stratus-copy-config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/>
              <a:t>Le fichier est </a:t>
            </a:r>
            <a:r>
              <a:rPr lang="fr-FR" dirty="0" smtClean="0">
                <a:latin typeface="Courier New"/>
                <a:cs typeface="Courier New"/>
              </a:rPr>
              <a:t>$HOME/.</a:t>
            </a:r>
            <a:r>
              <a:rPr lang="fr-FR" dirty="0" err="1" smtClean="0">
                <a:latin typeface="Courier New"/>
                <a:cs typeface="Courier New"/>
              </a:rPr>
              <a:t>stratuslab/stratuslab-user.cfg</a:t>
            </a:r>
            <a:r>
              <a:rPr lang="fr-FR" dirty="0" smtClean="0"/>
              <a:t> </a:t>
            </a:r>
          </a:p>
          <a:p>
            <a:r>
              <a:rPr lang="fr-FR" dirty="0" smtClean="0"/>
              <a:t>Modifier la fichier de configuration</a:t>
            </a:r>
          </a:p>
          <a:p>
            <a:pPr lvl="1"/>
            <a:r>
              <a:rPr lang="fr-FR" dirty="0" smtClean="0"/>
              <a:t>Suivre l’exemplaire dans la documentation : </a:t>
            </a:r>
            <a:endParaRPr lang="fr-FR" dirty="0" smtClean="0"/>
          </a:p>
          <a:p>
            <a:pPr lvl="1"/>
            <a:r>
              <a:rPr lang="fr-FR" dirty="0" smtClean="0"/>
              <a:t>Utiliser votre nom d’utilisateur et votre mot de passe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ATTENTION</a:t>
            </a:r>
          </a:p>
          <a:p>
            <a:pPr lvl="1"/>
            <a:r>
              <a:rPr lang="fr-FR" dirty="0" smtClean="0"/>
              <a:t>Le caractère ‘%’ est spécial dans la fichier de configuration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Vous devez doubler le caractère ‘%’ dans votre mot de passe 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600700"/>
            <a:ext cx="8557551" cy="830997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endpoint = https://cloud.lal.stratuslab.eu/one-proxy/</a:t>
            </a:r>
            <a:r>
              <a:rPr lang="en-US" sz="1600" dirty="0" smtClean="0">
                <a:latin typeface="Courier New"/>
                <a:cs typeface="Courier New"/>
              </a:rPr>
              <a:t>xmlrpc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pdisk_endpoint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= https://pdisk.lal.stratuslab.eu/</a:t>
            </a:r>
            <a:r>
              <a:rPr lang="en-US" sz="1600" dirty="0" smtClean="0">
                <a:latin typeface="Courier New"/>
                <a:cs typeface="Courier New"/>
              </a:rPr>
              <a:t>pdisk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marketplace_endpoint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= https://</a:t>
            </a:r>
            <a:r>
              <a:rPr lang="en-US" sz="1600" dirty="0" err="1" smtClean="0">
                <a:latin typeface="Courier New"/>
                <a:cs typeface="Courier New"/>
              </a:rPr>
              <a:t>marketplace.stratuslab.eu</a:t>
            </a:r>
            <a:r>
              <a:rPr lang="en-US" sz="1600" dirty="0" smtClean="0">
                <a:latin typeface="Courier New"/>
                <a:cs typeface="Courier New"/>
              </a:rPr>
              <a:t>/marketplace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Vérification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Acc</a:t>
            </a:r>
            <a:r>
              <a:rPr lang="fr-FR" dirty="0" smtClean="0"/>
              <a:t>ès aux services </a:t>
            </a:r>
            <a:r>
              <a:rPr lang="fr-FR" dirty="0" err="1" smtClean="0"/>
              <a:t>cloud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endParaRPr lang="fr-FR" dirty="0" smtClean="0"/>
          </a:p>
          <a:p>
            <a:pPr lvl="1"/>
            <a:r>
              <a:rPr lang="fr-FR" dirty="0" smtClean="0">
                <a:latin typeface="Courier New"/>
                <a:cs typeface="Courier New"/>
              </a:rPr>
              <a:t>$ </a:t>
            </a:r>
            <a:r>
              <a:rPr lang="fr-FR" dirty="0" err="1" smtClean="0">
                <a:latin typeface="Courier New"/>
                <a:cs typeface="Courier New"/>
              </a:rPr>
              <a:t>stratus-describe-instance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$ </a:t>
            </a:r>
            <a:r>
              <a:rPr lang="fr-FR" dirty="0" err="1" smtClean="0">
                <a:latin typeface="Courier New"/>
                <a:cs typeface="Courier New"/>
              </a:rPr>
              <a:t>stratus-describe-volumes</a:t>
            </a:r>
            <a:endParaRPr lang="fr-FR" dirty="0" smtClean="0"/>
          </a:p>
          <a:p>
            <a:pPr lvl="1"/>
            <a:r>
              <a:rPr lang="fr-FR" dirty="0" smtClean="0"/>
              <a:t>Corriger l’installation et configuration si vous avez des erreurs !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Aide : </a:t>
            </a:r>
          </a:p>
          <a:p>
            <a:pPr lvl="1"/>
            <a:r>
              <a:rPr lang="fr-FR" dirty="0" smtClean="0"/>
              <a:t>Toutes les commande support l’option </a:t>
            </a:r>
            <a:r>
              <a:rPr lang="fr-FR" dirty="0" err="1" smtClean="0">
                <a:latin typeface="Courier New"/>
                <a:cs typeface="Courier New"/>
              </a:rPr>
              <a:t>--help</a:t>
            </a:r>
            <a:r>
              <a:rPr lang="fr-FR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fr-FR" dirty="0" smtClean="0"/>
              <a:t>Egalement l’option </a:t>
            </a:r>
            <a:r>
              <a:rPr lang="fr-FR" dirty="0" err="1" smtClean="0">
                <a:latin typeface="Courier New"/>
                <a:cs typeface="Courier New"/>
              </a:rPr>
              <a:t>--version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/>
              <a:t>Plus des informations (</a:t>
            </a:r>
            <a:r>
              <a:rPr lang="fr-FR" dirty="0" err="1" smtClean="0"/>
              <a:t>p.e</a:t>
            </a:r>
            <a:r>
              <a:rPr lang="fr-FR" dirty="0" smtClean="0"/>
              <a:t>. les erreurs) : </a:t>
            </a:r>
            <a:r>
              <a:rPr lang="fr-FR" dirty="0" err="1" smtClean="0">
                <a:latin typeface="Courier New"/>
                <a:cs typeface="Courier New"/>
              </a:rPr>
              <a:t>--verbose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smtClean="0"/>
              <a:t>ou </a:t>
            </a:r>
            <a:r>
              <a:rPr lang="fr-FR" dirty="0" smtClean="0">
                <a:latin typeface="Courier New"/>
                <a:cs typeface="Courier New"/>
              </a:rPr>
              <a:t>–v</a:t>
            </a:r>
            <a:r>
              <a:rPr lang="fr-F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1390</TotalTime>
  <Words>339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stratuslab-template-v4</vt:lpstr>
      <vt:lpstr>StratusLab: installation du client</vt:lpstr>
      <vt:lpstr>Feuille de route</vt:lpstr>
      <vt:lpstr>Prérequis</vt:lpstr>
      <vt:lpstr>Installation</vt:lpstr>
      <vt:lpstr>Configuration</vt:lpstr>
      <vt:lpstr>Vérification</vt:lpstr>
      <vt:lpstr>Slide 7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130</cp:revision>
  <cp:lastPrinted>2013-08-21T08:17:29Z</cp:lastPrinted>
  <dcterms:created xsi:type="dcterms:W3CDTF">2014-06-28T13:05:48Z</dcterms:created>
  <dcterms:modified xsi:type="dcterms:W3CDTF">2014-06-28T14:19:40Z</dcterms:modified>
</cp:coreProperties>
</file>