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9C0E0-75E3-4080-B271-8DA67BDAF1CD}" type="datetimeFigureOut">
              <a:rPr lang="fr-FR" smtClean="0"/>
              <a:t>14/02/2014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2CD505-2B49-4C60-AE7E-1C6DFCCAEB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4387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14/02/2014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Prast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A7A3-0749-477A-B094-1BFE897AB0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14/02/2014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Prast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A7A3-0749-477A-B094-1BFE897AB0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402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14/02/2014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Prast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A7A3-0749-477A-B094-1BFE897AB0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8563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14/02/2014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Prast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A7A3-0749-477A-B094-1BFE897AB0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3960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14/02/2014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Prast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A7A3-0749-477A-B094-1BFE897AB0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054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14/02/2014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Prast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A7A3-0749-477A-B094-1BFE897AB0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10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14/02/2014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Prast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A7A3-0749-477A-B094-1BFE897AB0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1414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14/02/2014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Prast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A7A3-0749-477A-B094-1BFE897AB0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6363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14/02/2014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Prast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A7A3-0749-477A-B094-1BFE897AB0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752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14/02/2014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Prast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A7A3-0749-477A-B094-1BFE897AB0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3691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14/02/2014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Prast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A7A3-0749-477A-B094-1BFE897AB0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021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14/02/2014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Julie Prast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6A7A3-0749-477A-B094-1BFE897AB0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64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Réunion service électronique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Vendredi 14 Février 2014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14/02/2014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Prast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A7A3-0749-477A-B094-1BFE897AB04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928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Demande de stages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>
                <a:solidFill>
                  <a:schemeClr val="tx2"/>
                </a:solidFill>
              </a:rPr>
              <a:t>Accueil stage IUT par Pierre-Yves </a:t>
            </a:r>
            <a:r>
              <a:rPr lang="fr-FR" sz="2400" dirty="0" smtClean="0">
                <a:solidFill>
                  <a:schemeClr val="tx2"/>
                </a:solidFill>
              </a:rPr>
              <a:t>(ATLAS </a:t>
            </a:r>
            <a:r>
              <a:rPr lang="fr-FR" sz="2400" dirty="0" err="1" smtClean="0">
                <a:solidFill>
                  <a:schemeClr val="tx2"/>
                </a:solidFill>
              </a:rPr>
              <a:t>Tracker</a:t>
            </a:r>
            <a:r>
              <a:rPr lang="fr-FR" sz="2400" dirty="0" smtClean="0">
                <a:solidFill>
                  <a:schemeClr val="tx2"/>
                </a:solidFill>
              </a:rPr>
              <a:t>) : </a:t>
            </a:r>
            <a:r>
              <a:rPr lang="fr-FR" sz="2400" dirty="0" smtClean="0">
                <a:solidFill>
                  <a:schemeClr val="tx2"/>
                </a:solidFill>
              </a:rPr>
              <a:t>Maxime </a:t>
            </a:r>
            <a:r>
              <a:rPr lang="fr-FR" sz="2400" dirty="0" err="1" smtClean="0">
                <a:solidFill>
                  <a:schemeClr val="tx2"/>
                </a:solidFill>
              </a:rPr>
              <a:t>Ringot</a:t>
            </a:r>
            <a:endParaRPr lang="fr-FR" sz="2400" dirty="0" smtClean="0">
              <a:solidFill>
                <a:schemeClr val="tx2"/>
              </a:solidFill>
            </a:endParaRPr>
          </a:p>
          <a:p>
            <a:r>
              <a:rPr lang="fr-FR" sz="2400" dirty="0" smtClean="0">
                <a:solidFill>
                  <a:schemeClr val="tx2"/>
                </a:solidFill>
              </a:rPr>
              <a:t>Plusieurs candidatures :</a:t>
            </a:r>
          </a:p>
          <a:p>
            <a:pPr lvl="1"/>
            <a:r>
              <a:rPr lang="fr-FR" sz="2000" dirty="0" smtClean="0">
                <a:solidFill>
                  <a:schemeClr val="tx2"/>
                </a:solidFill>
              </a:rPr>
              <a:t>Stage fin d’</a:t>
            </a:r>
            <a:r>
              <a:rPr lang="fr-FR" sz="2000" dirty="0">
                <a:solidFill>
                  <a:schemeClr val="tx2"/>
                </a:solidFill>
              </a:rPr>
              <a:t>é</a:t>
            </a:r>
            <a:r>
              <a:rPr lang="fr-FR" sz="2000" dirty="0" smtClean="0">
                <a:solidFill>
                  <a:schemeClr val="tx2"/>
                </a:solidFill>
              </a:rPr>
              <a:t>tudes ingénieur Ecole Tunis</a:t>
            </a:r>
          </a:p>
          <a:p>
            <a:pPr lvl="1"/>
            <a:r>
              <a:rPr lang="fr-FR" sz="2000" dirty="0" smtClean="0">
                <a:solidFill>
                  <a:schemeClr val="tx2"/>
                </a:solidFill>
              </a:rPr>
              <a:t>Stage BTS</a:t>
            </a:r>
          </a:p>
          <a:p>
            <a:pPr lvl="1"/>
            <a:r>
              <a:rPr lang="fr-FR" sz="2000" dirty="0" smtClean="0">
                <a:solidFill>
                  <a:schemeClr val="tx2"/>
                </a:solidFill>
              </a:rPr>
              <a:t>Apprentissage niveau ingénieur Nicolas Meteye de </a:t>
            </a:r>
            <a:r>
              <a:rPr lang="fr-FR" sz="2000" dirty="0" err="1" smtClean="0">
                <a:solidFill>
                  <a:schemeClr val="tx2"/>
                </a:solidFill>
              </a:rPr>
              <a:t>Oct</a:t>
            </a:r>
            <a:r>
              <a:rPr lang="fr-FR" sz="2000" dirty="0" smtClean="0">
                <a:solidFill>
                  <a:schemeClr val="tx2"/>
                </a:solidFill>
              </a:rPr>
              <a:t> 2014 pour une durée de 3 ans.</a:t>
            </a:r>
          </a:p>
          <a:p>
            <a:pPr lvl="2"/>
            <a:r>
              <a:rPr lang="fr-FR" sz="1800" dirty="0" smtClean="0">
                <a:solidFill>
                  <a:schemeClr val="tx2"/>
                </a:solidFill>
              </a:rPr>
              <a:t>1</a:t>
            </a:r>
            <a:r>
              <a:rPr lang="fr-FR" sz="1800" baseline="30000" dirty="0" smtClean="0">
                <a:solidFill>
                  <a:schemeClr val="tx2"/>
                </a:solidFill>
              </a:rPr>
              <a:t>er</a:t>
            </a:r>
            <a:r>
              <a:rPr lang="fr-FR" sz="1800" dirty="0" smtClean="0">
                <a:solidFill>
                  <a:schemeClr val="tx2"/>
                </a:solidFill>
              </a:rPr>
              <a:t> (bon) contact avec la personne. Motivé.</a:t>
            </a:r>
          </a:p>
          <a:p>
            <a:pPr lvl="2"/>
            <a:r>
              <a:rPr lang="fr-FR" sz="1800" dirty="0" smtClean="0">
                <a:solidFill>
                  <a:schemeClr val="tx2"/>
                </a:solidFill>
              </a:rPr>
              <a:t>Intérêt électronique analogique mais surtout numérique (</a:t>
            </a:r>
            <a:r>
              <a:rPr lang="fr-FR" sz="1800" dirty="0" err="1" smtClean="0">
                <a:solidFill>
                  <a:schemeClr val="tx2"/>
                </a:solidFill>
              </a:rPr>
              <a:t>uc</a:t>
            </a:r>
            <a:r>
              <a:rPr lang="fr-FR" sz="1800" dirty="0" smtClean="0">
                <a:solidFill>
                  <a:schemeClr val="tx2"/>
                </a:solidFill>
              </a:rPr>
              <a:t>, FPGA)</a:t>
            </a:r>
          </a:p>
          <a:p>
            <a:pPr lvl="2"/>
            <a:r>
              <a:rPr lang="fr-FR" sz="1800" dirty="0" smtClean="0">
                <a:solidFill>
                  <a:schemeClr val="tx2"/>
                </a:solidFill>
              </a:rPr>
              <a:t>Possibilité bourse du CNRS. Dossier à soumettre &lt; fin mars</a:t>
            </a:r>
            <a:endParaRPr lang="fr-FR" sz="1800" dirty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14/02/2014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Prast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A7A3-0749-477A-B094-1BFE897AB04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06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Cadence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68960"/>
          </a:xfrm>
        </p:spPr>
        <p:txBody>
          <a:bodyPr/>
          <a:lstStyle/>
          <a:p>
            <a:r>
              <a:rPr lang="fr-FR" sz="2800" dirty="0" smtClean="0">
                <a:solidFill>
                  <a:schemeClr val="tx2"/>
                </a:solidFill>
              </a:rPr>
              <a:t>Obtention journées formation pour 2014</a:t>
            </a:r>
          </a:p>
          <a:p>
            <a:r>
              <a:rPr lang="fr-FR" sz="2800" dirty="0" smtClean="0">
                <a:solidFill>
                  <a:schemeClr val="tx2"/>
                </a:solidFill>
              </a:rPr>
              <a:t>Renouvellement du marché</a:t>
            </a:r>
          </a:p>
          <a:p>
            <a:r>
              <a:rPr lang="fr-FR" sz="2800" dirty="0" smtClean="0">
                <a:solidFill>
                  <a:schemeClr val="tx2"/>
                </a:solidFill>
              </a:rPr>
              <a:t>Journées électroniques IN2P3 du 11 au 13 juin 2014 au CPPM. A donner d’ici le 17/3 : 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La liste des présentations du LAPP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Le nb estimé de participants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14/02/2014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Prast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A7A3-0749-477A-B094-1BFE897AB04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18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tx2"/>
                </a:solidFill>
              </a:rPr>
              <a:t>Outils informatiques</a:t>
            </a:r>
            <a:endParaRPr lang="fr-FR" sz="3600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tx2"/>
                </a:solidFill>
              </a:rPr>
              <a:t>Espace mémoire rempli sur lappelec01 (350G)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Faire du ménage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Demande achat mémoire supplémentaire</a:t>
            </a:r>
          </a:p>
          <a:p>
            <a:pPr lvl="1"/>
            <a:r>
              <a:rPr lang="fr-FR" sz="2400" dirty="0" err="1" smtClean="0">
                <a:solidFill>
                  <a:schemeClr val="tx2"/>
                </a:solidFill>
              </a:rPr>
              <a:t>Cf</a:t>
            </a:r>
            <a:r>
              <a:rPr lang="fr-FR" sz="2400" dirty="0" smtClean="0">
                <a:solidFill>
                  <a:schemeClr val="tx2"/>
                </a:solidFill>
              </a:rPr>
              <a:t> message de Nicolas L : 1 </a:t>
            </a:r>
            <a:r>
              <a:rPr lang="fr-FR" sz="2400" dirty="0" err="1" smtClean="0">
                <a:solidFill>
                  <a:schemeClr val="tx2"/>
                </a:solidFill>
              </a:rPr>
              <a:t>Tera</a:t>
            </a:r>
            <a:r>
              <a:rPr lang="fr-FR" sz="2400" dirty="0" smtClean="0">
                <a:solidFill>
                  <a:schemeClr val="tx2"/>
                </a:solidFill>
              </a:rPr>
              <a:t> 60€</a:t>
            </a:r>
          </a:p>
          <a:p>
            <a:r>
              <a:rPr lang="fr-FR" sz="2800" dirty="0" smtClean="0">
                <a:solidFill>
                  <a:schemeClr val="tx2"/>
                </a:solidFill>
              </a:rPr>
              <a:t>Nouveau PC portable pour le service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En remplacement vieux tromblons</a:t>
            </a:r>
          </a:p>
          <a:p>
            <a:pPr lvl="1"/>
            <a:r>
              <a:rPr lang="fr-FR" sz="2400" dirty="0" smtClean="0">
                <a:solidFill>
                  <a:schemeClr val="tx2"/>
                </a:solidFill>
              </a:rPr>
              <a:t>D’occasion. Petit format privilégié. Perf OK.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14/02/2014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Prast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A7A3-0749-477A-B094-1BFE897AB04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9054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Matériel en panne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Frigo en panne … 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Crème à souder dans la salle grise (RDC, vers atelier mécanique)</a:t>
            </a:r>
          </a:p>
          <a:p>
            <a:pPr lvl="1"/>
            <a:endParaRPr lang="fr-FR" dirty="0" smtClean="0">
              <a:solidFill>
                <a:schemeClr val="tx2"/>
              </a:solidFill>
            </a:endParaRPr>
          </a:p>
          <a:p>
            <a:r>
              <a:rPr lang="fr-FR" dirty="0" smtClean="0">
                <a:solidFill>
                  <a:schemeClr val="tx2"/>
                </a:solidFill>
              </a:rPr>
              <a:t>ALIM ISEG en panne : devis </a:t>
            </a:r>
            <a:r>
              <a:rPr lang="fr-FR" dirty="0" err="1" smtClean="0">
                <a:solidFill>
                  <a:schemeClr val="tx2"/>
                </a:solidFill>
              </a:rPr>
              <a:t>recu</a:t>
            </a:r>
            <a:r>
              <a:rPr lang="fr-FR" dirty="0" smtClean="0">
                <a:solidFill>
                  <a:schemeClr val="tx2"/>
                </a:solidFill>
              </a:rPr>
              <a:t> 975€ HT</a:t>
            </a:r>
          </a:p>
          <a:p>
            <a:pPr marL="800100" lvl="2" indent="0">
              <a:buNone/>
            </a:pPr>
            <a:r>
              <a:rPr lang="en-US" dirty="0" err="1"/>
              <a:t>Voici</a:t>
            </a:r>
            <a:r>
              <a:rPr lang="en-US" dirty="0"/>
              <a:t> les </a:t>
            </a:r>
            <a:r>
              <a:rPr lang="en-US" dirty="0" err="1"/>
              <a:t>défauts</a:t>
            </a:r>
            <a:r>
              <a:rPr lang="en-US" dirty="0"/>
              <a:t> </a:t>
            </a:r>
            <a:r>
              <a:rPr lang="en-US" dirty="0" err="1"/>
              <a:t>constatés</a:t>
            </a:r>
            <a:r>
              <a:rPr lang="en-US" dirty="0"/>
              <a:t> :</a:t>
            </a:r>
          </a:p>
          <a:p>
            <a:pPr marL="800100" lvl="2" indent="0">
              <a:buNone/>
            </a:pPr>
            <a:r>
              <a:rPr lang="en-US" dirty="0"/>
              <a:t> </a:t>
            </a:r>
          </a:p>
          <a:p>
            <a:pPr marL="800100" lvl="2" indent="0">
              <a:buNone/>
            </a:pPr>
            <a:r>
              <a:rPr lang="en-US" dirty="0"/>
              <a:t>1) le </a:t>
            </a:r>
            <a:r>
              <a:rPr lang="en-US" dirty="0" err="1"/>
              <a:t>connecteur</a:t>
            </a:r>
            <a:r>
              <a:rPr lang="en-US" dirty="0"/>
              <a:t> SHV de la </a:t>
            </a:r>
            <a:r>
              <a:rPr lang="en-US" dirty="0" err="1"/>
              <a:t>voie</a:t>
            </a:r>
            <a:r>
              <a:rPr lang="en-US" dirty="0"/>
              <a:t> 1 a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usure</a:t>
            </a:r>
            <a:r>
              <a:rPr lang="en-US" dirty="0"/>
              <a:t> </a:t>
            </a:r>
            <a:r>
              <a:rPr lang="en-US" dirty="0" err="1"/>
              <a:t>prématurée</a:t>
            </a:r>
            <a:r>
              <a:rPr lang="en-US" dirty="0"/>
              <a:t>, nous </a:t>
            </a:r>
            <a:r>
              <a:rPr lang="en-US" dirty="0" err="1"/>
              <a:t>pensons</a:t>
            </a:r>
            <a:endParaRPr lang="en-US" dirty="0"/>
          </a:p>
          <a:p>
            <a:pPr marL="800100" lvl="2" indent="0">
              <a:buNone/>
            </a:pPr>
            <a:r>
              <a:rPr lang="en-US" dirty="0" err="1"/>
              <a:t>que</a:t>
            </a:r>
            <a:r>
              <a:rPr lang="en-US" dirty="0"/>
              <a:t> la cause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d'avoir</a:t>
            </a:r>
            <a:r>
              <a:rPr lang="en-US" dirty="0"/>
              <a:t> </a:t>
            </a:r>
            <a:r>
              <a:rPr lang="en-US" dirty="0" err="1"/>
              <a:t>mis</a:t>
            </a:r>
            <a:r>
              <a:rPr lang="en-US" dirty="0"/>
              <a:t> un </a:t>
            </a:r>
            <a:r>
              <a:rPr lang="en-US" dirty="0" err="1"/>
              <a:t>câble</a:t>
            </a:r>
            <a:r>
              <a:rPr lang="en-US" dirty="0"/>
              <a:t> </a:t>
            </a:r>
            <a:r>
              <a:rPr lang="en-US" dirty="0" err="1"/>
              <a:t>externe</a:t>
            </a:r>
            <a:r>
              <a:rPr lang="en-US" dirty="0"/>
              <a:t> avec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connectique</a:t>
            </a:r>
            <a:r>
              <a:rPr lang="en-US" dirty="0"/>
              <a:t> non</a:t>
            </a:r>
          </a:p>
          <a:p>
            <a:pPr marL="800100" lvl="2" indent="0">
              <a:buNone/>
            </a:pPr>
            <a:r>
              <a:rPr lang="en-US" dirty="0" err="1"/>
              <a:t>adaptée</a:t>
            </a:r>
            <a:r>
              <a:rPr lang="en-US" dirty="0"/>
              <a:t> (</a:t>
            </a:r>
            <a:r>
              <a:rPr lang="en-US" dirty="0" err="1"/>
              <a:t>autre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SHV) qui a </a:t>
            </a:r>
            <a:r>
              <a:rPr lang="en-US" dirty="0" err="1"/>
              <a:t>forcé</a:t>
            </a:r>
            <a:r>
              <a:rPr lang="en-US" dirty="0"/>
              <a:t> </a:t>
            </a:r>
            <a:r>
              <a:rPr lang="en-US" dirty="0" err="1"/>
              <a:t>l'assemblage</a:t>
            </a:r>
            <a:r>
              <a:rPr lang="en-US" dirty="0"/>
              <a:t> et le </a:t>
            </a:r>
            <a:r>
              <a:rPr lang="en-US" dirty="0" err="1"/>
              <a:t>raccord</a:t>
            </a:r>
            <a:r>
              <a:rPr lang="en-US" dirty="0"/>
              <a:t> du cable</a:t>
            </a:r>
          </a:p>
          <a:p>
            <a:pPr marL="800100" lvl="2" indent="0">
              <a:buNone/>
            </a:pPr>
            <a:r>
              <a:rPr lang="en-US" dirty="0"/>
              <a:t>avec le SHV à </a:t>
            </a:r>
            <a:r>
              <a:rPr lang="en-US" dirty="0" err="1"/>
              <a:t>l'intérieur</a:t>
            </a:r>
            <a:r>
              <a:rPr lang="en-US" dirty="0"/>
              <a:t>, </a:t>
            </a:r>
            <a:r>
              <a:rPr lang="en-US" dirty="0" err="1"/>
              <a:t>impliquant</a:t>
            </a:r>
            <a:r>
              <a:rPr lang="en-US" dirty="0"/>
              <a:t> un court-circuit franc.</a:t>
            </a:r>
          </a:p>
          <a:p>
            <a:pPr marL="800100" lvl="2" indent="0">
              <a:buNone/>
            </a:pPr>
            <a:r>
              <a:rPr lang="en-US" dirty="0"/>
              <a:t>2) La </a:t>
            </a:r>
            <a:r>
              <a:rPr lang="en-US" dirty="0" err="1"/>
              <a:t>mécanique</a:t>
            </a:r>
            <a:r>
              <a:rPr lang="en-US" dirty="0"/>
              <a:t> du switch de </a:t>
            </a:r>
            <a:r>
              <a:rPr lang="en-US" dirty="0" err="1"/>
              <a:t>polarité</a:t>
            </a:r>
            <a:r>
              <a:rPr lang="en-US" dirty="0"/>
              <a:t> </a:t>
            </a:r>
            <a:r>
              <a:rPr lang="en-US" dirty="0" err="1"/>
              <a:t>défectueuse</a:t>
            </a:r>
            <a:r>
              <a:rPr lang="en-US" dirty="0"/>
              <a:t>. Un </a:t>
            </a:r>
            <a:r>
              <a:rPr lang="en-US" dirty="0" err="1"/>
              <a:t>recentrage</a:t>
            </a:r>
            <a:r>
              <a:rPr lang="en-US" dirty="0"/>
              <a:t> et un</a:t>
            </a:r>
          </a:p>
          <a:p>
            <a:pPr marL="800100" lvl="2" indent="0">
              <a:buNone/>
            </a:pPr>
            <a:r>
              <a:rPr lang="en-US" dirty="0" err="1"/>
              <a:t>ajustement</a:t>
            </a:r>
            <a:r>
              <a:rPr lang="en-US" dirty="0"/>
              <a:t> des guides et des rails </a:t>
            </a:r>
            <a:r>
              <a:rPr lang="en-US" dirty="0" err="1"/>
              <a:t>mécaniques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nécessaires</a:t>
            </a:r>
            <a:r>
              <a:rPr lang="en-US" dirty="0"/>
              <a:t>.</a:t>
            </a:r>
          </a:p>
          <a:p>
            <a:pPr marL="800100" lvl="2" indent="0">
              <a:buNone/>
            </a:pPr>
            <a:r>
              <a:rPr lang="en-US" dirty="0"/>
              <a:t> </a:t>
            </a:r>
          </a:p>
          <a:p>
            <a:pPr marL="800100" lvl="2" indent="0">
              <a:buNone/>
            </a:pPr>
            <a:r>
              <a:rPr lang="en-US" dirty="0"/>
              <a:t>Le </a:t>
            </a:r>
            <a:r>
              <a:rPr lang="en-US" dirty="0" err="1"/>
              <a:t>cout</a:t>
            </a:r>
            <a:r>
              <a:rPr lang="en-US" dirty="0"/>
              <a:t> des </a:t>
            </a:r>
            <a:r>
              <a:rPr lang="en-US" dirty="0" err="1"/>
              <a:t>pièces</a:t>
            </a:r>
            <a:r>
              <a:rPr lang="en-US" dirty="0"/>
              <a:t> et la main </a:t>
            </a:r>
            <a:r>
              <a:rPr lang="en-US" dirty="0" err="1"/>
              <a:t>d'œuvre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évalués</a:t>
            </a:r>
            <a:r>
              <a:rPr lang="en-US" dirty="0"/>
              <a:t> à </a:t>
            </a:r>
            <a:r>
              <a:rPr lang="en-US" dirty="0">
                <a:solidFill>
                  <a:srgbClr val="FF0000"/>
                </a:solidFill>
              </a:rPr>
              <a:t>975 EUROS HT</a:t>
            </a:r>
            <a:r>
              <a:rPr lang="en-US" dirty="0"/>
              <a:t>. </a:t>
            </a:r>
            <a:r>
              <a:rPr lang="en-US" dirty="0" err="1"/>
              <a:t>C'est</a:t>
            </a:r>
            <a:endParaRPr lang="en-US" dirty="0"/>
          </a:p>
          <a:p>
            <a:pPr marL="800100" lvl="2" indent="0">
              <a:buNone/>
            </a:pPr>
            <a:r>
              <a:rPr lang="en-US" dirty="0"/>
              <a:t>au </a:t>
            </a:r>
            <a:r>
              <a:rPr lang="en-US" dirty="0" err="1"/>
              <a:t>dela</a:t>
            </a:r>
            <a:r>
              <a:rPr lang="en-US" dirty="0"/>
              <a:t> du budget </a:t>
            </a:r>
            <a:r>
              <a:rPr lang="en-US" dirty="0" err="1"/>
              <a:t>annoncé</a:t>
            </a:r>
            <a:r>
              <a:rPr lang="en-US" dirty="0"/>
              <a:t>, </a:t>
            </a:r>
            <a:r>
              <a:rPr lang="en-US" dirty="0" err="1"/>
              <a:t>c'est</a:t>
            </a:r>
            <a:r>
              <a:rPr lang="en-US" dirty="0"/>
              <a:t> </a:t>
            </a:r>
            <a:r>
              <a:rPr lang="en-US" dirty="0" err="1"/>
              <a:t>pourquoi</a:t>
            </a:r>
            <a:r>
              <a:rPr lang="en-US" dirty="0"/>
              <a:t> je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laisse</a:t>
            </a:r>
            <a:r>
              <a:rPr lang="en-US" dirty="0"/>
              <a:t> le </a:t>
            </a:r>
            <a:r>
              <a:rPr lang="en-US" dirty="0" err="1"/>
              <a:t>choix</a:t>
            </a:r>
            <a:r>
              <a:rPr lang="en-US" dirty="0"/>
              <a:t> de</a:t>
            </a:r>
          </a:p>
          <a:p>
            <a:pPr marL="800100" lvl="2" indent="0">
              <a:buNone/>
            </a:pPr>
            <a:r>
              <a:rPr lang="en-US" dirty="0" err="1"/>
              <a:t>décider</a:t>
            </a:r>
            <a:r>
              <a:rPr lang="en-US" dirty="0"/>
              <a:t> de 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souhaitez</a:t>
            </a:r>
            <a:r>
              <a:rPr lang="en-US" dirty="0"/>
              <a:t> faire.</a:t>
            </a:r>
          </a:p>
          <a:p>
            <a:pPr marL="800100" lvl="2" indent="0">
              <a:buNone/>
            </a:pPr>
            <a:r>
              <a:rPr lang="en-US" dirty="0"/>
              <a:t>Si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souhaitez</a:t>
            </a:r>
            <a:r>
              <a:rPr lang="en-US" dirty="0"/>
              <a:t> passer </a:t>
            </a:r>
            <a:r>
              <a:rPr lang="en-US" dirty="0" err="1"/>
              <a:t>l'ordre</a:t>
            </a:r>
            <a:r>
              <a:rPr lang="en-US" dirty="0"/>
              <a:t> de </a:t>
            </a:r>
            <a:r>
              <a:rPr lang="en-US" dirty="0" err="1"/>
              <a:t>réparation</a:t>
            </a:r>
            <a:r>
              <a:rPr lang="en-US" dirty="0"/>
              <a:t>, je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ferais</a:t>
            </a:r>
            <a:r>
              <a:rPr lang="en-US" dirty="0"/>
              <a:t> </a:t>
            </a:r>
            <a:r>
              <a:rPr lang="en-US" dirty="0" err="1"/>
              <a:t>l'offre</a:t>
            </a:r>
            <a:endParaRPr lang="en-US" dirty="0"/>
          </a:p>
          <a:p>
            <a:pPr marL="800100" lvl="2" indent="0">
              <a:buNone/>
            </a:pPr>
            <a:r>
              <a:rPr lang="en-US" dirty="0"/>
              <a:t>en bonne et due </a:t>
            </a:r>
            <a:r>
              <a:rPr lang="en-US" dirty="0" err="1"/>
              <a:t>forme</a:t>
            </a:r>
            <a:r>
              <a:rPr lang="en-US" dirty="0"/>
              <a:t>, </a:t>
            </a:r>
            <a:r>
              <a:rPr lang="en-US" dirty="0" err="1"/>
              <a:t>sinon</a:t>
            </a:r>
            <a:r>
              <a:rPr lang="en-US" dirty="0"/>
              <a:t> nous la </a:t>
            </a:r>
            <a:r>
              <a:rPr lang="en-US" dirty="0" err="1"/>
              <a:t>retournons</a:t>
            </a:r>
            <a:r>
              <a:rPr lang="en-US" dirty="0"/>
              <a:t> en </a:t>
            </a:r>
            <a:r>
              <a:rPr lang="en-US" dirty="0" err="1"/>
              <a:t>état</a:t>
            </a:r>
            <a:r>
              <a:rPr lang="en-US" dirty="0"/>
              <a:t>. Ce </a:t>
            </a:r>
            <a:r>
              <a:rPr lang="en-US" dirty="0" err="1"/>
              <a:t>matériel</a:t>
            </a:r>
            <a:endParaRPr lang="en-US" dirty="0"/>
          </a:p>
          <a:p>
            <a:pPr marL="800100" lvl="2" indent="0">
              <a:buNone/>
            </a:pPr>
            <a:r>
              <a:rPr lang="en-US" dirty="0" err="1"/>
              <a:t>n'est</a:t>
            </a:r>
            <a:r>
              <a:rPr lang="en-US" dirty="0"/>
              <a:t> plus sous </a:t>
            </a:r>
            <a:r>
              <a:rPr lang="en-US" dirty="0" err="1"/>
              <a:t>garantie</a:t>
            </a:r>
            <a:r>
              <a:rPr lang="en-US" dirty="0" smtClean="0"/>
              <a:t>.</a:t>
            </a:r>
          </a:p>
          <a:p>
            <a:pPr marL="800100" lvl="2" indent="0">
              <a:buNone/>
            </a:pPr>
            <a:endParaRPr lang="en-US" dirty="0"/>
          </a:p>
          <a:p>
            <a:pPr marL="400050" lvl="1" indent="0">
              <a:buNone/>
            </a:pPr>
            <a:r>
              <a:rPr lang="en-US" sz="3700" dirty="0" err="1" smtClean="0">
                <a:solidFill>
                  <a:srgbClr val="FF0000"/>
                </a:solidFill>
              </a:rPr>
              <a:t>Que</a:t>
            </a:r>
            <a:r>
              <a:rPr lang="en-US" sz="3700" dirty="0" smtClean="0">
                <a:solidFill>
                  <a:srgbClr val="FF0000"/>
                </a:solidFill>
              </a:rPr>
              <a:t> decide-ton ?</a:t>
            </a:r>
            <a:endParaRPr lang="en-US" sz="3700" dirty="0">
              <a:solidFill>
                <a:srgbClr val="FF0000"/>
              </a:solidFill>
            </a:endParaRPr>
          </a:p>
          <a:p>
            <a:endParaRPr lang="fr-FR" dirty="0" smtClean="0">
              <a:solidFill>
                <a:schemeClr val="tx2"/>
              </a:solidFill>
            </a:endParaRP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14/02/2014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Prast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A7A3-0749-477A-B094-1BFE897AB04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0091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COM/Addenda projets en cours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>
                <a:solidFill>
                  <a:schemeClr val="tx2"/>
                </a:solidFill>
              </a:rPr>
              <a:t>Réunion de concertation en cours avec les groupes.</a:t>
            </a:r>
          </a:p>
          <a:p>
            <a:r>
              <a:rPr lang="fr-FR" sz="2400" dirty="0" smtClean="0">
                <a:solidFill>
                  <a:schemeClr val="tx2"/>
                </a:solidFill>
              </a:rPr>
              <a:t>Finalisation lors du CL du 20 février prochain</a:t>
            </a:r>
          </a:p>
          <a:p>
            <a:r>
              <a:rPr lang="fr-FR" sz="2400" dirty="0" smtClean="0">
                <a:solidFill>
                  <a:schemeClr val="tx2"/>
                </a:solidFill>
              </a:rPr>
              <a:t>Participation envisagée dans les </a:t>
            </a:r>
            <a:r>
              <a:rPr lang="fr-FR" sz="2400" i="1" dirty="0" smtClean="0">
                <a:solidFill>
                  <a:schemeClr val="tx2"/>
                </a:solidFill>
              </a:rPr>
              <a:t>projets</a:t>
            </a:r>
            <a:r>
              <a:rPr lang="fr-FR" sz="2400" dirty="0" smtClean="0">
                <a:solidFill>
                  <a:schemeClr val="tx2"/>
                </a:solidFill>
              </a:rPr>
              <a:t> : </a:t>
            </a:r>
          </a:p>
          <a:p>
            <a:pPr lvl="1"/>
            <a:r>
              <a:rPr lang="fr-FR" sz="1400" dirty="0" smtClean="0">
                <a:solidFill>
                  <a:schemeClr val="tx2"/>
                </a:solidFill>
              </a:rPr>
              <a:t>Cap : 45% </a:t>
            </a:r>
            <a:r>
              <a:rPr lang="fr-FR" sz="1400" dirty="0" err="1" smtClean="0">
                <a:solidFill>
                  <a:schemeClr val="tx2"/>
                </a:solidFill>
              </a:rPr>
              <a:t>LHCb</a:t>
            </a:r>
            <a:r>
              <a:rPr lang="fr-FR" sz="1400" dirty="0" smtClean="0">
                <a:solidFill>
                  <a:schemeClr val="tx2"/>
                </a:solidFill>
              </a:rPr>
              <a:t>, 45% ATLAS LARG</a:t>
            </a:r>
          </a:p>
          <a:p>
            <a:pPr lvl="1"/>
            <a:r>
              <a:rPr lang="fr-FR" sz="1400" dirty="0" err="1" smtClean="0">
                <a:solidFill>
                  <a:schemeClr val="tx2"/>
                </a:solidFill>
              </a:rPr>
              <a:t>Chabanne</a:t>
            </a:r>
            <a:r>
              <a:rPr lang="fr-FR" sz="1400" dirty="0" smtClean="0">
                <a:solidFill>
                  <a:schemeClr val="tx2"/>
                </a:solidFill>
              </a:rPr>
              <a:t> : 40% CTA, 50% </a:t>
            </a:r>
            <a:r>
              <a:rPr lang="fr-FR" sz="1400" dirty="0" err="1" smtClean="0">
                <a:solidFill>
                  <a:schemeClr val="tx2"/>
                </a:solidFill>
              </a:rPr>
              <a:t>SNemo</a:t>
            </a:r>
            <a:endParaRPr lang="fr-FR" sz="1400" dirty="0" smtClean="0">
              <a:solidFill>
                <a:schemeClr val="tx2"/>
              </a:solidFill>
            </a:endParaRPr>
          </a:p>
          <a:p>
            <a:pPr lvl="1"/>
            <a:r>
              <a:rPr lang="fr-FR" sz="1400" dirty="0" err="1" smtClean="0">
                <a:solidFill>
                  <a:schemeClr val="tx2"/>
                </a:solidFill>
              </a:rPr>
              <a:t>Dalmaz</a:t>
            </a:r>
            <a:r>
              <a:rPr lang="fr-FR" sz="1400" dirty="0" smtClean="0">
                <a:solidFill>
                  <a:schemeClr val="tx2"/>
                </a:solidFill>
              </a:rPr>
              <a:t> : 90% VIRGO, 10% ILC</a:t>
            </a:r>
          </a:p>
          <a:p>
            <a:pPr lvl="1"/>
            <a:r>
              <a:rPr lang="fr-FR" sz="1400" dirty="0" smtClean="0">
                <a:solidFill>
                  <a:schemeClr val="tx2"/>
                </a:solidFill>
              </a:rPr>
              <a:t>David : 90% ATLAS </a:t>
            </a:r>
            <a:r>
              <a:rPr lang="fr-FR" sz="1400" dirty="0" err="1" smtClean="0">
                <a:solidFill>
                  <a:schemeClr val="tx2"/>
                </a:solidFill>
              </a:rPr>
              <a:t>tracker</a:t>
            </a:r>
            <a:r>
              <a:rPr lang="fr-FR" sz="1400" dirty="0" smtClean="0">
                <a:solidFill>
                  <a:schemeClr val="tx2"/>
                </a:solidFill>
              </a:rPr>
              <a:t>, 5% HESS</a:t>
            </a:r>
          </a:p>
          <a:p>
            <a:pPr lvl="1"/>
            <a:r>
              <a:rPr lang="fr-FR" sz="1400" dirty="0" smtClean="0">
                <a:solidFill>
                  <a:schemeClr val="tx2"/>
                </a:solidFill>
              </a:rPr>
              <a:t>Deprez:  VIRGO -&gt; fin </a:t>
            </a:r>
            <a:r>
              <a:rPr lang="fr-FR" sz="1400" dirty="0" err="1" smtClean="0">
                <a:solidFill>
                  <a:schemeClr val="tx2"/>
                </a:solidFill>
              </a:rPr>
              <a:t>nov</a:t>
            </a:r>
            <a:endParaRPr lang="fr-FR" sz="1400" dirty="0" smtClean="0">
              <a:solidFill>
                <a:schemeClr val="tx2"/>
              </a:solidFill>
            </a:endParaRPr>
          </a:p>
          <a:p>
            <a:pPr lvl="1"/>
            <a:r>
              <a:rPr lang="fr-FR" sz="1400" dirty="0" err="1" smtClean="0">
                <a:solidFill>
                  <a:schemeClr val="tx2"/>
                </a:solidFill>
              </a:rPr>
              <a:t>Drancourt</a:t>
            </a:r>
            <a:r>
              <a:rPr lang="fr-FR" sz="1400" dirty="0">
                <a:solidFill>
                  <a:schemeClr val="tx2"/>
                </a:solidFill>
              </a:rPr>
              <a:t> </a:t>
            </a:r>
            <a:r>
              <a:rPr lang="fr-FR" sz="1400" dirty="0" smtClean="0">
                <a:solidFill>
                  <a:schemeClr val="tx2"/>
                </a:solidFill>
              </a:rPr>
              <a:t>: 40% LBNO, 30% </a:t>
            </a:r>
            <a:r>
              <a:rPr lang="fr-FR" sz="1400" dirty="0" err="1" smtClean="0">
                <a:solidFill>
                  <a:schemeClr val="tx2"/>
                </a:solidFill>
              </a:rPr>
              <a:t>LHCb</a:t>
            </a:r>
            <a:r>
              <a:rPr lang="fr-FR" sz="1400" dirty="0" smtClean="0">
                <a:solidFill>
                  <a:schemeClr val="tx2"/>
                </a:solidFill>
              </a:rPr>
              <a:t>, 20% ILC</a:t>
            </a:r>
          </a:p>
          <a:p>
            <a:pPr lvl="1"/>
            <a:r>
              <a:rPr lang="fr-FR" sz="1400" dirty="0" smtClean="0">
                <a:solidFill>
                  <a:schemeClr val="tx2"/>
                </a:solidFill>
              </a:rPr>
              <a:t>Dumont </a:t>
            </a:r>
            <a:r>
              <a:rPr lang="fr-FR" sz="1400" dirty="0" err="1" smtClean="0">
                <a:solidFill>
                  <a:schemeClr val="tx2"/>
                </a:solidFill>
              </a:rPr>
              <a:t>Dayot</a:t>
            </a:r>
            <a:r>
              <a:rPr lang="fr-FR" sz="1400" dirty="0" smtClean="0">
                <a:solidFill>
                  <a:schemeClr val="tx2"/>
                </a:solidFill>
              </a:rPr>
              <a:t> : ATLAS LARG</a:t>
            </a:r>
          </a:p>
          <a:p>
            <a:pPr lvl="1"/>
            <a:r>
              <a:rPr lang="fr-FR" sz="1400" dirty="0" smtClean="0">
                <a:solidFill>
                  <a:schemeClr val="tx2"/>
                </a:solidFill>
              </a:rPr>
              <a:t>Fouque : 65% CTA SC, 35% </a:t>
            </a:r>
            <a:r>
              <a:rPr lang="fr-FR" sz="1400" dirty="0" err="1" smtClean="0">
                <a:solidFill>
                  <a:schemeClr val="tx2"/>
                </a:solidFill>
              </a:rPr>
              <a:t>SiPM</a:t>
            </a:r>
            <a:endParaRPr lang="fr-FR" sz="1400" dirty="0" smtClean="0">
              <a:solidFill>
                <a:schemeClr val="tx2"/>
              </a:solidFill>
            </a:endParaRPr>
          </a:p>
          <a:p>
            <a:pPr lvl="1"/>
            <a:r>
              <a:rPr lang="fr-FR" sz="1400" dirty="0" err="1" smtClean="0">
                <a:solidFill>
                  <a:schemeClr val="tx2"/>
                </a:solidFill>
              </a:rPr>
              <a:t>Gaglione</a:t>
            </a:r>
            <a:r>
              <a:rPr lang="fr-FR" sz="1400" dirty="0" smtClean="0">
                <a:solidFill>
                  <a:schemeClr val="tx2"/>
                </a:solidFill>
              </a:rPr>
              <a:t> : 80% ATLAS </a:t>
            </a:r>
            <a:r>
              <a:rPr lang="fr-FR" sz="1400" dirty="0" err="1" smtClean="0">
                <a:solidFill>
                  <a:schemeClr val="tx2"/>
                </a:solidFill>
              </a:rPr>
              <a:t>tracker</a:t>
            </a:r>
            <a:r>
              <a:rPr lang="fr-FR" sz="1400" dirty="0" smtClean="0">
                <a:solidFill>
                  <a:schemeClr val="tx2"/>
                </a:solidFill>
              </a:rPr>
              <a:t>, 5% ILC</a:t>
            </a:r>
          </a:p>
          <a:p>
            <a:pPr lvl="1"/>
            <a:r>
              <a:rPr lang="fr-FR" sz="1400" dirty="0" smtClean="0">
                <a:solidFill>
                  <a:schemeClr val="tx2"/>
                </a:solidFill>
              </a:rPr>
              <a:t>Hermel : 50% </a:t>
            </a:r>
            <a:r>
              <a:rPr lang="fr-FR" sz="1400" dirty="0" err="1" smtClean="0">
                <a:solidFill>
                  <a:schemeClr val="tx2"/>
                </a:solidFill>
              </a:rPr>
              <a:t>SiPM</a:t>
            </a:r>
            <a:r>
              <a:rPr lang="fr-FR" sz="1400" dirty="0" smtClean="0">
                <a:solidFill>
                  <a:schemeClr val="tx2"/>
                </a:solidFill>
              </a:rPr>
              <a:t>, 30% VIRGO</a:t>
            </a:r>
            <a:endParaRPr lang="fr-FR" sz="1400" dirty="0">
              <a:solidFill>
                <a:schemeClr val="tx2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4283968" y="2924944"/>
            <a:ext cx="4752528" cy="2634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fr-FR" sz="1400" dirty="0" err="1" smtClean="0">
                <a:solidFill>
                  <a:schemeClr val="tx2"/>
                </a:solidFill>
              </a:rPr>
              <a:t>Letendre</a:t>
            </a:r>
            <a:r>
              <a:rPr lang="fr-FR" sz="1400" dirty="0" smtClean="0">
                <a:solidFill>
                  <a:schemeClr val="tx2"/>
                </a:solidFill>
              </a:rPr>
              <a:t> :  80% VIRGO, 10% ATLAS LARG</a:t>
            </a:r>
            <a:endParaRPr lang="fr-FR" sz="1400" dirty="0">
              <a:solidFill>
                <a:schemeClr val="tx2"/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fr-FR" sz="1400" dirty="0" smtClean="0">
                <a:solidFill>
                  <a:schemeClr val="tx2"/>
                </a:solidFill>
              </a:rPr>
              <a:t>Massol : ATLAS </a:t>
            </a:r>
            <a:r>
              <a:rPr lang="fr-FR" sz="1400" dirty="0" err="1" smtClean="0">
                <a:solidFill>
                  <a:schemeClr val="tx2"/>
                </a:solidFill>
              </a:rPr>
              <a:t>Tracker</a:t>
            </a:r>
            <a:endParaRPr lang="fr-FR" sz="1400" dirty="0">
              <a:solidFill>
                <a:schemeClr val="tx2"/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fr-FR" sz="1400" dirty="0" err="1" smtClean="0">
                <a:solidFill>
                  <a:schemeClr val="tx2"/>
                </a:solidFill>
              </a:rPr>
              <a:t>Mehrez</a:t>
            </a:r>
            <a:r>
              <a:rPr lang="fr-FR" sz="1400" dirty="0" smtClean="0">
                <a:solidFill>
                  <a:schemeClr val="tx2"/>
                </a:solidFill>
              </a:rPr>
              <a:t> : </a:t>
            </a:r>
            <a:r>
              <a:rPr lang="fr-FR" sz="1400" dirty="0" err="1" smtClean="0">
                <a:solidFill>
                  <a:schemeClr val="tx2"/>
                </a:solidFill>
              </a:rPr>
              <a:t>SiPM</a:t>
            </a:r>
            <a:r>
              <a:rPr lang="fr-FR" sz="1400" dirty="0" smtClean="0">
                <a:solidFill>
                  <a:schemeClr val="tx2"/>
                </a:solidFill>
              </a:rPr>
              <a:t> CTA</a:t>
            </a:r>
            <a:endParaRPr lang="fr-FR" sz="1400" dirty="0">
              <a:solidFill>
                <a:schemeClr val="tx2"/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fr-FR" sz="1400" dirty="0" smtClean="0">
                <a:solidFill>
                  <a:schemeClr val="tx2"/>
                </a:solidFill>
              </a:rPr>
              <a:t>Nappa : 60% CLIC, 40% ATLAS </a:t>
            </a:r>
            <a:r>
              <a:rPr lang="fr-FR" sz="1400" dirty="0" err="1" smtClean="0">
                <a:solidFill>
                  <a:schemeClr val="tx2"/>
                </a:solidFill>
              </a:rPr>
              <a:t>tracker</a:t>
            </a:r>
            <a:endParaRPr lang="fr-FR" sz="1400" dirty="0">
              <a:solidFill>
                <a:schemeClr val="tx2"/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fr-FR" sz="1400" dirty="0" err="1" smtClean="0">
                <a:solidFill>
                  <a:schemeClr val="tx2"/>
                </a:solidFill>
              </a:rPr>
              <a:t>Paixao</a:t>
            </a:r>
            <a:r>
              <a:rPr lang="fr-FR" sz="1400" dirty="0" smtClean="0">
                <a:solidFill>
                  <a:schemeClr val="tx2"/>
                </a:solidFill>
              </a:rPr>
              <a:t> : </a:t>
            </a:r>
            <a:r>
              <a:rPr lang="fr-FR" sz="1400" dirty="0" err="1" smtClean="0">
                <a:solidFill>
                  <a:schemeClr val="tx2"/>
                </a:solidFill>
              </a:rPr>
              <a:t>Virgo</a:t>
            </a:r>
            <a:endParaRPr lang="fr-FR" sz="1400" dirty="0">
              <a:solidFill>
                <a:schemeClr val="tx2"/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fr-FR" sz="1400" dirty="0" smtClean="0">
                <a:solidFill>
                  <a:schemeClr val="tx2"/>
                </a:solidFill>
              </a:rPr>
              <a:t>Perrot : ATLAS LARG</a:t>
            </a:r>
            <a:endParaRPr lang="fr-FR" sz="1400" dirty="0">
              <a:solidFill>
                <a:schemeClr val="tx2"/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fr-FR" sz="1400" dirty="0" smtClean="0">
                <a:solidFill>
                  <a:schemeClr val="tx2"/>
                </a:solidFill>
              </a:rPr>
              <a:t>Petit : VIRGO -&gt; fin sept</a:t>
            </a:r>
            <a:endParaRPr lang="fr-FR" sz="1400" dirty="0">
              <a:solidFill>
                <a:schemeClr val="tx2"/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fr-FR" sz="1400" dirty="0" smtClean="0">
                <a:solidFill>
                  <a:schemeClr val="tx2"/>
                </a:solidFill>
              </a:rPr>
              <a:t>Prast : 60% CTA, 5% HESS, 5% Atlas</a:t>
            </a:r>
            <a:endParaRPr lang="fr-FR" sz="1400" dirty="0">
              <a:solidFill>
                <a:schemeClr val="tx2"/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fr-FR" sz="1400" dirty="0" smtClean="0">
                <a:solidFill>
                  <a:schemeClr val="tx2"/>
                </a:solidFill>
              </a:rPr>
              <a:t>Vilalte : 40% ATLAS </a:t>
            </a:r>
            <a:r>
              <a:rPr lang="fr-FR" sz="1400" dirty="0" err="1" smtClean="0">
                <a:solidFill>
                  <a:schemeClr val="tx2"/>
                </a:solidFill>
              </a:rPr>
              <a:t>tracker</a:t>
            </a:r>
            <a:r>
              <a:rPr lang="fr-FR" sz="1400" dirty="0" smtClean="0">
                <a:solidFill>
                  <a:schemeClr val="tx2"/>
                </a:solidFill>
              </a:rPr>
              <a:t>, 15% </a:t>
            </a:r>
            <a:r>
              <a:rPr lang="fr-FR" sz="1400" dirty="0" err="1" smtClean="0">
                <a:solidFill>
                  <a:schemeClr val="tx2"/>
                </a:solidFill>
              </a:rPr>
              <a:t>Lavista</a:t>
            </a:r>
            <a:r>
              <a:rPr lang="fr-FR" sz="1400" dirty="0" smtClean="0">
                <a:solidFill>
                  <a:schemeClr val="tx2"/>
                </a:solidFill>
              </a:rPr>
              <a:t>, 35% CLIC</a:t>
            </a:r>
            <a:endParaRPr lang="fr-FR" sz="1400" dirty="0">
              <a:solidFill>
                <a:schemeClr val="tx2"/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fr-FR" sz="1400" dirty="0" err="1" smtClean="0">
                <a:solidFill>
                  <a:schemeClr val="tx2"/>
                </a:solidFill>
              </a:rPr>
              <a:t>Vouters</a:t>
            </a:r>
            <a:r>
              <a:rPr lang="fr-FR" sz="1400" dirty="0" smtClean="0">
                <a:solidFill>
                  <a:schemeClr val="tx2"/>
                </a:solidFill>
              </a:rPr>
              <a:t> : 80% </a:t>
            </a:r>
            <a:r>
              <a:rPr lang="fr-FR" sz="1400" dirty="0" err="1" smtClean="0">
                <a:solidFill>
                  <a:schemeClr val="tx2"/>
                </a:solidFill>
              </a:rPr>
              <a:t>LHCb</a:t>
            </a:r>
            <a:r>
              <a:rPr lang="fr-FR" sz="1400" dirty="0" smtClean="0">
                <a:solidFill>
                  <a:schemeClr val="tx2"/>
                </a:solidFill>
              </a:rPr>
              <a:t>, 10% ILC</a:t>
            </a:r>
            <a:endParaRPr lang="fr-FR" sz="1400" dirty="0">
              <a:solidFill>
                <a:schemeClr val="tx2"/>
              </a:solidFill>
            </a:endParaRP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14/02/2014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Prast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A7A3-0749-477A-B094-1BFE897AB04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3677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Divers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2"/>
                </a:solidFill>
              </a:rPr>
              <a:t>BUDGET 2014 : pas de nouvelles ….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Petit matériel de Laurent</a:t>
            </a:r>
            <a:endParaRPr lang="fr-FR" dirty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14/02/2014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Julie Prast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6A7A3-0749-477A-B094-1BFE897AB04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3231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436</Words>
  <Application>Microsoft Office PowerPoint</Application>
  <PresentationFormat>Affichage à l'écran (4:3)</PresentationFormat>
  <Paragraphs>95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Réunion service électronique</vt:lpstr>
      <vt:lpstr>Demande de stages</vt:lpstr>
      <vt:lpstr>Cadence</vt:lpstr>
      <vt:lpstr>Outils informatiques</vt:lpstr>
      <vt:lpstr>Matériel en panne</vt:lpstr>
      <vt:lpstr>COM/Addenda projets en cours</vt:lpstr>
      <vt:lpstr>Divers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Reunion service electronique</dc:title>
  <dc:creator>Julie Prast</dc:creator>
  <cp:lastModifiedBy>Julie Prast</cp:lastModifiedBy>
  <cp:revision>13</cp:revision>
  <dcterms:created xsi:type="dcterms:W3CDTF">2014-02-13T09:28:51Z</dcterms:created>
  <dcterms:modified xsi:type="dcterms:W3CDTF">2014-02-14T08:38:41Z</dcterms:modified>
</cp:coreProperties>
</file>