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31BF-CEBE-40BE-B1D3-2DD57DE13C5D}" type="datetimeFigureOut">
              <a:rPr lang="fr-FR" smtClean="0"/>
              <a:t>20/01/2014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39ED9-B53C-4522-A3DE-75BE3F7B69D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31BF-CEBE-40BE-B1D3-2DD57DE13C5D}" type="datetimeFigureOut">
              <a:rPr lang="fr-FR" smtClean="0"/>
              <a:t>20/01/2014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39ED9-B53C-4522-A3DE-75BE3F7B69D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31BF-CEBE-40BE-B1D3-2DD57DE13C5D}" type="datetimeFigureOut">
              <a:rPr lang="fr-FR" smtClean="0"/>
              <a:t>20/01/2014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39ED9-B53C-4522-A3DE-75BE3F7B69D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31BF-CEBE-40BE-B1D3-2DD57DE13C5D}" type="datetimeFigureOut">
              <a:rPr lang="fr-FR" smtClean="0"/>
              <a:t>20/01/2014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39ED9-B53C-4522-A3DE-75BE3F7B69D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31BF-CEBE-40BE-B1D3-2DD57DE13C5D}" type="datetimeFigureOut">
              <a:rPr lang="fr-FR" smtClean="0"/>
              <a:t>20/01/2014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39ED9-B53C-4522-A3DE-75BE3F7B69D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31BF-CEBE-40BE-B1D3-2DD57DE13C5D}" type="datetimeFigureOut">
              <a:rPr lang="fr-FR" smtClean="0"/>
              <a:t>20/01/2014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39ED9-B53C-4522-A3DE-75BE3F7B69D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31BF-CEBE-40BE-B1D3-2DD57DE13C5D}" type="datetimeFigureOut">
              <a:rPr lang="fr-FR" smtClean="0"/>
              <a:t>20/01/2014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39ED9-B53C-4522-A3DE-75BE3F7B69D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31BF-CEBE-40BE-B1D3-2DD57DE13C5D}" type="datetimeFigureOut">
              <a:rPr lang="fr-FR" smtClean="0"/>
              <a:t>20/01/2014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39ED9-B53C-4522-A3DE-75BE3F7B69D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31BF-CEBE-40BE-B1D3-2DD57DE13C5D}" type="datetimeFigureOut">
              <a:rPr lang="fr-FR" smtClean="0"/>
              <a:t>20/01/2014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39ED9-B53C-4522-A3DE-75BE3F7B69D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31BF-CEBE-40BE-B1D3-2DD57DE13C5D}" type="datetimeFigureOut">
              <a:rPr lang="fr-FR" smtClean="0"/>
              <a:t>20/01/2014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39ED9-B53C-4522-A3DE-75BE3F7B69D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31BF-CEBE-40BE-B1D3-2DD57DE13C5D}" type="datetimeFigureOut">
              <a:rPr lang="fr-FR" smtClean="0"/>
              <a:t>20/01/2014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39ED9-B53C-4522-A3DE-75BE3F7B69D7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9431BF-CEBE-40BE-B1D3-2DD57DE13C5D}" type="datetimeFigureOut">
              <a:rPr lang="fr-FR" smtClean="0"/>
              <a:t>20/01/2014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239ED9-B53C-4522-A3DE-75BE3F7B69D7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/>
        </p:nvSpPr>
        <p:spPr>
          <a:xfrm>
            <a:off x="605880" y="15202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Rapports </a:t>
            </a:r>
            <a:r>
              <a:rPr lang="en-US" dirty="0" err="1" smtClean="0"/>
              <a:t>Nphot</a:t>
            </a:r>
            <a:r>
              <a:rPr lang="en-US" dirty="0" smtClean="0"/>
              <a:t>  -40 cm/+24 cm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700" b="1" dirty="0" err="1" smtClean="0">
                <a:solidFill>
                  <a:srgbClr val="FF0000"/>
                </a:solidFill>
              </a:rPr>
              <a:t>Attlength</a:t>
            </a:r>
            <a:r>
              <a:rPr lang="en-US" sz="2700" b="1" dirty="0" smtClean="0">
                <a:solidFill>
                  <a:srgbClr val="FF0000"/>
                </a:solidFill>
              </a:rPr>
              <a:t> 500 cm R=0.99</a:t>
            </a:r>
            <a:endParaRPr lang="fr-FR" sz="2700" b="1" dirty="0">
              <a:solidFill>
                <a:srgbClr val="FF0000"/>
              </a:solidFill>
            </a:endParaRPr>
          </a:p>
        </p:txBody>
      </p:sp>
      <p:sp>
        <p:nvSpPr>
          <p:cNvPr id="5" name="Espace réservé du contenu 2"/>
          <p:cNvSpPr>
            <a:spLocks noGrp="1"/>
          </p:cNvSpPr>
          <p:nvPr/>
        </p:nvSpPr>
        <p:spPr>
          <a:xfrm>
            <a:off x="138336" y="1636812"/>
            <a:ext cx="8867328" cy="506916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None/>
            </a:pPr>
            <a:r>
              <a:rPr lang="en-US" sz="1900" b="1" dirty="0" smtClean="0"/>
              <a:t>        Z              gamma 4.4 in     gamma 4.4   ext    point </a:t>
            </a:r>
            <a:r>
              <a:rPr lang="en-US" sz="1900" b="1" dirty="0" err="1" smtClean="0"/>
              <a:t>lumineux</a:t>
            </a:r>
            <a:r>
              <a:rPr lang="en-US" sz="1900" b="1" dirty="0" smtClean="0"/>
              <a:t>     electron 4.4 </a:t>
            </a:r>
            <a:r>
              <a:rPr lang="en-US" sz="1900" b="1" dirty="0" err="1" smtClean="0"/>
              <a:t>mev</a:t>
            </a:r>
            <a:r>
              <a:rPr lang="fr-FR" sz="1900" b="1" dirty="0" smtClean="0"/>
              <a:t>    </a:t>
            </a:r>
          </a:p>
          <a:p>
            <a:pPr>
              <a:buNone/>
            </a:pPr>
            <a:r>
              <a:rPr lang="en-US" sz="1900" b="1" dirty="0" smtClean="0"/>
              <a:t>      24 cm                 1.073                 1.052                      1.088                     1.0889     </a:t>
            </a:r>
          </a:p>
          <a:p>
            <a:pPr>
              <a:buNone/>
            </a:pPr>
            <a:r>
              <a:rPr lang="en-US" sz="1900" b="1" dirty="0" smtClean="0"/>
              <a:t>      20 cm                 1.068                 1.05                         1.076                     1.076</a:t>
            </a:r>
          </a:p>
          <a:p>
            <a:pPr>
              <a:buNone/>
            </a:pPr>
            <a:r>
              <a:rPr lang="en-US" sz="1900" b="1" dirty="0" smtClean="0"/>
              <a:t>        0. cm                1.038                 1.0286                    1.027                      1.036</a:t>
            </a:r>
          </a:p>
          <a:p>
            <a:pPr>
              <a:buNone/>
            </a:pPr>
            <a:r>
              <a:rPr lang="en-US" sz="1900" b="1" dirty="0" smtClean="0"/>
              <a:t>     -20 cm                1.012                  1.0118                    1.011                      1.012</a:t>
            </a:r>
          </a:p>
          <a:p>
            <a:pPr>
              <a:buNone/>
            </a:pPr>
            <a:r>
              <a:rPr lang="en-US" sz="1900" b="1" dirty="0" smtClean="0"/>
              <a:t>     -40 cm                1.                         1.                             1.                                 1.</a:t>
            </a:r>
          </a:p>
          <a:p>
            <a:pPr>
              <a:buNone/>
            </a:pPr>
            <a:r>
              <a:rPr lang="en-US" sz="1900" smtClean="0">
                <a:solidFill>
                  <a:srgbClr val="FF0000"/>
                </a:solidFill>
              </a:rPr>
              <a:t> </a:t>
            </a:r>
            <a:r>
              <a:rPr lang="en-US" sz="1800" smtClean="0">
                <a:solidFill>
                  <a:srgbClr val="FF0000"/>
                </a:solidFill>
              </a:rPr>
              <a:t>                                                     </a:t>
            </a:r>
            <a:r>
              <a:rPr lang="en-US" sz="2400" b="1" dirty="0" err="1" smtClean="0">
                <a:solidFill>
                  <a:srgbClr val="FF0000"/>
                </a:solidFill>
              </a:rPr>
              <a:t>Attlength</a:t>
            </a:r>
            <a:r>
              <a:rPr lang="en-US" sz="2400" b="1" dirty="0" smtClean="0">
                <a:solidFill>
                  <a:srgbClr val="FF0000"/>
                </a:solidFill>
              </a:rPr>
              <a:t>  250 cm</a:t>
            </a:r>
          </a:p>
          <a:p>
            <a:pPr>
              <a:buNone/>
            </a:pPr>
            <a:r>
              <a:rPr lang="en-US" sz="2100" b="1" dirty="0" smtClean="0"/>
              <a:t>       Z              gamma 4.4 in     gamma 4.4   ext    point </a:t>
            </a:r>
            <a:r>
              <a:rPr lang="en-US" sz="2100" b="1" dirty="0" err="1" smtClean="0"/>
              <a:t>lumineux</a:t>
            </a:r>
            <a:r>
              <a:rPr lang="en-US" sz="2100" b="1" dirty="0" smtClean="0"/>
              <a:t>     electron 4.4 </a:t>
            </a:r>
            <a:r>
              <a:rPr lang="en-US" sz="2100" b="1" dirty="0" err="1" smtClean="0"/>
              <a:t>mev</a:t>
            </a:r>
            <a:r>
              <a:rPr lang="fr-FR" sz="2100" b="1" dirty="0" smtClean="0"/>
              <a:t>    </a:t>
            </a:r>
          </a:p>
          <a:p>
            <a:pPr>
              <a:buNone/>
            </a:pPr>
            <a:r>
              <a:rPr lang="en-US" sz="2100" b="1" dirty="0" smtClean="0"/>
              <a:t>      24 cm                 1.185                1.141                     1.22                       1.224     </a:t>
            </a:r>
          </a:p>
          <a:p>
            <a:pPr>
              <a:buNone/>
            </a:pPr>
            <a:r>
              <a:rPr lang="en-US" sz="2100" b="1" dirty="0" smtClean="0"/>
              <a:t>      20 cm                 1.161                 1.125                    1.2                          1.196</a:t>
            </a:r>
          </a:p>
          <a:p>
            <a:pPr>
              <a:buNone/>
            </a:pPr>
            <a:r>
              <a:rPr lang="en-US" sz="2100" b="1" dirty="0" smtClean="0"/>
              <a:t>        0. cm                1.087                 1.066                    1.083                      1.095</a:t>
            </a:r>
          </a:p>
          <a:p>
            <a:pPr>
              <a:buNone/>
            </a:pPr>
            <a:r>
              <a:rPr lang="en-US" sz="2100" b="1" dirty="0" smtClean="0"/>
              <a:t>     -20 cm                1.028                1.02                        1.027                      1.028</a:t>
            </a:r>
          </a:p>
          <a:p>
            <a:pPr>
              <a:buNone/>
            </a:pPr>
            <a:r>
              <a:rPr lang="en-US" sz="2100" b="1" dirty="0" smtClean="0"/>
              <a:t>     -40 cm                1.                         1.                             1.                                 1.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122</Words>
  <Application>Microsoft Office PowerPoint</Application>
  <PresentationFormat>Affichage à l'écran 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>lapp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favier</dc:creator>
  <cp:lastModifiedBy>favier</cp:lastModifiedBy>
  <cp:revision>1</cp:revision>
  <dcterms:created xsi:type="dcterms:W3CDTF">2014-01-20T16:11:08Z</dcterms:created>
  <dcterms:modified xsi:type="dcterms:W3CDTF">2014-01-20T16:15:35Z</dcterms:modified>
</cp:coreProperties>
</file>