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-900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8CEB4-DDCE-48C1-84A2-B66E915D0987}" type="datetimeFigureOut">
              <a:rPr lang="fr-FR" smtClean="0"/>
              <a:t>21/01/2014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69C47-EA6B-4239-8C23-67BBDFE6A74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225664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8CEB4-DDCE-48C1-84A2-B66E915D0987}" type="datetimeFigureOut">
              <a:rPr lang="fr-FR" smtClean="0"/>
              <a:t>21/01/2014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69C47-EA6B-4239-8C23-67BBDFE6A74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513421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8CEB4-DDCE-48C1-84A2-B66E915D0987}" type="datetimeFigureOut">
              <a:rPr lang="fr-FR" smtClean="0"/>
              <a:t>21/01/2014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69C47-EA6B-4239-8C23-67BBDFE6A74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482162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8CEB4-DDCE-48C1-84A2-B66E915D0987}" type="datetimeFigureOut">
              <a:rPr lang="fr-FR" smtClean="0"/>
              <a:t>21/01/2014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69C47-EA6B-4239-8C23-67BBDFE6A74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17669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8CEB4-DDCE-48C1-84A2-B66E915D0987}" type="datetimeFigureOut">
              <a:rPr lang="fr-FR" smtClean="0"/>
              <a:t>21/01/2014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69C47-EA6B-4239-8C23-67BBDFE6A74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088062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8CEB4-DDCE-48C1-84A2-B66E915D0987}" type="datetimeFigureOut">
              <a:rPr lang="fr-FR" smtClean="0"/>
              <a:t>21/01/2014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69C47-EA6B-4239-8C23-67BBDFE6A74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491225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8CEB4-DDCE-48C1-84A2-B66E915D0987}" type="datetimeFigureOut">
              <a:rPr lang="fr-FR" smtClean="0"/>
              <a:t>21/01/2014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69C47-EA6B-4239-8C23-67BBDFE6A74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575679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8CEB4-DDCE-48C1-84A2-B66E915D0987}" type="datetimeFigureOut">
              <a:rPr lang="fr-FR" smtClean="0"/>
              <a:t>21/01/2014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69C47-EA6B-4239-8C23-67BBDFE6A74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764975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8CEB4-DDCE-48C1-84A2-B66E915D0987}" type="datetimeFigureOut">
              <a:rPr lang="fr-FR" smtClean="0"/>
              <a:t>21/01/2014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69C47-EA6B-4239-8C23-67BBDFE6A74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778496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8CEB4-DDCE-48C1-84A2-B66E915D0987}" type="datetimeFigureOut">
              <a:rPr lang="fr-FR" smtClean="0"/>
              <a:t>21/01/2014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69C47-EA6B-4239-8C23-67BBDFE6A74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542355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8CEB4-DDCE-48C1-84A2-B66E915D0987}" type="datetimeFigureOut">
              <a:rPr lang="fr-FR" smtClean="0"/>
              <a:t>21/01/2014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69C47-EA6B-4239-8C23-67BBDFE6A74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473173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08CEB4-DDCE-48C1-84A2-B66E915D0987}" type="datetimeFigureOut">
              <a:rPr lang="fr-FR" smtClean="0"/>
              <a:t>21/01/2014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869C47-EA6B-4239-8C23-67BBDFE6A74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283779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35496" y="44624"/>
            <a:ext cx="336111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 smtClean="0"/>
              <a:t>Réunion groupe Neutrino</a:t>
            </a:r>
            <a:endParaRPr lang="fr-FR" sz="2400" dirty="0"/>
          </a:p>
        </p:txBody>
      </p:sp>
      <p:sp>
        <p:nvSpPr>
          <p:cNvPr id="5" name="ZoneTexte 4"/>
          <p:cNvSpPr txBox="1"/>
          <p:nvPr/>
        </p:nvSpPr>
        <p:spPr>
          <a:xfrm>
            <a:off x="611560" y="506289"/>
            <a:ext cx="1628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21 janvier 2014</a:t>
            </a:r>
            <a:endParaRPr lang="fr-FR" dirty="0"/>
          </a:p>
        </p:txBody>
      </p:sp>
      <p:sp>
        <p:nvSpPr>
          <p:cNvPr id="6" name="ZoneTexte 5"/>
          <p:cNvSpPr txBox="1"/>
          <p:nvPr/>
        </p:nvSpPr>
        <p:spPr>
          <a:xfrm>
            <a:off x="251520" y="908720"/>
            <a:ext cx="42410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solidFill>
                  <a:schemeClr val="tx2"/>
                </a:solidFill>
              </a:rPr>
              <a:t>Nouvelles générales:</a:t>
            </a:r>
          </a:p>
        </p:txBody>
      </p:sp>
      <p:sp>
        <p:nvSpPr>
          <p:cNvPr id="2" name="Rectangle 1"/>
          <p:cNvSpPr/>
          <p:nvPr/>
        </p:nvSpPr>
        <p:spPr>
          <a:xfrm>
            <a:off x="2627784" y="995685"/>
            <a:ext cx="4572000" cy="258532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fr-FR" dirty="0" smtClean="0">
                <a:solidFill>
                  <a:schemeClr val="tx2"/>
                </a:solidFill>
              </a:rPr>
              <a:t>Groupe a </a:t>
            </a:r>
            <a:r>
              <a:rPr lang="fr-FR" dirty="0" smtClean="0">
                <a:solidFill>
                  <a:schemeClr val="tx2"/>
                </a:solidFill>
              </a:rPr>
              <a:t>bien grandi:</a:t>
            </a:r>
            <a:endParaRPr lang="fr-FR" dirty="0" smtClean="0">
              <a:solidFill>
                <a:schemeClr val="tx2"/>
              </a:solidFill>
            </a:endParaRPr>
          </a:p>
          <a:p>
            <a:pPr lvl="1"/>
            <a:r>
              <a:rPr lang="fr-FR" dirty="0" smtClean="0"/>
              <a:t>Pablo </a:t>
            </a:r>
            <a:r>
              <a:rPr lang="fr-FR" dirty="0"/>
              <a:t>del Amo Sanchez</a:t>
            </a:r>
          </a:p>
          <a:p>
            <a:pPr lvl="1"/>
            <a:r>
              <a:rPr lang="fr-FR" dirty="0" smtClean="0">
                <a:solidFill>
                  <a:srgbClr val="006600"/>
                </a:solidFill>
              </a:rPr>
              <a:t>Isabelle </a:t>
            </a:r>
            <a:r>
              <a:rPr lang="fr-FR" dirty="0">
                <a:solidFill>
                  <a:srgbClr val="006600"/>
                </a:solidFill>
              </a:rPr>
              <a:t>de Bonis</a:t>
            </a:r>
          </a:p>
          <a:p>
            <a:pPr lvl="1"/>
            <a:r>
              <a:rPr lang="fr-FR" dirty="0" smtClean="0"/>
              <a:t>Dominique </a:t>
            </a:r>
            <a:r>
              <a:rPr lang="fr-FR" dirty="0" err="1"/>
              <a:t>Duchesneau</a:t>
            </a:r>
            <a:endParaRPr lang="fr-FR" dirty="0"/>
          </a:p>
          <a:p>
            <a:pPr lvl="1"/>
            <a:r>
              <a:rPr lang="fr-FR" dirty="0" smtClean="0">
                <a:solidFill>
                  <a:srgbClr val="006600"/>
                </a:solidFill>
              </a:rPr>
              <a:t>Wassila </a:t>
            </a:r>
            <a:r>
              <a:rPr lang="fr-FR" dirty="0">
                <a:solidFill>
                  <a:srgbClr val="006600"/>
                </a:solidFill>
              </a:rPr>
              <a:t>El </a:t>
            </a:r>
            <a:r>
              <a:rPr lang="fr-FR" dirty="0" err="1">
                <a:solidFill>
                  <a:srgbClr val="006600"/>
                </a:solidFill>
              </a:rPr>
              <a:t>Kanawati</a:t>
            </a:r>
            <a:r>
              <a:rPr lang="fr-FR" dirty="0">
                <a:solidFill>
                  <a:srgbClr val="006600"/>
                </a:solidFill>
              </a:rPr>
              <a:t> (</a:t>
            </a:r>
            <a:r>
              <a:rPr lang="fr-FR" dirty="0" err="1">
                <a:solidFill>
                  <a:srgbClr val="006600"/>
                </a:solidFill>
              </a:rPr>
              <a:t>PostDoc</a:t>
            </a:r>
            <a:r>
              <a:rPr lang="fr-FR" dirty="0" smtClean="0">
                <a:solidFill>
                  <a:srgbClr val="006600"/>
                </a:solidFill>
              </a:rPr>
              <a:t>)</a:t>
            </a:r>
            <a:endParaRPr lang="fr-FR" dirty="0">
              <a:solidFill>
                <a:srgbClr val="006600"/>
              </a:solidFill>
            </a:endParaRPr>
          </a:p>
          <a:p>
            <a:pPr lvl="1"/>
            <a:r>
              <a:rPr lang="fr-FR" dirty="0" smtClean="0"/>
              <a:t>Jean Favier</a:t>
            </a:r>
          </a:p>
          <a:p>
            <a:pPr lvl="1"/>
            <a:r>
              <a:rPr lang="fr-FR" dirty="0" smtClean="0"/>
              <a:t>Luis Manzanillas (</a:t>
            </a:r>
            <a:r>
              <a:rPr lang="fr-FR" dirty="0" err="1" smtClean="0"/>
              <a:t>PhD</a:t>
            </a:r>
            <a:r>
              <a:rPr lang="fr-FR" dirty="0" smtClean="0"/>
              <a:t>)</a:t>
            </a:r>
            <a:endParaRPr lang="fr-FR" dirty="0"/>
          </a:p>
          <a:p>
            <a:pPr lvl="1"/>
            <a:r>
              <a:rPr lang="fr-FR" dirty="0" smtClean="0"/>
              <a:t>Alberto </a:t>
            </a:r>
            <a:r>
              <a:rPr lang="fr-FR" dirty="0" err="1" smtClean="0"/>
              <a:t>Remoto</a:t>
            </a:r>
            <a:r>
              <a:rPr lang="fr-FR" dirty="0" smtClean="0"/>
              <a:t> (</a:t>
            </a:r>
            <a:r>
              <a:rPr lang="fr-FR" dirty="0" err="1" smtClean="0"/>
              <a:t>PostDoc</a:t>
            </a:r>
            <a:r>
              <a:rPr lang="fr-FR" dirty="0" smtClean="0"/>
              <a:t>)</a:t>
            </a:r>
            <a:endParaRPr lang="fr-FR" dirty="0"/>
          </a:p>
          <a:p>
            <a:pPr lvl="1"/>
            <a:r>
              <a:rPr lang="fr-FR" dirty="0" smtClean="0"/>
              <a:t>Henri </a:t>
            </a:r>
            <a:r>
              <a:rPr lang="fr-FR" dirty="0"/>
              <a:t>Pessard</a:t>
            </a:r>
          </a:p>
        </p:txBody>
      </p:sp>
      <p:sp>
        <p:nvSpPr>
          <p:cNvPr id="3" name="ZoneTexte 2"/>
          <p:cNvSpPr txBox="1"/>
          <p:nvPr/>
        </p:nvSpPr>
        <p:spPr>
          <a:xfrm>
            <a:off x="279764" y="3933055"/>
            <a:ext cx="865640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>
                <a:solidFill>
                  <a:schemeClr val="tx2"/>
                </a:solidFill>
              </a:rPr>
              <a:t>Impliqués dans 3 projets en phase de design, construction</a:t>
            </a:r>
            <a:r>
              <a:rPr lang="fr-FR" dirty="0" smtClean="0"/>
              <a:t>:</a:t>
            </a:r>
          </a:p>
          <a:p>
            <a:r>
              <a:rPr lang="fr-FR" dirty="0"/>
              <a:t>	</a:t>
            </a:r>
            <a:r>
              <a:rPr lang="fr-FR" dirty="0" smtClean="0"/>
              <a:t>STEREO (ANR 2014-2016)</a:t>
            </a:r>
          </a:p>
          <a:p>
            <a:r>
              <a:rPr lang="fr-FR" dirty="0"/>
              <a:t>	</a:t>
            </a:r>
            <a:r>
              <a:rPr lang="fr-FR" dirty="0" smtClean="0"/>
              <a:t>Démonstrateur </a:t>
            </a:r>
            <a:r>
              <a:rPr lang="fr-FR" dirty="0" err="1" smtClean="0"/>
              <a:t>SuperNemo</a:t>
            </a:r>
            <a:r>
              <a:rPr lang="fr-FR" dirty="0" smtClean="0"/>
              <a:t> (Installation 2015 et prise de données jusqu’en 2017)</a:t>
            </a:r>
          </a:p>
          <a:p>
            <a:r>
              <a:rPr lang="fr-FR" dirty="0"/>
              <a:t>	</a:t>
            </a:r>
            <a:r>
              <a:rPr lang="fr-FR" dirty="0" smtClean="0"/>
              <a:t>Prototype TPC Argon Liquide (WA105) (R&amp;D, faisceau test au CERN en 2017)</a:t>
            </a:r>
            <a:endParaRPr lang="fr-FR" dirty="0"/>
          </a:p>
        </p:txBody>
      </p:sp>
      <p:sp>
        <p:nvSpPr>
          <p:cNvPr id="8" name="ZoneTexte 7"/>
          <p:cNvSpPr txBox="1"/>
          <p:nvPr/>
        </p:nvSpPr>
        <p:spPr>
          <a:xfrm>
            <a:off x="368971" y="5373216"/>
            <a:ext cx="79208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solidFill>
                  <a:schemeClr val="tx2"/>
                </a:solidFill>
              </a:rPr>
              <a:t>Accueil de 2 étudiants en 2014 venant de Grenoble</a:t>
            </a:r>
            <a:r>
              <a:rPr lang="fr-FR" dirty="0" smtClean="0"/>
              <a:t>:</a:t>
            </a:r>
          </a:p>
          <a:p>
            <a:pPr lvl="1"/>
            <a:r>
              <a:rPr lang="fr-FR" dirty="0" smtClean="0"/>
              <a:t>M1: Anne Chappuis pour LBNO </a:t>
            </a:r>
            <a:r>
              <a:rPr lang="fr-FR" dirty="0"/>
              <a:t>14/04 au 23/06</a:t>
            </a:r>
            <a:endParaRPr lang="fr-FR" dirty="0" smtClean="0"/>
          </a:p>
          <a:p>
            <a:pPr lvl="1"/>
            <a:r>
              <a:rPr lang="fr-FR" dirty="0" smtClean="0"/>
              <a:t>M2: Thibault Le </a:t>
            </a:r>
            <a:r>
              <a:rPr lang="fr-FR" dirty="0" err="1" smtClean="0"/>
              <a:t>Noblet</a:t>
            </a:r>
            <a:r>
              <a:rPr lang="fr-FR" dirty="0" smtClean="0"/>
              <a:t> pour </a:t>
            </a:r>
            <a:r>
              <a:rPr lang="fr-FR" dirty="0" err="1" smtClean="0"/>
              <a:t>SuperNEMO</a:t>
            </a:r>
            <a:r>
              <a:rPr lang="fr-FR" dirty="0" smtClean="0"/>
              <a:t> du 3/03 au 4/07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218111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539552" y="467380"/>
            <a:ext cx="50939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>
                <a:solidFill>
                  <a:schemeClr val="tx2"/>
                </a:solidFill>
              </a:rPr>
              <a:t>Fonctionnement du groupe (proposition à discuter):</a:t>
            </a:r>
            <a:endParaRPr lang="fr-FR" dirty="0">
              <a:solidFill>
                <a:schemeClr val="tx2"/>
              </a:solidFill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683568" y="980728"/>
            <a:ext cx="792088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Chaque projet travaille indépendamment avec les équipes techniques et les collaborations respectives.</a:t>
            </a:r>
          </a:p>
          <a:p>
            <a:endParaRPr lang="fr-FR" dirty="0"/>
          </a:p>
          <a:p>
            <a:r>
              <a:rPr lang="fr-FR" dirty="0" smtClean="0"/>
              <a:t>Une fois par mois: réunion de groupe pour échanger sur la physique, les simulations, résultats publiés ou en </a:t>
            </a:r>
            <a:r>
              <a:rPr lang="fr-FR" dirty="0" smtClean="0"/>
              <a:t>cours etc…</a:t>
            </a:r>
            <a:endParaRPr lang="fr-FR" dirty="0"/>
          </a:p>
        </p:txBody>
      </p:sp>
      <p:sp>
        <p:nvSpPr>
          <p:cNvPr id="4" name="Rectangle 3"/>
          <p:cNvSpPr/>
          <p:nvPr/>
        </p:nvSpPr>
        <p:spPr>
          <a:xfrm>
            <a:off x="657883" y="2564904"/>
            <a:ext cx="4572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fr-FR" dirty="0" smtClean="0">
                <a:solidFill>
                  <a:schemeClr val="tx2"/>
                </a:solidFill>
              </a:rPr>
              <a:t>Mardi </a:t>
            </a:r>
            <a:r>
              <a:rPr lang="fr-FR" dirty="0">
                <a:solidFill>
                  <a:schemeClr val="tx2"/>
                </a:solidFill>
              </a:rPr>
              <a:t>de </a:t>
            </a:r>
            <a:r>
              <a:rPr lang="fr-FR" dirty="0" smtClean="0">
                <a:solidFill>
                  <a:schemeClr val="tx2"/>
                </a:solidFill>
              </a:rPr>
              <a:t>10h00 </a:t>
            </a:r>
            <a:r>
              <a:rPr lang="fr-FR" dirty="0">
                <a:solidFill>
                  <a:schemeClr val="tx2"/>
                </a:solidFill>
              </a:rPr>
              <a:t>à </a:t>
            </a:r>
            <a:r>
              <a:rPr lang="fr-FR" dirty="0" smtClean="0">
                <a:solidFill>
                  <a:schemeClr val="tx2"/>
                </a:solidFill>
              </a:rPr>
              <a:t>12h30</a:t>
            </a:r>
            <a:endParaRPr lang="fr-FR" dirty="0">
              <a:solidFill>
                <a:schemeClr val="tx2"/>
              </a:solidFill>
            </a:endParaRPr>
          </a:p>
          <a:p>
            <a:r>
              <a:rPr lang="fr-FR" dirty="0">
                <a:solidFill>
                  <a:schemeClr val="tx2"/>
                </a:solidFill>
              </a:rPr>
              <a:t>Dates possibles (1</a:t>
            </a:r>
            <a:r>
              <a:rPr lang="fr-FR" baseline="30000" dirty="0">
                <a:solidFill>
                  <a:schemeClr val="tx2"/>
                </a:solidFill>
              </a:rPr>
              <a:t>er</a:t>
            </a:r>
            <a:r>
              <a:rPr lang="fr-FR" dirty="0">
                <a:solidFill>
                  <a:schemeClr val="tx2"/>
                </a:solidFill>
              </a:rPr>
              <a:t> semestre 2014):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/>
              <a:t>21/01 (de 14h00 à 16h30)</a:t>
            </a:r>
            <a:endParaRPr lang="fr-FR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25/02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25/03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15/04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13/05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17/06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683569" y="5116285"/>
            <a:ext cx="82809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Chaque groupe propose une synthèse des développements LAPP et 1 présentation plus spécifique pour chaque réunion.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546249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233000" y="3642382"/>
            <a:ext cx="25418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>
                <a:solidFill>
                  <a:schemeClr val="tx2"/>
                </a:solidFill>
              </a:rPr>
              <a:t>Communication au LAPP:</a:t>
            </a:r>
            <a:endParaRPr lang="fr-FR" dirty="0">
              <a:solidFill>
                <a:schemeClr val="tx2"/>
              </a:solidFill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199549" y="836712"/>
            <a:ext cx="893417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Thèmes  abordés de physique du neutrino:</a:t>
            </a: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fr-FR" dirty="0" smtClean="0"/>
              <a:t>Nature du neutrino et recherche de processus double beta sans émission de neutrino</a:t>
            </a: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fr-FR" dirty="0" smtClean="0"/>
              <a:t>Recherche de neutrino stérile et étude des anomalies réacteurs/Gallium</a:t>
            </a: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fr-FR" dirty="0" smtClean="0"/>
              <a:t>Propriétés des neutrinos: matrice de mélange, violation CP et hiérarchie de masse</a:t>
            </a:r>
            <a:endParaRPr lang="fr-FR" dirty="0"/>
          </a:p>
        </p:txBody>
      </p:sp>
      <p:sp>
        <p:nvSpPr>
          <p:cNvPr id="4" name="ZoneTexte 3"/>
          <p:cNvSpPr txBox="1"/>
          <p:nvPr/>
        </p:nvSpPr>
        <p:spPr>
          <a:xfrm>
            <a:off x="216630" y="2292471"/>
            <a:ext cx="652665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Grosse composante expérimentale:</a:t>
            </a:r>
          </a:p>
          <a:p>
            <a:pPr lvl="1"/>
            <a:r>
              <a:rPr lang="fr-FR" dirty="0" smtClean="0"/>
              <a:t>Développement </a:t>
            </a:r>
            <a:r>
              <a:rPr lang="fr-FR" dirty="0" smtClean="0"/>
              <a:t>de détecteur avec des technologies très variés</a:t>
            </a:r>
          </a:p>
          <a:p>
            <a:pPr lvl="1"/>
            <a:r>
              <a:rPr lang="fr-FR" dirty="0" smtClean="0"/>
              <a:t>Travaux de simulation et performances des détecteurs</a:t>
            </a:r>
            <a:endParaRPr lang="fr-FR" dirty="0"/>
          </a:p>
        </p:txBody>
      </p:sp>
      <p:sp>
        <p:nvSpPr>
          <p:cNvPr id="5" name="ZoneTexte 4"/>
          <p:cNvSpPr txBox="1"/>
          <p:nvPr/>
        </p:nvSpPr>
        <p:spPr>
          <a:xfrm>
            <a:off x="323529" y="4017838"/>
            <a:ext cx="86409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On devrait prévoir de développer et maintenir les pages Web du LAPP à la hauteur des </a:t>
            </a:r>
            <a:r>
              <a:rPr lang="fr-FR" dirty="0" smtClean="0"/>
              <a:t>implications (</a:t>
            </a:r>
            <a:r>
              <a:rPr lang="fr-FR" dirty="0" err="1" smtClean="0"/>
              <a:t>cf</a:t>
            </a:r>
            <a:r>
              <a:rPr lang="fr-FR" dirty="0" smtClean="0"/>
              <a:t>: Alberto)</a:t>
            </a:r>
            <a:endParaRPr lang="fr-FR" dirty="0" smtClean="0"/>
          </a:p>
          <a:p>
            <a:r>
              <a:rPr lang="fr-FR" dirty="0" smtClean="0"/>
              <a:t>Autres suggestions</a:t>
            </a:r>
            <a:r>
              <a:rPr lang="fr-FR" dirty="0" smtClean="0"/>
              <a:t>:… posters, séminaire….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591480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7928163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67</TotalTime>
  <Words>248</Words>
  <Application>Microsoft Office PowerPoint</Application>
  <PresentationFormat>Affichage à l'écran (4:3)</PresentationFormat>
  <Paragraphs>42</Paragraphs>
  <Slides>4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5" baseType="lpstr">
      <vt:lpstr>Thème Office</vt:lpstr>
      <vt:lpstr>Présentation PowerPoint</vt:lpstr>
      <vt:lpstr>Présentation PowerPoint</vt:lpstr>
      <vt:lpstr>Présentation PowerPoint</vt:lpstr>
      <vt:lpstr>Présentation PowerPoint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Dominique Duchesneau</dc:creator>
  <cp:lastModifiedBy>Dominique Duchesneau</cp:lastModifiedBy>
  <cp:revision>12</cp:revision>
  <dcterms:created xsi:type="dcterms:W3CDTF">2014-01-21T10:21:31Z</dcterms:created>
  <dcterms:modified xsi:type="dcterms:W3CDTF">2014-01-21T13:07:34Z</dcterms:modified>
</cp:coreProperties>
</file>