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5BB9D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07/01/2014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tishcouncil.fr/famela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Réunion communication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</a:rPr>
              <a:t>8 janvier 2014</a:t>
            </a:r>
            <a:endParaRPr lang="fr-FR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Points à discuter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Participation </a:t>
            </a:r>
            <a:r>
              <a:rPr lang="fr-FR" dirty="0" err="1" smtClean="0"/>
              <a:t>famelab</a:t>
            </a:r>
            <a:r>
              <a:rPr lang="fr-FR" dirty="0" smtClean="0"/>
              <a:t> ? </a:t>
            </a:r>
            <a:r>
              <a:rPr lang="fr-FR" sz="2000" i="1" u="sng" dirty="0" smtClean="0">
                <a:solidFill>
                  <a:srgbClr val="0070C0"/>
                </a:solidFill>
              </a:rPr>
              <a:t>invitées:</a:t>
            </a:r>
            <a:r>
              <a:rPr lang="fr-FR" sz="2000" i="1" dirty="0" smtClean="0">
                <a:solidFill>
                  <a:srgbClr val="0070C0"/>
                </a:solidFill>
              </a:rPr>
              <a:t> Antonella Del Rosso (CERN) et Lisa Maymon (CCSTI)</a:t>
            </a:r>
            <a:endParaRPr lang="fr-FR" dirty="0" smtClean="0"/>
          </a:p>
          <a:p>
            <a:r>
              <a:rPr lang="fr-FR" dirty="0" smtClean="0"/>
              <a:t>Les prochaines visites</a:t>
            </a:r>
          </a:p>
          <a:p>
            <a:r>
              <a:rPr lang="fr-FR" dirty="0" smtClean="0"/>
              <a:t>Organisation de la </a:t>
            </a:r>
            <a:r>
              <a:rPr lang="fr-FR" dirty="0" err="1" smtClean="0"/>
              <a:t>Masterclass</a:t>
            </a:r>
            <a:endParaRPr lang="fr-FR" dirty="0" smtClean="0"/>
          </a:p>
          <a:p>
            <a:r>
              <a:rPr lang="fr-FR" dirty="0" smtClean="0"/>
              <a:t>La fête de la science 2014</a:t>
            </a:r>
          </a:p>
          <a:p>
            <a:r>
              <a:rPr lang="fr-FR" dirty="0" smtClean="0"/>
              <a:t>AOB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Famelab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700" dirty="0" smtClean="0">
                <a:solidFill>
                  <a:srgbClr val="FF0000"/>
                </a:solidFill>
                <a:hlinkClick r:id="rId2"/>
              </a:rPr>
              <a:t>http://www.britishcouncil.fr/famelab</a:t>
            </a:r>
            <a:endParaRPr lang="fr-FR" sz="27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fr-FR" sz="2400" dirty="0" smtClean="0"/>
              <a:t>Concours de communication scientifique « le plus important au monde »</a:t>
            </a:r>
          </a:p>
          <a:p>
            <a:r>
              <a:rPr lang="pt-BR" sz="2400" dirty="0" smtClean="0"/>
              <a:t>Né au Times Cheltenham Festival en 2005 et organisé depuis 2007 en p</a:t>
            </a:r>
            <a:r>
              <a:rPr lang="fr-FR" sz="2400" dirty="0" err="1" smtClean="0"/>
              <a:t>artenariat</a:t>
            </a:r>
            <a:r>
              <a:rPr lang="fr-FR" sz="2400" dirty="0" smtClean="0"/>
              <a:t> avec le British Council dans 20 pays</a:t>
            </a:r>
          </a:p>
          <a:p>
            <a:r>
              <a:rPr lang="fr-FR" sz="2400" dirty="0" smtClean="0"/>
              <a:t>Expliquer de manière ludique et conviviale un concept scientifique, mathématique ou d’ingénierie en </a:t>
            </a:r>
            <a:r>
              <a:rPr lang="fr-FR" sz="2400" b="1" dirty="0" smtClean="0"/>
              <a:t>trois minutes chrono </a:t>
            </a:r>
          </a:p>
          <a:p>
            <a:r>
              <a:rPr lang="fr-FR" sz="2400" dirty="0" smtClean="0"/>
              <a:t>Première édition française en partenariat avec le CERN, le CNES et l’INSERM + AMCSTI (coordination)</a:t>
            </a:r>
          </a:p>
          <a:p>
            <a:pPr lvl="1"/>
            <a:r>
              <a:rPr lang="fr-FR" sz="2000" dirty="0" smtClean="0"/>
              <a:t>Organiser une des demi-finales régionales à Annecy avec l’aide du CERN ? (les autres: Lille, Toulouse et Paris) </a:t>
            </a:r>
            <a:r>
              <a:rPr lang="fr-FR" sz="2000" i="1" dirty="0" smtClean="0">
                <a:solidFill>
                  <a:srgbClr val="0070C0"/>
                </a:solidFill>
              </a:rPr>
              <a:t>[en collaboration avec le CCSTI?]</a:t>
            </a:r>
          </a:p>
          <a:p>
            <a:pPr lvl="1"/>
            <a:r>
              <a:rPr lang="fr-FR" sz="2000" dirty="0" smtClean="0"/>
              <a:t>Les candidats sélectionnés participeront à la finale Nationale à Paris </a:t>
            </a:r>
          </a:p>
          <a:p>
            <a:pPr lvl="1"/>
            <a:r>
              <a:rPr lang="fr-FR" sz="2000" dirty="0" smtClean="0"/>
              <a:t>Puis finale internationale à Cheltenham en juillet (en anglais!)</a:t>
            </a:r>
          </a:p>
          <a:p>
            <a:pPr lvl="1"/>
            <a:r>
              <a:rPr lang="fr-FR" sz="2000" b="1" dirty="0" smtClean="0"/>
              <a:t>Calendrier serré: </a:t>
            </a:r>
            <a:r>
              <a:rPr lang="fr-FR" sz="2000" dirty="0" smtClean="0"/>
              <a:t>inscriptions avant le 28 février, demi finales en mars/avril</a:t>
            </a:r>
          </a:p>
          <a:p>
            <a:pPr lvl="1"/>
            <a:r>
              <a:rPr lang="fr-FR" sz="2000" dirty="0" smtClean="0"/>
              <a:t>Conditions: Avoir plus de 21 ans et moins de 40 ans Travailler ou étudier dans le domaine des sciences pures, de la technologie, de l’ingénierie, ou des mathématiques</a:t>
            </a:r>
          </a:p>
          <a:p>
            <a:pPr lvl="1"/>
            <a:endParaRPr lang="fr-FR" sz="2000" dirty="0" smtClean="0"/>
          </a:p>
          <a:p>
            <a:endParaRPr lang="fr-F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Les visites programmées pour 2014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8658872" cy="189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lèche vers le haut 6"/>
          <p:cNvSpPr/>
          <p:nvPr/>
        </p:nvSpPr>
        <p:spPr>
          <a:xfrm>
            <a:off x="1403648" y="4077072"/>
            <a:ext cx="484632" cy="978408"/>
          </a:xfrm>
          <a:prstGeom prst="upArrow">
            <a:avLst/>
          </a:prstGeom>
          <a:solidFill>
            <a:srgbClr val="33CCFF"/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55576" y="5013176"/>
            <a:ext cx="1902765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sz="2800" dirty="0" err="1" smtClean="0"/>
              <a:t>Masterclass</a:t>
            </a:r>
            <a:endParaRPr lang="fr-F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Visite Berthollet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sz="2700" dirty="0" smtClean="0">
                <a:solidFill>
                  <a:srgbClr val="0070C0"/>
                </a:solidFill>
              </a:rPr>
              <a:t>Lundi 10 février de 14h30 à 16h30 (</a:t>
            </a:r>
            <a:r>
              <a:rPr lang="fr-FR" sz="2700" dirty="0" err="1" smtClean="0">
                <a:solidFill>
                  <a:srgbClr val="0070C0"/>
                </a:solidFill>
              </a:rPr>
              <a:t>C.Ruef</a:t>
            </a:r>
            <a:r>
              <a:rPr lang="fr-FR" sz="2700" dirty="0" smtClean="0">
                <a:solidFill>
                  <a:srgbClr val="0070C0"/>
                </a:solidFill>
              </a:rPr>
              <a:t>, classe prépa) </a:t>
            </a:r>
            <a:endParaRPr lang="fr-FR" sz="27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Contenu et longueur de la présentation, speaker</a:t>
            </a:r>
          </a:p>
          <a:p>
            <a:r>
              <a:rPr lang="fr-FR" sz="2800" dirty="0" smtClean="0"/>
              <a:t>Nombre de groupes (2?)</a:t>
            </a:r>
          </a:p>
          <a:p>
            <a:r>
              <a:rPr lang="fr-FR" sz="2800" dirty="0" smtClean="0"/>
              <a:t>Quels stands? </a:t>
            </a:r>
          </a:p>
          <a:p>
            <a:pPr lvl="1"/>
            <a:r>
              <a:rPr lang="fr-FR" sz="2400" dirty="0" smtClean="0"/>
              <a:t>Un </a:t>
            </a:r>
            <a:r>
              <a:rPr lang="fr-FR" sz="2400" dirty="0" err="1" smtClean="0"/>
              <a:t>astro</a:t>
            </a:r>
            <a:r>
              <a:rPr lang="fr-FR" sz="2400" dirty="0" smtClean="0"/>
              <a:t> (</a:t>
            </a:r>
            <a:r>
              <a:rPr lang="fr-FR" sz="2400" dirty="0" err="1" smtClean="0"/>
              <a:t>hess</a:t>
            </a:r>
            <a:r>
              <a:rPr lang="fr-FR" sz="2400" dirty="0" smtClean="0"/>
              <a:t>/</a:t>
            </a:r>
            <a:r>
              <a:rPr lang="fr-FR" sz="2400" dirty="0" err="1" smtClean="0"/>
              <a:t>ams</a:t>
            </a:r>
            <a:r>
              <a:rPr lang="fr-FR" sz="2400" dirty="0" smtClean="0"/>
              <a:t> vs </a:t>
            </a:r>
            <a:r>
              <a:rPr lang="fr-FR" sz="2400" dirty="0" err="1" smtClean="0"/>
              <a:t>virgo</a:t>
            </a:r>
            <a:r>
              <a:rPr lang="fr-FR" sz="2400" dirty="0" smtClean="0"/>
              <a:t>) et un particules (</a:t>
            </a:r>
            <a:r>
              <a:rPr lang="fr-FR" sz="2400" dirty="0" err="1" smtClean="0"/>
              <a:t>lhcb</a:t>
            </a:r>
            <a:r>
              <a:rPr lang="fr-FR" sz="2400" dirty="0" smtClean="0"/>
              <a:t> vs atlas)?</a:t>
            </a:r>
          </a:p>
          <a:p>
            <a:pPr lvl="1"/>
            <a:r>
              <a:rPr lang="fr-FR" sz="2400" dirty="0" smtClean="0"/>
              <a:t>Quid de nos amis du </a:t>
            </a:r>
            <a:r>
              <a:rPr lang="fr-FR" sz="2400" dirty="0" err="1" smtClean="0"/>
              <a:t>Lapth</a:t>
            </a:r>
            <a:r>
              <a:rPr lang="fr-FR" sz="2400" dirty="0" smtClean="0"/>
              <a:t>? Une petite partie consacrée au LAPTH pourrait à terme être intégrée aux visites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Visite Tours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400" dirty="0" smtClean="0">
                <a:solidFill>
                  <a:srgbClr val="0070C0"/>
                </a:solidFill>
              </a:rPr>
              <a:t>Vendredi 21 mars de 9h à 14h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fr-FR" sz="2400" b="1" dirty="0" smtClean="0"/>
              <a:t>2013: </a:t>
            </a:r>
            <a:r>
              <a:rPr lang="fr-FR" sz="2400" dirty="0" smtClean="0"/>
              <a:t>Public « averti » </a:t>
            </a:r>
            <a:r>
              <a:rPr lang="fr-FR" sz="2400" i="1" dirty="0" smtClean="0">
                <a:solidFill>
                  <a:srgbClr val="0070C0"/>
                </a:solidFill>
              </a:rPr>
              <a:t>(L3 + lycéens option particules)</a:t>
            </a:r>
            <a:r>
              <a:rPr lang="fr-FR" sz="2400" dirty="0" smtClean="0"/>
              <a:t> + Avaient déjà visité le CERN et le LSM avant. </a:t>
            </a:r>
          </a:p>
          <a:p>
            <a:pPr lvl="1"/>
            <a:r>
              <a:rPr lang="fr-FR" sz="2400" dirty="0" smtClean="0"/>
              <a:t>Une présentation longue (30mn) par JPL</a:t>
            </a:r>
          </a:p>
          <a:p>
            <a:pPr lvl="1"/>
            <a:r>
              <a:rPr lang="fr-FR" sz="2400" dirty="0" smtClean="0"/>
              <a:t>3 stands avec 35’/stand </a:t>
            </a:r>
          </a:p>
          <a:p>
            <a:pPr lvl="2"/>
            <a:r>
              <a:rPr lang="fr-FR" sz="2000" dirty="0" smtClean="0"/>
              <a:t>Chambre à étincelle / Hess / AMS </a:t>
            </a:r>
          </a:p>
          <a:p>
            <a:pPr lvl="2"/>
            <a:r>
              <a:rPr lang="fr-FR" sz="2000" dirty="0" err="1" smtClean="0"/>
              <a:t>Virgo</a:t>
            </a:r>
            <a:endParaRPr lang="fr-FR" sz="2000" dirty="0" smtClean="0"/>
          </a:p>
          <a:p>
            <a:pPr lvl="2"/>
            <a:r>
              <a:rPr lang="fr-FR" sz="2000" dirty="0" err="1" smtClean="0"/>
              <a:t>LHCb</a:t>
            </a:r>
            <a:endParaRPr lang="fr-FR" sz="2000" dirty="0" smtClean="0"/>
          </a:p>
          <a:p>
            <a:pPr lvl="1"/>
            <a:r>
              <a:rPr lang="fr-FR" sz="2400" dirty="0" smtClean="0"/>
              <a:t>Repas sur place (plateaux </a:t>
            </a:r>
            <a:r>
              <a:rPr lang="fr-FR" sz="2400" dirty="0" err="1" smtClean="0"/>
              <a:t>sodexho</a:t>
            </a:r>
            <a:r>
              <a:rPr lang="fr-FR" sz="2400" dirty="0" smtClean="0"/>
              <a:t> payés par eux)</a:t>
            </a:r>
          </a:p>
          <a:p>
            <a:pPr lvl="1">
              <a:buNone/>
            </a:pPr>
            <a:r>
              <a:rPr lang="fr-FR" sz="2400" b="1" dirty="0" smtClean="0"/>
              <a:t>2014: </a:t>
            </a:r>
            <a:r>
              <a:rPr lang="fr-FR" sz="2400" dirty="0" smtClean="0"/>
              <a:t>demande d’une formule similaire </a:t>
            </a:r>
          </a:p>
          <a:p>
            <a:pPr lvl="1">
              <a:buNone/>
            </a:pPr>
            <a:r>
              <a:rPr lang="fr-FR" sz="2400" i="1" dirty="0" smtClean="0">
                <a:solidFill>
                  <a:srgbClr val="FF0000"/>
                </a:solidFill>
              </a:rPr>
              <a:t>Présentation? Stands? Responsables?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Masterclass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200" dirty="0" smtClean="0">
                <a:solidFill>
                  <a:srgbClr val="0070C0"/>
                </a:solidFill>
              </a:rPr>
              <a:t>Lundi 7 Avril, Lycée du Mt Blanc à Passy (TS, </a:t>
            </a:r>
            <a:r>
              <a:rPr lang="fr-FR" sz="2200" dirty="0" err="1" smtClean="0">
                <a:solidFill>
                  <a:srgbClr val="0070C0"/>
                </a:solidFill>
              </a:rPr>
              <a:t>A.Winger</a:t>
            </a:r>
            <a:r>
              <a:rPr lang="fr-FR" sz="2200" dirty="0" smtClean="0">
                <a:solidFill>
                  <a:srgbClr val="0070C0"/>
                </a:solidFill>
              </a:rPr>
              <a:t>)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687195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899593" y="134076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Définir le programme du matin et les différents intervenants + logistique et personne responsable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Fête de la Science 2014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Dates officielles impossible à trouver sur le web – probablement du  </a:t>
            </a:r>
            <a:r>
              <a:rPr lang="fr-FR" i="1" dirty="0" smtClean="0">
                <a:solidFill>
                  <a:srgbClr val="0070C0"/>
                </a:solidFill>
              </a:rPr>
              <a:t>6 au 12 octobre 2014</a:t>
            </a:r>
          </a:p>
          <a:p>
            <a:r>
              <a:rPr lang="fr-FR" dirty="0" smtClean="0"/>
              <a:t>Prévoir portes ouvertes les  </a:t>
            </a:r>
            <a:r>
              <a:rPr lang="fr-FR" i="1" dirty="0" smtClean="0">
                <a:solidFill>
                  <a:srgbClr val="0070C0"/>
                </a:solidFill>
              </a:rPr>
              <a:t>Samedi 11 et Dimanche 12 Octobre</a:t>
            </a:r>
          </a:p>
          <a:p>
            <a:r>
              <a:rPr lang="fr-FR" dirty="0" smtClean="0"/>
              <a:t>Inscriptions</a:t>
            </a:r>
            <a:r>
              <a:rPr lang="fr-FR" i="1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officielles</a:t>
            </a:r>
            <a:r>
              <a:rPr lang="fr-FR" i="1" dirty="0" smtClean="0">
                <a:solidFill>
                  <a:srgbClr val="0070C0"/>
                </a:solidFill>
              </a:rPr>
              <a:t> (CCSTI) </a:t>
            </a:r>
            <a:r>
              <a:rPr lang="fr-FR" dirty="0" smtClean="0"/>
              <a:t>et demandes de subvention</a:t>
            </a:r>
            <a:r>
              <a:rPr lang="fr-FR" i="1" dirty="0" smtClean="0">
                <a:solidFill>
                  <a:srgbClr val="0070C0"/>
                </a:solidFill>
              </a:rPr>
              <a:t> (CG74, </a:t>
            </a:r>
            <a:r>
              <a:rPr lang="fr-FR" dirty="0" smtClean="0"/>
              <a:t>université) à prévoir courant </a:t>
            </a:r>
            <a:r>
              <a:rPr lang="fr-FR" b="1" dirty="0" smtClean="0"/>
              <a:t>Avril 2014</a:t>
            </a:r>
          </a:p>
          <a:p>
            <a:r>
              <a:rPr lang="fr-FR" dirty="0" smtClean="0"/>
              <a:t>Trouver</a:t>
            </a:r>
          </a:p>
          <a:p>
            <a:pPr lvl="1"/>
            <a:r>
              <a:rPr lang="fr-FR" b="1" dirty="0" smtClean="0"/>
              <a:t>Un thème </a:t>
            </a:r>
            <a:r>
              <a:rPr lang="fr-FR" i="1" dirty="0" smtClean="0">
                <a:solidFill>
                  <a:srgbClr val="0070C0"/>
                </a:solidFill>
              </a:rPr>
              <a:t>(60 ans du CERN? Autre?)</a:t>
            </a:r>
          </a:p>
          <a:p>
            <a:pPr lvl="1"/>
            <a:r>
              <a:rPr lang="fr-FR" b="1" dirty="0" smtClean="0"/>
              <a:t>Un organisateur </a:t>
            </a:r>
            <a:r>
              <a:rPr lang="fr-FR" i="1" dirty="0" smtClean="0">
                <a:solidFill>
                  <a:srgbClr val="0070C0"/>
                </a:solidFill>
              </a:rPr>
              <a:t>(volontaire?)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AOB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9685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sz="2400" dirty="0" smtClean="0"/>
              <a:t>Les 60 ans du CERN:  </a:t>
            </a:r>
          </a:p>
          <a:p>
            <a:pPr>
              <a:buNone/>
            </a:pPr>
            <a:r>
              <a:rPr lang="fr-FR" sz="2400" dirty="0" smtClean="0"/>
              <a:t> •1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juillet (date à confirmer) : Festivités à l’UNESCO, Paris, autour de l’anniversaire de la signature de la convention du CERN (1953)</a:t>
            </a:r>
          </a:p>
          <a:p>
            <a:pPr>
              <a:buNone/>
            </a:pPr>
            <a:r>
              <a:rPr lang="fr-FR" sz="2400" dirty="0" smtClean="0"/>
              <a:t>• 29 septembre (invitations des chefs d’état lancées) : Célébration de l’anniversaire du CERN avec la représentation au plus haut niveau des États Membres, Associés et Observateurs (au CERN)</a:t>
            </a:r>
          </a:p>
          <a:p>
            <a:pPr>
              <a:buNone/>
            </a:pPr>
            <a:r>
              <a:rPr lang="fr-FR" sz="2400" dirty="0" smtClean="0"/>
              <a:t>IN2P3: la cellule communication veut proposer un projet "60 portraits pour les 60 ans du CERN" [exposition et site web] </a:t>
            </a:r>
            <a:r>
              <a:rPr lang="fr-FR" sz="1800" i="1" dirty="0" smtClean="0">
                <a:solidFill>
                  <a:srgbClr val="0070C0"/>
                </a:solidFill>
              </a:rPr>
              <a:t>(réunion le 21/11 sous la houlette de Perrine </a:t>
            </a:r>
            <a:r>
              <a:rPr lang="fr-FR" sz="1800" i="1" dirty="0" err="1" smtClean="0">
                <a:solidFill>
                  <a:srgbClr val="0070C0"/>
                </a:solidFill>
              </a:rPr>
              <a:t>Royole</a:t>
            </a:r>
            <a:r>
              <a:rPr lang="fr-FR" sz="1800" i="1" dirty="0" smtClean="0">
                <a:solidFill>
                  <a:srgbClr val="0070C0"/>
                </a:solidFill>
              </a:rPr>
              <a:t>) CR dans les documents du meeting</a:t>
            </a:r>
            <a:endParaRPr lang="fr-FR" sz="1800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sz="1800" dirty="0" smtClean="0"/>
              <a:t>demandent de suggérer 6 noms de personnes par labo (chercheurs et ITA) en liaison avec le </a:t>
            </a:r>
            <a:r>
              <a:rPr lang="fr-FR" sz="1800" dirty="0" err="1" smtClean="0"/>
              <a:t>cern</a:t>
            </a:r>
            <a:r>
              <a:rPr lang="fr-FR" sz="1800" dirty="0" smtClean="0"/>
              <a:t>  d’ici le 24 janvier dont les portraits figureront dans l’ expo (photos, </a:t>
            </a:r>
            <a:r>
              <a:rPr lang="fr-FR" sz="1800" dirty="0" err="1" smtClean="0"/>
              <a:t>videos</a:t>
            </a:r>
            <a:r>
              <a:rPr lang="fr-FR" sz="1800" dirty="0" smtClean="0"/>
              <a:t>)</a:t>
            </a:r>
          </a:p>
          <a:p>
            <a:pPr>
              <a:buNone/>
            </a:pPr>
            <a:r>
              <a:rPr lang="en-US" sz="1800" dirty="0" smtClean="0"/>
              <a:t>Pas </a:t>
            </a:r>
            <a:r>
              <a:rPr lang="en-US" sz="1800" dirty="0" err="1" smtClean="0"/>
              <a:t>clair</a:t>
            </a:r>
            <a:r>
              <a:rPr lang="en-US" sz="1800" dirty="0" smtClean="0"/>
              <a:t> qui </a:t>
            </a:r>
            <a:r>
              <a:rPr lang="en-US" sz="1800" dirty="0" err="1" smtClean="0"/>
              <a:t>va</a:t>
            </a:r>
            <a:r>
              <a:rPr lang="en-US" sz="1800" dirty="0" smtClean="0"/>
              <a:t> faire quoi (</a:t>
            </a:r>
            <a:r>
              <a:rPr lang="en-US" sz="1800" dirty="0" err="1" smtClean="0"/>
              <a:t>cf</a:t>
            </a:r>
            <a:r>
              <a:rPr lang="en-US" sz="1800" dirty="0" smtClean="0"/>
              <a:t> expo </a:t>
            </a:r>
            <a:r>
              <a:rPr lang="en-US" sz="1800" dirty="0" err="1" smtClean="0"/>
              <a:t>rayons</a:t>
            </a:r>
            <a:r>
              <a:rPr lang="en-US" sz="1800" dirty="0" smtClean="0"/>
              <a:t> </a:t>
            </a:r>
            <a:r>
              <a:rPr lang="en-US" sz="1800" dirty="0" err="1" smtClean="0"/>
              <a:t>cosmiques</a:t>
            </a:r>
            <a:r>
              <a:rPr lang="en-US" sz="1800" dirty="0" smtClean="0"/>
              <a:t>) </a:t>
            </a:r>
            <a:r>
              <a:rPr lang="en-US" sz="1800" dirty="0" err="1" smtClean="0"/>
              <a:t>ni</a:t>
            </a:r>
            <a:r>
              <a:rPr lang="en-US" sz="1800" dirty="0" smtClean="0"/>
              <a:t> </a:t>
            </a:r>
            <a:r>
              <a:rPr lang="en-US" sz="1800" dirty="0" err="1" smtClean="0"/>
              <a:t>quels</a:t>
            </a:r>
            <a:r>
              <a:rPr lang="en-US" sz="1800" dirty="0" smtClean="0"/>
              <a:t> </a:t>
            </a:r>
            <a:r>
              <a:rPr lang="en-US" sz="1800" dirty="0" err="1" smtClean="0"/>
              <a:t>sont</a:t>
            </a:r>
            <a:r>
              <a:rPr lang="en-US" sz="1800" dirty="0" smtClean="0"/>
              <a:t> les </a:t>
            </a:r>
            <a:r>
              <a:rPr lang="en-US" sz="1800" dirty="0" err="1" smtClean="0"/>
              <a:t>moyens</a:t>
            </a:r>
            <a:endParaRPr lang="fr-FR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358</Words>
  <Application>Microsoft Office PowerPoint</Application>
  <PresentationFormat>Affichage à l'écran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Réunion communication</vt:lpstr>
      <vt:lpstr>Points à discuter</vt:lpstr>
      <vt:lpstr>Famelab http://www.britishcouncil.fr/famelab</vt:lpstr>
      <vt:lpstr>Les visites programmées pour 2014 </vt:lpstr>
      <vt:lpstr>Visite Berthollet  Lundi 10 février de 14h30 à 16h30 (C.Ruef, classe prépa) </vt:lpstr>
      <vt:lpstr>Visite Tours Vendredi 21 mars de 9h à 14h </vt:lpstr>
      <vt:lpstr>Masterclass Lundi 7 Avril, Lycée du Mt Blanc à Passy (TS, A.Winger)</vt:lpstr>
      <vt:lpstr>Fête de la Science 2014</vt:lpstr>
      <vt:lpstr>AOB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communication</dc:title>
  <dc:creator>Jean-Pierre Lees</dc:creator>
  <cp:lastModifiedBy>lees</cp:lastModifiedBy>
  <cp:revision>28</cp:revision>
  <dcterms:created xsi:type="dcterms:W3CDTF">2014-01-07T10:57:34Z</dcterms:created>
  <dcterms:modified xsi:type="dcterms:W3CDTF">2014-01-07T18:04:05Z</dcterms:modified>
</cp:coreProperties>
</file>