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Default Extension="emf" ContentType="image/x-em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6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7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8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9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58" r:id="rId2"/>
  </p:sldMasterIdLst>
  <p:notesMasterIdLst>
    <p:notesMasterId r:id="rId24"/>
  </p:notesMasterIdLst>
  <p:handoutMasterIdLst>
    <p:handoutMasterId r:id="rId25"/>
  </p:handoutMasterIdLst>
  <p:sldIdLst>
    <p:sldId id="256" r:id="rId3"/>
    <p:sldId id="257" r:id="rId4"/>
    <p:sldId id="259" r:id="rId5"/>
    <p:sldId id="258" r:id="rId6"/>
    <p:sldId id="260" r:id="rId7"/>
    <p:sldId id="261" r:id="rId8"/>
    <p:sldId id="262" r:id="rId9"/>
    <p:sldId id="263" r:id="rId10"/>
    <p:sldId id="264" r:id="rId11"/>
    <p:sldId id="266" r:id="rId12"/>
    <p:sldId id="265" r:id="rId13"/>
    <p:sldId id="267" r:id="rId14"/>
    <p:sldId id="268" r:id="rId15"/>
    <p:sldId id="269" r:id="rId16"/>
    <p:sldId id="271" r:id="rId17"/>
    <p:sldId id="272" r:id="rId18"/>
    <p:sldId id="273" r:id="rId19"/>
    <p:sldId id="274" r:id="rId20"/>
    <p:sldId id="275" r:id="rId21"/>
    <p:sldId id="280" r:id="rId22"/>
    <p:sldId id="279" r:id="rId23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A0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1779" autoAdjust="0"/>
  </p:normalViewPr>
  <p:slideViewPr>
    <p:cSldViewPr>
      <p:cViewPr varScale="1">
        <p:scale>
          <a:sx n="135" d="100"/>
          <a:sy n="135" d="100"/>
        </p:scale>
        <p:origin x="-1688" y="-104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customXml" Target="../customXml/item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D3A93F-905B-144C-A5BA-E7365AB4C310}" type="doc">
      <dgm:prSet loTypeId="urn:microsoft.com/office/officeart/2008/layout/VerticalCurvedLis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C502E8EF-85EF-794D-BAA0-214A847F6E82}">
      <dgm:prSet phldrT="[Texte]"/>
      <dgm:spPr/>
      <dgm:t>
        <a:bodyPr/>
        <a:lstStyle/>
        <a:p>
          <a:r>
            <a:rPr lang="fr-FR" dirty="0" smtClean="0"/>
            <a:t>Contexte</a:t>
          </a:r>
          <a:endParaRPr lang="fr-FR" dirty="0"/>
        </a:p>
      </dgm:t>
    </dgm:pt>
    <dgm:pt modelId="{AA27447A-BBA7-514F-A06B-4CFED487782D}" type="parTrans" cxnId="{2E5F8B93-DE6F-6842-9039-1D2D5AB30B1E}">
      <dgm:prSet/>
      <dgm:spPr/>
      <dgm:t>
        <a:bodyPr/>
        <a:lstStyle/>
        <a:p>
          <a:endParaRPr lang="fr-FR"/>
        </a:p>
      </dgm:t>
    </dgm:pt>
    <dgm:pt modelId="{E5050B3C-D8C0-B144-811F-8752D07805A0}" type="sibTrans" cxnId="{2E5F8B93-DE6F-6842-9039-1D2D5AB30B1E}">
      <dgm:prSet/>
      <dgm:spPr/>
      <dgm:t>
        <a:bodyPr/>
        <a:lstStyle/>
        <a:p>
          <a:endParaRPr lang="fr-FR"/>
        </a:p>
      </dgm:t>
    </dgm:pt>
    <dgm:pt modelId="{9519A41C-BA40-EA47-BE6C-9205A58A563F}">
      <dgm:prSet phldrT="[Texte]"/>
      <dgm:spPr/>
      <dgm:t>
        <a:bodyPr/>
        <a:lstStyle/>
        <a:p>
          <a:r>
            <a:rPr lang="fr-FR" dirty="0" smtClean="0"/>
            <a:t>Périmètre</a:t>
          </a:r>
          <a:endParaRPr lang="fr-FR" dirty="0"/>
        </a:p>
      </dgm:t>
    </dgm:pt>
    <dgm:pt modelId="{C5459D0B-01EF-6841-B021-1C466B267963}" type="parTrans" cxnId="{3069FFAC-C762-674C-B934-58A7CF2123D7}">
      <dgm:prSet/>
      <dgm:spPr/>
      <dgm:t>
        <a:bodyPr/>
        <a:lstStyle/>
        <a:p>
          <a:endParaRPr lang="fr-FR"/>
        </a:p>
      </dgm:t>
    </dgm:pt>
    <dgm:pt modelId="{F85CAD40-CD19-1146-96D2-7A798FAD30E8}" type="sibTrans" cxnId="{3069FFAC-C762-674C-B934-58A7CF2123D7}">
      <dgm:prSet/>
      <dgm:spPr/>
      <dgm:t>
        <a:bodyPr/>
        <a:lstStyle/>
        <a:p>
          <a:endParaRPr lang="fr-FR"/>
        </a:p>
      </dgm:t>
    </dgm:pt>
    <dgm:pt modelId="{BD2BB319-A182-E74C-9650-B039E6C27E10}">
      <dgm:prSet phldrT="[Texte]"/>
      <dgm:spPr/>
      <dgm:t>
        <a:bodyPr/>
        <a:lstStyle/>
        <a:p>
          <a:r>
            <a:rPr lang="fr-FR" dirty="0" smtClean="0"/>
            <a:t>Activités</a:t>
          </a:r>
          <a:endParaRPr lang="fr-FR" dirty="0"/>
        </a:p>
      </dgm:t>
    </dgm:pt>
    <dgm:pt modelId="{A1107609-560B-404F-8543-EA1789A16C63}" type="parTrans" cxnId="{D3422555-8FF8-E944-BD4C-E934218D9B1C}">
      <dgm:prSet/>
      <dgm:spPr/>
      <dgm:t>
        <a:bodyPr/>
        <a:lstStyle/>
        <a:p>
          <a:endParaRPr lang="fr-FR"/>
        </a:p>
      </dgm:t>
    </dgm:pt>
    <dgm:pt modelId="{87AFDD00-3DF3-4F4E-9341-582713D7FE89}" type="sibTrans" cxnId="{D3422555-8FF8-E944-BD4C-E934218D9B1C}">
      <dgm:prSet/>
      <dgm:spPr/>
      <dgm:t>
        <a:bodyPr/>
        <a:lstStyle/>
        <a:p>
          <a:endParaRPr lang="fr-FR"/>
        </a:p>
      </dgm:t>
    </dgm:pt>
    <dgm:pt modelId="{2E852EA7-D634-3B4A-A58D-5F1C90654914}">
      <dgm:prSet phldrT="[Texte]"/>
      <dgm:spPr/>
      <dgm:t>
        <a:bodyPr/>
        <a:lstStyle/>
        <a:p>
          <a:r>
            <a:rPr lang="fr-FR" dirty="0" smtClean="0"/>
            <a:t>Perspectives</a:t>
          </a:r>
          <a:endParaRPr lang="fr-FR" dirty="0"/>
        </a:p>
      </dgm:t>
    </dgm:pt>
    <dgm:pt modelId="{7EAB7521-9828-F941-A31A-0CA43CED208A}" type="parTrans" cxnId="{D6E41F3A-E82D-474B-A53E-70E047A3A00F}">
      <dgm:prSet/>
      <dgm:spPr/>
      <dgm:t>
        <a:bodyPr/>
        <a:lstStyle/>
        <a:p>
          <a:endParaRPr lang="fr-FR"/>
        </a:p>
      </dgm:t>
    </dgm:pt>
    <dgm:pt modelId="{46C71F17-5B1B-7D4D-947F-167870CE84B3}" type="sibTrans" cxnId="{D6E41F3A-E82D-474B-A53E-70E047A3A00F}">
      <dgm:prSet/>
      <dgm:spPr/>
      <dgm:t>
        <a:bodyPr/>
        <a:lstStyle/>
        <a:p>
          <a:endParaRPr lang="fr-FR"/>
        </a:p>
      </dgm:t>
    </dgm:pt>
    <dgm:pt modelId="{688AAB9B-EFAD-4849-BB77-891EA71D5FDF}">
      <dgm:prSet phldrT="[Texte]"/>
      <dgm:spPr/>
      <dgm:t>
        <a:bodyPr/>
        <a:lstStyle/>
        <a:p>
          <a:r>
            <a:rPr lang="fr-FR" dirty="0" smtClean="0"/>
            <a:t>Démarche</a:t>
          </a:r>
          <a:endParaRPr lang="fr-FR" dirty="0"/>
        </a:p>
      </dgm:t>
    </dgm:pt>
    <dgm:pt modelId="{507368AC-214E-434B-9025-ABAAA9F7848B}" type="parTrans" cxnId="{EEE40607-CDB8-1347-A3D7-D97D63CA13C0}">
      <dgm:prSet/>
      <dgm:spPr/>
      <dgm:t>
        <a:bodyPr/>
        <a:lstStyle/>
        <a:p>
          <a:endParaRPr lang="fr-FR"/>
        </a:p>
      </dgm:t>
    </dgm:pt>
    <dgm:pt modelId="{87AA466F-2066-AD4D-99A2-393B553F09DA}" type="sibTrans" cxnId="{EEE40607-CDB8-1347-A3D7-D97D63CA13C0}">
      <dgm:prSet/>
      <dgm:spPr/>
      <dgm:t>
        <a:bodyPr/>
        <a:lstStyle/>
        <a:p>
          <a:endParaRPr lang="fr-FR"/>
        </a:p>
      </dgm:t>
    </dgm:pt>
    <dgm:pt modelId="{79F9417D-8099-2B45-B8FB-C7448016038A}">
      <dgm:prSet phldrT="[Texte]"/>
      <dgm:spPr/>
      <dgm:t>
        <a:bodyPr/>
        <a:lstStyle/>
        <a:p>
          <a:r>
            <a:rPr lang="fr-FR" dirty="0" smtClean="0"/>
            <a:t>Objectifs</a:t>
          </a:r>
          <a:endParaRPr lang="fr-FR" dirty="0"/>
        </a:p>
      </dgm:t>
    </dgm:pt>
    <dgm:pt modelId="{C0B30D39-5302-E446-972F-11A10740B587}" type="parTrans" cxnId="{5E0D3FC6-A630-F04A-A4E3-503E39C317DD}">
      <dgm:prSet/>
      <dgm:spPr/>
      <dgm:t>
        <a:bodyPr/>
        <a:lstStyle/>
        <a:p>
          <a:endParaRPr lang="fr-FR"/>
        </a:p>
      </dgm:t>
    </dgm:pt>
    <dgm:pt modelId="{E1F6F6FF-7B8B-5847-BA6B-B2B69BFFB9E9}" type="sibTrans" cxnId="{5E0D3FC6-A630-F04A-A4E3-503E39C317DD}">
      <dgm:prSet/>
      <dgm:spPr/>
      <dgm:t>
        <a:bodyPr/>
        <a:lstStyle/>
        <a:p>
          <a:endParaRPr lang="fr-FR"/>
        </a:p>
      </dgm:t>
    </dgm:pt>
    <dgm:pt modelId="{7F7340F0-E508-5746-8D7D-B42C95807EDC}" type="pres">
      <dgm:prSet presAssocID="{49D3A93F-905B-144C-A5BA-E7365AB4C31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fr-FR"/>
        </a:p>
      </dgm:t>
    </dgm:pt>
    <dgm:pt modelId="{85C31B0E-B6BC-7549-B7F3-45CD230D3C78}" type="pres">
      <dgm:prSet presAssocID="{49D3A93F-905B-144C-A5BA-E7365AB4C310}" presName="Name1" presStyleCnt="0"/>
      <dgm:spPr/>
    </dgm:pt>
    <dgm:pt modelId="{40FAB618-425A-8E4D-94E3-F9C1D13C520A}" type="pres">
      <dgm:prSet presAssocID="{49D3A93F-905B-144C-A5BA-E7365AB4C310}" presName="cycle" presStyleCnt="0"/>
      <dgm:spPr/>
    </dgm:pt>
    <dgm:pt modelId="{64254465-C685-804C-9245-C0C1D97AA612}" type="pres">
      <dgm:prSet presAssocID="{49D3A93F-905B-144C-A5BA-E7365AB4C310}" presName="srcNode" presStyleLbl="node1" presStyleIdx="0" presStyleCnt="6"/>
      <dgm:spPr/>
    </dgm:pt>
    <dgm:pt modelId="{CF2E9CBC-BC21-1044-A6AD-82E9F8763E24}" type="pres">
      <dgm:prSet presAssocID="{49D3A93F-905B-144C-A5BA-E7365AB4C310}" presName="conn" presStyleLbl="parChTrans1D2" presStyleIdx="0" presStyleCnt="1"/>
      <dgm:spPr/>
      <dgm:t>
        <a:bodyPr/>
        <a:lstStyle/>
        <a:p>
          <a:endParaRPr lang="fr-FR"/>
        </a:p>
      </dgm:t>
    </dgm:pt>
    <dgm:pt modelId="{75A16D24-FE15-C440-8331-87AB2F7AF382}" type="pres">
      <dgm:prSet presAssocID="{49D3A93F-905B-144C-A5BA-E7365AB4C310}" presName="extraNode" presStyleLbl="node1" presStyleIdx="0" presStyleCnt="6"/>
      <dgm:spPr/>
    </dgm:pt>
    <dgm:pt modelId="{8CB0CBB4-28DE-EA46-909B-A5199D39F907}" type="pres">
      <dgm:prSet presAssocID="{49D3A93F-905B-144C-A5BA-E7365AB4C310}" presName="dstNode" presStyleLbl="node1" presStyleIdx="0" presStyleCnt="6"/>
      <dgm:spPr/>
    </dgm:pt>
    <dgm:pt modelId="{D31BFF86-B11B-7647-AC74-165BEF2A3408}" type="pres">
      <dgm:prSet presAssocID="{C502E8EF-85EF-794D-BAA0-214A847F6E82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46130AC-A7B7-8B44-996D-CB925AEA7D43}" type="pres">
      <dgm:prSet presAssocID="{C502E8EF-85EF-794D-BAA0-214A847F6E82}" presName="accent_1" presStyleCnt="0"/>
      <dgm:spPr/>
    </dgm:pt>
    <dgm:pt modelId="{BEF04C7C-DB91-D14A-BB2F-EB18DBDE6CDF}" type="pres">
      <dgm:prSet presAssocID="{C502E8EF-85EF-794D-BAA0-214A847F6E82}" presName="accentRepeatNode" presStyleLbl="solidFgAcc1" presStyleIdx="0" presStyleCnt="6"/>
      <dgm:spPr/>
    </dgm:pt>
    <dgm:pt modelId="{627902C9-B748-5D4C-881C-D9AFA7E63E18}" type="pres">
      <dgm:prSet presAssocID="{9519A41C-BA40-EA47-BE6C-9205A58A563F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1A993E7-12B4-3045-9CCB-5792D3CE3153}" type="pres">
      <dgm:prSet presAssocID="{9519A41C-BA40-EA47-BE6C-9205A58A563F}" presName="accent_2" presStyleCnt="0"/>
      <dgm:spPr/>
    </dgm:pt>
    <dgm:pt modelId="{F3B797E4-9132-F648-B979-1EDAAE74DBBD}" type="pres">
      <dgm:prSet presAssocID="{9519A41C-BA40-EA47-BE6C-9205A58A563F}" presName="accentRepeatNode" presStyleLbl="solidFgAcc1" presStyleIdx="1" presStyleCnt="6"/>
      <dgm:spPr/>
    </dgm:pt>
    <dgm:pt modelId="{D59A2AE2-D246-F249-9968-D42AC98416BB}" type="pres">
      <dgm:prSet presAssocID="{79F9417D-8099-2B45-B8FB-C7448016038A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6A25070-E0B5-1D40-838E-78887F6C2A41}" type="pres">
      <dgm:prSet presAssocID="{79F9417D-8099-2B45-B8FB-C7448016038A}" presName="accent_3" presStyleCnt="0"/>
      <dgm:spPr/>
    </dgm:pt>
    <dgm:pt modelId="{9C416A49-7275-AE45-970F-698B1F5C2D6A}" type="pres">
      <dgm:prSet presAssocID="{79F9417D-8099-2B45-B8FB-C7448016038A}" presName="accentRepeatNode" presStyleLbl="solidFgAcc1" presStyleIdx="2" presStyleCnt="6"/>
      <dgm:spPr/>
    </dgm:pt>
    <dgm:pt modelId="{0A929B57-1036-2643-9EF8-6F3C03F9B8BF}" type="pres">
      <dgm:prSet presAssocID="{688AAB9B-EFAD-4849-BB77-891EA71D5FDF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F9B3A5C-0814-BA49-8EE7-1CF1EF723D2D}" type="pres">
      <dgm:prSet presAssocID="{688AAB9B-EFAD-4849-BB77-891EA71D5FDF}" presName="accent_4" presStyleCnt="0"/>
      <dgm:spPr/>
    </dgm:pt>
    <dgm:pt modelId="{E849FCBC-5753-CE47-81AD-9DCB83B63F0B}" type="pres">
      <dgm:prSet presAssocID="{688AAB9B-EFAD-4849-BB77-891EA71D5FDF}" presName="accentRepeatNode" presStyleLbl="solidFgAcc1" presStyleIdx="3" presStyleCnt="6"/>
      <dgm:spPr/>
    </dgm:pt>
    <dgm:pt modelId="{AA1A2A3F-C0F6-8643-82F1-34B5BC147764}" type="pres">
      <dgm:prSet presAssocID="{BD2BB319-A182-E74C-9650-B039E6C27E10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F243F-462E-1548-B92F-67095B8BA2DA}" type="pres">
      <dgm:prSet presAssocID="{BD2BB319-A182-E74C-9650-B039E6C27E10}" presName="accent_5" presStyleCnt="0"/>
      <dgm:spPr/>
    </dgm:pt>
    <dgm:pt modelId="{75D5D048-49CA-014F-91DE-044D9D0C00D5}" type="pres">
      <dgm:prSet presAssocID="{BD2BB319-A182-E74C-9650-B039E6C27E10}" presName="accentRepeatNode" presStyleLbl="solidFgAcc1" presStyleIdx="4" presStyleCnt="6"/>
      <dgm:spPr/>
    </dgm:pt>
    <dgm:pt modelId="{277C2569-5D24-2E4E-9829-BA19FB281746}" type="pres">
      <dgm:prSet presAssocID="{2E852EA7-D634-3B4A-A58D-5F1C90654914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0077289-537C-0645-AF08-59CB685D1BE5}" type="pres">
      <dgm:prSet presAssocID="{2E852EA7-D634-3B4A-A58D-5F1C90654914}" presName="accent_6" presStyleCnt="0"/>
      <dgm:spPr/>
    </dgm:pt>
    <dgm:pt modelId="{AFD5472A-1325-614F-90D6-5CD85626B18D}" type="pres">
      <dgm:prSet presAssocID="{2E852EA7-D634-3B4A-A58D-5F1C90654914}" presName="accentRepeatNode" presStyleLbl="solidFgAcc1" presStyleIdx="5" presStyleCnt="6"/>
      <dgm:spPr/>
    </dgm:pt>
  </dgm:ptLst>
  <dgm:cxnLst>
    <dgm:cxn modelId="{B4904106-0701-7D49-8EBB-FA5398E03A21}" type="presOf" srcId="{E5050B3C-D8C0-B144-811F-8752D07805A0}" destId="{CF2E9CBC-BC21-1044-A6AD-82E9F8763E24}" srcOrd="0" destOrd="0" presId="urn:microsoft.com/office/officeart/2008/layout/VerticalCurvedList"/>
    <dgm:cxn modelId="{D650FA5A-6E18-3A49-BF2D-C3928691B99C}" type="presOf" srcId="{C502E8EF-85EF-794D-BAA0-214A847F6E82}" destId="{D31BFF86-B11B-7647-AC74-165BEF2A3408}" srcOrd="0" destOrd="0" presId="urn:microsoft.com/office/officeart/2008/layout/VerticalCurvedList"/>
    <dgm:cxn modelId="{C7C3D149-D273-2D4E-BD4D-46D486B41DEF}" type="presOf" srcId="{9519A41C-BA40-EA47-BE6C-9205A58A563F}" destId="{627902C9-B748-5D4C-881C-D9AFA7E63E18}" srcOrd="0" destOrd="0" presId="urn:microsoft.com/office/officeart/2008/layout/VerticalCurvedList"/>
    <dgm:cxn modelId="{A72233E7-D35D-974F-A210-665F4BB0BA05}" type="presOf" srcId="{79F9417D-8099-2B45-B8FB-C7448016038A}" destId="{D59A2AE2-D246-F249-9968-D42AC98416BB}" srcOrd="0" destOrd="0" presId="urn:microsoft.com/office/officeart/2008/layout/VerticalCurvedList"/>
    <dgm:cxn modelId="{D3422555-8FF8-E944-BD4C-E934218D9B1C}" srcId="{49D3A93F-905B-144C-A5BA-E7365AB4C310}" destId="{BD2BB319-A182-E74C-9650-B039E6C27E10}" srcOrd="4" destOrd="0" parTransId="{A1107609-560B-404F-8543-EA1789A16C63}" sibTransId="{87AFDD00-3DF3-4F4E-9341-582713D7FE89}"/>
    <dgm:cxn modelId="{808EFBC1-65D9-1848-8902-B4373EA2ADFC}" type="presOf" srcId="{688AAB9B-EFAD-4849-BB77-891EA71D5FDF}" destId="{0A929B57-1036-2643-9EF8-6F3C03F9B8BF}" srcOrd="0" destOrd="0" presId="urn:microsoft.com/office/officeart/2008/layout/VerticalCurvedList"/>
    <dgm:cxn modelId="{2E5F8B93-DE6F-6842-9039-1D2D5AB30B1E}" srcId="{49D3A93F-905B-144C-A5BA-E7365AB4C310}" destId="{C502E8EF-85EF-794D-BAA0-214A847F6E82}" srcOrd="0" destOrd="0" parTransId="{AA27447A-BBA7-514F-A06B-4CFED487782D}" sibTransId="{E5050B3C-D8C0-B144-811F-8752D07805A0}"/>
    <dgm:cxn modelId="{D6E41F3A-E82D-474B-A53E-70E047A3A00F}" srcId="{49D3A93F-905B-144C-A5BA-E7365AB4C310}" destId="{2E852EA7-D634-3B4A-A58D-5F1C90654914}" srcOrd="5" destOrd="0" parTransId="{7EAB7521-9828-F941-A31A-0CA43CED208A}" sibTransId="{46C71F17-5B1B-7D4D-947F-167870CE84B3}"/>
    <dgm:cxn modelId="{5E0D3FC6-A630-F04A-A4E3-503E39C317DD}" srcId="{49D3A93F-905B-144C-A5BA-E7365AB4C310}" destId="{79F9417D-8099-2B45-B8FB-C7448016038A}" srcOrd="2" destOrd="0" parTransId="{C0B30D39-5302-E446-972F-11A10740B587}" sibTransId="{E1F6F6FF-7B8B-5847-BA6B-B2B69BFFB9E9}"/>
    <dgm:cxn modelId="{2940B6F7-63F6-924B-9567-76A1EE4BEC73}" type="presOf" srcId="{BD2BB319-A182-E74C-9650-B039E6C27E10}" destId="{AA1A2A3F-C0F6-8643-82F1-34B5BC147764}" srcOrd="0" destOrd="0" presId="urn:microsoft.com/office/officeart/2008/layout/VerticalCurvedList"/>
    <dgm:cxn modelId="{934BC180-8D05-3B42-9D6F-3D5F97C5FF22}" type="presOf" srcId="{49D3A93F-905B-144C-A5BA-E7365AB4C310}" destId="{7F7340F0-E508-5746-8D7D-B42C95807EDC}" srcOrd="0" destOrd="0" presId="urn:microsoft.com/office/officeart/2008/layout/VerticalCurvedList"/>
    <dgm:cxn modelId="{EEE40607-CDB8-1347-A3D7-D97D63CA13C0}" srcId="{49D3A93F-905B-144C-A5BA-E7365AB4C310}" destId="{688AAB9B-EFAD-4849-BB77-891EA71D5FDF}" srcOrd="3" destOrd="0" parTransId="{507368AC-214E-434B-9025-ABAAA9F7848B}" sibTransId="{87AA466F-2066-AD4D-99A2-393B553F09DA}"/>
    <dgm:cxn modelId="{FACA0B04-DCA0-3840-A4F7-E8D66EAF74CC}" type="presOf" srcId="{2E852EA7-D634-3B4A-A58D-5F1C90654914}" destId="{277C2569-5D24-2E4E-9829-BA19FB281746}" srcOrd="0" destOrd="0" presId="urn:microsoft.com/office/officeart/2008/layout/VerticalCurvedList"/>
    <dgm:cxn modelId="{3069FFAC-C762-674C-B934-58A7CF2123D7}" srcId="{49D3A93F-905B-144C-A5BA-E7365AB4C310}" destId="{9519A41C-BA40-EA47-BE6C-9205A58A563F}" srcOrd="1" destOrd="0" parTransId="{C5459D0B-01EF-6841-B021-1C466B267963}" sibTransId="{F85CAD40-CD19-1146-96D2-7A798FAD30E8}"/>
    <dgm:cxn modelId="{A76BBA07-5DB6-1447-B463-57CA8CC8269C}" type="presParOf" srcId="{7F7340F0-E508-5746-8D7D-B42C95807EDC}" destId="{85C31B0E-B6BC-7549-B7F3-45CD230D3C78}" srcOrd="0" destOrd="0" presId="urn:microsoft.com/office/officeart/2008/layout/VerticalCurvedList"/>
    <dgm:cxn modelId="{B966E461-5114-5546-A605-ECCC2CF94C03}" type="presParOf" srcId="{85C31B0E-B6BC-7549-B7F3-45CD230D3C78}" destId="{40FAB618-425A-8E4D-94E3-F9C1D13C520A}" srcOrd="0" destOrd="0" presId="urn:microsoft.com/office/officeart/2008/layout/VerticalCurvedList"/>
    <dgm:cxn modelId="{99E78520-12BF-BA4C-A8D0-2BD0F4C5002C}" type="presParOf" srcId="{40FAB618-425A-8E4D-94E3-F9C1D13C520A}" destId="{64254465-C685-804C-9245-C0C1D97AA612}" srcOrd="0" destOrd="0" presId="urn:microsoft.com/office/officeart/2008/layout/VerticalCurvedList"/>
    <dgm:cxn modelId="{9E8286C3-8F65-E54E-8E57-5463906337BB}" type="presParOf" srcId="{40FAB618-425A-8E4D-94E3-F9C1D13C520A}" destId="{CF2E9CBC-BC21-1044-A6AD-82E9F8763E24}" srcOrd="1" destOrd="0" presId="urn:microsoft.com/office/officeart/2008/layout/VerticalCurvedList"/>
    <dgm:cxn modelId="{304F68A7-3A54-E84E-A345-FE7CE21B3E86}" type="presParOf" srcId="{40FAB618-425A-8E4D-94E3-F9C1D13C520A}" destId="{75A16D24-FE15-C440-8331-87AB2F7AF382}" srcOrd="2" destOrd="0" presId="urn:microsoft.com/office/officeart/2008/layout/VerticalCurvedList"/>
    <dgm:cxn modelId="{2AB39F0E-4BA7-754F-BCB7-AD6A0FE9345F}" type="presParOf" srcId="{40FAB618-425A-8E4D-94E3-F9C1D13C520A}" destId="{8CB0CBB4-28DE-EA46-909B-A5199D39F907}" srcOrd="3" destOrd="0" presId="urn:microsoft.com/office/officeart/2008/layout/VerticalCurvedList"/>
    <dgm:cxn modelId="{502034C3-CEC3-2B46-A739-5621C14ADC67}" type="presParOf" srcId="{85C31B0E-B6BC-7549-B7F3-45CD230D3C78}" destId="{D31BFF86-B11B-7647-AC74-165BEF2A3408}" srcOrd="1" destOrd="0" presId="urn:microsoft.com/office/officeart/2008/layout/VerticalCurvedList"/>
    <dgm:cxn modelId="{7730C689-6CF1-A84C-898E-8E33590A2D3C}" type="presParOf" srcId="{85C31B0E-B6BC-7549-B7F3-45CD230D3C78}" destId="{E46130AC-A7B7-8B44-996D-CB925AEA7D43}" srcOrd="2" destOrd="0" presId="urn:microsoft.com/office/officeart/2008/layout/VerticalCurvedList"/>
    <dgm:cxn modelId="{88027056-36EC-834E-9E80-C02A372E7D5E}" type="presParOf" srcId="{E46130AC-A7B7-8B44-996D-CB925AEA7D43}" destId="{BEF04C7C-DB91-D14A-BB2F-EB18DBDE6CDF}" srcOrd="0" destOrd="0" presId="urn:microsoft.com/office/officeart/2008/layout/VerticalCurvedList"/>
    <dgm:cxn modelId="{23317B15-76AB-6E44-85B9-44A4DE49F339}" type="presParOf" srcId="{85C31B0E-B6BC-7549-B7F3-45CD230D3C78}" destId="{627902C9-B748-5D4C-881C-D9AFA7E63E18}" srcOrd="3" destOrd="0" presId="urn:microsoft.com/office/officeart/2008/layout/VerticalCurvedList"/>
    <dgm:cxn modelId="{BA967FB1-4C54-0049-8C59-4B890B2F17FC}" type="presParOf" srcId="{85C31B0E-B6BC-7549-B7F3-45CD230D3C78}" destId="{51A993E7-12B4-3045-9CCB-5792D3CE3153}" srcOrd="4" destOrd="0" presId="urn:microsoft.com/office/officeart/2008/layout/VerticalCurvedList"/>
    <dgm:cxn modelId="{63818C2D-9485-EE44-84AE-B73817331455}" type="presParOf" srcId="{51A993E7-12B4-3045-9CCB-5792D3CE3153}" destId="{F3B797E4-9132-F648-B979-1EDAAE74DBBD}" srcOrd="0" destOrd="0" presId="urn:microsoft.com/office/officeart/2008/layout/VerticalCurvedList"/>
    <dgm:cxn modelId="{02E05B88-90A0-4346-B22E-E757FAB1DD7A}" type="presParOf" srcId="{85C31B0E-B6BC-7549-B7F3-45CD230D3C78}" destId="{D59A2AE2-D246-F249-9968-D42AC98416BB}" srcOrd="5" destOrd="0" presId="urn:microsoft.com/office/officeart/2008/layout/VerticalCurvedList"/>
    <dgm:cxn modelId="{4FFD6337-61A5-414F-9FB2-A54565A9D1B8}" type="presParOf" srcId="{85C31B0E-B6BC-7549-B7F3-45CD230D3C78}" destId="{06A25070-E0B5-1D40-838E-78887F6C2A41}" srcOrd="6" destOrd="0" presId="urn:microsoft.com/office/officeart/2008/layout/VerticalCurvedList"/>
    <dgm:cxn modelId="{851E077C-8D98-2C42-8CF7-E6A29BE67332}" type="presParOf" srcId="{06A25070-E0B5-1D40-838E-78887F6C2A41}" destId="{9C416A49-7275-AE45-970F-698B1F5C2D6A}" srcOrd="0" destOrd="0" presId="urn:microsoft.com/office/officeart/2008/layout/VerticalCurvedList"/>
    <dgm:cxn modelId="{F96B6F22-6F99-9545-8C08-9F50B5914932}" type="presParOf" srcId="{85C31B0E-B6BC-7549-B7F3-45CD230D3C78}" destId="{0A929B57-1036-2643-9EF8-6F3C03F9B8BF}" srcOrd="7" destOrd="0" presId="urn:microsoft.com/office/officeart/2008/layout/VerticalCurvedList"/>
    <dgm:cxn modelId="{B4439DC8-4909-5D41-A3DD-B91F7A932E56}" type="presParOf" srcId="{85C31B0E-B6BC-7549-B7F3-45CD230D3C78}" destId="{AF9B3A5C-0814-BA49-8EE7-1CF1EF723D2D}" srcOrd="8" destOrd="0" presId="urn:microsoft.com/office/officeart/2008/layout/VerticalCurvedList"/>
    <dgm:cxn modelId="{3BFD903C-0DB4-F54C-93C8-BCA1690827C7}" type="presParOf" srcId="{AF9B3A5C-0814-BA49-8EE7-1CF1EF723D2D}" destId="{E849FCBC-5753-CE47-81AD-9DCB83B63F0B}" srcOrd="0" destOrd="0" presId="urn:microsoft.com/office/officeart/2008/layout/VerticalCurvedList"/>
    <dgm:cxn modelId="{E9D053F0-5D25-C14B-8B86-633B92584422}" type="presParOf" srcId="{85C31B0E-B6BC-7549-B7F3-45CD230D3C78}" destId="{AA1A2A3F-C0F6-8643-82F1-34B5BC147764}" srcOrd="9" destOrd="0" presId="urn:microsoft.com/office/officeart/2008/layout/VerticalCurvedList"/>
    <dgm:cxn modelId="{D0F7CA56-B659-7B41-B827-38C962E325C6}" type="presParOf" srcId="{85C31B0E-B6BC-7549-B7F3-45CD230D3C78}" destId="{FBEF243F-462E-1548-B92F-67095B8BA2DA}" srcOrd="10" destOrd="0" presId="urn:microsoft.com/office/officeart/2008/layout/VerticalCurvedList"/>
    <dgm:cxn modelId="{5156CE29-1E9A-0747-991B-600745C401F9}" type="presParOf" srcId="{FBEF243F-462E-1548-B92F-67095B8BA2DA}" destId="{75D5D048-49CA-014F-91DE-044D9D0C00D5}" srcOrd="0" destOrd="0" presId="urn:microsoft.com/office/officeart/2008/layout/VerticalCurvedList"/>
    <dgm:cxn modelId="{33DFF961-752D-C444-818D-AB17E26567E4}" type="presParOf" srcId="{85C31B0E-B6BC-7549-B7F3-45CD230D3C78}" destId="{277C2569-5D24-2E4E-9829-BA19FB281746}" srcOrd="11" destOrd="0" presId="urn:microsoft.com/office/officeart/2008/layout/VerticalCurvedList"/>
    <dgm:cxn modelId="{BD863B35-1B38-234B-8F24-EB2D8B0D2A4E}" type="presParOf" srcId="{85C31B0E-B6BC-7549-B7F3-45CD230D3C78}" destId="{B0077289-537C-0645-AF08-59CB685D1BE5}" srcOrd="12" destOrd="0" presId="urn:microsoft.com/office/officeart/2008/layout/VerticalCurvedList"/>
    <dgm:cxn modelId="{200B2CF7-47E6-704F-A7C2-8911DE26CBCD}" type="presParOf" srcId="{B0077289-537C-0645-AF08-59CB685D1BE5}" destId="{AFD5472A-1325-614F-90D6-5CD85626B18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69D9B99-8855-B64A-A84E-9D0A49C6B7BB}" type="doc">
      <dgm:prSet loTypeId="urn:microsoft.com/office/officeart/2005/8/layout/chevron2" loCatId="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DA18F6F3-C72A-E340-8B4F-1093B9FEA495}">
      <dgm:prSet phldrT="[Texte]"/>
      <dgm:spPr/>
      <dgm:t>
        <a:bodyPr/>
        <a:lstStyle/>
        <a:p>
          <a:r>
            <a:rPr lang="fr-FR" dirty="0" smtClean="0"/>
            <a:t>Construire </a:t>
          </a:r>
          <a:r>
            <a:rPr lang="fr-FR" dirty="0" smtClean="0"/>
            <a:t>le </a:t>
          </a:r>
          <a:r>
            <a:rPr lang="fr-FR" dirty="0" smtClean="0"/>
            <a:t>référentiel </a:t>
          </a:r>
          <a:r>
            <a:rPr lang="fr-FR" dirty="0" smtClean="0"/>
            <a:t>des processus informatiques</a:t>
          </a:r>
          <a:endParaRPr lang="fr-FR" dirty="0"/>
        </a:p>
      </dgm:t>
    </dgm:pt>
    <dgm:pt modelId="{3F2FE30B-FE6C-0447-9CD9-D977CE3FBDBC}" type="parTrans" cxnId="{56345A55-B352-7743-B6CE-EFD3C8B3779C}">
      <dgm:prSet/>
      <dgm:spPr/>
      <dgm:t>
        <a:bodyPr/>
        <a:lstStyle/>
        <a:p>
          <a:endParaRPr lang="fr-FR"/>
        </a:p>
      </dgm:t>
    </dgm:pt>
    <dgm:pt modelId="{ACB50C25-C3FE-AD4A-9C4F-E3A7F481AD64}" type="sibTrans" cxnId="{56345A55-B352-7743-B6CE-EFD3C8B3779C}">
      <dgm:prSet/>
      <dgm:spPr/>
      <dgm:t>
        <a:bodyPr/>
        <a:lstStyle/>
        <a:p>
          <a:endParaRPr lang="fr-FR"/>
        </a:p>
      </dgm:t>
    </dgm:pt>
    <dgm:pt modelId="{C0882064-6D1F-CB41-A846-CB346D602536}">
      <dgm:prSet phldrT="[Texte]"/>
      <dgm:spPr/>
      <dgm:t>
        <a:bodyPr/>
        <a:lstStyle/>
        <a:p>
          <a:r>
            <a:rPr lang="fr-FR" dirty="0" smtClean="0"/>
            <a:t>Elaborer un plan informatique tactique</a:t>
          </a:r>
          <a:endParaRPr lang="fr-FR" dirty="0"/>
        </a:p>
      </dgm:t>
    </dgm:pt>
    <dgm:pt modelId="{9511FA4D-1773-E64D-B020-51A8800C3747}" type="sibTrans" cxnId="{585161DF-89CE-3D48-A6FE-75CE7993151E}">
      <dgm:prSet/>
      <dgm:spPr/>
      <dgm:t>
        <a:bodyPr/>
        <a:lstStyle/>
        <a:p>
          <a:endParaRPr lang="fr-FR"/>
        </a:p>
      </dgm:t>
    </dgm:pt>
    <dgm:pt modelId="{B002B293-A8D5-8C49-AA0F-2FEBCBB2C3E9}" type="parTrans" cxnId="{585161DF-89CE-3D48-A6FE-75CE7993151E}">
      <dgm:prSet/>
      <dgm:spPr/>
      <dgm:t>
        <a:bodyPr/>
        <a:lstStyle/>
        <a:p>
          <a:endParaRPr lang="fr-FR"/>
        </a:p>
      </dgm:t>
    </dgm:pt>
    <dgm:pt modelId="{C84CCD5D-28BD-8046-B0A8-1691B72CDC6E}">
      <dgm:prSet phldrT="[Texte]"/>
      <dgm:spPr/>
      <dgm:t>
        <a:bodyPr/>
        <a:lstStyle/>
        <a:p>
          <a:r>
            <a:rPr lang="fr-FR" dirty="0" smtClean="0"/>
            <a:t>Reconfigurer le processus métier de gestion des changements</a:t>
          </a:r>
          <a:endParaRPr lang="fr-FR" dirty="0"/>
        </a:p>
      </dgm:t>
    </dgm:pt>
    <dgm:pt modelId="{64BB2CF1-C550-DF44-91EE-A1E86F098AC1}" type="parTrans" cxnId="{D3C12137-83BE-9042-8270-C3B115417F53}">
      <dgm:prSet/>
      <dgm:spPr/>
      <dgm:t>
        <a:bodyPr/>
        <a:lstStyle/>
        <a:p>
          <a:endParaRPr lang="fr-FR"/>
        </a:p>
      </dgm:t>
    </dgm:pt>
    <dgm:pt modelId="{6EC138CB-5AC3-6F45-8E2A-D39858FF7153}" type="sibTrans" cxnId="{D3C12137-83BE-9042-8270-C3B115417F53}">
      <dgm:prSet/>
      <dgm:spPr/>
      <dgm:t>
        <a:bodyPr/>
        <a:lstStyle/>
        <a:p>
          <a:endParaRPr lang="fr-FR"/>
        </a:p>
      </dgm:t>
    </dgm:pt>
    <dgm:pt modelId="{9AD6F97D-F1AA-1743-BC51-6D32228EA876}">
      <dgm:prSet phldrT="[Texte]"/>
      <dgm:spPr/>
      <dgm:t>
        <a:bodyPr/>
        <a:lstStyle/>
        <a:p>
          <a:r>
            <a:rPr lang="fr-FR" dirty="0" smtClean="0"/>
            <a:t>Reconfigurer le processus métier de gestion des connaissances</a:t>
          </a:r>
          <a:endParaRPr lang="fr-FR" dirty="0"/>
        </a:p>
      </dgm:t>
    </dgm:pt>
    <dgm:pt modelId="{89DFF97D-5EA2-284D-9846-A5F8D6C8422D}" type="parTrans" cxnId="{1E6EE42E-5494-AA4F-AD5E-029EF86C901F}">
      <dgm:prSet/>
      <dgm:spPr/>
      <dgm:t>
        <a:bodyPr/>
        <a:lstStyle/>
        <a:p>
          <a:endParaRPr lang="fr-FR"/>
        </a:p>
      </dgm:t>
    </dgm:pt>
    <dgm:pt modelId="{62750386-3EB2-7745-BDE4-28F5040C5173}" type="sibTrans" cxnId="{1E6EE42E-5494-AA4F-AD5E-029EF86C901F}">
      <dgm:prSet/>
      <dgm:spPr/>
      <dgm:t>
        <a:bodyPr/>
        <a:lstStyle/>
        <a:p>
          <a:endParaRPr lang="fr-FR"/>
        </a:p>
      </dgm:t>
    </dgm:pt>
    <dgm:pt modelId="{F6741EB3-3313-794F-866A-58B772C1163E}">
      <dgm:prSet phldrT="[Texte]"/>
      <dgm:spPr/>
      <dgm:t>
        <a:bodyPr/>
        <a:lstStyle/>
        <a:p>
          <a:r>
            <a:rPr lang="fr-FR" dirty="0" smtClean="0"/>
            <a:t>Reconfigurer le processus métier de gestion des données</a:t>
          </a:r>
          <a:endParaRPr lang="fr-FR" dirty="0"/>
        </a:p>
      </dgm:t>
    </dgm:pt>
    <dgm:pt modelId="{81D1BB63-3049-9842-B78E-7D953FA9B689}" type="parTrans" cxnId="{91F92317-28A3-6D4A-B010-D0898275031B}">
      <dgm:prSet/>
      <dgm:spPr/>
      <dgm:t>
        <a:bodyPr/>
        <a:lstStyle/>
        <a:p>
          <a:endParaRPr lang="fr-FR"/>
        </a:p>
      </dgm:t>
    </dgm:pt>
    <dgm:pt modelId="{1BA21F98-C92C-C846-8C62-9C0B9C3ED080}" type="sibTrans" cxnId="{91F92317-28A3-6D4A-B010-D0898275031B}">
      <dgm:prSet/>
      <dgm:spPr/>
      <dgm:t>
        <a:bodyPr/>
        <a:lstStyle/>
        <a:p>
          <a:endParaRPr lang="fr-FR"/>
        </a:p>
      </dgm:t>
    </dgm:pt>
    <dgm:pt modelId="{FB072A47-5874-F34A-93DA-2C029E210AF9}">
      <dgm:prSet phldrT="[Texte]"/>
      <dgm:spPr/>
      <dgm:t>
        <a:bodyPr/>
        <a:lstStyle/>
        <a:p>
          <a:r>
            <a:rPr lang="fr-FR" dirty="0" smtClean="0"/>
            <a:t>Court terme</a:t>
          </a:r>
          <a:endParaRPr lang="fr-FR" dirty="0"/>
        </a:p>
      </dgm:t>
    </dgm:pt>
    <dgm:pt modelId="{7FD6D687-7733-BE43-9579-16B2D75C25AF}" type="parTrans" cxnId="{F681BF1E-E55C-DD45-A17F-6E78B0819C7D}">
      <dgm:prSet/>
      <dgm:spPr/>
      <dgm:t>
        <a:bodyPr/>
        <a:lstStyle/>
        <a:p>
          <a:endParaRPr lang="fr-FR"/>
        </a:p>
      </dgm:t>
    </dgm:pt>
    <dgm:pt modelId="{9DA02846-C4CD-144A-9DA7-51DAEFCAECAB}" type="sibTrans" cxnId="{F681BF1E-E55C-DD45-A17F-6E78B0819C7D}">
      <dgm:prSet/>
      <dgm:spPr/>
      <dgm:t>
        <a:bodyPr/>
        <a:lstStyle/>
        <a:p>
          <a:endParaRPr lang="fr-FR"/>
        </a:p>
      </dgm:t>
    </dgm:pt>
    <dgm:pt modelId="{C0DBA19E-FA41-B84F-A91E-4701EFE4119C}">
      <dgm:prSet phldrT="[Texte]"/>
      <dgm:spPr/>
      <dgm:t>
        <a:bodyPr/>
        <a:lstStyle/>
        <a:p>
          <a:r>
            <a:rPr lang="fr-FR" dirty="0" smtClean="0"/>
            <a:t>Long terme</a:t>
          </a:r>
          <a:endParaRPr lang="fr-FR" dirty="0"/>
        </a:p>
      </dgm:t>
    </dgm:pt>
    <dgm:pt modelId="{48BD5F29-04E9-B849-84CB-4B86D404A60F}" type="parTrans" cxnId="{F6FDD6B0-3797-AB42-A268-5E17E7896C1C}">
      <dgm:prSet/>
      <dgm:spPr/>
      <dgm:t>
        <a:bodyPr/>
        <a:lstStyle/>
        <a:p>
          <a:endParaRPr lang="fr-FR"/>
        </a:p>
      </dgm:t>
    </dgm:pt>
    <dgm:pt modelId="{CD7357B5-A487-7B45-B5D7-E5EE076C91DC}" type="sibTrans" cxnId="{F6FDD6B0-3797-AB42-A268-5E17E7896C1C}">
      <dgm:prSet/>
      <dgm:spPr/>
      <dgm:t>
        <a:bodyPr/>
        <a:lstStyle/>
        <a:p>
          <a:endParaRPr lang="fr-FR"/>
        </a:p>
      </dgm:t>
    </dgm:pt>
    <dgm:pt modelId="{84D9D81B-5608-E147-8650-56A907D9CE37}">
      <dgm:prSet phldrT="[Texte]"/>
      <dgm:spPr/>
      <dgm:t>
        <a:bodyPr/>
        <a:lstStyle/>
        <a:p>
          <a:r>
            <a:rPr lang="fr-FR" dirty="0" smtClean="0"/>
            <a:t>Moyen terme</a:t>
          </a:r>
          <a:endParaRPr lang="fr-FR" dirty="0"/>
        </a:p>
      </dgm:t>
    </dgm:pt>
    <dgm:pt modelId="{7FE0C5C6-FB4B-AA4A-A27E-6BE4AE696A98}" type="sibTrans" cxnId="{9A1D7944-5A45-0548-B02E-3269F16E6055}">
      <dgm:prSet/>
      <dgm:spPr/>
      <dgm:t>
        <a:bodyPr/>
        <a:lstStyle/>
        <a:p>
          <a:endParaRPr lang="fr-FR"/>
        </a:p>
      </dgm:t>
    </dgm:pt>
    <dgm:pt modelId="{9C95F656-A1F1-A749-8C45-C38B2434D63D}" type="parTrans" cxnId="{9A1D7944-5A45-0548-B02E-3269F16E6055}">
      <dgm:prSet/>
      <dgm:spPr/>
      <dgm:t>
        <a:bodyPr/>
        <a:lstStyle/>
        <a:p>
          <a:endParaRPr lang="fr-FR"/>
        </a:p>
      </dgm:t>
    </dgm:pt>
    <dgm:pt modelId="{9431B526-EE83-7E49-8B1D-63A030D3A108}">
      <dgm:prSet phldrT="[Texte]"/>
      <dgm:spPr/>
      <dgm:t>
        <a:bodyPr/>
        <a:lstStyle/>
        <a:p>
          <a:r>
            <a:rPr lang="fr-FR" dirty="0" smtClean="0"/>
            <a:t>Constituer le référentiel de gestion des risques informatiques</a:t>
          </a:r>
          <a:endParaRPr lang="fr-FR" dirty="0"/>
        </a:p>
      </dgm:t>
    </dgm:pt>
    <dgm:pt modelId="{22A6E9F2-7AF6-C146-BEC1-D5503231F8A6}" type="parTrans" cxnId="{3B0A7EC7-D026-A24E-9228-0F1CC8226953}">
      <dgm:prSet/>
      <dgm:spPr/>
      <dgm:t>
        <a:bodyPr/>
        <a:lstStyle/>
        <a:p>
          <a:endParaRPr lang="fr-FR"/>
        </a:p>
      </dgm:t>
    </dgm:pt>
    <dgm:pt modelId="{78675BB3-8AD1-D546-9BCB-5EE915394176}" type="sibTrans" cxnId="{3B0A7EC7-D026-A24E-9228-0F1CC8226953}">
      <dgm:prSet/>
      <dgm:spPr/>
      <dgm:t>
        <a:bodyPr/>
        <a:lstStyle/>
        <a:p>
          <a:endParaRPr lang="fr-FR"/>
        </a:p>
      </dgm:t>
    </dgm:pt>
    <dgm:pt modelId="{ECF3382A-E311-904C-8197-AE18DDAD0AED}" type="pres">
      <dgm:prSet presAssocID="{469D9B99-8855-B64A-A84E-9D0A49C6B7B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40CA46CF-8452-814F-8304-5B4CC42EAA9D}" type="pres">
      <dgm:prSet presAssocID="{FB072A47-5874-F34A-93DA-2C029E210AF9}" presName="composite" presStyleCnt="0"/>
      <dgm:spPr/>
    </dgm:pt>
    <dgm:pt modelId="{4FF8C93E-E952-4A45-9B4E-B4C42C8B8AB9}" type="pres">
      <dgm:prSet presAssocID="{FB072A47-5874-F34A-93DA-2C029E210AF9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2371108-58FC-144E-88C5-253D8457383A}" type="pres">
      <dgm:prSet presAssocID="{FB072A47-5874-F34A-93DA-2C029E210AF9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BE96E1-EB41-CC48-A2BB-B8565C633CAE}" type="pres">
      <dgm:prSet presAssocID="{9DA02846-C4CD-144A-9DA7-51DAEFCAECAB}" presName="sp" presStyleCnt="0"/>
      <dgm:spPr/>
    </dgm:pt>
    <dgm:pt modelId="{198BF7B3-84E0-F740-A40F-185BF36AF3D0}" type="pres">
      <dgm:prSet presAssocID="{84D9D81B-5608-E147-8650-56A907D9CE37}" presName="composite" presStyleCnt="0"/>
      <dgm:spPr/>
    </dgm:pt>
    <dgm:pt modelId="{3973DD1D-7C56-9644-9D37-5DDD5F866B53}" type="pres">
      <dgm:prSet presAssocID="{84D9D81B-5608-E147-8650-56A907D9CE37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B140C61-6D32-DB46-9B3C-F6339AC7655C}" type="pres">
      <dgm:prSet presAssocID="{84D9D81B-5608-E147-8650-56A907D9CE37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8C4B28C-4D75-8A4A-83E5-5F92A527C84F}" type="pres">
      <dgm:prSet presAssocID="{7FE0C5C6-FB4B-AA4A-A27E-6BE4AE696A98}" presName="sp" presStyleCnt="0"/>
      <dgm:spPr/>
    </dgm:pt>
    <dgm:pt modelId="{A1159E50-2676-8648-A67F-D4A2E9C5A114}" type="pres">
      <dgm:prSet presAssocID="{C0DBA19E-FA41-B84F-A91E-4701EFE4119C}" presName="composite" presStyleCnt="0"/>
      <dgm:spPr/>
    </dgm:pt>
    <dgm:pt modelId="{86C24FAA-17B7-2D4A-86EF-DBAC3A7551CD}" type="pres">
      <dgm:prSet presAssocID="{C0DBA19E-FA41-B84F-A91E-4701EFE4119C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C62C8B9-E3FA-C246-9677-E796F4671719}" type="pres">
      <dgm:prSet presAssocID="{C0DBA19E-FA41-B84F-A91E-4701EFE4119C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0DF5252B-D16D-C842-A348-E8CFD23EF6D8}" type="presOf" srcId="{469D9B99-8855-B64A-A84E-9D0A49C6B7BB}" destId="{ECF3382A-E311-904C-8197-AE18DDAD0AED}" srcOrd="0" destOrd="0" presId="urn:microsoft.com/office/officeart/2005/8/layout/chevron2"/>
    <dgm:cxn modelId="{585161DF-89CE-3D48-A6FE-75CE7993151E}" srcId="{FB072A47-5874-F34A-93DA-2C029E210AF9}" destId="{C0882064-6D1F-CB41-A846-CB346D602536}" srcOrd="0" destOrd="0" parTransId="{B002B293-A8D5-8C49-AA0F-2FEBCBB2C3E9}" sibTransId="{9511FA4D-1773-E64D-B020-51A8800C3747}"/>
    <dgm:cxn modelId="{96548B1B-3608-EA4B-8CD8-0F1E7705E2F3}" type="presOf" srcId="{C84CCD5D-28BD-8046-B0A8-1691B72CDC6E}" destId="{6B140C61-6D32-DB46-9B3C-F6339AC7655C}" srcOrd="0" destOrd="1" presId="urn:microsoft.com/office/officeart/2005/8/layout/chevron2"/>
    <dgm:cxn modelId="{9A1D7944-5A45-0548-B02E-3269F16E6055}" srcId="{469D9B99-8855-B64A-A84E-9D0A49C6B7BB}" destId="{84D9D81B-5608-E147-8650-56A907D9CE37}" srcOrd="1" destOrd="0" parTransId="{9C95F656-A1F1-A749-8C45-C38B2434D63D}" sibTransId="{7FE0C5C6-FB4B-AA4A-A27E-6BE4AE696A98}"/>
    <dgm:cxn modelId="{81BB38E7-7562-944C-8453-1DAD4B598F33}" type="presOf" srcId="{DA18F6F3-C72A-E340-8B4F-1093B9FEA495}" destId="{92371108-58FC-144E-88C5-253D8457383A}" srcOrd="0" destOrd="1" presId="urn:microsoft.com/office/officeart/2005/8/layout/chevron2"/>
    <dgm:cxn modelId="{1346F8C7-937A-8B4D-93FA-5C6F5429F165}" type="presOf" srcId="{FB072A47-5874-F34A-93DA-2C029E210AF9}" destId="{4FF8C93E-E952-4A45-9B4E-B4C42C8B8AB9}" srcOrd="0" destOrd="0" presId="urn:microsoft.com/office/officeart/2005/8/layout/chevron2"/>
    <dgm:cxn modelId="{6C2CA83A-C03D-DF4C-B4F2-BB2C05F6DEBF}" type="presOf" srcId="{C0DBA19E-FA41-B84F-A91E-4701EFE4119C}" destId="{86C24FAA-17B7-2D4A-86EF-DBAC3A7551CD}" srcOrd="0" destOrd="0" presId="urn:microsoft.com/office/officeart/2005/8/layout/chevron2"/>
    <dgm:cxn modelId="{91F92317-28A3-6D4A-B010-D0898275031B}" srcId="{C0DBA19E-FA41-B84F-A91E-4701EFE4119C}" destId="{F6741EB3-3313-794F-866A-58B772C1163E}" srcOrd="1" destOrd="0" parTransId="{81D1BB63-3049-9842-B78E-7D953FA9B689}" sibTransId="{1BA21F98-C92C-C846-8C62-9C0B9C3ED080}"/>
    <dgm:cxn modelId="{56345A55-B352-7743-B6CE-EFD3C8B3779C}" srcId="{FB072A47-5874-F34A-93DA-2C029E210AF9}" destId="{DA18F6F3-C72A-E340-8B4F-1093B9FEA495}" srcOrd="1" destOrd="0" parTransId="{3F2FE30B-FE6C-0447-9CD9-D977CE3FBDBC}" sibTransId="{ACB50C25-C3FE-AD4A-9C4F-E3A7F481AD64}"/>
    <dgm:cxn modelId="{F8234864-CB17-6341-B990-0749F447F6C0}" type="presOf" srcId="{84D9D81B-5608-E147-8650-56A907D9CE37}" destId="{3973DD1D-7C56-9644-9D37-5DDD5F866B53}" srcOrd="0" destOrd="0" presId="urn:microsoft.com/office/officeart/2005/8/layout/chevron2"/>
    <dgm:cxn modelId="{8ACCA94E-2A25-0948-A403-8BB4EC4B64F5}" type="presOf" srcId="{9AD6F97D-F1AA-1743-BC51-6D32228EA876}" destId="{8C62C8B9-E3FA-C246-9677-E796F4671719}" srcOrd="0" destOrd="0" presId="urn:microsoft.com/office/officeart/2005/8/layout/chevron2"/>
    <dgm:cxn modelId="{1BA710AC-3312-C146-A8E3-6C4254FE4396}" type="presOf" srcId="{9431B526-EE83-7E49-8B1D-63A030D3A108}" destId="{6B140C61-6D32-DB46-9B3C-F6339AC7655C}" srcOrd="0" destOrd="0" presId="urn:microsoft.com/office/officeart/2005/8/layout/chevron2"/>
    <dgm:cxn modelId="{D02C98C8-7EC8-0D40-99F9-37F64B38AB82}" type="presOf" srcId="{F6741EB3-3313-794F-866A-58B772C1163E}" destId="{8C62C8B9-E3FA-C246-9677-E796F4671719}" srcOrd="0" destOrd="1" presId="urn:microsoft.com/office/officeart/2005/8/layout/chevron2"/>
    <dgm:cxn modelId="{1E6EE42E-5494-AA4F-AD5E-029EF86C901F}" srcId="{C0DBA19E-FA41-B84F-A91E-4701EFE4119C}" destId="{9AD6F97D-F1AA-1743-BC51-6D32228EA876}" srcOrd="0" destOrd="0" parTransId="{89DFF97D-5EA2-284D-9846-A5F8D6C8422D}" sibTransId="{62750386-3EB2-7745-BDE4-28F5040C5173}"/>
    <dgm:cxn modelId="{F6FDD6B0-3797-AB42-A268-5E17E7896C1C}" srcId="{469D9B99-8855-B64A-A84E-9D0A49C6B7BB}" destId="{C0DBA19E-FA41-B84F-A91E-4701EFE4119C}" srcOrd="2" destOrd="0" parTransId="{48BD5F29-04E9-B849-84CB-4B86D404A60F}" sibTransId="{CD7357B5-A487-7B45-B5D7-E5EE076C91DC}"/>
    <dgm:cxn modelId="{F681BF1E-E55C-DD45-A17F-6E78B0819C7D}" srcId="{469D9B99-8855-B64A-A84E-9D0A49C6B7BB}" destId="{FB072A47-5874-F34A-93DA-2C029E210AF9}" srcOrd="0" destOrd="0" parTransId="{7FD6D687-7733-BE43-9579-16B2D75C25AF}" sibTransId="{9DA02846-C4CD-144A-9DA7-51DAEFCAECAB}"/>
    <dgm:cxn modelId="{D3C12137-83BE-9042-8270-C3B115417F53}" srcId="{84D9D81B-5608-E147-8650-56A907D9CE37}" destId="{C84CCD5D-28BD-8046-B0A8-1691B72CDC6E}" srcOrd="1" destOrd="0" parTransId="{64BB2CF1-C550-DF44-91EE-A1E86F098AC1}" sibTransId="{6EC138CB-5AC3-6F45-8E2A-D39858FF7153}"/>
    <dgm:cxn modelId="{3B0A7EC7-D026-A24E-9228-0F1CC8226953}" srcId="{84D9D81B-5608-E147-8650-56A907D9CE37}" destId="{9431B526-EE83-7E49-8B1D-63A030D3A108}" srcOrd="0" destOrd="0" parTransId="{22A6E9F2-7AF6-C146-BEC1-D5503231F8A6}" sibTransId="{78675BB3-8AD1-D546-9BCB-5EE915394176}"/>
    <dgm:cxn modelId="{D5D57A47-BDD7-A144-B6AD-41583CC504DB}" type="presOf" srcId="{C0882064-6D1F-CB41-A846-CB346D602536}" destId="{92371108-58FC-144E-88C5-253D8457383A}" srcOrd="0" destOrd="0" presId="urn:microsoft.com/office/officeart/2005/8/layout/chevron2"/>
    <dgm:cxn modelId="{16E3C3AA-D5B8-2E4C-A075-5CF8DEF9D92E}" type="presParOf" srcId="{ECF3382A-E311-904C-8197-AE18DDAD0AED}" destId="{40CA46CF-8452-814F-8304-5B4CC42EAA9D}" srcOrd="0" destOrd="0" presId="urn:microsoft.com/office/officeart/2005/8/layout/chevron2"/>
    <dgm:cxn modelId="{A1191F62-A0DE-A647-BCCB-F83FA35FFCD7}" type="presParOf" srcId="{40CA46CF-8452-814F-8304-5B4CC42EAA9D}" destId="{4FF8C93E-E952-4A45-9B4E-B4C42C8B8AB9}" srcOrd="0" destOrd="0" presId="urn:microsoft.com/office/officeart/2005/8/layout/chevron2"/>
    <dgm:cxn modelId="{42663A30-F405-3E4E-9B01-8CECBCE303F6}" type="presParOf" srcId="{40CA46CF-8452-814F-8304-5B4CC42EAA9D}" destId="{92371108-58FC-144E-88C5-253D8457383A}" srcOrd="1" destOrd="0" presId="urn:microsoft.com/office/officeart/2005/8/layout/chevron2"/>
    <dgm:cxn modelId="{E6789AA9-2B6C-B744-BBFA-60D51FB6D88F}" type="presParOf" srcId="{ECF3382A-E311-904C-8197-AE18DDAD0AED}" destId="{42BE96E1-EB41-CC48-A2BB-B8565C633CAE}" srcOrd="1" destOrd="0" presId="urn:microsoft.com/office/officeart/2005/8/layout/chevron2"/>
    <dgm:cxn modelId="{8FB00377-C5CA-1746-99EA-C4AB4E9333CC}" type="presParOf" srcId="{ECF3382A-E311-904C-8197-AE18DDAD0AED}" destId="{198BF7B3-84E0-F740-A40F-185BF36AF3D0}" srcOrd="2" destOrd="0" presId="urn:microsoft.com/office/officeart/2005/8/layout/chevron2"/>
    <dgm:cxn modelId="{CF9966EA-DC88-1A4D-A86C-8FCA60487F8F}" type="presParOf" srcId="{198BF7B3-84E0-F740-A40F-185BF36AF3D0}" destId="{3973DD1D-7C56-9644-9D37-5DDD5F866B53}" srcOrd="0" destOrd="0" presId="urn:microsoft.com/office/officeart/2005/8/layout/chevron2"/>
    <dgm:cxn modelId="{5F72AF2A-856B-BF45-9EA1-9F9BAB680C82}" type="presParOf" srcId="{198BF7B3-84E0-F740-A40F-185BF36AF3D0}" destId="{6B140C61-6D32-DB46-9B3C-F6339AC7655C}" srcOrd="1" destOrd="0" presId="urn:microsoft.com/office/officeart/2005/8/layout/chevron2"/>
    <dgm:cxn modelId="{A5780C03-F68F-6D44-A0B2-EC1BFB48718F}" type="presParOf" srcId="{ECF3382A-E311-904C-8197-AE18DDAD0AED}" destId="{28C4B28C-4D75-8A4A-83E5-5F92A527C84F}" srcOrd="3" destOrd="0" presId="urn:microsoft.com/office/officeart/2005/8/layout/chevron2"/>
    <dgm:cxn modelId="{263060A4-F1FB-AA42-91B8-CEF226FEDECB}" type="presParOf" srcId="{ECF3382A-E311-904C-8197-AE18DDAD0AED}" destId="{A1159E50-2676-8648-A67F-D4A2E9C5A114}" srcOrd="4" destOrd="0" presId="urn:microsoft.com/office/officeart/2005/8/layout/chevron2"/>
    <dgm:cxn modelId="{12B09B0B-7F8D-AA46-B4B8-C68D3CF3053A}" type="presParOf" srcId="{A1159E50-2676-8648-A67F-D4A2E9C5A114}" destId="{86C24FAA-17B7-2D4A-86EF-DBAC3A7551CD}" srcOrd="0" destOrd="0" presId="urn:microsoft.com/office/officeart/2005/8/layout/chevron2"/>
    <dgm:cxn modelId="{8FB0A72A-915F-A84C-9AC5-8EACC0306B3F}" type="presParOf" srcId="{A1159E50-2676-8648-A67F-D4A2E9C5A114}" destId="{8C62C8B9-E3FA-C246-9677-E796F467171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3C0F8F3-47C1-944D-8BB5-27E7E8376F52}" type="doc">
      <dgm:prSet loTypeId="urn:microsoft.com/office/officeart/2005/8/layout/hList9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A963F1B6-0F20-D048-A10F-2E4A04D60FEF}">
      <dgm:prSet/>
      <dgm:spPr/>
      <dgm:t>
        <a:bodyPr/>
        <a:lstStyle/>
        <a:p>
          <a:pPr rtl="0"/>
          <a:r>
            <a:rPr lang="fr-FR" dirty="0" smtClean="0"/>
            <a:t>Catégoriser </a:t>
          </a:r>
          <a:r>
            <a:rPr lang="fr-FR" dirty="0" smtClean="0"/>
            <a:t>les macro processus métier</a:t>
          </a:r>
          <a:endParaRPr lang="fr-FR" dirty="0"/>
        </a:p>
      </dgm:t>
    </dgm:pt>
    <dgm:pt modelId="{66DFF062-EC19-E843-ADA5-1877375C9031}" type="parTrans" cxnId="{DCDF1B8F-6E0A-0B46-B76A-F9D532A02696}">
      <dgm:prSet/>
      <dgm:spPr/>
      <dgm:t>
        <a:bodyPr/>
        <a:lstStyle/>
        <a:p>
          <a:endParaRPr lang="fr-FR"/>
        </a:p>
      </dgm:t>
    </dgm:pt>
    <dgm:pt modelId="{C7B9D66D-81FF-2840-8EC2-A8FC6714DAF0}" type="sibTrans" cxnId="{DCDF1B8F-6E0A-0B46-B76A-F9D532A02696}">
      <dgm:prSet/>
      <dgm:spPr/>
      <dgm:t>
        <a:bodyPr/>
        <a:lstStyle/>
        <a:p>
          <a:endParaRPr lang="fr-FR"/>
        </a:p>
      </dgm:t>
    </dgm:pt>
    <dgm:pt modelId="{D87364AF-BFA9-EE49-99E0-C64FD0051FF4}">
      <dgm:prSet/>
      <dgm:spPr/>
      <dgm:t>
        <a:bodyPr/>
        <a:lstStyle/>
        <a:p>
          <a:pPr rtl="0"/>
          <a:r>
            <a:rPr lang="fr-FR" dirty="0" smtClean="0"/>
            <a:t>Phase d’initialisation</a:t>
          </a:r>
          <a:endParaRPr lang="fr-FR" dirty="0"/>
        </a:p>
      </dgm:t>
    </dgm:pt>
    <dgm:pt modelId="{97B22286-D3E1-C846-B9A1-7E1DFEF39CD8}" type="parTrans" cxnId="{87845043-6210-244F-BC77-48EB67E0A378}">
      <dgm:prSet/>
      <dgm:spPr/>
      <dgm:t>
        <a:bodyPr/>
        <a:lstStyle/>
        <a:p>
          <a:endParaRPr lang="fr-FR"/>
        </a:p>
      </dgm:t>
    </dgm:pt>
    <dgm:pt modelId="{91ADF031-91A6-C540-9967-05A4D58AAD03}" type="sibTrans" cxnId="{87845043-6210-244F-BC77-48EB67E0A378}">
      <dgm:prSet/>
      <dgm:spPr/>
      <dgm:t>
        <a:bodyPr/>
        <a:lstStyle/>
        <a:p>
          <a:endParaRPr lang="fr-FR"/>
        </a:p>
      </dgm:t>
    </dgm:pt>
    <dgm:pt modelId="{4391C754-B12A-D34F-9616-61F9BB6A4B2F}">
      <dgm:prSet/>
      <dgm:spPr/>
      <dgm:t>
        <a:bodyPr/>
        <a:lstStyle/>
        <a:p>
          <a:pPr rtl="0"/>
          <a:r>
            <a:rPr lang="fr-FR" dirty="0" smtClean="0"/>
            <a:t>Phase d’analyse</a:t>
          </a:r>
          <a:endParaRPr lang="fr-FR" dirty="0"/>
        </a:p>
      </dgm:t>
    </dgm:pt>
    <dgm:pt modelId="{308A3E68-14B5-2748-B219-EB3D7F557AF3}" type="parTrans" cxnId="{162F690A-B986-3A46-B235-F6AD6E2D6FF4}">
      <dgm:prSet/>
      <dgm:spPr/>
      <dgm:t>
        <a:bodyPr/>
        <a:lstStyle/>
        <a:p>
          <a:endParaRPr lang="fr-FR"/>
        </a:p>
      </dgm:t>
    </dgm:pt>
    <dgm:pt modelId="{93EEDA39-C2DC-5A48-97A1-02F435955CEA}" type="sibTrans" cxnId="{162F690A-B986-3A46-B235-F6AD6E2D6FF4}">
      <dgm:prSet/>
      <dgm:spPr/>
      <dgm:t>
        <a:bodyPr/>
        <a:lstStyle/>
        <a:p>
          <a:endParaRPr lang="fr-FR"/>
        </a:p>
      </dgm:t>
    </dgm:pt>
    <dgm:pt modelId="{B6B2CDE6-9D55-0A45-85EA-AA36D7B17E07}">
      <dgm:prSet/>
      <dgm:spPr/>
      <dgm:t>
        <a:bodyPr/>
        <a:lstStyle/>
        <a:p>
          <a:pPr rtl="0"/>
          <a:r>
            <a:rPr lang="fr-FR" dirty="0" smtClean="0"/>
            <a:t>Identifier les activités</a:t>
          </a:r>
          <a:endParaRPr lang="fr-FR" dirty="0"/>
        </a:p>
      </dgm:t>
    </dgm:pt>
    <dgm:pt modelId="{D640FFCC-E8B5-C246-AA3B-821438540B3D}" type="parTrans" cxnId="{E03EFF7A-8284-2A4F-830C-3B98366DD2C0}">
      <dgm:prSet/>
      <dgm:spPr/>
      <dgm:t>
        <a:bodyPr/>
        <a:lstStyle/>
        <a:p>
          <a:endParaRPr lang="fr-FR"/>
        </a:p>
      </dgm:t>
    </dgm:pt>
    <dgm:pt modelId="{BB3B91F8-0480-0047-9354-73248B01C1A3}" type="sibTrans" cxnId="{E03EFF7A-8284-2A4F-830C-3B98366DD2C0}">
      <dgm:prSet/>
      <dgm:spPr/>
      <dgm:t>
        <a:bodyPr/>
        <a:lstStyle/>
        <a:p>
          <a:endParaRPr lang="fr-FR"/>
        </a:p>
      </dgm:t>
    </dgm:pt>
    <dgm:pt modelId="{765DA6CE-F614-F343-A004-6FA74836FB9F}">
      <dgm:prSet/>
      <dgm:spPr/>
      <dgm:t>
        <a:bodyPr/>
        <a:lstStyle/>
        <a:p>
          <a:pPr rtl="0"/>
          <a:r>
            <a:rPr lang="fr-FR" dirty="0" smtClean="0"/>
            <a:t>Identifier les processus métier</a:t>
          </a:r>
          <a:endParaRPr lang="fr-FR" dirty="0"/>
        </a:p>
      </dgm:t>
    </dgm:pt>
    <dgm:pt modelId="{F1E1306B-5076-5A4D-961F-5F42CE33FB8F}" type="parTrans" cxnId="{63233BC8-F6FC-5849-865B-BC1B3C909702}">
      <dgm:prSet/>
      <dgm:spPr/>
      <dgm:t>
        <a:bodyPr/>
        <a:lstStyle/>
        <a:p>
          <a:endParaRPr lang="fr-FR"/>
        </a:p>
      </dgm:t>
    </dgm:pt>
    <dgm:pt modelId="{D347EE08-026C-5F4A-AE48-CFBA7B47B8E5}" type="sibTrans" cxnId="{63233BC8-F6FC-5849-865B-BC1B3C909702}">
      <dgm:prSet/>
      <dgm:spPr/>
      <dgm:t>
        <a:bodyPr/>
        <a:lstStyle/>
        <a:p>
          <a:endParaRPr lang="fr-FR"/>
        </a:p>
      </dgm:t>
    </dgm:pt>
    <dgm:pt modelId="{6CC7CC96-E396-F840-BCAF-58C34193555D}">
      <dgm:prSet/>
      <dgm:spPr/>
      <dgm:t>
        <a:bodyPr/>
        <a:lstStyle/>
        <a:p>
          <a:pPr rtl="0"/>
          <a:r>
            <a:rPr lang="fr-FR" dirty="0" smtClean="0"/>
            <a:t>Catégoriser les processus métier</a:t>
          </a:r>
          <a:endParaRPr lang="fr-FR" dirty="0"/>
        </a:p>
      </dgm:t>
    </dgm:pt>
    <dgm:pt modelId="{889B9F95-30FA-A246-8625-BD0776D68C54}" type="parTrans" cxnId="{D23B910B-871A-7540-B148-0DC30610B7E2}">
      <dgm:prSet/>
      <dgm:spPr/>
      <dgm:t>
        <a:bodyPr/>
        <a:lstStyle/>
        <a:p>
          <a:endParaRPr lang="fr-FR"/>
        </a:p>
      </dgm:t>
    </dgm:pt>
    <dgm:pt modelId="{5F507282-ABB7-2744-906D-03D4BFA7B69E}" type="sibTrans" cxnId="{D23B910B-871A-7540-B148-0DC30610B7E2}">
      <dgm:prSet/>
      <dgm:spPr/>
      <dgm:t>
        <a:bodyPr/>
        <a:lstStyle/>
        <a:p>
          <a:endParaRPr lang="fr-FR"/>
        </a:p>
      </dgm:t>
    </dgm:pt>
    <dgm:pt modelId="{178C757A-15CF-6C48-A6EB-D7B0598BF7D4}">
      <dgm:prSet/>
      <dgm:spPr/>
      <dgm:t>
        <a:bodyPr/>
        <a:lstStyle/>
        <a:p>
          <a:pPr rtl="0"/>
          <a:r>
            <a:rPr lang="fr-FR" dirty="0" smtClean="0"/>
            <a:t>Phase de préconisation </a:t>
          </a:r>
          <a:endParaRPr lang="fr-FR" dirty="0"/>
        </a:p>
      </dgm:t>
    </dgm:pt>
    <dgm:pt modelId="{764C9ED3-12A3-4147-A1A8-1565DB3ED3BC}" type="parTrans" cxnId="{FAE68022-04A7-C044-A7F9-74E2833C574D}">
      <dgm:prSet/>
      <dgm:spPr/>
      <dgm:t>
        <a:bodyPr/>
        <a:lstStyle/>
        <a:p>
          <a:endParaRPr lang="fr-FR"/>
        </a:p>
      </dgm:t>
    </dgm:pt>
    <dgm:pt modelId="{0906BE5C-163A-634F-82BE-1E343F9B91F3}" type="sibTrans" cxnId="{FAE68022-04A7-C044-A7F9-74E2833C574D}">
      <dgm:prSet/>
      <dgm:spPr/>
      <dgm:t>
        <a:bodyPr/>
        <a:lstStyle/>
        <a:p>
          <a:endParaRPr lang="fr-FR"/>
        </a:p>
      </dgm:t>
    </dgm:pt>
    <dgm:pt modelId="{31037405-DB53-5D4F-BAC6-66B0EF55051A}">
      <dgm:prSet/>
      <dgm:spPr/>
      <dgm:t>
        <a:bodyPr/>
        <a:lstStyle/>
        <a:p>
          <a:pPr rtl="0"/>
          <a:r>
            <a:rPr lang="fr-FR" dirty="0" smtClean="0"/>
            <a:t>Identifier les macros processus métier</a:t>
          </a:r>
          <a:endParaRPr lang="fr-FR" dirty="0"/>
        </a:p>
      </dgm:t>
    </dgm:pt>
    <dgm:pt modelId="{F98446FB-6898-B44B-B122-7F887420B0FD}" type="parTrans" cxnId="{EEEBFA80-C450-BE4D-A34F-FDC8D5AF0702}">
      <dgm:prSet/>
      <dgm:spPr/>
      <dgm:t>
        <a:bodyPr/>
        <a:lstStyle/>
        <a:p>
          <a:endParaRPr lang="fr-FR"/>
        </a:p>
      </dgm:t>
    </dgm:pt>
    <dgm:pt modelId="{4C469434-4FEE-9342-92BC-06C9573CE369}" type="sibTrans" cxnId="{EEEBFA80-C450-BE4D-A34F-FDC8D5AF0702}">
      <dgm:prSet/>
      <dgm:spPr/>
      <dgm:t>
        <a:bodyPr/>
        <a:lstStyle/>
        <a:p>
          <a:endParaRPr lang="fr-FR"/>
        </a:p>
      </dgm:t>
    </dgm:pt>
    <dgm:pt modelId="{C61C5FBD-38FC-5049-A5A9-25BE7A362796}">
      <dgm:prSet/>
      <dgm:spPr/>
      <dgm:t>
        <a:bodyPr/>
        <a:lstStyle/>
        <a:p>
          <a:pPr rtl="0"/>
          <a:r>
            <a:rPr lang="fr-FR" dirty="0" smtClean="0"/>
            <a:t>Identifier les programmes</a:t>
          </a:r>
          <a:endParaRPr lang="fr-FR" dirty="0"/>
        </a:p>
      </dgm:t>
    </dgm:pt>
    <dgm:pt modelId="{E9AB117F-2EB2-A44A-B6BE-FEE088F20F0D}" type="parTrans" cxnId="{B7D243E5-5C45-0045-9241-A8C52E357B3E}">
      <dgm:prSet/>
      <dgm:spPr/>
    </dgm:pt>
    <dgm:pt modelId="{1F801E4B-8F88-EC4C-9444-CF55A3D14333}" type="sibTrans" cxnId="{B7D243E5-5C45-0045-9241-A8C52E357B3E}">
      <dgm:prSet/>
      <dgm:spPr/>
    </dgm:pt>
    <dgm:pt modelId="{B88BB7BC-F300-2841-8BA0-FD37B07DED3C}" type="pres">
      <dgm:prSet presAssocID="{03C0F8F3-47C1-944D-8BB5-27E7E8376F52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fr-FR"/>
        </a:p>
      </dgm:t>
    </dgm:pt>
    <dgm:pt modelId="{A6BD342A-2516-7149-9839-AD03072284A4}" type="pres">
      <dgm:prSet presAssocID="{D87364AF-BFA9-EE49-99E0-C64FD0051FF4}" presName="posSpace" presStyleCnt="0"/>
      <dgm:spPr/>
    </dgm:pt>
    <dgm:pt modelId="{8E217C20-711B-9249-B35C-B747CF7EB902}" type="pres">
      <dgm:prSet presAssocID="{D87364AF-BFA9-EE49-99E0-C64FD0051FF4}" presName="vertFlow" presStyleCnt="0"/>
      <dgm:spPr/>
    </dgm:pt>
    <dgm:pt modelId="{D3463423-B362-D145-B437-534712C77C92}" type="pres">
      <dgm:prSet presAssocID="{D87364AF-BFA9-EE49-99E0-C64FD0051FF4}" presName="topSpace" presStyleCnt="0"/>
      <dgm:spPr/>
    </dgm:pt>
    <dgm:pt modelId="{4B9BB20F-90C3-1840-8920-E2EF6629FE15}" type="pres">
      <dgm:prSet presAssocID="{D87364AF-BFA9-EE49-99E0-C64FD0051FF4}" presName="firstComp" presStyleCnt="0"/>
      <dgm:spPr/>
    </dgm:pt>
    <dgm:pt modelId="{348ADC67-C20A-254F-85FB-366CEBD56B2E}" type="pres">
      <dgm:prSet presAssocID="{D87364AF-BFA9-EE49-99E0-C64FD0051FF4}" presName="firstChild" presStyleLbl="bgAccFollowNode1" presStyleIdx="0" presStyleCnt="6"/>
      <dgm:spPr/>
      <dgm:t>
        <a:bodyPr/>
        <a:lstStyle/>
        <a:p>
          <a:endParaRPr lang="fr-FR"/>
        </a:p>
      </dgm:t>
    </dgm:pt>
    <dgm:pt modelId="{5019D0D8-36DF-3043-ADF7-0D2F7300C884}" type="pres">
      <dgm:prSet presAssocID="{D87364AF-BFA9-EE49-99E0-C64FD0051FF4}" presName="firstChildTx" presStyleLbl="bg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1D4BE70-19E1-CF49-97D6-F8EB6D8A5F10}" type="pres">
      <dgm:prSet presAssocID="{A963F1B6-0F20-D048-A10F-2E4A04D60FEF}" presName="comp" presStyleCnt="0"/>
      <dgm:spPr/>
    </dgm:pt>
    <dgm:pt modelId="{205275AA-90D4-9B4B-9D09-012F90B01BCE}" type="pres">
      <dgm:prSet presAssocID="{A963F1B6-0F20-D048-A10F-2E4A04D60FEF}" presName="child" presStyleLbl="bgAccFollowNode1" presStyleIdx="1" presStyleCnt="6"/>
      <dgm:spPr/>
      <dgm:t>
        <a:bodyPr/>
        <a:lstStyle/>
        <a:p>
          <a:endParaRPr lang="fr-FR"/>
        </a:p>
      </dgm:t>
    </dgm:pt>
    <dgm:pt modelId="{1A0EBE30-97E5-9A4D-B925-0E1807979E22}" type="pres">
      <dgm:prSet presAssocID="{A963F1B6-0F20-D048-A10F-2E4A04D60FEF}" presName="childTx" presStyleLbl="bg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221491C-D14A-234A-90FB-93D824A6E79F}" type="pres">
      <dgm:prSet presAssocID="{D87364AF-BFA9-EE49-99E0-C64FD0051FF4}" presName="negSpace" presStyleCnt="0"/>
      <dgm:spPr/>
    </dgm:pt>
    <dgm:pt modelId="{FBEA021B-4A3B-5143-A5C2-96CEBF0BCD6B}" type="pres">
      <dgm:prSet presAssocID="{D87364AF-BFA9-EE49-99E0-C64FD0051FF4}" presName="circle" presStyleLbl="node1" presStyleIdx="0" presStyleCnt="3"/>
      <dgm:spPr/>
      <dgm:t>
        <a:bodyPr/>
        <a:lstStyle/>
        <a:p>
          <a:endParaRPr lang="fr-FR"/>
        </a:p>
      </dgm:t>
    </dgm:pt>
    <dgm:pt modelId="{ECCA9497-22B8-CD4C-82B3-81E66F161EE5}" type="pres">
      <dgm:prSet presAssocID="{91ADF031-91A6-C540-9967-05A4D58AAD03}" presName="transSpace" presStyleCnt="0"/>
      <dgm:spPr/>
    </dgm:pt>
    <dgm:pt modelId="{B7EAF195-0F76-6345-841C-E8A62BF6061C}" type="pres">
      <dgm:prSet presAssocID="{4391C754-B12A-D34F-9616-61F9BB6A4B2F}" presName="posSpace" presStyleCnt="0"/>
      <dgm:spPr/>
    </dgm:pt>
    <dgm:pt modelId="{60278E81-03EF-2E40-9FE2-6172984D51CD}" type="pres">
      <dgm:prSet presAssocID="{4391C754-B12A-D34F-9616-61F9BB6A4B2F}" presName="vertFlow" presStyleCnt="0"/>
      <dgm:spPr/>
    </dgm:pt>
    <dgm:pt modelId="{33513787-27EC-444C-8827-75400B8AF5D8}" type="pres">
      <dgm:prSet presAssocID="{4391C754-B12A-D34F-9616-61F9BB6A4B2F}" presName="topSpace" presStyleCnt="0"/>
      <dgm:spPr/>
    </dgm:pt>
    <dgm:pt modelId="{B911C875-8C6F-C94C-919F-BF8124F5230A}" type="pres">
      <dgm:prSet presAssocID="{4391C754-B12A-D34F-9616-61F9BB6A4B2F}" presName="firstComp" presStyleCnt="0"/>
      <dgm:spPr/>
    </dgm:pt>
    <dgm:pt modelId="{F4A4AA1A-FD3C-C441-8BAC-2FEDDEAE15BE}" type="pres">
      <dgm:prSet presAssocID="{4391C754-B12A-D34F-9616-61F9BB6A4B2F}" presName="firstChild" presStyleLbl="bgAccFollowNode1" presStyleIdx="2" presStyleCnt="6"/>
      <dgm:spPr/>
      <dgm:t>
        <a:bodyPr/>
        <a:lstStyle/>
        <a:p>
          <a:endParaRPr lang="fr-FR"/>
        </a:p>
      </dgm:t>
    </dgm:pt>
    <dgm:pt modelId="{4A26BC12-06F0-9C4C-B8E8-80EB9E1477C1}" type="pres">
      <dgm:prSet presAssocID="{4391C754-B12A-D34F-9616-61F9BB6A4B2F}" presName="firstChildTx" presStyleLbl="bg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2E41A1B-88BD-D94C-94D2-B0313EF7DA35}" type="pres">
      <dgm:prSet presAssocID="{6CC7CC96-E396-F840-BCAF-58C34193555D}" presName="comp" presStyleCnt="0"/>
      <dgm:spPr/>
    </dgm:pt>
    <dgm:pt modelId="{B95F6383-8AA9-FF41-ABD7-AF2D9BDB1CF5}" type="pres">
      <dgm:prSet presAssocID="{6CC7CC96-E396-F840-BCAF-58C34193555D}" presName="child" presStyleLbl="bgAccFollowNode1" presStyleIdx="3" presStyleCnt="6"/>
      <dgm:spPr/>
      <dgm:t>
        <a:bodyPr/>
        <a:lstStyle/>
        <a:p>
          <a:endParaRPr lang="fr-FR"/>
        </a:p>
      </dgm:t>
    </dgm:pt>
    <dgm:pt modelId="{E40ADA30-87EE-9248-80F8-77C1F62AC342}" type="pres">
      <dgm:prSet presAssocID="{6CC7CC96-E396-F840-BCAF-58C34193555D}" presName="childTx" presStyleLbl="b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98E5A93-8DB6-2545-B264-D3F74C2BAE3E}" type="pres">
      <dgm:prSet presAssocID="{B6B2CDE6-9D55-0A45-85EA-AA36D7B17E07}" presName="comp" presStyleCnt="0"/>
      <dgm:spPr/>
    </dgm:pt>
    <dgm:pt modelId="{2F5E10CD-3527-5046-9342-B3D35FA96AF8}" type="pres">
      <dgm:prSet presAssocID="{B6B2CDE6-9D55-0A45-85EA-AA36D7B17E07}" presName="child" presStyleLbl="bgAccFollowNode1" presStyleIdx="4" presStyleCnt="6"/>
      <dgm:spPr/>
      <dgm:t>
        <a:bodyPr/>
        <a:lstStyle/>
        <a:p>
          <a:endParaRPr lang="fr-FR"/>
        </a:p>
      </dgm:t>
    </dgm:pt>
    <dgm:pt modelId="{026C073F-1B12-D249-B3C3-A25BEBAE1600}" type="pres">
      <dgm:prSet presAssocID="{B6B2CDE6-9D55-0A45-85EA-AA36D7B17E07}" presName="childTx" presStyleLbl="b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7AA12E1-C72D-F94D-BBC8-7D51DE22C577}" type="pres">
      <dgm:prSet presAssocID="{4391C754-B12A-D34F-9616-61F9BB6A4B2F}" presName="negSpace" presStyleCnt="0"/>
      <dgm:spPr/>
    </dgm:pt>
    <dgm:pt modelId="{2B45AF31-9485-9F47-92F5-FE4FE90F26CE}" type="pres">
      <dgm:prSet presAssocID="{4391C754-B12A-D34F-9616-61F9BB6A4B2F}" presName="circle" presStyleLbl="node1" presStyleIdx="1" presStyleCnt="3"/>
      <dgm:spPr/>
      <dgm:t>
        <a:bodyPr/>
        <a:lstStyle/>
        <a:p>
          <a:endParaRPr lang="fr-FR"/>
        </a:p>
      </dgm:t>
    </dgm:pt>
    <dgm:pt modelId="{21115630-6A71-9F43-A51F-DB9713EFBBF6}" type="pres">
      <dgm:prSet presAssocID="{93EEDA39-C2DC-5A48-97A1-02F435955CEA}" presName="transSpace" presStyleCnt="0"/>
      <dgm:spPr/>
    </dgm:pt>
    <dgm:pt modelId="{1BCE3254-A592-C748-B2E2-E0D8FC4AF4CE}" type="pres">
      <dgm:prSet presAssocID="{178C757A-15CF-6C48-A6EB-D7B0598BF7D4}" presName="posSpace" presStyleCnt="0"/>
      <dgm:spPr/>
    </dgm:pt>
    <dgm:pt modelId="{9DFE5AC4-E3FA-9E40-985D-6F5A9A05D4C3}" type="pres">
      <dgm:prSet presAssocID="{178C757A-15CF-6C48-A6EB-D7B0598BF7D4}" presName="vertFlow" presStyleCnt="0"/>
      <dgm:spPr/>
    </dgm:pt>
    <dgm:pt modelId="{5FF4B619-EE8E-D043-9612-8A3A4A26DBB8}" type="pres">
      <dgm:prSet presAssocID="{178C757A-15CF-6C48-A6EB-D7B0598BF7D4}" presName="topSpace" presStyleCnt="0"/>
      <dgm:spPr/>
    </dgm:pt>
    <dgm:pt modelId="{D1024111-DB70-354E-B964-5AA65640ACAB}" type="pres">
      <dgm:prSet presAssocID="{178C757A-15CF-6C48-A6EB-D7B0598BF7D4}" presName="firstComp" presStyleCnt="0"/>
      <dgm:spPr/>
    </dgm:pt>
    <dgm:pt modelId="{EED0F21B-F0C4-4E49-8F00-D8F84D2AD296}" type="pres">
      <dgm:prSet presAssocID="{178C757A-15CF-6C48-A6EB-D7B0598BF7D4}" presName="firstChild" presStyleLbl="bgAccFollowNode1" presStyleIdx="5" presStyleCnt="6"/>
      <dgm:spPr/>
      <dgm:t>
        <a:bodyPr/>
        <a:lstStyle/>
        <a:p>
          <a:endParaRPr lang="fr-FR"/>
        </a:p>
      </dgm:t>
    </dgm:pt>
    <dgm:pt modelId="{7E6EDECF-A131-B248-94FD-E3C4CD3D9250}" type="pres">
      <dgm:prSet presAssocID="{178C757A-15CF-6C48-A6EB-D7B0598BF7D4}" presName="firstChildTx" presStyleLbl="b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AD61D63-80CD-1641-B41A-43C85B9FD452}" type="pres">
      <dgm:prSet presAssocID="{178C757A-15CF-6C48-A6EB-D7B0598BF7D4}" presName="negSpace" presStyleCnt="0"/>
      <dgm:spPr/>
    </dgm:pt>
    <dgm:pt modelId="{E2974EE1-206A-A844-8D4C-F1BFABF34A09}" type="pres">
      <dgm:prSet presAssocID="{178C757A-15CF-6C48-A6EB-D7B0598BF7D4}" presName="circle" presStyleLbl="node1" presStyleIdx="2" presStyleCnt="3"/>
      <dgm:spPr/>
      <dgm:t>
        <a:bodyPr/>
        <a:lstStyle/>
        <a:p>
          <a:endParaRPr lang="fr-FR"/>
        </a:p>
      </dgm:t>
    </dgm:pt>
  </dgm:ptLst>
  <dgm:cxnLst>
    <dgm:cxn modelId="{D23B910B-871A-7540-B148-0DC30610B7E2}" srcId="{4391C754-B12A-D34F-9616-61F9BB6A4B2F}" destId="{6CC7CC96-E396-F840-BCAF-58C34193555D}" srcOrd="1" destOrd="0" parTransId="{889B9F95-30FA-A246-8625-BD0776D68C54}" sibTransId="{5F507282-ABB7-2744-906D-03D4BFA7B69E}"/>
    <dgm:cxn modelId="{FAE68022-04A7-C044-A7F9-74E2833C574D}" srcId="{03C0F8F3-47C1-944D-8BB5-27E7E8376F52}" destId="{178C757A-15CF-6C48-A6EB-D7B0598BF7D4}" srcOrd="2" destOrd="0" parTransId="{764C9ED3-12A3-4147-A1A8-1565DB3ED3BC}" sibTransId="{0906BE5C-163A-634F-82BE-1E343F9B91F3}"/>
    <dgm:cxn modelId="{63233BC8-F6FC-5849-865B-BC1B3C909702}" srcId="{4391C754-B12A-D34F-9616-61F9BB6A4B2F}" destId="{765DA6CE-F614-F343-A004-6FA74836FB9F}" srcOrd="0" destOrd="0" parTransId="{F1E1306B-5076-5A4D-961F-5F42CE33FB8F}" sibTransId="{D347EE08-026C-5F4A-AE48-CFBA7B47B8E5}"/>
    <dgm:cxn modelId="{66849222-7D4A-A14F-94BB-B02DA217972D}" type="presOf" srcId="{B6B2CDE6-9D55-0A45-85EA-AA36D7B17E07}" destId="{2F5E10CD-3527-5046-9342-B3D35FA96AF8}" srcOrd="0" destOrd="0" presId="urn:microsoft.com/office/officeart/2005/8/layout/hList9"/>
    <dgm:cxn modelId="{9FCB9635-2014-F24D-BD54-76F59BE5D0C4}" type="presOf" srcId="{4391C754-B12A-D34F-9616-61F9BB6A4B2F}" destId="{2B45AF31-9485-9F47-92F5-FE4FE90F26CE}" srcOrd="0" destOrd="0" presId="urn:microsoft.com/office/officeart/2005/8/layout/hList9"/>
    <dgm:cxn modelId="{4C4BFCD9-2351-5143-A0CA-FF5F4510FA94}" type="presOf" srcId="{A963F1B6-0F20-D048-A10F-2E4A04D60FEF}" destId="{1A0EBE30-97E5-9A4D-B925-0E1807979E22}" srcOrd="1" destOrd="0" presId="urn:microsoft.com/office/officeart/2005/8/layout/hList9"/>
    <dgm:cxn modelId="{E603DD71-082C-E145-86F4-0D0C861B8312}" type="presOf" srcId="{C61C5FBD-38FC-5049-A5A9-25BE7A362796}" destId="{7E6EDECF-A131-B248-94FD-E3C4CD3D9250}" srcOrd="1" destOrd="0" presId="urn:microsoft.com/office/officeart/2005/8/layout/hList9"/>
    <dgm:cxn modelId="{E03EFF7A-8284-2A4F-830C-3B98366DD2C0}" srcId="{4391C754-B12A-D34F-9616-61F9BB6A4B2F}" destId="{B6B2CDE6-9D55-0A45-85EA-AA36D7B17E07}" srcOrd="2" destOrd="0" parTransId="{D640FFCC-E8B5-C246-AA3B-821438540B3D}" sibTransId="{BB3B91F8-0480-0047-9354-73248B01C1A3}"/>
    <dgm:cxn modelId="{C51677B7-E970-C643-8424-F882A069C045}" type="presOf" srcId="{C61C5FBD-38FC-5049-A5A9-25BE7A362796}" destId="{EED0F21B-F0C4-4E49-8F00-D8F84D2AD296}" srcOrd="0" destOrd="0" presId="urn:microsoft.com/office/officeart/2005/8/layout/hList9"/>
    <dgm:cxn modelId="{87845043-6210-244F-BC77-48EB67E0A378}" srcId="{03C0F8F3-47C1-944D-8BB5-27E7E8376F52}" destId="{D87364AF-BFA9-EE49-99E0-C64FD0051FF4}" srcOrd="0" destOrd="0" parTransId="{97B22286-D3E1-C846-B9A1-7E1DFEF39CD8}" sibTransId="{91ADF031-91A6-C540-9967-05A4D58AAD03}"/>
    <dgm:cxn modelId="{8890DDE0-8264-5B4C-8274-080CCC94672E}" type="presOf" srcId="{31037405-DB53-5D4F-BAC6-66B0EF55051A}" destId="{5019D0D8-36DF-3043-ADF7-0D2F7300C884}" srcOrd="1" destOrd="0" presId="urn:microsoft.com/office/officeart/2005/8/layout/hList9"/>
    <dgm:cxn modelId="{20CDAECC-261E-074D-BC27-9F78647E4400}" type="presOf" srcId="{A963F1B6-0F20-D048-A10F-2E4A04D60FEF}" destId="{205275AA-90D4-9B4B-9D09-012F90B01BCE}" srcOrd="0" destOrd="0" presId="urn:microsoft.com/office/officeart/2005/8/layout/hList9"/>
    <dgm:cxn modelId="{8F09F6CD-2DFE-9C49-8A75-C82EB4AEFC9B}" type="presOf" srcId="{D87364AF-BFA9-EE49-99E0-C64FD0051FF4}" destId="{FBEA021B-4A3B-5143-A5C2-96CEBF0BCD6B}" srcOrd="0" destOrd="0" presId="urn:microsoft.com/office/officeart/2005/8/layout/hList9"/>
    <dgm:cxn modelId="{74F3D103-3C3C-AC43-B02C-93ABFC298729}" type="presOf" srcId="{B6B2CDE6-9D55-0A45-85EA-AA36D7B17E07}" destId="{026C073F-1B12-D249-B3C3-A25BEBAE1600}" srcOrd="1" destOrd="0" presId="urn:microsoft.com/office/officeart/2005/8/layout/hList9"/>
    <dgm:cxn modelId="{82425510-AB9F-014C-ABC5-072D9533A587}" type="presOf" srcId="{178C757A-15CF-6C48-A6EB-D7B0598BF7D4}" destId="{E2974EE1-206A-A844-8D4C-F1BFABF34A09}" srcOrd="0" destOrd="0" presId="urn:microsoft.com/office/officeart/2005/8/layout/hList9"/>
    <dgm:cxn modelId="{97702E83-B3DC-404F-B388-F83E78B880C0}" type="presOf" srcId="{03C0F8F3-47C1-944D-8BB5-27E7E8376F52}" destId="{B88BB7BC-F300-2841-8BA0-FD37B07DED3C}" srcOrd="0" destOrd="0" presId="urn:microsoft.com/office/officeart/2005/8/layout/hList9"/>
    <dgm:cxn modelId="{162F690A-B986-3A46-B235-F6AD6E2D6FF4}" srcId="{03C0F8F3-47C1-944D-8BB5-27E7E8376F52}" destId="{4391C754-B12A-D34F-9616-61F9BB6A4B2F}" srcOrd="1" destOrd="0" parTransId="{308A3E68-14B5-2748-B219-EB3D7F557AF3}" sibTransId="{93EEDA39-C2DC-5A48-97A1-02F435955CEA}"/>
    <dgm:cxn modelId="{B7D243E5-5C45-0045-9241-A8C52E357B3E}" srcId="{178C757A-15CF-6C48-A6EB-D7B0598BF7D4}" destId="{C61C5FBD-38FC-5049-A5A9-25BE7A362796}" srcOrd="0" destOrd="0" parTransId="{E9AB117F-2EB2-A44A-B6BE-FEE088F20F0D}" sibTransId="{1F801E4B-8F88-EC4C-9444-CF55A3D14333}"/>
    <dgm:cxn modelId="{87B00527-2022-2F4B-B372-36F7654863E7}" type="presOf" srcId="{765DA6CE-F614-F343-A004-6FA74836FB9F}" destId="{4A26BC12-06F0-9C4C-B8E8-80EB9E1477C1}" srcOrd="1" destOrd="0" presId="urn:microsoft.com/office/officeart/2005/8/layout/hList9"/>
    <dgm:cxn modelId="{A242A425-B1ED-BE4F-8F25-B460359272B9}" type="presOf" srcId="{6CC7CC96-E396-F840-BCAF-58C34193555D}" destId="{B95F6383-8AA9-FF41-ABD7-AF2D9BDB1CF5}" srcOrd="0" destOrd="0" presId="urn:microsoft.com/office/officeart/2005/8/layout/hList9"/>
    <dgm:cxn modelId="{DA404B3D-6B0E-2E4A-B6FA-2EEBC0779BEB}" type="presOf" srcId="{6CC7CC96-E396-F840-BCAF-58C34193555D}" destId="{E40ADA30-87EE-9248-80F8-77C1F62AC342}" srcOrd="1" destOrd="0" presId="urn:microsoft.com/office/officeart/2005/8/layout/hList9"/>
    <dgm:cxn modelId="{BC05C03A-7478-294A-BE6F-D7B5CE3E9B18}" type="presOf" srcId="{31037405-DB53-5D4F-BAC6-66B0EF55051A}" destId="{348ADC67-C20A-254F-85FB-366CEBD56B2E}" srcOrd="0" destOrd="0" presId="urn:microsoft.com/office/officeart/2005/8/layout/hList9"/>
    <dgm:cxn modelId="{A58482A9-1987-C042-AC03-EBECADEEED9C}" type="presOf" srcId="{765DA6CE-F614-F343-A004-6FA74836FB9F}" destId="{F4A4AA1A-FD3C-C441-8BAC-2FEDDEAE15BE}" srcOrd="0" destOrd="0" presId="urn:microsoft.com/office/officeart/2005/8/layout/hList9"/>
    <dgm:cxn modelId="{DCDF1B8F-6E0A-0B46-B76A-F9D532A02696}" srcId="{D87364AF-BFA9-EE49-99E0-C64FD0051FF4}" destId="{A963F1B6-0F20-D048-A10F-2E4A04D60FEF}" srcOrd="1" destOrd="0" parTransId="{66DFF062-EC19-E843-ADA5-1877375C9031}" sibTransId="{C7B9D66D-81FF-2840-8EC2-A8FC6714DAF0}"/>
    <dgm:cxn modelId="{EEEBFA80-C450-BE4D-A34F-FDC8D5AF0702}" srcId="{D87364AF-BFA9-EE49-99E0-C64FD0051FF4}" destId="{31037405-DB53-5D4F-BAC6-66B0EF55051A}" srcOrd="0" destOrd="0" parTransId="{F98446FB-6898-B44B-B122-7F887420B0FD}" sibTransId="{4C469434-4FEE-9342-92BC-06C9573CE369}"/>
    <dgm:cxn modelId="{6E00A707-2F13-7841-AC20-14C1EA4AC274}" type="presParOf" srcId="{B88BB7BC-F300-2841-8BA0-FD37B07DED3C}" destId="{A6BD342A-2516-7149-9839-AD03072284A4}" srcOrd="0" destOrd="0" presId="urn:microsoft.com/office/officeart/2005/8/layout/hList9"/>
    <dgm:cxn modelId="{D1379805-CEBB-854E-8FC2-BFBD1DE8250A}" type="presParOf" srcId="{B88BB7BC-F300-2841-8BA0-FD37B07DED3C}" destId="{8E217C20-711B-9249-B35C-B747CF7EB902}" srcOrd="1" destOrd="0" presId="urn:microsoft.com/office/officeart/2005/8/layout/hList9"/>
    <dgm:cxn modelId="{F3933A0A-2306-8949-B478-3595765B13B3}" type="presParOf" srcId="{8E217C20-711B-9249-B35C-B747CF7EB902}" destId="{D3463423-B362-D145-B437-534712C77C92}" srcOrd="0" destOrd="0" presId="urn:microsoft.com/office/officeart/2005/8/layout/hList9"/>
    <dgm:cxn modelId="{076586A2-3BA0-CF4C-B470-CC1D3A67BCCF}" type="presParOf" srcId="{8E217C20-711B-9249-B35C-B747CF7EB902}" destId="{4B9BB20F-90C3-1840-8920-E2EF6629FE15}" srcOrd="1" destOrd="0" presId="urn:microsoft.com/office/officeart/2005/8/layout/hList9"/>
    <dgm:cxn modelId="{7C6ADAA2-51F3-BC49-AC45-A55365EFD456}" type="presParOf" srcId="{4B9BB20F-90C3-1840-8920-E2EF6629FE15}" destId="{348ADC67-C20A-254F-85FB-366CEBD56B2E}" srcOrd="0" destOrd="0" presId="urn:microsoft.com/office/officeart/2005/8/layout/hList9"/>
    <dgm:cxn modelId="{7C91332B-94F7-0749-90D1-2483168A3D14}" type="presParOf" srcId="{4B9BB20F-90C3-1840-8920-E2EF6629FE15}" destId="{5019D0D8-36DF-3043-ADF7-0D2F7300C884}" srcOrd="1" destOrd="0" presId="urn:microsoft.com/office/officeart/2005/8/layout/hList9"/>
    <dgm:cxn modelId="{C440162D-D1E4-7D45-A998-F5875E74A4CB}" type="presParOf" srcId="{8E217C20-711B-9249-B35C-B747CF7EB902}" destId="{51D4BE70-19E1-CF49-97D6-F8EB6D8A5F10}" srcOrd="2" destOrd="0" presId="urn:microsoft.com/office/officeart/2005/8/layout/hList9"/>
    <dgm:cxn modelId="{81E3716C-7317-D142-81B5-EAA377E7E1FC}" type="presParOf" srcId="{51D4BE70-19E1-CF49-97D6-F8EB6D8A5F10}" destId="{205275AA-90D4-9B4B-9D09-012F90B01BCE}" srcOrd="0" destOrd="0" presId="urn:microsoft.com/office/officeart/2005/8/layout/hList9"/>
    <dgm:cxn modelId="{6A3DF189-492D-8D43-8B13-6C19B6A114DF}" type="presParOf" srcId="{51D4BE70-19E1-CF49-97D6-F8EB6D8A5F10}" destId="{1A0EBE30-97E5-9A4D-B925-0E1807979E22}" srcOrd="1" destOrd="0" presId="urn:microsoft.com/office/officeart/2005/8/layout/hList9"/>
    <dgm:cxn modelId="{CAE782FD-E3D3-974E-B2E9-FB541A38E7CB}" type="presParOf" srcId="{B88BB7BC-F300-2841-8BA0-FD37B07DED3C}" destId="{6221491C-D14A-234A-90FB-93D824A6E79F}" srcOrd="2" destOrd="0" presId="urn:microsoft.com/office/officeart/2005/8/layout/hList9"/>
    <dgm:cxn modelId="{2ABD0975-0E35-FB48-8576-A946DD4B3816}" type="presParOf" srcId="{B88BB7BC-F300-2841-8BA0-FD37B07DED3C}" destId="{FBEA021B-4A3B-5143-A5C2-96CEBF0BCD6B}" srcOrd="3" destOrd="0" presId="urn:microsoft.com/office/officeart/2005/8/layout/hList9"/>
    <dgm:cxn modelId="{A5ABDAD5-19C1-2D48-B97C-08394FE89D25}" type="presParOf" srcId="{B88BB7BC-F300-2841-8BA0-FD37B07DED3C}" destId="{ECCA9497-22B8-CD4C-82B3-81E66F161EE5}" srcOrd="4" destOrd="0" presId="urn:microsoft.com/office/officeart/2005/8/layout/hList9"/>
    <dgm:cxn modelId="{721AB36D-ADD1-024E-ADDF-CB9F0C919D4E}" type="presParOf" srcId="{B88BB7BC-F300-2841-8BA0-FD37B07DED3C}" destId="{B7EAF195-0F76-6345-841C-E8A62BF6061C}" srcOrd="5" destOrd="0" presId="urn:microsoft.com/office/officeart/2005/8/layout/hList9"/>
    <dgm:cxn modelId="{285D1F6C-1828-2D4B-B501-3A1245B89061}" type="presParOf" srcId="{B88BB7BC-F300-2841-8BA0-FD37B07DED3C}" destId="{60278E81-03EF-2E40-9FE2-6172984D51CD}" srcOrd="6" destOrd="0" presId="urn:microsoft.com/office/officeart/2005/8/layout/hList9"/>
    <dgm:cxn modelId="{B4B5E3B9-7325-B84F-A004-11D414488E9B}" type="presParOf" srcId="{60278E81-03EF-2E40-9FE2-6172984D51CD}" destId="{33513787-27EC-444C-8827-75400B8AF5D8}" srcOrd="0" destOrd="0" presId="urn:microsoft.com/office/officeart/2005/8/layout/hList9"/>
    <dgm:cxn modelId="{34F1C240-F497-A946-A98C-8B55652BDB35}" type="presParOf" srcId="{60278E81-03EF-2E40-9FE2-6172984D51CD}" destId="{B911C875-8C6F-C94C-919F-BF8124F5230A}" srcOrd="1" destOrd="0" presId="urn:microsoft.com/office/officeart/2005/8/layout/hList9"/>
    <dgm:cxn modelId="{2A184C64-DF2C-BD45-B2DC-356902E230A1}" type="presParOf" srcId="{B911C875-8C6F-C94C-919F-BF8124F5230A}" destId="{F4A4AA1A-FD3C-C441-8BAC-2FEDDEAE15BE}" srcOrd="0" destOrd="0" presId="urn:microsoft.com/office/officeart/2005/8/layout/hList9"/>
    <dgm:cxn modelId="{8335376A-A262-2942-A61D-4393A08E21BB}" type="presParOf" srcId="{B911C875-8C6F-C94C-919F-BF8124F5230A}" destId="{4A26BC12-06F0-9C4C-B8E8-80EB9E1477C1}" srcOrd="1" destOrd="0" presId="urn:microsoft.com/office/officeart/2005/8/layout/hList9"/>
    <dgm:cxn modelId="{CA2667BB-7EF8-514F-89BE-9D76AF996C52}" type="presParOf" srcId="{60278E81-03EF-2E40-9FE2-6172984D51CD}" destId="{E2E41A1B-88BD-D94C-94D2-B0313EF7DA35}" srcOrd="2" destOrd="0" presId="urn:microsoft.com/office/officeart/2005/8/layout/hList9"/>
    <dgm:cxn modelId="{6C3C93C5-1382-4448-B335-5C838AD519D7}" type="presParOf" srcId="{E2E41A1B-88BD-D94C-94D2-B0313EF7DA35}" destId="{B95F6383-8AA9-FF41-ABD7-AF2D9BDB1CF5}" srcOrd="0" destOrd="0" presId="urn:microsoft.com/office/officeart/2005/8/layout/hList9"/>
    <dgm:cxn modelId="{2705EDB0-9369-6E4E-80C4-63EF4AB3B6A3}" type="presParOf" srcId="{E2E41A1B-88BD-D94C-94D2-B0313EF7DA35}" destId="{E40ADA30-87EE-9248-80F8-77C1F62AC342}" srcOrd="1" destOrd="0" presId="urn:microsoft.com/office/officeart/2005/8/layout/hList9"/>
    <dgm:cxn modelId="{70A5AFFB-5982-5B44-AF70-CC76B85C5AFC}" type="presParOf" srcId="{60278E81-03EF-2E40-9FE2-6172984D51CD}" destId="{B98E5A93-8DB6-2545-B264-D3F74C2BAE3E}" srcOrd="3" destOrd="0" presId="urn:microsoft.com/office/officeart/2005/8/layout/hList9"/>
    <dgm:cxn modelId="{88D6EFC6-483B-644C-8BC0-73FFDB46CCAA}" type="presParOf" srcId="{B98E5A93-8DB6-2545-B264-D3F74C2BAE3E}" destId="{2F5E10CD-3527-5046-9342-B3D35FA96AF8}" srcOrd="0" destOrd="0" presId="urn:microsoft.com/office/officeart/2005/8/layout/hList9"/>
    <dgm:cxn modelId="{29B7D0C4-2D89-6641-B0FA-AD78491C4726}" type="presParOf" srcId="{B98E5A93-8DB6-2545-B264-D3F74C2BAE3E}" destId="{026C073F-1B12-D249-B3C3-A25BEBAE1600}" srcOrd="1" destOrd="0" presId="urn:microsoft.com/office/officeart/2005/8/layout/hList9"/>
    <dgm:cxn modelId="{F6CC2073-4611-E043-ADE4-4A6676FBF4CB}" type="presParOf" srcId="{B88BB7BC-F300-2841-8BA0-FD37B07DED3C}" destId="{37AA12E1-C72D-F94D-BBC8-7D51DE22C577}" srcOrd="7" destOrd="0" presId="urn:microsoft.com/office/officeart/2005/8/layout/hList9"/>
    <dgm:cxn modelId="{B8D94D9B-953B-714A-996B-ED8AEFC6D06D}" type="presParOf" srcId="{B88BB7BC-F300-2841-8BA0-FD37B07DED3C}" destId="{2B45AF31-9485-9F47-92F5-FE4FE90F26CE}" srcOrd="8" destOrd="0" presId="urn:microsoft.com/office/officeart/2005/8/layout/hList9"/>
    <dgm:cxn modelId="{ED2083FC-1953-B84B-B5C6-ADE438EA1265}" type="presParOf" srcId="{B88BB7BC-F300-2841-8BA0-FD37B07DED3C}" destId="{21115630-6A71-9F43-A51F-DB9713EFBBF6}" srcOrd="9" destOrd="0" presId="urn:microsoft.com/office/officeart/2005/8/layout/hList9"/>
    <dgm:cxn modelId="{E7C8C994-54D5-C141-9E64-37ED287ED491}" type="presParOf" srcId="{B88BB7BC-F300-2841-8BA0-FD37B07DED3C}" destId="{1BCE3254-A592-C748-B2E2-E0D8FC4AF4CE}" srcOrd="10" destOrd="0" presId="urn:microsoft.com/office/officeart/2005/8/layout/hList9"/>
    <dgm:cxn modelId="{108362DB-2DE9-2248-BE3A-0A5DDCE44EB9}" type="presParOf" srcId="{B88BB7BC-F300-2841-8BA0-FD37B07DED3C}" destId="{9DFE5AC4-E3FA-9E40-985D-6F5A9A05D4C3}" srcOrd="11" destOrd="0" presId="urn:microsoft.com/office/officeart/2005/8/layout/hList9"/>
    <dgm:cxn modelId="{A32C3526-2154-FD40-8ABF-E36F4257F866}" type="presParOf" srcId="{9DFE5AC4-E3FA-9E40-985D-6F5A9A05D4C3}" destId="{5FF4B619-EE8E-D043-9612-8A3A4A26DBB8}" srcOrd="0" destOrd="0" presId="urn:microsoft.com/office/officeart/2005/8/layout/hList9"/>
    <dgm:cxn modelId="{E52E99F1-BF9D-174A-947C-53BC20570F2C}" type="presParOf" srcId="{9DFE5AC4-E3FA-9E40-985D-6F5A9A05D4C3}" destId="{D1024111-DB70-354E-B964-5AA65640ACAB}" srcOrd="1" destOrd="0" presId="urn:microsoft.com/office/officeart/2005/8/layout/hList9"/>
    <dgm:cxn modelId="{9AABE423-48B7-854A-8E1C-E57E0CD9F0BF}" type="presParOf" srcId="{D1024111-DB70-354E-B964-5AA65640ACAB}" destId="{EED0F21B-F0C4-4E49-8F00-D8F84D2AD296}" srcOrd="0" destOrd="0" presId="urn:microsoft.com/office/officeart/2005/8/layout/hList9"/>
    <dgm:cxn modelId="{BF4191C2-5DAF-4240-B9AF-389063F30F3A}" type="presParOf" srcId="{D1024111-DB70-354E-B964-5AA65640ACAB}" destId="{7E6EDECF-A131-B248-94FD-E3C4CD3D9250}" srcOrd="1" destOrd="0" presId="urn:microsoft.com/office/officeart/2005/8/layout/hList9"/>
    <dgm:cxn modelId="{4CB5C7C1-C097-974B-BFE5-0EF1D5A31826}" type="presParOf" srcId="{B88BB7BC-F300-2841-8BA0-FD37B07DED3C}" destId="{BAD61D63-80CD-1641-B41A-43C85B9FD452}" srcOrd="12" destOrd="0" presId="urn:microsoft.com/office/officeart/2005/8/layout/hList9"/>
    <dgm:cxn modelId="{F3341A09-E455-1F4D-9FE0-507BB8239B5F}" type="presParOf" srcId="{B88BB7BC-F300-2841-8BA0-FD37B07DED3C}" destId="{E2974EE1-206A-A844-8D4C-F1BFABF34A09}" srcOrd="1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2C27CE4-ED75-F048-92B8-9B2875E79457}" type="doc">
      <dgm:prSet loTypeId="urn:microsoft.com/office/officeart/2005/8/layout/hierarchy4" loCatId="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E2038450-E086-1246-88BF-00AA85C94D83}">
      <dgm:prSet/>
      <dgm:spPr/>
      <dgm:t>
        <a:bodyPr/>
        <a:lstStyle/>
        <a:p>
          <a:pPr rtl="0"/>
          <a:r>
            <a:rPr lang="fr-FR" dirty="0" smtClean="0"/>
            <a:t>ACQUERIR &amp; IMPLEMENTER</a:t>
          </a:r>
          <a:endParaRPr lang="fr-FR" dirty="0"/>
        </a:p>
      </dgm:t>
    </dgm:pt>
    <dgm:pt modelId="{9BBB3A91-83E8-E546-BB36-DF6F4BB94B94}" type="parTrans" cxnId="{49B0BD43-7C47-AF40-913E-6C1FE59FC125}">
      <dgm:prSet/>
      <dgm:spPr/>
      <dgm:t>
        <a:bodyPr/>
        <a:lstStyle/>
        <a:p>
          <a:endParaRPr lang="fr-FR"/>
        </a:p>
      </dgm:t>
    </dgm:pt>
    <dgm:pt modelId="{A1CD90EB-79EB-CD4F-A461-AAD83D1A0029}" type="sibTrans" cxnId="{49B0BD43-7C47-AF40-913E-6C1FE59FC125}">
      <dgm:prSet/>
      <dgm:spPr/>
      <dgm:t>
        <a:bodyPr/>
        <a:lstStyle/>
        <a:p>
          <a:endParaRPr lang="fr-FR"/>
        </a:p>
      </dgm:t>
    </dgm:pt>
    <dgm:pt modelId="{D241FDF2-E972-5A4F-B704-A296C06A07D3}">
      <dgm:prSet/>
      <dgm:spPr/>
      <dgm:t>
        <a:bodyPr/>
        <a:lstStyle/>
        <a:p>
          <a:pPr rtl="0"/>
          <a:r>
            <a:rPr lang="fr-FR" dirty="0" smtClean="0"/>
            <a:t>1.Trouver des solutions informatiques</a:t>
          </a:r>
          <a:endParaRPr lang="fr-FR" dirty="0"/>
        </a:p>
      </dgm:t>
    </dgm:pt>
    <dgm:pt modelId="{64BE5CD6-22E8-8C48-9DB9-E4F35ECB64DD}" type="parTrans" cxnId="{21133A11-2C4C-8742-8CFF-E0417C1B822C}">
      <dgm:prSet/>
      <dgm:spPr/>
      <dgm:t>
        <a:bodyPr/>
        <a:lstStyle/>
        <a:p>
          <a:endParaRPr lang="fr-FR"/>
        </a:p>
      </dgm:t>
    </dgm:pt>
    <dgm:pt modelId="{D99B66CC-1B9B-484F-9F48-976C8AABCDB9}" type="sibTrans" cxnId="{21133A11-2C4C-8742-8CFF-E0417C1B822C}">
      <dgm:prSet/>
      <dgm:spPr/>
      <dgm:t>
        <a:bodyPr/>
        <a:lstStyle/>
        <a:p>
          <a:endParaRPr lang="fr-FR"/>
        </a:p>
      </dgm:t>
    </dgm:pt>
    <dgm:pt modelId="{57586ACA-6178-5746-9C0D-38690940410D}">
      <dgm:prSet/>
      <dgm:spPr/>
      <dgm:t>
        <a:bodyPr/>
        <a:lstStyle/>
        <a:p>
          <a:pPr rtl="0"/>
          <a:r>
            <a:rPr lang="fr-FR" dirty="0" smtClean="0"/>
            <a:t>Définir les exigences des métiers et les impératifs techniques</a:t>
          </a:r>
          <a:endParaRPr lang="fr-FR" dirty="0"/>
        </a:p>
      </dgm:t>
    </dgm:pt>
    <dgm:pt modelId="{385E41AA-FB3F-5941-8113-0E7C0533EF7E}" type="parTrans" cxnId="{23EC8536-941A-3D49-8CBD-3480065D28DA}">
      <dgm:prSet/>
      <dgm:spPr/>
      <dgm:t>
        <a:bodyPr/>
        <a:lstStyle/>
        <a:p>
          <a:endParaRPr lang="fr-FR"/>
        </a:p>
      </dgm:t>
    </dgm:pt>
    <dgm:pt modelId="{51D501F3-7568-F142-8F35-D10C3B9EA481}" type="sibTrans" cxnId="{23EC8536-941A-3D49-8CBD-3480065D28DA}">
      <dgm:prSet/>
      <dgm:spPr/>
      <dgm:t>
        <a:bodyPr/>
        <a:lstStyle/>
        <a:p>
          <a:endParaRPr lang="fr-FR"/>
        </a:p>
      </dgm:t>
    </dgm:pt>
    <dgm:pt modelId="{C108D6F8-98D2-BA46-92B6-66C40FE41EC9}">
      <dgm:prSet/>
      <dgm:spPr/>
      <dgm:t>
        <a:bodyPr/>
        <a:lstStyle/>
        <a:p>
          <a:pPr rtl="0"/>
          <a:r>
            <a:rPr lang="fr-FR" dirty="0" smtClean="0"/>
            <a:t>Approuver et avaliser les solutions proposées</a:t>
          </a:r>
          <a:endParaRPr lang="fr-FR" dirty="0"/>
        </a:p>
      </dgm:t>
    </dgm:pt>
    <dgm:pt modelId="{54837EAB-7DEB-8A4A-A8B4-D828F613B55C}" type="parTrans" cxnId="{9035D121-3B76-D947-8B4F-25B89BE963FF}">
      <dgm:prSet/>
      <dgm:spPr/>
      <dgm:t>
        <a:bodyPr/>
        <a:lstStyle/>
        <a:p>
          <a:endParaRPr lang="fr-FR"/>
        </a:p>
      </dgm:t>
    </dgm:pt>
    <dgm:pt modelId="{8906207A-6E0E-7149-A934-91687CFEE841}" type="sibTrans" cxnId="{9035D121-3B76-D947-8B4F-25B89BE963FF}">
      <dgm:prSet/>
      <dgm:spPr/>
      <dgm:t>
        <a:bodyPr/>
        <a:lstStyle/>
        <a:p>
          <a:endParaRPr lang="fr-FR"/>
        </a:p>
      </dgm:t>
    </dgm:pt>
    <dgm:pt modelId="{29781914-5B92-444F-B744-F92D2F498F5F}">
      <dgm:prSet/>
      <dgm:spPr/>
      <dgm:t>
        <a:bodyPr/>
        <a:lstStyle/>
        <a:p>
          <a:pPr rtl="0"/>
          <a:r>
            <a:rPr lang="fr-FR" dirty="0" smtClean="0"/>
            <a:t>2.Acquérir des applications et en assurer la maintenance</a:t>
          </a:r>
          <a:endParaRPr lang="fr-FR" dirty="0"/>
        </a:p>
      </dgm:t>
    </dgm:pt>
    <dgm:pt modelId="{D9B06572-8E0C-D548-8A36-04AE2368C824}" type="parTrans" cxnId="{C8345D8F-8B91-F248-9285-762073885BD7}">
      <dgm:prSet/>
      <dgm:spPr/>
      <dgm:t>
        <a:bodyPr/>
        <a:lstStyle/>
        <a:p>
          <a:endParaRPr lang="fr-FR"/>
        </a:p>
      </dgm:t>
    </dgm:pt>
    <dgm:pt modelId="{521FB6D4-8A1C-8D41-8BEE-1CF875D684D0}" type="sibTrans" cxnId="{C8345D8F-8B91-F248-9285-762073885BD7}">
      <dgm:prSet/>
      <dgm:spPr/>
      <dgm:t>
        <a:bodyPr/>
        <a:lstStyle/>
        <a:p>
          <a:endParaRPr lang="fr-FR"/>
        </a:p>
      </dgm:t>
    </dgm:pt>
    <dgm:pt modelId="{7F87B52F-0993-9540-BD93-34824A77AB2E}">
      <dgm:prSet/>
      <dgm:spPr/>
      <dgm:t>
        <a:bodyPr/>
        <a:lstStyle/>
        <a:p>
          <a:pPr rtl="0"/>
          <a:r>
            <a:rPr lang="fr-FR" dirty="0" smtClean="0"/>
            <a:t>Adapter et implémenter les fonctionnalités automatisées acquises</a:t>
          </a:r>
          <a:endParaRPr lang="fr-FR" dirty="0"/>
        </a:p>
      </dgm:t>
    </dgm:pt>
    <dgm:pt modelId="{F6F0E08A-CBF8-E842-A49F-6CF2302F15A3}" type="parTrans" cxnId="{E0B906DA-5F3C-E144-9CE1-46B33F7D8D04}">
      <dgm:prSet/>
      <dgm:spPr/>
      <dgm:t>
        <a:bodyPr/>
        <a:lstStyle/>
        <a:p>
          <a:endParaRPr lang="fr-FR"/>
        </a:p>
      </dgm:t>
    </dgm:pt>
    <dgm:pt modelId="{E28A9DBC-F1B3-984A-BBEC-C8AE1B61EF64}" type="sibTrans" cxnId="{E0B906DA-5F3C-E144-9CE1-46B33F7D8D04}">
      <dgm:prSet/>
      <dgm:spPr/>
      <dgm:t>
        <a:bodyPr/>
        <a:lstStyle/>
        <a:p>
          <a:endParaRPr lang="fr-FR"/>
        </a:p>
      </dgm:t>
    </dgm:pt>
    <dgm:pt modelId="{B6EE17B7-8DE1-A443-9217-A66486983249}">
      <dgm:prSet/>
      <dgm:spPr/>
      <dgm:t>
        <a:bodyPr/>
        <a:lstStyle/>
        <a:p>
          <a:pPr rtl="0"/>
          <a:r>
            <a:rPr lang="fr-FR" dirty="0" smtClean="0"/>
            <a:t>Suivre et gérer les exigences des applications</a:t>
          </a:r>
          <a:endParaRPr lang="fr-FR" dirty="0"/>
        </a:p>
      </dgm:t>
    </dgm:pt>
    <dgm:pt modelId="{1DD74F48-C2DA-F846-8F4F-0AF2B6145E69}" type="parTrans" cxnId="{21520124-97B4-A245-95A1-572AF721D6CB}">
      <dgm:prSet/>
      <dgm:spPr/>
      <dgm:t>
        <a:bodyPr/>
        <a:lstStyle/>
        <a:p>
          <a:endParaRPr lang="fr-FR"/>
        </a:p>
      </dgm:t>
    </dgm:pt>
    <dgm:pt modelId="{14E0D062-ADC1-104E-8ACB-AF24A2D6F246}" type="sibTrans" cxnId="{21520124-97B4-A245-95A1-572AF721D6CB}">
      <dgm:prSet/>
      <dgm:spPr/>
      <dgm:t>
        <a:bodyPr/>
        <a:lstStyle/>
        <a:p>
          <a:endParaRPr lang="fr-FR"/>
        </a:p>
      </dgm:t>
    </dgm:pt>
    <dgm:pt modelId="{376B498F-FDCD-324B-82CA-1A5AA03EF562}">
      <dgm:prSet/>
      <dgm:spPr/>
      <dgm:t>
        <a:bodyPr/>
        <a:lstStyle/>
        <a:p>
          <a:pPr rtl="0"/>
          <a:r>
            <a:rPr lang="fr-FR" dirty="0" smtClean="0"/>
            <a:t>Développer de la documentation de support technique pour le personnel d’exploitation</a:t>
          </a:r>
          <a:endParaRPr lang="fr-FR" dirty="0"/>
        </a:p>
      </dgm:t>
    </dgm:pt>
    <dgm:pt modelId="{80A955D0-D508-484B-A7F5-5EAFFC73AD5B}" type="parTrans" cxnId="{23D73A8B-D83E-E44D-96DD-8168AE270798}">
      <dgm:prSet/>
      <dgm:spPr/>
      <dgm:t>
        <a:bodyPr/>
        <a:lstStyle/>
        <a:p>
          <a:endParaRPr lang="fr-FR"/>
        </a:p>
      </dgm:t>
    </dgm:pt>
    <dgm:pt modelId="{9A0A05DA-453D-AC47-816A-8C53EC2E8440}" type="sibTrans" cxnId="{23D73A8B-D83E-E44D-96DD-8168AE270798}">
      <dgm:prSet/>
      <dgm:spPr/>
      <dgm:t>
        <a:bodyPr/>
        <a:lstStyle/>
        <a:p>
          <a:endParaRPr lang="fr-FR"/>
        </a:p>
      </dgm:t>
    </dgm:pt>
    <dgm:pt modelId="{1BFA9E6F-0F9E-1440-809C-F46F75DE496E}">
      <dgm:prSet/>
      <dgm:spPr/>
      <dgm:t>
        <a:bodyPr/>
        <a:lstStyle/>
        <a:p>
          <a:pPr rtl="0"/>
          <a:r>
            <a:rPr lang="fr-FR" dirty="0" smtClean="0"/>
            <a:t>3.Gérer les connaissances</a:t>
          </a:r>
          <a:endParaRPr lang="fr-FR" dirty="0"/>
        </a:p>
      </dgm:t>
    </dgm:pt>
    <dgm:pt modelId="{4A069B8B-87D8-0B4F-A257-2E68BAD87766}" type="parTrans" cxnId="{EF4E824D-5CAF-6B46-9FDE-97CA48F6EEA2}">
      <dgm:prSet/>
      <dgm:spPr/>
      <dgm:t>
        <a:bodyPr/>
        <a:lstStyle/>
        <a:p>
          <a:endParaRPr lang="fr-FR"/>
        </a:p>
      </dgm:t>
    </dgm:pt>
    <dgm:pt modelId="{2835CB38-339C-7542-81F0-D12D656D65BA}" type="sibTrans" cxnId="{EF4E824D-5CAF-6B46-9FDE-97CA48F6EEA2}">
      <dgm:prSet/>
      <dgm:spPr/>
      <dgm:t>
        <a:bodyPr/>
        <a:lstStyle/>
        <a:p>
          <a:endParaRPr lang="fr-FR"/>
        </a:p>
      </dgm:t>
    </dgm:pt>
    <dgm:pt modelId="{9A36777A-7AF0-A141-9119-78251430729C}" type="pres">
      <dgm:prSet presAssocID="{C2C27CE4-ED75-F048-92B8-9B2875E79457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4C7DA806-2C9D-3B4A-AF3D-134633D3651C}" type="pres">
      <dgm:prSet presAssocID="{E2038450-E086-1246-88BF-00AA85C94D83}" presName="vertOne" presStyleCnt="0"/>
      <dgm:spPr/>
    </dgm:pt>
    <dgm:pt modelId="{28421B9C-8EC0-F849-AE87-4BA78A124851}" type="pres">
      <dgm:prSet presAssocID="{E2038450-E086-1246-88BF-00AA85C94D83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6992B255-0E4C-8540-B58C-40DB94A77CB8}" type="pres">
      <dgm:prSet presAssocID="{E2038450-E086-1246-88BF-00AA85C94D83}" presName="parTransOne" presStyleCnt="0"/>
      <dgm:spPr/>
    </dgm:pt>
    <dgm:pt modelId="{7B827654-D34E-9341-9957-9A186F38EFFB}" type="pres">
      <dgm:prSet presAssocID="{E2038450-E086-1246-88BF-00AA85C94D83}" presName="horzOne" presStyleCnt="0"/>
      <dgm:spPr/>
    </dgm:pt>
    <dgm:pt modelId="{3E3B2F60-B435-874C-8CBE-5797D12FC738}" type="pres">
      <dgm:prSet presAssocID="{D241FDF2-E972-5A4F-B704-A296C06A07D3}" presName="vertTwo" presStyleCnt="0"/>
      <dgm:spPr/>
    </dgm:pt>
    <dgm:pt modelId="{5336D9FA-DED6-3149-B6AA-83C4F3953BD2}" type="pres">
      <dgm:prSet presAssocID="{D241FDF2-E972-5A4F-B704-A296C06A07D3}" presName="txTwo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CD25F026-6452-AF48-87E6-253D36679B46}" type="pres">
      <dgm:prSet presAssocID="{D241FDF2-E972-5A4F-B704-A296C06A07D3}" presName="parTransTwo" presStyleCnt="0"/>
      <dgm:spPr/>
    </dgm:pt>
    <dgm:pt modelId="{31DB4B6C-E571-3046-86EF-3F3C48785E7B}" type="pres">
      <dgm:prSet presAssocID="{D241FDF2-E972-5A4F-B704-A296C06A07D3}" presName="horzTwo" presStyleCnt="0"/>
      <dgm:spPr/>
    </dgm:pt>
    <dgm:pt modelId="{E7C2D51E-78A7-2A41-B478-945B7AD12206}" type="pres">
      <dgm:prSet presAssocID="{57586ACA-6178-5746-9C0D-38690940410D}" presName="vertThree" presStyleCnt="0"/>
      <dgm:spPr/>
    </dgm:pt>
    <dgm:pt modelId="{C0520554-DDA2-3F48-AF93-0BDB9B56DDB1}" type="pres">
      <dgm:prSet presAssocID="{57586ACA-6178-5746-9C0D-38690940410D}" presName="txThree" presStyleLbl="node3" presStyleIdx="0" presStyleCnt="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14606F9B-DE17-1F40-A949-2246B28F27C8}" type="pres">
      <dgm:prSet presAssocID="{57586ACA-6178-5746-9C0D-38690940410D}" presName="horzThree" presStyleCnt="0"/>
      <dgm:spPr/>
    </dgm:pt>
    <dgm:pt modelId="{4E61E09C-4911-9448-B4D8-B1C8CC82C1BA}" type="pres">
      <dgm:prSet presAssocID="{51D501F3-7568-F142-8F35-D10C3B9EA481}" presName="sibSpaceThree" presStyleCnt="0"/>
      <dgm:spPr/>
    </dgm:pt>
    <dgm:pt modelId="{E81E18C0-7EBE-6D4B-9AE6-A447CD3DA6A2}" type="pres">
      <dgm:prSet presAssocID="{C108D6F8-98D2-BA46-92B6-66C40FE41EC9}" presName="vertThree" presStyleCnt="0"/>
      <dgm:spPr/>
    </dgm:pt>
    <dgm:pt modelId="{F5D6C317-0CA2-624D-92E1-1C8D54BE28EE}" type="pres">
      <dgm:prSet presAssocID="{C108D6F8-98D2-BA46-92B6-66C40FE41EC9}" presName="txThree" presStyleLbl="node3" presStyleIdx="1" presStyleCnt="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E46D983F-E425-0545-AABB-A69B5B105DCC}" type="pres">
      <dgm:prSet presAssocID="{C108D6F8-98D2-BA46-92B6-66C40FE41EC9}" presName="horzThree" presStyleCnt="0"/>
      <dgm:spPr/>
    </dgm:pt>
    <dgm:pt modelId="{556E03F1-3A99-3B44-9D82-E4105A512094}" type="pres">
      <dgm:prSet presAssocID="{D99B66CC-1B9B-484F-9F48-976C8AABCDB9}" presName="sibSpaceTwo" presStyleCnt="0"/>
      <dgm:spPr/>
    </dgm:pt>
    <dgm:pt modelId="{B6C344EC-0B28-E14B-94F1-A3D1E78D5EF1}" type="pres">
      <dgm:prSet presAssocID="{29781914-5B92-444F-B744-F92D2F498F5F}" presName="vertTwo" presStyleCnt="0"/>
      <dgm:spPr/>
    </dgm:pt>
    <dgm:pt modelId="{02F4074D-7ACA-F546-A365-F3C1D1986E2F}" type="pres">
      <dgm:prSet presAssocID="{29781914-5B92-444F-B744-F92D2F498F5F}" presName="txTwo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A7C0A5EB-6CEE-294B-AA38-3F3A7F588244}" type="pres">
      <dgm:prSet presAssocID="{29781914-5B92-444F-B744-F92D2F498F5F}" presName="parTransTwo" presStyleCnt="0"/>
      <dgm:spPr/>
    </dgm:pt>
    <dgm:pt modelId="{167FE6E5-4F1A-FD4E-B730-A6CAE66E9A47}" type="pres">
      <dgm:prSet presAssocID="{29781914-5B92-444F-B744-F92D2F498F5F}" presName="horzTwo" presStyleCnt="0"/>
      <dgm:spPr/>
    </dgm:pt>
    <dgm:pt modelId="{79EB1F84-9925-EF4F-9B0C-658B1D6834C6}" type="pres">
      <dgm:prSet presAssocID="{7F87B52F-0993-9540-BD93-34824A77AB2E}" presName="vertThree" presStyleCnt="0"/>
      <dgm:spPr/>
    </dgm:pt>
    <dgm:pt modelId="{55971477-4D89-EF48-B6E6-EF0B2479778F}" type="pres">
      <dgm:prSet presAssocID="{7F87B52F-0993-9540-BD93-34824A77AB2E}" presName="txThree" presStyleLbl="node3" presStyleIdx="2" presStyleCnt="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6C5F82ED-B453-6040-8526-000C319ACEF7}" type="pres">
      <dgm:prSet presAssocID="{7F87B52F-0993-9540-BD93-34824A77AB2E}" presName="horzThree" presStyleCnt="0"/>
      <dgm:spPr/>
    </dgm:pt>
    <dgm:pt modelId="{3A8CF7A3-2567-FE4F-A641-7BE9D14C4B89}" type="pres">
      <dgm:prSet presAssocID="{E28A9DBC-F1B3-984A-BBEC-C8AE1B61EF64}" presName="sibSpaceThree" presStyleCnt="0"/>
      <dgm:spPr/>
    </dgm:pt>
    <dgm:pt modelId="{A58E70C2-EEB3-5045-AAA9-0ED1E603261B}" type="pres">
      <dgm:prSet presAssocID="{B6EE17B7-8DE1-A443-9217-A66486983249}" presName="vertThree" presStyleCnt="0"/>
      <dgm:spPr/>
    </dgm:pt>
    <dgm:pt modelId="{EFE5E96D-5E64-2E45-B938-BC35F12A7283}" type="pres">
      <dgm:prSet presAssocID="{B6EE17B7-8DE1-A443-9217-A66486983249}" presName="txThree" presStyleLbl="node3" presStyleIdx="3" presStyleCnt="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7F04FDD0-015B-7947-AC85-80CFF57C0155}" type="pres">
      <dgm:prSet presAssocID="{B6EE17B7-8DE1-A443-9217-A66486983249}" presName="horzThree" presStyleCnt="0"/>
      <dgm:spPr/>
    </dgm:pt>
    <dgm:pt modelId="{74855CD4-7152-7140-BCFF-194C2EFDA4AC}" type="pres">
      <dgm:prSet presAssocID="{521FB6D4-8A1C-8D41-8BEE-1CF875D684D0}" presName="sibSpaceTwo" presStyleCnt="0"/>
      <dgm:spPr/>
    </dgm:pt>
    <dgm:pt modelId="{AE4A8C01-FD13-9442-969C-62C82CFF5394}" type="pres">
      <dgm:prSet presAssocID="{1BFA9E6F-0F9E-1440-809C-F46F75DE496E}" presName="vertTwo" presStyleCnt="0"/>
      <dgm:spPr/>
    </dgm:pt>
    <dgm:pt modelId="{0FC6F89E-4B63-0D43-85AD-3E0E698ADB51}" type="pres">
      <dgm:prSet presAssocID="{1BFA9E6F-0F9E-1440-809C-F46F75DE496E}" presName="txTwo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9C97A652-A3F0-A945-A52A-82F9A3DF80A1}" type="pres">
      <dgm:prSet presAssocID="{1BFA9E6F-0F9E-1440-809C-F46F75DE496E}" presName="parTransTwo" presStyleCnt="0"/>
      <dgm:spPr/>
    </dgm:pt>
    <dgm:pt modelId="{A576954D-AF18-614D-A00E-7EEAD385DD8A}" type="pres">
      <dgm:prSet presAssocID="{1BFA9E6F-0F9E-1440-809C-F46F75DE496E}" presName="horzTwo" presStyleCnt="0"/>
      <dgm:spPr/>
    </dgm:pt>
    <dgm:pt modelId="{EDF6C35C-484D-7242-8CA7-64EB6AB95446}" type="pres">
      <dgm:prSet presAssocID="{376B498F-FDCD-324B-82CA-1A5AA03EF562}" presName="vertThree" presStyleCnt="0"/>
      <dgm:spPr/>
    </dgm:pt>
    <dgm:pt modelId="{7D056E35-5437-9A4C-928F-0BD78451A2B5}" type="pres">
      <dgm:prSet presAssocID="{376B498F-FDCD-324B-82CA-1A5AA03EF562}" presName="txThree" presStyleLbl="node3" presStyleIdx="4" presStyleCnt="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00D1D663-7CF9-5B4A-B2F2-10C49ACC595E}" type="pres">
      <dgm:prSet presAssocID="{376B498F-FDCD-324B-82CA-1A5AA03EF562}" presName="horzThree" presStyleCnt="0"/>
      <dgm:spPr/>
    </dgm:pt>
  </dgm:ptLst>
  <dgm:cxnLst>
    <dgm:cxn modelId="{21133A11-2C4C-8742-8CFF-E0417C1B822C}" srcId="{E2038450-E086-1246-88BF-00AA85C94D83}" destId="{D241FDF2-E972-5A4F-B704-A296C06A07D3}" srcOrd="0" destOrd="0" parTransId="{64BE5CD6-22E8-8C48-9DB9-E4F35ECB64DD}" sibTransId="{D99B66CC-1B9B-484F-9F48-976C8AABCDB9}"/>
    <dgm:cxn modelId="{834DFCE9-8C5D-AE43-978D-E2BBCAC55A2C}" type="presOf" srcId="{7F87B52F-0993-9540-BD93-34824A77AB2E}" destId="{55971477-4D89-EF48-B6E6-EF0B2479778F}" srcOrd="0" destOrd="0" presId="urn:microsoft.com/office/officeart/2005/8/layout/hierarchy4"/>
    <dgm:cxn modelId="{5EFDFB3C-C372-6A44-9209-CE513389708C}" type="presOf" srcId="{57586ACA-6178-5746-9C0D-38690940410D}" destId="{C0520554-DDA2-3F48-AF93-0BDB9B56DDB1}" srcOrd="0" destOrd="0" presId="urn:microsoft.com/office/officeart/2005/8/layout/hierarchy4"/>
    <dgm:cxn modelId="{EF4E824D-5CAF-6B46-9FDE-97CA48F6EEA2}" srcId="{E2038450-E086-1246-88BF-00AA85C94D83}" destId="{1BFA9E6F-0F9E-1440-809C-F46F75DE496E}" srcOrd="2" destOrd="0" parTransId="{4A069B8B-87D8-0B4F-A257-2E68BAD87766}" sibTransId="{2835CB38-339C-7542-81F0-D12D656D65BA}"/>
    <dgm:cxn modelId="{5E26EEC8-307F-8048-A173-4059073CA5C0}" type="presOf" srcId="{E2038450-E086-1246-88BF-00AA85C94D83}" destId="{28421B9C-8EC0-F849-AE87-4BA78A124851}" srcOrd="0" destOrd="0" presId="urn:microsoft.com/office/officeart/2005/8/layout/hierarchy4"/>
    <dgm:cxn modelId="{87765A71-6CD1-F743-A55B-C29624B0C5FF}" type="presOf" srcId="{B6EE17B7-8DE1-A443-9217-A66486983249}" destId="{EFE5E96D-5E64-2E45-B938-BC35F12A7283}" srcOrd="0" destOrd="0" presId="urn:microsoft.com/office/officeart/2005/8/layout/hierarchy4"/>
    <dgm:cxn modelId="{C1974F6F-31CA-B048-9D4E-F29EE035ADAF}" type="presOf" srcId="{C108D6F8-98D2-BA46-92B6-66C40FE41EC9}" destId="{F5D6C317-0CA2-624D-92E1-1C8D54BE28EE}" srcOrd="0" destOrd="0" presId="urn:microsoft.com/office/officeart/2005/8/layout/hierarchy4"/>
    <dgm:cxn modelId="{49B0BD43-7C47-AF40-913E-6C1FE59FC125}" srcId="{C2C27CE4-ED75-F048-92B8-9B2875E79457}" destId="{E2038450-E086-1246-88BF-00AA85C94D83}" srcOrd="0" destOrd="0" parTransId="{9BBB3A91-83E8-E546-BB36-DF6F4BB94B94}" sibTransId="{A1CD90EB-79EB-CD4F-A461-AAD83D1A0029}"/>
    <dgm:cxn modelId="{E0B906DA-5F3C-E144-9CE1-46B33F7D8D04}" srcId="{29781914-5B92-444F-B744-F92D2F498F5F}" destId="{7F87B52F-0993-9540-BD93-34824A77AB2E}" srcOrd="0" destOrd="0" parTransId="{F6F0E08A-CBF8-E842-A49F-6CF2302F15A3}" sibTransId="{E28A9DBC-F1B3-984A-BBEC-C8AE1B61EF64}"/>
    <dgm:cxn modelId="{9D91B56B-FFBC-5C4C-8740-6ED6777D575C}" type="presOf" srcId="{376B498F-FDCD-324B-82CA-1A5AA03EF562}" destId="{7D056E35-5437-9A4C-928F-0BD78451A2B5}" srcOrd="0" destOrd="0" presId="urn:microsoft.com/office/officeart/2005/8/layout/hierarchy4"/>
    <dgm:cxn modelId="{21520124-97B4-A245-95A1-572AF721D6CB}" srcId="{29781914-5B92-444F-B744-F92D2F498F5F}" destId="{B6EE17B7-8DE1-A443-9217-A66486983249}" srcOrd="1" destOrd="0" parTransId="{1DD74F48-C2DA-F846-8F4F-0AF2B6145E69}" sibTransId="{14E0D062-ADC1-104E-8ACB-AF24A2D6F246}"/>
    <dgm:cxn modelId="{990C7560-AA2C-7240-8D57-1CC1D09EB97A}" type="presOf" srcId="{1BFA9E6F-0F9E-1440-809C-F46F75DE496E}" destId="{0FC6F89E-4B63-0D43-85AD-3E0E698ADB51}" srcOrd="0" destOrd="0" presId="urn:microsoft.com/office/officeart/2005/8/layout/hierarchy4"/>
    <dgm:cxn modelId="{23D73A8B-D83E-E44D-96DD-8168AE270798}" srcId="{1BFA9E6F-0F9E-1440-809C-F46F75DE496E}" destId="{376B498F-FDCD-324B-82CA-1A5AA03EF562}" srcOrd="0" destOrd="0" parTransId="{80A955D0-D508-484B-A7F5-5EAFFC73AD5B}" sibTransId="{9A0A05DA-453D-AC47-816A-8C53EC2E8440}"/>
    <dgm:cxn modelId="{392DA3B9-F5BC-7A4A-82CE-96B2188D906D}" type="presOf" srcId="{C2C27CE4-ED75-F048-92B8-9B2875E79457}" destId="{9A36777A-7AF0-A141-9119-78251430729C}" srcOrd="0" destOrd="0" presId="urn:microsoft.com/office/officeart/2005/8/layout/hierarchy4"/>
    <dgm:cxn modelId="{76670006-B007-244E-A979-1C61247A7238}" type="presOf" srcId="{29781914-5B92-444F-B744-F92D2F498F5F}" destId="{02F4074D-7ACA-F546-A365-F3C1D1986E2F}" srcOrd="0" destOrd="0" presId="urn:microsoft.com/office/officeart/2005/8/layout/hierarchy4"/>
    <dgm:cxn modelId="{23EC8536-941A-3D49-8CBD-3480065D28DA}" srcId="{D241FDF2-E972-5A4F-B704-A296C06A07D3}" destId="{57586ACA-6178-5746-9C0D-38690940410D}" srcOrd="0" destOrd="0" parTransId="{385E41AA-FB3F-5941-8113-0E7C0533EF7E}" sibTransId="{51D501F3-7568-F142-8F35-D10C3B9EA481}"/>
    <dgm:cxn modelId="{ABBAC971-52C7-2A4E-BAE4-D9EAC78DC4E5}" type="presOf" srcId="{D241FDF2-E972-5A4F-B704-A296C06A07D3}" destId="{5336D9FA-DED6-3149-B6AA-83C4F3953BD2}" srcOrd="0" destOrd="0" presId="urn:microsoft.com/office/officeart/2005/8/layout/hierarchy4"/>
    <dgm:cxn modelId="{9035D121-3B76-D947-8B4F-25B89BE963FF}" srcId="{D241FDF2-E972-5A4F-B704-A296C06A07D3}" destId="{C108D6F8-98D2-BA46-92B6-66C40FE41EC9}" srcOrd="1" destOrd="0" parTransId="{54837EAB-7DEB-8A4A-A8B4-D828F613B55C}" sibTransId="{8906207A-6E0E-7149-A934-91687CFEE841}"/>
    <dgm:cxn modelId="{C8345D8F-8B91-F248-9285-762073885BD7}" srcId="{E2038450-E086-1246-88BF-00AA85C94D83}" destId="{29781914-5B92-444F-B744-F92D2F498F5F}" srcOrd="1" destOrd="0" parTransId="{D9B06572-8E0C-D548-8A36-04AE2368C824}" sibTransId="{521FB6D4-8A1C-8D41-8BEE-1CF875D684D0}"/>
    <dgm:cxn modelId="{ACEAA25E-F16F-764A-BA0F-8CD97E1F3192}" type="presParOf" srcId="{9A36777A-7AF0-A141-9119-78251430729C}" destId="{4C7DA806-2C9D-3B4A-AF3D-134633D3651C}" srcOrd="0" destOrd="0" presId="urn:microsoft.com/office/officeart/2005/8/layout/hierarchy4"/>
    <dgm:cxn modelId="{8E4B6A23-A62B-A24F-89B7-4AA8B73BBE68}" type="presParOf" srcId="{4C7DA806-2C9D-3B4A-AF3D-134633D3651C}" destId="{28421B9C-8EC0-F849-AE87-4BA78A124851}" srcOrd="0" destOrd="0" presId="urn:microsoft.com/office/officeart/2005/8/layout/hierarchy4"/>
    <dgm:cxn modelId="{C8A64C64-65D5-3C47-9EBA-3069ED61E7A5}" type="presParOf" srcId="{4C7DA806-2C9D-3B4A-AF3D-134633D3651C}" destId="{6992B255-0E4C-8540-B58C-40DB94A77CB8}" srcOrd="1" destOrd="0" presId="urn:microsoft.com/office/officeart/2005/8/layout/hierarchy4"/>
    <dgm:cxn modelId="{3D68A6CA-08A5-6249-BE89-2CC55A5BC030}" type="presParOf" srcId="{4C7DA806-2C9D-3B4A-AF3D-134633D3651C}" destId="{7B827654-D34E-9341-9957-9A186F38EFFB}" srcOrd="2" destOrd="0" presId="urn:microsoft.com/office/officeart/2005/8/layout/hierarchy4"/>
    <dgm:cxn modelId="{5AE8572C-1837-CA44-87DD-CEC97B383837}" type="presParOf" srcId="{7B827654-D34E-9341-9957-9A186F38EFFB}" destId="{3E3B2F60-B435-874C-8CBE-5797D12FC738}" srcOrd="0" destOrd="0" presId="urn:microsoft.com/office/officeart/2005/8/layout/hierarchy4"/>
    <dgm:cxn modelId="{11B03B8F-8296-7B4C-B456-9F288F318699}" type="presParOf" srcId="{3E3B2F60-B435-874C-8CBE-5797D12FC738}" destId="{5336D9FA-DED6-3149-B6AA-83C4F3953BD2}" srcOrd="0" destOrd="0" presId="urn:microsoft.com/office/officeart/2005/8/layout/hierarchy4"/>
    <dgm:cxn modelId="{78A1473D-7457-6842-BE13-44E4C4882E99}" type="presParOf" srcId="{3E3B2F60-B435-874C-8CBE-5797D12FC738}" destId="{CD25F026-6452-AF48-87E6-253D36679B46}" srcOrd="1" destOrd="0" presId="urn:microsoft.com/office/officeart/2005/8/layout/hierarchy4"/>
    <dgm:cxn modelId="{2A3F71DD-9394-1148-9D45-F11D6D86EE0B}" type="presParOf" srcId="{3E3B2F60-B435-874C-8CBE-5797D12FC738}" destId="{31DB4B6C-E571-3046-86EF-3F3C48785E7B}" srcOrd="2" destOrd="0" presId="urn:microsoft.com/office/officeart/2005/8/layout/hierarchy4"/>
    <dgm:cxn modelId="{3C6A8D8E-1BB3-544D-AB40-748E2FB1C69A}" type="presParOf" srcId="{31DB4B6C-E571-3046-86EF-3F3C48785E7B}" destId="{E7C2D51E-78A7-2A41-B478-945B7AD12206}" srcOrd="0" destOrd="0" presId="urn:microsoft.com/office/officeart/2005/8/layout/hierarchy4"/>
    <dgm:cxn modelId="{B64C0758-52D7-F441-91BF-5AF405AFEB1E}" type="presParOf" srcId="{E7C2D51E-78A7-2A41-B478-945B7AD12206}" destId="{C0520554-DDA2-3F48-AF93-0BDB9B56DDB1}" srcOrd="0" destOrd="0" presId="urn:microsoft.com/office/officeart/2005/8/layout/hierarchy4"/>
    <dgm:cxn modelId="{C9978664-0508-2A49-9B0B-447567017B5B}" type="presParOf" srcId="{E7C2D51E-78A7-2A41-B478-945B7AD12206}" destId="{14606F9B-DE17-1F40-A949-2246B28F27C8}" srcOrd="1" destOrd="0" presId="urn:microsoft.com/office/officeart/2005/8/layout/hierarchy4"/>
    <dgm:cxn modelId="{BFB8D626-1F2E-1446-A6DD-59F817B8390F}" type="presParOf" srcId="{31DB4B6C-E571-3046-86EF-3F3C48785E7B}" destId="{4E61E09C-4911-9448-B4D8-B1C8CC82C1BA}" srcOrd="1" destOrd="0" presId="urn:microsoft.com/office/officeart/2005/8/layout/hierarchy4"/>
    <dgm:cxn modelId="{4662EEE9-5025-1949-96BF-5AE602A5D440}" type="presParOf" srcId="{31DB4B6C-E571-3046-86EF-3F3C48785E7B}" destId="{E81E18C0-7EBE-6D4B-9AE6-A447CD3DA6A2}" srcOrd="2" destOrd="0" presId="urn:microsoft.com/office/officeart/2005/8/layout/hierarchy4"/>
    <dgm:cxn modelId="{026406F8-A12A-394C-9DB8-416726E786FF}" type="presParOf" srcId="{E81E18C0-7EBE-6D4B-9AE6-A447CD3DA6A2}" destId="{F5D6C317-0CA2-624D-92E1-1C8D54BE28EE}" srcOrd="0" destOrd="0" presId="urn:microsoft.com/office/officeart/2005/8/layout/hierarchy4"/>
    <dgm:cxn modelId="{0B7FAA0F-B395-9D43-8EB1-7AE0B63E3740}" type="presParOf" srcId="{E81E18C0-7EBE-6D4B-9AE6-A447CD3DA6A2}" destId="{E46D983F-E425-0545-AABB-A69B5B105DCC}" srcOrd="1" destOrd="0" presId="urn:microsoft.com/office/officeart/2005/8/layout/hierarchy4"/>
    <dgm:cxn modelId="{F29B5C9B-3C77-954D-803F-19E0810BD3C9}" type="presParOf" srcId="{7B827654-D34E-9341-9957-9A186F38EFFB}" destId="{556E03F1-3A99-3B44-9D82-E4105A512094}" srcOrd="1" destOrd="0" presId="urn:microsoft.com/office/officeart/2005/8/layout/hierarchy4"/>
    <dgm:cxn modelId="{63563887-B332-5243-825B-39534BB8A6E2}" type="presParOf" srcId="{7B827654-D34E-9341-9957-9A186F38EFFB}" destId="{B6C344EC-0B28-E14B-94F1-A3D1E78D5EF1}" srcOrd="2" destOrd="0" presId="urn:microsoft.com/office/officeart/2005/8/layout/hierarchy4"/>
    <dgm:cxn modelId="{A6320A52-FB32-194C-8C79-A329CC6DB5AE}" type="presParOf" srcId="{B6C344EC-0B28-E14B-94F1-A3D1E78D5EF1}" destId="{02F4074D-7ACA-F546-A365-F3C1D1986E2F}" srcOrd="0" destOrd="0" presId="urn:microsoft.com/office/officeart/2005/8/layout/hierarchy4"/>
    <dgm:cxn modelId="{E382F547-BE8F-A343-8811-37955CBC0965}" type="presParOf" srcId="{B6C344EC-0B28-E14B-94F1-A3D1E78D5EF1}" destId="{A7C0A5EB-6CEE-294B-AA38-3F3A7F588244}" srcOrd="1" destOrd="0" presId="urn:microsoft.com/office/officeart/2005/8/layout/hierarchy4"/>
    <dgm:cxn modelId="{E0624A78-271F-F041-BD7B-665AD3968510}" type="presParOf" srcId="{B6C344EC-0B28-E14B-94F1-A3D1E78D5EF1}" destId="{167FE6E5-4F1A-FD4E-B730-A6CAE66E9A47}" srcOrd="2" destOrd="0" presId="urn:microsoft.com/office/officeart/2005/8/layout/hierarchy4"/>
    <dgm:cxn modelId="{0941D8AB-E83C-C744-831B-C8321B18E5D0}" type="presParOf" srcId="{167FE6E5-4F1A-FD4E-B730-A6CAE66E9A47}" destId="{79EB1F84-9925-EF4F-9B0C-658B1D6834C6}" srcOrd="0" destOrd="0" presId="urn:microsoft.com/office/officeart/2005/8/layout/hierarchy4"/>
    <dgm:cxn modelId="{30D2BB4D-EE52-4849-B978-C6B6E59C64B7}" type="presParOf" srcId="{79EB1F84-9925-EF4F-9B0C-658B1D6834C6}" destId="{55971477-4D89-EF48-B6E6-EF0B2479778F}" srcOrd="0" destOrd="0" presId="urn:microsoft.com/office/officeart/2005/8/layout/hierarchy4"/>
    <dgm:cxn modelId="{776A2F3E-4205-6E42-A44C-B04E1DE738B8}" type="presParOf" srcId="{79EB1F84-9925-EF4F-9B0C-658B1D6834C6}" destId="{6C5F82ED-B453-6040-8526-000C319ACEF7}" srcOrd="1" destOrd="0" presId="urn:microsoft.com/office/officeart/2005/8/layout/hierarchy4"/>
    <dgm:cxn modelId="{017E807B-D7A9-194E-B39A-008BDE539344}" type="presParOf" srcId="{167FE6E5-4F1A-FD4E-B730-A6CAE66E9A47}" destId="{3A8CF7A3-2567-FE4F-A641-7BE9D14C4B89}" srcOrd="1" destOrd="0" presId="urn:microsoft.com/office/officeart/2005/8/layout/hierarchy4"/>
    <dgm:cxn modelId="{9F1B2A84-E091-224E-99D1-76F99F36E5C6}" type="presParOf" srcId="{167FE6E5-4F1A-FD4E-B730-A6CAE66E9A47}" destId="{A58E70C2-EEB3-5045-AAA9-0ED1E603261B}" srcOrd="2" destOrd="0" presId="urn:microsoft.com/office/officeart/2005/8/layout/hierarchy4"/>
    <dgm:cxn modelId="{DBD60DEA-B232-784B-B069-8ECF45B8FB86}" type="presParOf" srcId="{A58E70C2-EEB3-5045-AAA9-0ED1E603261B}" destId="{EFE5E96D-5E64-2E45-B938-BC35F12A7283}" srcOrd="0" destOrd="0" presId="urn:microsoft.com/office/officeart/2005/8/layout/hierarchy4"/>
    <dgm:cxn modelId="{B79AAB09-06AB-1248-9389-B82D2D7FA506}" type="presParOf" srcId="{A58E70C2-EEB3-5045-AAA9-0ED1E603261B}" destId="{7F04FDD0-015B-7947-AC85-80CFF57C0155}" srcOrd="1" destOrd="0" presId="urn:microsoft.com/office/officeart/2005/8/layout/hierarchy4"/>
    <dgm:cxn modelId="{D6E2EEBC-DD71-7D42-9A0E-A49BCA566C7A}" type="presParOf" srcId="{7B827654-D34E-9341-9957-9A186F38EFFB}" destId="{74855CD4-7152-7140-BCFF-194C2EFDA4AC}" srcOrd="3" destOrd="0" presId="urn:microsoft.com/office/officeart/2005/8/layout/hierarchy4"/>
    <dgm:cxn modelId="{6C4E3424-E114-064A-9E66-647D7C953B40}" type="presParOf" srcId="{7B827654-D34E-9341-9957-9A186F38EFFB}" destId="{AE4A8C01-FD13-9442-969C-62C82CFF5394}" srcOrd="4" destOrd="0" presId="urn:microsoft.com/office/officeart/2005/8/layout/hierarchy4"/>
    <dgm:cxn modelId="{70B2C6B1-026F-834B-95CA-39239CC571AC}" type="presParOf" srcId="{AE4A8C01-FD13-9442-969C-62C82CFF5394}" destId="{0FC6F89E-4B63-0D43-85AD-3E0E698ADB51}" srcOrd="0" destOrd="0" presId="urn:microsoft.com/office/officeart/2005/8/layout/hierarchy4"/>
    <dgm:cxn modelId="{400FB4F9-B3B3-4941-89C0-2EF14B77C4B3}" type="presParOf" srcId="{AE4A8C01-FD13-9442-969C-62C82CFF5394}" destId="{9C97A652-A3F0-A945-A52A-82F9A3DF80A1}" srcOrd="1" destOrd="0" presId="urn:microsoft.com/office/officeart/2005/8/layout/hierarchy4"/>
    <dgm:cxn modelId="{E9C407F7-2057-4D47-9FD1-5FF6AD6B9D90}" type="presParOf" srcId="{AE4A8C01-FD13-9442-969C-62C82CFF5394}" destId="{A576954D-AF18-614D-A00E-7EEAD385DD8A}" srcOrd="2" destOrd="0" presId="urn:microsoft.com/office/officeart/2005/8/layout/hierarchy4"/>
    <dgm:cxn modelId="{F0CFB427-BBA7-3344-8536-0C0E88549E76}" type="presParOf" srcId="{A576954D-AF18-614D-A00E-7EEAD385DD8A}" destId="{EDF6C35C-484D-7242-8CA7-64EB6AB95446}" srcOrd="0" destOrd="0" presId="urn:microsoft.com/office/officeart/2005/8/layout/hierarchy4"/>
    <dgm:cxn modelId="{8BE65C16-4972-C64E-A5E6-B75F6DF45798}" type="presParOf" srcId="{EDF6C35C-484D-7242-8CA7-64EB6AB95446}" destId="{7D056E35-5437-9A4C-928F-0BD78451A2B5}" srcOrd="0" destOrd="0" presId="urn:microsoft.com/office/officeart/2005/8/layout/hierarchy4"/>
    <dgm:cxn modelId="{A2769377-EC34-F544-A48C-E563948557D7}" type="presParOf" srcId="{EDF6C35C-484D-7242-8CA7-64EB6AB95446}" destId="{00D1D663-7CF9-5B4A-B2F2-10C49ACC595E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2C27CE4-ED75-F048-92B8-9B2875E79457}" type="doc">
      <dgm:prSet loTypeId="urn:microsoft.com/office/officeart/2005/8/layout/hierarchy4" loCatId="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E2038450-E086-1246-88BF-00AA85C94D83}">
      <dgm:prSet/>
      <dgm:spPr/>
      <dgm:t>
        <a:bodyPr/>
        <a:lstStyle/>
        <a:p>
          <a:pPr rtl="0"/>
          <a:r>
            <a:rPr lang="fr-FR" dirty="0" smtClean="0"/>
            <a:t>ACQUERIR &amp; IMPLEMENTER</a:t>
          </a:r>
          <a:endParaRPr lang="fr-FR" dirty="0"/>
        </a:p>
      </dgm:t>
    </dgm:pt>
    <dgm:pt modelId="{9BBB3A91-83E8-E546-BB36-DF6F4BB94B94}" type="parTrans" cxnId="{49B0BD43-7C47-AF40-913E-6C1FE59FC125}">
      <dgm:prSet/>
      <dgm:spPr/>
      <dgm:t>
        <a:bodyPr/>
        <a:lstStyle/>
        <a:p>
          <a:endParaRPr lang="fr-FR"/>
        </a:p>
      </dgm:t>
    </dgm:pt>
    <dgm:pt modelId="{A1CD90EB-79EB-CD4F-A461-AAD83D1A0029}" type="sibTrans" cxnId="{49B0BD43-7C47-AF40-913E-6C1FE59FC125}">
      <dgm:prSet/>
      <dgm:spPr/>
      <dgm:t>
        <a:bodyPr/>
        <a:lstStyle/>
        <a:p>
          <a:endParaRPr lang="fr-FR"/>
        </a:p>
      </dgm:t>
    </dgm:pt>
    <dgm:pt modelId="{841E77CD-824B-1B46-B5B4-D7D7783BCCF3}">
      <dgm:prSet custT="1"/>
      <dgm:spPr/>
      <dgm:t>
        <a:bodyPr/>
        <a:lstStyle/>
        <a:p>
          <a:pPr rtl="0"/>
          <a:r>
            <a:rPr lang="fr-FR" sz="1600" dirty="0" smtClean="0"/>
            <a:t>4.Gérer les changements</a:t>
          </a:r>
          <a:endParaRPr lang="fr-FR" sz="1600" dirty="0"/>
        </a:p>
      </dgm:t>
    </dgm:pt>
    <dgm:pt modelId="{03D01CD4-FBDF-8940-A107-3824F76DEE94}" type="parTrans" cxnId="{747D0D6E-E21D-1A43-A01E-17CA584AA206}">
      <dgm:prSet/>
      <dgm:spPr/>
      <dgm:t>
        <a:bodyPr/>
        <a:lstStyle/>
        <a:p>
          <a:endParaRPr lang="fr-FR"/>
        </a:p>
      </dgm:t>
    </dgm:pt>
    <dgm:pt modelId="{420A64ED-F814-5C4A-889B-FDC4885103EF}" type="sibTrans" cxnId="{747D0D6E-E21D-1A43-A01E-17CA584AA206}">
      <dgm:prSet/>
      <dgm:spPr/>
      <dgm:t>
        <a:bodyPr/>
        <a:lstStyle/>
        <a:p>
          <a:endParaRPr lang="fr-FR"/>
        </a:p>
      </dgm:t>
    </dgm:pt>
    <dgm:pt modelId="{06B0979A-62CE-E146-B07D-B1B74B59D469}">
      <dgm:prSet custT="1"/>
      <dgm:spPr/>
      <dgm:t>
        <a:bodyPr/>
        <a:lstStyle/>
        <a:p>
          <a:pPr rtl="0"/>
          <a:r>
            <a:rPr lang="fr-FR" sz="1400" dirty="0" smtClean="0"/>
            <a:t>Autoriser les changements</a:t>
          </a:r>
          <a:endParaRPr lang="fr-FR" sz="1400" dirty="0"/>
        </a:p>
      </dgm:t>
    </dgm:pt>
    <dgm:pt modelId="{A1EA7642-DC1A-C24A-AF6A-6A37D71C8B88}" type="parTrans" cxnId="{834C0DB3-59FD-8042-9772-B35CC30DE2A8}">
      <dgm:prSet/>
      <dgm:spPr/>
      <dgm:t>
        <a:bodyPr/>
        <a:lstStyle/>
        <a:p>
          <a:endParaRPr lang="fr-FR"/>
        </a:p>
      </dgm:t>
    </dgm:pt>
    <dgm:pt modelId="{3E4E976B-ACD7-9444-927E-CE0152DC565E}" type="sibTrans" cxnId="{834C0DB3-59FD-8042-9772-B35CC30DE2A8}">
      <dgm:prSet/>
      <dgm:spPr/>
      <dgm:t>
        <a:bodyPr/>
        <a:lstStyle/>
        <a:p>
          <a:endParaRPr lang="fr-FR"/>
        </a:p>
      </dgm:t>
    </dgm:pt>
    <dgm:pt modelId="{6BD68BF0-1E66-1D43-AB52-3B227F720A7F}">
      <dgm:prSet custT="1"/>
      <dgm:spPr/>
      <dgm:t>
        <a:bodyPr/>
        <a:lstStyle/>
        <a:p>
          <a:pPr rtl="0"/>
          <a:r>
            <a:rPr lang="fr-FR" sz="1400" dirty="0" smtClean="0"/>
            <a:t>Gérer et diffuser les informations utiles concernant les modifications</a:t>
          </a:r>
          <a:endParaRPr lang="fr-FR" sz="1400" dirty="0"/>
        </a:p>
      </dgm:t>
    </dgm:pt>
    <dgm:pt modelId="{D89CA677-71DC-144F-9986-751FE4BD218B}" type="parTrans" cxnId="{E473FF12-4611-1849-8D87-2B542C6539BC}">
      <dgm:prSet/>
      <dgm:spPr/>
      <dgm:t>
        <a:bodyPr/>
        <a:lstStyle/>
        <a:p>
          <a:endParaRPr lang="fr-FR"/>
        </a:p>
      </dgm:t>
    </dgm:pt>
    <dgm:pt modelId="{89E12672-6D0E-5240-85A9-954D6B70D7B6}" type="sibTrans" cxnId="{E473FF12-4611-1849-8D87-2B542C6539BC}">
      <dgm:prSet/>
      <dgm:spPr/>
      <dgm:t>
        <a:bodyPr/>
        <a:lstStyle/>
        <a:p>
          <a:endParaRPr lang="fr-FR"/>
        </a:p>
      </dgm:t>
    </dgm:pt>
    <dgm:pt modelId="{742FC1F6-2DD7-E147-A05B-B315DE6A5A22}">
      <dgm:prSet custT="1"/>
      <dgm:spPr/>
      <dgm:t>
        <a:bodyPr/>
        <a:lstStyle/>
        <a:p>
          <a:pPr rtl="0"/>
          <a:r>
            <a:rPr lang="fr-FR" sz="1600" dirty="0" smtClean="0"/>
            <a:t>5.Installer et valider les solutions et les modifications</a:t>
          </a:r>
          <a:endParaRPr lang="fr-FR" sz="1600" dirty="0"/>
        </a:p>
      </dgm:t>
    </dgm:pt>
    <dgm:pt modelId="{8AE9CD4D-0EFC-8F43-9741-AB05AD9AD553}" type="parTrans" cxnId="{C19B72E4-91F8-B847-972D-428252FAF6B4}">
      <dgm:prSet/>
      <dgm:spPr/>
      <dgm:t>
        <a:bodyPr/>
        <a:lstStyle/>
        <a:p>
          <a:endParaRPr lang="fr-FR"/>
        </a:p>
      </dgm:t>
    </dgm:pt>
    <dgm:pt modelId="{8BCE98FE-7C8C-9B47-9D4A-F4DF0EBD52E3}" type="sibTrans" cxnId="{C19B72E4-91F8-B847-972D-428252FAF6B4}">
      <dgm:prSet/>
      <dgm:spPr/>
      <dgm:t>
        <a:bodyPr/>
        <a:lstStyle/>
        <a:p>
          <a:endParaRPr lang="fr-FR"/>
        </a:p>
      </dgm:t>
    </dgm:pt>
    <dgm:pt modelId="{3CD9F512-79A2-484B-A709-FF966B8DEBD9}">
      <dgm:prSet custT="1"/>
      <dgm:spPr/>
      <dgm:t>
        <a:bodyPr/>
        <a:lstStyle/>
        <a:p>
          <a:pPr rtl="0"/>
          <a:r>
            <a:rPr lang="fr-FR" sz="1400" dirty="0" smtClean="0"/>
            <a:t>Construire et vérifier les plans d’implémentation</a:t>
          </a:r>
          <a:endParaRPr lang="fr-FR" sz="1400" dirty="0"/>
        </a:p>
      </dgm:t>
    </dgm:pt>
    <dgm:pt modelId="{C5068EC6-F2F5-9E4D-BBB9-AC5BBEEE67FA}" type="parTrans" cxnId="{4C439E66-E305-D64C-9809-4E0E03BC7E0F}">
      <dgm:prSet/>
      <dgm:spPr/>
      <dgm:t>
        <a:bodyPr/>
        <a:lstStyle/>
        <a:p>
          <a:endParaRPr lang="fr-FR"/>
        </a:p>
      </dgm:t>
    </dgm:pt>
    <dgm:pt modelId="{1EB0D804-518B-154F-B81A-84713D6E25C9}" type="sibTrans" cxnId="{4C439E66-E305-D64C-9809-4E0E03BC7E0F}">
      <dgm:prSet/>
      <dgm:spPr/>
      <dgm:t>
        <a:bodyPr/>
        <a:lstStyle/>
        <a:p>
          <a:endParaRPr lang="fr-FR"/>
        </a:p>
      </dgm:t>
    </dgm:pt>
    <dgm:pt modelId="{7B7AAD32-BB29-E74A-86C2-928A557099ED}">
      <dgm:prSet custT="1"/>
      <dgm:spPr/>
      <dgm:t>
        <a:bodyPr/>
        <a:lstStyle/>
        <a:p>
          <a:pPr rtl="0"/>
          <a:r>
            <a:rPr lang="fr-FR" sz="1400" dirty="0" smtClean="0"/>
            <a:t>Définir et vérifier une stratégie de tests</a:t>
          </a:r>
          <a:endParaRPr lang="fr-FR" sz="1400" dirty="0"/>
        </a:p>
      </dgm:t>
    </dgm:pt>
    <dgm:pt modelId="{6FFFB3B8-21C5-EF46-8E8C-CC03A274C63B}" type="parTrans" cxnId="{127A0267-CC98-2B45-9DC6-18C4CC055D2B}">
      <dgm:prSet/>
      <dgm:spPr/>
      <dgm:t>
        <a:bodyPr/>
        <a:lstStyle/>
        <a:p>
          <a:endParaRPr lang="fr-FR"/>
        </a:p>
      </dgm:t>
    </dgm:pt>
    <dgm:pt modelId="{D1039E0E-045B-164B-873F-541740C849D2}" type="sibTrans" cxnId="{127A0267-CC98-2B45-9DC6-18C4CC055D2B}">
      <dgm:prSet/>
      <dgm:spPr/>
      <dgm:t>
        <a:bodyPr/>
        <a:lstStyle/>
        <a:p>
          <a:endParaRPr lang="fr-FR"/>
        </a:p>
      </dgm:t>
    </dgm:pt>
    <dgm:pt modelId="{E0E96269-1E58-4C46-8EEF-1DBDEDD1D17A}">
      <dgm:prSet custT="1"/>
      <dgm:spPr/>
      <dgm:t>
        <a:bodyPr/>
        <a:lstStyle/>
        <a:p>
          <a:pPr rtl="0"/>
          <a:r>
            <a:rPr lang="fr-FR" sz="1400" dirty="0" smtClean="0"/>
            <a:t>Constituer un dossier de référence des exigences métiers et techniques</a:t>
          </a:r>
          <a:endParaRPr lang="fr-FR" sz="1400" dirty="0"/>
        </a:p>
      </dgm:t>
    </dgm:pt>
    <dgm:pt modelId="{E41F02C1-7738-F048-A4F2-9D4374B395E9}" type="parTrans" cxnId="{EBAD76A3-6E1B-ED40-932E-C18D23B7CD04}">
      <dgm:prSet/>
      <dgm:spPr/>
      <dgm:t>
        <a:bodyPr/>
        <a:lstStyle/>
        <a:p>
          <a:endParaRPr lang="fr-FR"/>
        </a:p>
      </dgm:t>
    </dgm:pt>
    <dgm:pt modelId="{9286E289-5E8B-5346-8984-2673CC8A3494}" type="sibTrans" cxnId="{EBAD76A3-6E1B-ED40-932E-C18D23B7CD04}">
      <dgm:prSet/>
      <dgm:spPr/>
      <dgm:t>
        <a:bodyPr/>
        <a:lstStyle/>
        <a:p>
          <a:endParaRPr lang="fr-FR"/>
        </a:p>
      </dgm:t>
    </dgm:pt>
    <dgm:pt modelId="{3BAF73D1-D284-284B-9D6E-C42ADA89C6EC}">
      <dgm:prSet custT="1"/>
      <dgm:spPr/>
      <dgm:t>
        <a:bodyPr/>
        <a:lstStyle/>
        <a:p>
          <a:pPr rtl="0"/>
          <a:r>
            <a:rPr lang="fr-FR" sz="1400" dirty="0" smtClean="0"/>
            <a:t>Déployer l’environnement de tests et conduire les tests de recette définitive</a:t>
          </a:r>
          <a:endParaRPr lang="fr-FR" sz="1400" dirty="0"/>
        </a:p>
      </dgm:t>
    </dgm:pt>
    <dgm:pt modelId="{3799FB9C-93EB-6A48-8000-BF20C089F1AD}" type="parTrans" cxnId="{5F053B1D-337E-9A4C-B743-DF2D99093762}">
      <dgm:prSet/>
      <dgm:spPr/>
      <dgm:t>
        <a:bodyPr/>
        <a:lstStyle/>
        <a:p>
          <a:endParaRPr lang="fr-FR"/>
        </a:p>
      </dgm:t>
    </dgm:pt>
    <dgm:pt modelId="{D8E76ED7-FFF7-AE4B-85C3-79DCC4A872DD}" type="sibTrans" cxnId="{5F053B1D-337E-9A4C-B743-DF2D99093762}">
      <dgm:prSet/>
      <dgm:spPr/>
      <dgm:t>
        <a:bodyPr/>
        <a:lstStyle/>
        <a:p>
          <a:endParaRPr lang="fr-FR"/>
        </a:p>
      </dgm:t>
    </dgm:pt>
    <dgm:pt modelId="{9A36777A-7AF0-A141-9119-78251430729C}" type="pres">
      <dgm:prSet presAssocID="{C2C27CE4-ED75-F048-92B8-9B2875E79457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4C7DA806-2C9D-3B4A-AF3D-134633D3651C}" type="pres">
      <dgm:prSet presAssocID="{E2038450-E086-1246-88BF-00AA85C94D83}" presName="vertOne" presStyleCnt="0"/>
      <dgm:spPr/>
    </dgm:pt>
    <dgm:pt modelId="{28421B9C-8EC0-F849-AE87-4BA78A124851}" type="pres">
      <dgm:prSet presAssocID="{E2038450-E086-1246-88BF-00AA85C94D83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6992B255-0E4C-8540-B58C-40DB94A77CB8}" type="pres">
      <dgm:prSet presAssocID="{E2038450-E086-1246-88BF-00AA85C94D83}" presName="parTransOne" presStyleCnt="0"/>
      <dgm:spPr/>
    </dgm:pt>
    <dgm:pt modelId="{7B827654-D34E-9341-9957-9A186F38EFFB}" type="pres">
      <dgm:prSet presAssocID="{E2038450-E086-1246-88BF-00AA85C94D83}" presName="horzOne" presStyleCnt="0"/>
      <dgm:spPr/>
    </dgm:pt>
    <dgm:pt modelId="{769506E2-CEE7-A440-ABE6-D96FC7A93B43}" type="pres">
      <dgm:prSet presAssocID="{841E77CD-824B-1B46-B5B4-D7D7783BCCF3}" presName="vertTwo" presStyleCnt="0"/>
      <dgm:spPr/>
    </dgm:pt>
    <dgm:pt modelId="{A47CC62E-FE30-7440-989A-5DFA480C16B6}" type="pres">
      <dgm:prSet presAssocID="{841E77CD-824B-1B46-B5B4-D7D7783BCCF3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5F09B78A-778B-634F-A9FC-07D05C5F5690}" type="pres">
      <dgm:prSet presAssocID="{841E77CD-824B-1B46-B5B4-D7D7783BCCF3}" presName="parTransTwo" presStyleCnt="0"/>
      <dgm:spPr/>
    </dgm:pt>
    <dgm:pt modelId="{C1064B16-62E5-C548-BD68-99E573BCF5F9}" type="pres">
      <dgm:prSet presAssocID="{841E77CD-824B-1B46-B5B4-D7D7783BCCF3}" presName="horzTwo" presStyleCnt="0"/>
      <dgm:spPr/>
    </dgm:pt>
    <dgm:pt modelId="{27443D68-A614-B546-9110-56CC91146FE3}" type="pres">
      <dgm:prSet presAssocID="{06B0979A-62CE-E146-B07D-B1B74B59D469}" presName="vertThree" presStyleCnt="0"/>
      <dgm:spPr/>
    </dgm:pt>
    <dgm:pt modelId="{09EFB0A2-E1D1-0344-8EC8-8D39AE35FF83}" type="pres">
      <dgm:prSet presAssocID="{06B0979A-62CE-E146-B07D-B1B74B59D469}" presName="txThree" presStyleLbl="node3" presStyleIdx="0" presStyleCnt="6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11893D83-6603-1C47-9387-D916142ABCA4}" type="pres">
      <dgm:prSet presAssocID="{06B0979A-62CE-E146-B07D-B1B74B59D469}" presName="horzThree" presStyleCnt="0"/>
      <dgm:spPr/>
    </dgm:pt>
    <dgm:pt modelId="{4B2670E4-C5E1-6E4F-83CE-C2048A815F91}" type="pres">
      <dgm:prSet presAssocID="{3E4E976B-ACD7-9444-927E-CE0152DC565E}" presName="sibSpaceThree" presStyleCnt="0"/>
      <dgm:spPr/>
    </dgm:pt>
    <dgm:pt modelId="{F21C0BB5-A062-2647-9C33-8DDD36068A34}" type="pres">
      <dgm:prSet presAssocID="{6BD68BF0-1E66-1D43-AB52-3B227F720A7F}" presName="vertThree" presStyleCnt="0"/>
      <dgm:spPr/>
    </dgm:pt>
    <dgm:pt modelId="{8C85617E-AFAD-D94D-B8F3-40C657C217B6}" type="pres">
      <dgm:prSet presAssocID="{6BD68BF0-1E66-1D43-AB52-3B227F720A7F}" presName="txThree" presStyleLbl="node3" presStyleIdx="1" presStyleCnt="6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C57B2D52-F2C0-9846-B614-A204A18A7B78}" type="pres">
      <dgm:prSet presAssocID="{6BD68BF0-1E66-1D43-AB52-3B227F720A7F}" presName="horzThree" presStyleCnt="0"/>
      <dgm:spPr/>
    </dgm:pt>
    <dgm:pt modelId="{B383C242-F7F9-4549-9201-323E642C92CE}" type="pres">
      <dgm:prSet presAssocID="{420A64ED-F814-5C4A-889B-FDC4885103EF}" presName="sibSpaceTwo" presStyleCnt="0"/>
      <dgm:spPr/>
    </dgm:pt>
    <dgm:pt modelId="{E1F9A79A-CCD7-CC42-AE8D-19CDCFED32E2}" type="pres">
      <dgm:prSet presAssocID="{742FC1F6-2DD7-E147-A05B-B315DE6A5A22}" presName="vertTwo" presStyleCnt="0"/>
      <dgm:spPr/>
    </dgm:pt>
    <dgm:pt modelId="{0B29F708-03C3-C448-A342-465639806D01}" type="pres">
      <dgm:prSet presAssocID="{742FC1F6-2DD7-E147-A05B-B315DE6A5A22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1C6BB4CB-93FA-4B42-8473-4F9DB62AE0F5}" type="pres">
      <dgm:prSet presAssocID="{742FC1F6-2DD7-E147-A05B-B315DE6A5A22}" presName="parTransTwo" presStyleCnt="0"/>
      <dgm:spPr/>
    </dgm:pt>
    <dgm:pt modelId="{894438BD-A2EC-B541-A680-8C9D83A7D5AE}" type="pres">
      <dgm:prSet presAssocID="{742FC1F6-2DD7-E147-A05B-B315DE6A5A22}" presName="horzTwo" presStyleCnt="0"/>
      <dgm:spPr/>
    </dgm:pt>
    <dgm:pt modelId="{23103A0D-8735-A441-99F7-54D1CE2C98EE}" type="pres">
      <dgm:prSet presAssocID="{3CD9F512-79A2-484B-A709-FF966B8DEBD9}" presName="vertThree" presStyleCnt="0"/>
      <dgm:spPr/>
    </dgm:pt>
    <dgm:pt modelId="{352632CA-A77C-4C4F-AAB6-62F49FA8795F}" type="pres">
      <dgm:prSet presAssocID="{3CD9F512-79A2-484B-A709-FF966B8DEBD9}" presName="txThree" presStyleLbl="node3" presStyleIdx="2" presStyleCnt="6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10AF30AA-F2C8-8A40-B047-13535B6F1840}" type="pres">
      <dgm:prSet presAssocID="{3CD9F512-79A2-484B-A709-FF966B8DEBD9}" presName="horzThree" presStyleCnt="0"/>
      <dgm:spPr/>
    </dgm:pt>
    <dgm:pt modelId="{C4E597E0-DBB2-9745-A5BF-428BE9537A56}" type="pres">
      <dgm:prSet presAssocID="{1EB0D804-518B-154F-B81A-84713D6E25C9}" presName="sibSpaceThree" presStyleCnt="0"/>
      <dgm:spPr/>
    </dgm:pt>
    <dgm:pt modelId="{873433BE-B499-3E4B-81FC-56E2BD882547}" type="pres">
      <dgm:prSet presAssocID="{7B7AAD32-BB29-E74A-86C2-928A557099ED}" presName="vertThree" presStyleCnt="0"/>
      <dgm:spPr/>
    </dgm:pt>
    <dgm:pt modelId="{6C1C90B4-20A8-FD42-9676-825981D1FFFA}" type="pres">
      <dgm:prSet presAssocID="{7B7AAD32-BB29-E74A-86C2-928A557099ED}" presName="txThree" presStyleLbl="node3" presStyleIdx="3" presStyleCnt="6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AC785297-6CC4-374E-9DBD-F6DB93BE24D8}" type="pres">
      <dgm:prSet presAssocID="{7B7AAD32-BB29-E74A-86C2-928A557099ED}" presName="horzThree" presStyleCnt="0"/>
      <dgm:spPr/>
    </dgm:pt>
    <dgm:pt modelId="{58B6C1F2-E476-8B40-B741-FAEC027FFC06}" type="pres">
      <dgm:prSet presAssocID="{D1039E0E-045B-164B-873F-541740C849D2}" presName="sibSpaceThree" presStyleCnt="0"/>
      <dgm:spPr/>
    </dgm:pt>
    <dgm:pt modelId="{12A5544E-B4A7-3F43-8B73-9808A723C76B}" type="pres">
      <dgm:prSet presAssocID="{E0E96269-1E58-4C46-8EEF-1DBDEDD1D17A}" presName="vertThree" presStyleCnt="0"/>
      <dgm:spPr/>
    </dgm:pt>
    <dgm:pt modelId="{19529153-15A7-1D42-BFAD-893CC0CBE81E}" type="pres">
      <dgm:prSet presAssocID="{E0E96269-1E58-4C46-8EEF-1DBDEDD1D17A}" presName="txThree" presStyleLbl="node3" presStyleIdx="4" presStyleCnt="6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9056CCAB-D79C-5345-B92C-F75EA581511D}" type="pres">
      <dgm:prSet presAssocID="{E0E96269-1E58-4C46-8EEF-1DBDEDD1D17A}" presName="horzThree" presStyleCnt="0"/>
      <dgm:spPr/>
    </dgm:pt>
    <dgm:pt modelId="{26F724EF-4169-BB47-8CA7-20C718C4EC5A}" type="pres">
      <dgm:prSet presAssocID="{9286E289-5E8B-5346-8984-2673CC8A3494}" presName="sibSpaceThree" presStyleCnt="0"/>
      <dgm:spPr/>
    </dgm:pt>
    <dgm:pt modelId="{4350A92C-2A07-C943-8692-D7D3BAD5EEC7}" type="pres">
      <dgm:prSet presAssocID="{3BAF73D1-D284-284B-9D6E-C42ADA89C6EC}" presName="vertThree" presStyleCnt="0"/>
      <dgm:spPr/>
    </dgm:pt>
    <dgm:pt modelId="{93CB4196-E05D-2544-8F9F-AEEA7C09FEA8}" type="pres">
      <dgm:prSet presAssocID="{3BAF73D1-D284-284B-9D6E-C42ADA89C6EC}" presName="txThree" presStyleLbl="node3" presStyleIdx="5" presStyleCnt="6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62EEC2C9-6F45-C64D-9520-F49A318AE1A5}" type="pres">
      <dgm:prSet presAssocID="{3BAF73D1-D284-284B-9D6E-C42ADA89C6EC}" presName="horzThree" presStyleCnt="0"/>
      <dgm:spPr/>
    </dgm:pt>
  </dgm:ptLst>
  <dgm:cxnLst>
    <dgm:cxn modelId="{4C439E66-E305-D64C-9809-4E0E03BC7E0F}" srcId="{742FC1F6-2DD7-E147-A05B-B315DE6A5A22}" destId="{3CD9F512-79A2-484B-A709-FF966B8DEBD9}" srcOrd="0" destOrd="0" parTransId="{C5068EC6-F2F5-9E4D-BBB9-AC5BBEEE67FA}" sibTransId="{1EB0D804-518B-154F-B81A-84713D6E25C9}"/>
    <dgm:cxn modelId="{EBAD76A3-6E1B-ED40-932E-C18D23B7CD04}" srcId="{742FC1F6-2DD7-E147-A05B-B315DE6A5A22}" destId="{E0E96269-1E58-4C46-8EEF-1DBDEDD1D17A}" srcOrd="2" destOrd="0" parTransId="{E41F02C1-7738-F048-A4F2-9D4374B395E9}" sibTransId="{9286E289-5E8B-5346-8984-2673CC8A3494}"/>
    <dgm:cxn modelId="{EDA89E78-DD91-854F-846A-1D1B2BB0A07D}" type="presOf" srcId="{742FC1F6-2DD7-E147-A05B-B315DE6A5A22}" destId="{0B29F708-03C3-C448-A342-465639806D01}" srcOrd="0" destOrd="0" presId="urn:microsoft.com/office/officeart/2005/8/layout/hierarchy4"/>
    <dgm:cxn modelId="{75B7E9BE-CAE5-144B-B2DA-2A427BF4DE06}" type="presOf" srcId="{C2C27CE4-ED75-F048-92B8-9B2875E79457}" destId="{9A36777A-7AF0-A141-9119-78251430729C}" srcOrd="0" destOrd="0" presId="urn:microsoft.com/office/officeart/2005/8/layout/hierarchy4"/>
    <dgm:cxn modelId="{399147FD-CF28-FD4C-A4C2-002F56F9D5F4}" type="presOf" srcId="{E2038450-E086-1246-88BF-00AA85C94D83}" destId="{28421B9C-8EC0-F849-AE87-4BA78A124851}" srcOrd="0" destOrd="0" presId="urn:microsoft.com/office/officeart/2005/8/layout/hierarchy4"/>
    <dgm:cxn modelId="{C7A4057C-C9DC-974C-8C01-841A4C081C2D}" type="presOf" srcId="{7B7AAD32-BB29-E74A-86C2-928A557099ED}" destId="{6C1C90B4-20A8-FD42-9676-825981D1FFFA}" srcOrd="0" destOrd="0" presId="urn:microsoft.com/office/officeart/2005/8/layout/hierarchy4"/>
    <dgm:cxn modelId="{747D0D6E-E21D-1A43-A01E-17CA584AA206}" srcId="{E2038450-E086-1246-88BF-00AA85C94D83}" destId="{841E77CD-824B-1B46-B5B4-D7D7783BCCF3}" srcOrd="0" destOrd="0" parTransId="{03D01CD4-FBDF-8940-A107-3824F76DEE94}" sibTransId="{420A64ED-F814-5C4A-889B-FDC4885103EF}"/>
    <dgm:cxn modelId="{C19B72E4-91F8-B847-972D-428252FAF6B4}" srcId="{E2038450-E086-1246-88BF-00AA85C94D83}" destId="{742FC1F6-2DD7-E147-A05B-B315DE6A5A22}" srcOrd="1" destOrd="0" parTransId="{8AE9CD4D-0EFC-8F43-9741-AB05AD9AD553}" sibTransId="{8BCE98FE-7C8C-9B47-9D4A-F4DF0EBD52E3}"/>
    <dgm:cxn modelId="{49B0BD43-7C47-AF40-913E-6C1FE59FC125}" srcId="{C2C27CE4-ED75-F048-92B8-9B2875E79457}" destId="{E2038450-E086-1246-88BF-00AA85C94D83}" srcOrd="0" destOrd="0" parTransId="{9BBB3A91-83E8-E546-BB36-DF6F4BB94B94}" sibTransId="{A1CD90EB-79EB-CD4F-A461-AAD83D1A0029}"/>
    <dgm:cxn modelId="{127A0267-CC98-2B45-9DC6-18C4CC055D2B}" srcId="{742FC1F6-2DD7-E147-A05B-B315DE6A5A22}" destId="{7B7AAD32-BB29-E74A-86C2-928A557099ED}" srcOrd="1" destOrd="0" parTransId="{6FFFB3B8-21C5-EF46-8E8C-CC03A274C63B}" sibTransId="{D1039E0E-045B-164B-873F-541740C849D2}"/>
    <dgm:cxn modelId="{3D585AF7-B6EA-6343-86F6-0901E5510D92}" type="presOf" srcId="{06B0979A-62CE-E146-B07D-B1B74B59D469}" destId="{09EFB0A2-E1D1-0344-8EC8-8D39AE35FF83}" srcOrd="0" destOrd="0" presId="urn:microsoft.com/office/officeart/2005/8/layout/hierarchy4"/>
    <dgm:cxn modelId="{834C0DB3-59FD-8042-9772-B35CC30DE2A8}" srcId="{841E77CD-824B-1B46-B5B4-D7D7783BCCF3}" destId="{06B0979A-62CE-E146-B07D-B1B74B59D469}" srcOrd="0" destOrd="0" parTransId="{A1EA7642-DC1A-C24A-AF6A-6A37D71C8B88}" sibTransId="{3E4E976B-ACD7-9444-927E-CE0152DC565E}"/>
    <dgm:cxn modelId="{72DB4D76-20D7-8F4A-A206-AB95B48B6475}" type="presOf" srcId="{3CD9F512-79A2-484B-A709-FF966B8DEBD9}" destId="{352632CA-A77C-4C4F-AAB6-62F49FA8795F}" srcOrd="0" destOrd="0" presId="urn:microsoft.com/office/officeart/2005/8/layout/hierarchy4"/>
    <dgm:cxn modelId="{BF6EC302-BF33-014B-A434-B74EBC88C9FB}" type="presOf" srcId="{841E77CD-824B-1B46-B5B4-D7D7783BCCF3}" destId="{A47CC62E-FE30-7440-989A-5DFA480C16B6}" srcOrd="0" destOrd="0" presId="urn:microsoft.com/office/officeart/2005/8/layout/hierarchy4"/>
    <dgm:cxn modelId="{E473FF12-4611-1849-8D87-2B542C6539BC}" srcId="{841E77CD-824B-1B46-B5B4-D7D7783BCCF3}" destId="{6BD68BF0-1E66-1D43-AB52-3B227F720A7F}" srcOrd="1" destOrd="0" parTransId="{D89CA677-71DC-144F-9986-751FE4BD218B}" sibTransId="{89E12672-6D0E-5240-85A9-954D6B70D7B6}"/>
    <dgm:cxn modelId="{156B4942-C6D0-0749-BF5E-72FAF9B1BAF0}" type="presOf" srcId="{E0E96269-1E58-4C46-8EEF-1DBDEDD1D17A}" destId="{19529153-15A7-1D42-BFAD-893CC0CBE81E}" srcOrd="0" destOrd="0" presId="urn:microsoft.com/office/officeart/2005/8/layout/hierarchy4"/>
    <dgm:cxn modelId="{C25C4A2E-5494-3C49-B060-2A225DADD2EB}" type="presOf" srcId="{6BD68BF0-1E66-1D43-AB52-3B227F720A7F}" destId="{8C85617E-AFAD-D94D-B8F3-40C657C217B6}" srcOrd="0" destOrd="0" presId="urn:microsoft.com/office/officeart/2005/8/layout/hierarchy4"/>
    <dgm:cxn modelId="{5F053B1D-337E-9A4C-B743-DF2D99093762}" srcId="{742FC1F6-2DD7-E147-A05B-B315DE6A5A22}" destId="{3BAF73D1-D284-284B-9D6E-C42ADA89C6EC}" srcOrd="3" destOrd="0" parTransId="{3799FB9C-93EB-6A48-8000-BF20C089F1AD}" sibTransId="{D8E76ED7-FFF7-AE4B-85C3-79DCC4A872DD}"/>
    <dgm:cxn modelId="{005981DB-392F-AD4E-82D8-64002B718D44}" type="presOf" srcId="{3BAF73D1-D284-284B-9D6E-C42ADA89C6EC}" destId="{93CB4196-E05D-2544-8F9F-AEEA7C09FEA8}" srcOrd="0" destOrd="0" presId="urn:microsoft.com/office/officeart/2005/8/layout/hierarchy4"/>
    <dgm:cxn modelId="{3AFF62F4-EB48-3E45-9D1E-094FB5A8004E}" type="presParOf" srcId="{9A36777A-7AF0-A141-9119-78251430729C}" destId="{4C7DA806-2C9D-3B4A-AF3D-134633D3651C}" srcOrd="0" destOrd="0" presId="urn:microsoft.com/office/officeart/2005/8/layout/hierarchy4"/>
    <dgm:cxn modelId="{6FB8B0DB-073C-CE4F-928C-CC37508FFB68}" type="presParOf" srcId="{4C7DA806-2C9D-3B4A-AF3D-134633D3651C}" destId="{28421B9C-8EC0-F849-AE87-4BA78A124851}" srcOrd="0" destOrd="0" presId="urn:microsoft.com/office/officeart/2005/8/layout/hierarchy4"/>
    <dgm:cxn modelId="{04068EC2-61A6-2648-A019-56077442E2C8}" type="presParOf" srcId="{4C7DA806-2C9D-3B4A-AF3D-134633D3651C}" destId="{6992B255-0E4C-8540-B58C-40DB94A77CB8}" srcOrd="1" destOrd="0" presId="urn:microsoft.com/office/officeart/2005/8/layout/hierarchy4"/>
    <dgm:cxn modelId="{6F57BFCF-9B93-0141-BA08-75889CE19397}" type="presParOf" srcId="{4C7DA806-2C9D-3B4A-AF3D-134633D3651C}" destId="{7B827654-D34E-9341-9957-9A186F38EFFB}" srcOrd="2" destOrd="0" presId="urn:microsoft.com/office/officeart/2005/8/layout/hierarchy4"/>
    <dgm:cxn modelId="{58944FD0-2118-5D4E-8411-3C498C19BB26}" type="presParOf" srcId="{7B827654-D34E-9341-9957-9A186F38EFFB}" destId="{769506E2-CEE7-A440-ABE6-D96FC7A93B43}" srcOrd="0" destOrd="0" presId="urn:microsoft.com/office/officeart/2005/8/layout/hierarchy4"/>
    <dgm:cxn modelId="{0FD27526-C705-204C-9CAB-730924693006}" type="presParOf" srcId="{769506E2-CEE7-A440-ABE6-D96FC7A93B43}" destId="{A47CC62E-FE30-7440-989A-5DFA480C16B6}" srcOrd="0" destOrd="0" presId="urn:microsoft.com/office/officeart/2005/8/layout/hierarchy4"/>
    <dgm:cxn modelId="{F12425D0-B4B8-6045-8573-EFAA8F23021A}" type="presParOf" srcId="{769506E2-CEE7-A440-ABE6-D96FC7A93B43}" destId="{5F09B78A-778B-634F-A9FC-07D05C5F5690}" srcOrd="1" destOrd="0" presId="urn:microsoft.com/office/officeart/2005/8/layout/hierarchy4"/>
    <dgm:cxn modelId="{969AA244-C373-4041-9F46-C0D5E9702369}" type="presParOf" srcId="{769506E2-CEE7-A440-ABE6-D96FC7A93B43}" destId="{C1064B16-62E5-C548-BD68-99E573BCF5F9}" srcOrd="2" destOrd="0" presId="urn:microsoft.com/office/officeart/2005/8/layout/hierarchy4"/>
    <dgm:cxn modelId="{40711E51-4911-084E-B2F7-730437C6641A}" type="presParOf" srcId="{C1064B16-62E5-C548-BD68-99E573BCF5F9}" destId="{27443D68-A614-B546-9110-56CC91146FE3}" srcOrd="0" destOrd="0" presId="urn:microsoft.com/office/officeart/2005/8/layout/hierarchy4"/>
    <dgm:cxn modelId="{BD4DE4D1-1604-CF4F-B422-BC864E21476F}" type="presParOf" srcId="{27443D68-A614-B546-9110-56CC91146FE3}" destId="{09EFB0A2-E1D1-0344-8EC8-8D39AE35FF83}" srcOrd="0" destOrd="0" presId="urn:microsoft.com/office/officeart/2005/8/layout/hierarchy4"/>
    <dgm:cxn modelId="{334A4846-87E6-B544-8FB4-3144F0D2A463}" type="presParOf" srcId="{27443D68-A614-B546-9110-56CC91146FE3}" destId="{11893D83-6603-1C47-9387-D916142ABCA4}" srcOrd="1" destOrd="0" presId="urn:microsoft.com/office/officeart/2005/8/layout/hierarchy4"/>
    <dgm:cxn modelId="{B7BB0CCA-0086-D645-94ED-73663A0F1F94}" type="presParOf" srcId="{C1064B16-62E5-C548-BD68-99E573BCF5F9}" destId="{4B2670E4-C5E1-6E4F-83CE-C2048A815F91}" srcOrd="1" destOrd="0" presId="urn:microsoft.com/office/officeart/2005/8/layout/hierarchy4"/>
    <dgm:cxn modelId="{204B315C-1951-CD41-A7FE-F105D94F9BCE}" type="presParOf" srcId="{C1064B16-62E5-C548-BD68-99E573BCF5F9}" destId="{F21C0BB5-A062-2647-9C33-8DDD36068A34}" srcOrd="2" destOrd="0" presId="urn:microsoft.com/office/officeart/2005/8/layout/hierarchy4"/>
    <dgm:cxn modelId="{F426AF36-EC6E-4A4A-9CF7-2B197C90FDAA}" type="presParOf" srcId="{F21C0BB5-A062-2647-9C33-8DDD36068A34}" destId="{8C85617E-AFAD-D94D-B8F3-40C657C217B6}" srcOrd="0" destOrd="0" presId="urn:microsoft.com/office/officeart/2005/8/layout/hierarchy4"/>
    <dgm:cxn modelId="{6CBFF48F-0FD6-B846-AD1E-AB4689A3B21D}" type="presParOf" srcId="{F21C0BB5-A062-2647-9C33-8DDD36068A34}" destId="{C57B2D52-F2C0-9846-B614-A204A18A7B78}" srcOrd="1" destOrd="0" presId="urn:microsoft.com/office/officeart/2005/8/layout/hierarchy4"/>
    <dgm:cxn modelId="{D2766967-27B9-1D41-964F-A04ED296A004}" type="presParOf" srcId="{7B827654-D34E-9341-9957-9A186F38EFFB}" destId="{B383C242-F7F9-4549-9201-323E642C92CE}" srcOrd="1" destOrd="0" presId="urn:microsoft.com/office/officeart/2005/8/layout/hierarchy4"/>
    <dgm:cxn modelId="{C3250B93-2645-0B43-9EF7-89651080A303}" type="presParOf" srcId="{7B827654-D34E-9341-9957-9A186F38EFFB}" destId="{E1F9A79A-CCD7-CC42-AE8D-19CDCFED32E2}" srcOrd="2" destOrd="0" presId="urn:microsoft.com/office/officeart/2005/8/layout/hierarchy4"/>
    <dgm:cxn modelId="{21097468-23FC-294E-A322-6A28A201E895}" type="presParOf" srcId="{E1F9A79A-CCD7-CC42-AE8D-19CDCFED32E2}" destId="{0B29F708-03C3-C448-A342-465639806D01}" srcOrd="0" destOrd="0" presId="urn:microsoft.com/office/officeart/2005/8/layout/hierarchy4"/>
    <dgm:cxn modelId="{5552BBD7-E545-C14F-8465-692283E418EF}" type="presParOf" srcId="{E1F9A79A-CCD7-CC42-AE8D-19CDCFED32E2}" destId="{1C6BB4CB-93FA-4B42-8473-4F9DB62AE0F5}" srcOrd="1" destOrd="0" presId="urn:microsoft.com/office/officeart/2005/8/layout/hierarchy4"/>
    <dgm:cxn modelId="{4F0FA935-E556-324A-B68D-FA15B7DA88B3}" type="presParOf" srcId="{E1F9A79A-CCD7-CC42-AE8D-19CDCFED32E2}" destId="{894438BD-A2EC-B541-A680-8C9D83A7D5AE}" srcOrd="2" destOrd="0" presId="urn:microsoft.com/office/officeart/2005/8/layout/hierarchy4"/>
    <dgm:cxn modelId="{50E42C89-850F-C842-90E7-1550E63B1C97}" type="presParOf" srcId="{894438BD-A2EC-B541-A680-8C9D83A7D5AE}" destId="{23103A0D-8735-A441-99F7-54D1CE2C98EE}" srcOrd="0" destOrd="0" presId="urn:microsoft.com/office/officeart/2005/8/layout/hierarchy4"/>
    <dgm:cxn modelId="{08136C25-4A92-4141-8C31-20BA9301B3F0}" type="presParOf" srcId="{23103A0D-8735-A441-99F7-54D1CE2C98EE}" destId="{352632CA-A77C-4C4F-AAB6-62F49FA8795F}" srcOrd="0" destOrd="0" presId="urn:microsoft.com/office/officeart/2005/8/layout/hierarchy4"/>
    <dgm:cxn modelId="{08339BD8-E18D-1940-8123-F05CD7A5F85C}" type="presParOf" srcId="{23103A0D-8735-A441-99F7-54D1CE2C98EE}" destId="{10AF30AA-F2C8-8A40-B047-13535B6F1840}" srcOrd="1" destOrd="0" presId="urn:microsoft.com/office/officeart/2005/8/layout/hierarchy4"/>
    <dgm:cxn modelId="{85A0A014-151D-4945-991E-39D619771BA2}" type="presParOf" srcId="{894438BD-A2EC-B541-A680-8C9D83A7D5AE}" destId="{C4E597E0-DBB2-9745-A5BF-428BE9537A56}" srcOrd="1" destOrd="0" presId="urn:microsoft.com/office/officeart/2005/8/layout/hierarchy4"/>
    <dgm:cxn modelId="{4796F9E1-CEE6-FA4E-81F2-53AC11417871}" type="presParOf" srcId="{894438BD-A2EC-B541-A680-8C9D83A7D5AE}" destId="{873433BE-B499-3E4B-81FC-56E2BD882547}" srcOrd="2" destOrd="0" presId="urn:microsoft.com/office/officeart/2005/8/layout/hierarchy4"/>
    <dgm:cxn modelId="{B8A2F997-A92E-6143-9A66-21601DB65AA3}" type="presParOf" srcId="{873433BE-B499-3E4B-81FC-56E2BD882547}" destId="{6C1C90B4-20A8-FD42-9676-825981D1FFFA}" srcOrd="0" destOrd="0" presId="urn:microsoft.com/office/officeart/2005/8/layout/hierarchy4"/>
    <dgm:cxn modelId="{4DA14823-246F-DF40-893F-8858DC629AFF}" type="presParOf" srcId="{873433BE-B499-3E4B-81FC-56E2BD882547}" destId="{AC785297-6CC4-374E-9DBD-F6DB93BE24D8}" srcOrd="1" destOrd="0" presId="urn:microsoft.com/office/officeart/2005/8/layout/hierarchy4"/>
    <dgm:cxn modelId="{207D5FA3-4938-204D-8282-E05DA60887CE}" type="presParOf" srcId="{894438BD-A2EC-B541-A680-8C9D83A7D5AE}" destId="{58B6C1F2-E476-8B40-B741-FAEC027FFC06}" srcOrd="3" destOrd="0" presId="urn:microsoft.com/office/officeart/2005/8/layout/hierarchy4"/>
    <dgm:cxn modelId="{63FD6B7C-1083-BE48-A1C3-B8589CA20600}" type="presParOf" srcId="{894438BD-A2EC-B541-A680-8C9D83A7D5AE}" destId="{12A5544E-B4A7-3F43-8B73-9808A723C76B}" srcOrd="4" destOrd="0" presId="urn:microsoft.com/office/officeart/2005/8/layout/hierarchy4"/>
    <dgm:cxn modelId="{71F97A98-50DE-234E-91B5-94AEC5F2D830}" type="presParOf" srcId="{12A5544E-B4A7-3F43-8B73-9808A723C76B}" destId="{19529153-15A7-1D42-BFAD-893CC0CBE81E}" srcOrd="0" destOrd="0" presId="urn:microsoft.com/office/officeart/2005/8/layout/hierarchy4"/>
    <dgm:cxn modelId="{AB49B7AC-5331-3949-92F6-F50646E5C90B}" type="presParOf" srcId="{12A5544E-B4A7-3F43-8B73-9808A723C76B}" destId="{9056CCAB-D79C-5345-B92C-F75EA581511D}" srcOrd="1" destOrd="0" presId="urn:microsoft.com/office/officeart/2005/8/layout/hierarchy4"/>
    <dgm:cxn modelId="{7E2E9F7D-B2E1-9B42-BC2F-698C0C19EAE4}" type="presParOf" srcId="{894438BD-A2EC-B541-A680-8C9D83A7D5AE}" destId="{26F724EF-4169-BB47-8CA7-20C718C4EC5A}" srcOrd="5" destOrd="0" presId="urn:microsoft.com/office/officeart/2005/8/layout/hierarchy4"/>
    <dgm:cxn modelId="{8BC25D09-164D-FE42-9DAF-0E3A6072A104}" type="presParOf" srcId="{894438BD-A2EC-B541-A680-8C9D83A7D5AE}" destId="{4350A92C-2A07-C943-8692-D7D3BAD5EEC7}" srcOrd="6" destOrd="0" presId="urn:microsoft.com/office/officeart/2005/8/layout/hierarchy4"/>
    <dgm:cxn modelId="{7DA45E29-33CE-EA48-81FF-FEC01CA4DF6C}" type="presParOf" srcId="{4350A92C-2A07-C943-8692-D7D3BAD5EEC7}" destId="{93CB4196-E05D-2544-8F9F-AEEA7C09FEA8}" srcOrd="0" destOrd="0" presId="urn:microsoft.com/office/officeart/2005/8/layout/hierarchy4"/>
    <dgm:cxn modelId="{F7258450-744B-0142-8302-826722C7D0E4}" type="presParOf" srcId="{4350A92C-2A07-C943-8692-D7D3BAD5EEC7}" destId="{62EEC2C9-6F45-C64D-9520-F49A318AE1A5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2C27CE4-ED75-F048-92B8-9B2875E79457}" type="doc">
      <dgm:prSet loTypeId="urn:microsoft.com/office/officeart/2005/8/layout/hierarchy4" loCatId="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E2038450-E086-1246-88BF-00AA85C94D83}">
      <dgm:prSet/>
      <dgm:spPr/>
      <dgm:t>
        <a:bodyPr/>
        <a:lstStyle/>
        <a:p>
          <a:pPr rtl="0"/>
          <a:r>
            <a:rPr lang="fr-FR" dirty="0" smtClean="0"/>
            <a:t>DELIVRER &amp; SUPPORTER</a:t>
          </a:r>
          <a:endParaRPr lang="fr-FR" dirty="0"/>
        </a:p>
      </dgm:t>
    </dgm:pt>
    <dgm:pt modelId="{9BBB3A91-83E8-E546-BB36-DF6F4BB94B94}" type="parTrans" cxnId="{49B0BD43-7C47-AF40-913E-6C1FE59FC125}">
      <dgm:prSet/>
      <dgm:spPr/>
      <dgm:t>
        <a:bodyPr/>
        <a:lstStyle/>
        <a:p>
          <a:endParaRPr lang="fr-FR"/>
        </a:p>
      </dgm:t>
    </dgm:pt>
    <dgm:pt modelId="{A1CD90EB-79EB-CD4F-A461-AAD83D1A0029}" type="sibTrans" cxnId="{49B0BD43-7C47-AF40-913E-6C1FE59FC125}">
      <dgm:prSet/>
      <dgm:spPr/>
      <dgm:t>
        <a:bodyPr/>
        <a:lstStyle/>
        <a:p>
          <a:endParaRPr lang="fr-FR"/>
        </a:p>
      </dgm:t>
    </dgm:pt>
    <dgm:pt modelId="{841E77CD-824B-1B46-B5B4-D7D7783BCCF3}">
      <dgm:prSet custT="1"/>
      <dgm:spPr/>
      <dgm:t>
        <a:bodyPr/>
        <a:lstStyle/>
        <a:p>
          <a:pPr rtl="0"/>
          <a:r>
            <a:rPr lang="fr-FR" sz="1600" dirty="0" smtClean="0"/>
            <a:t>1.Gérer la performance et la capacité</a:t>
          </a:r>
          <a:endParaRPr lang="fr-FR" sz="1600" dirty="0"/>
        </a:p>
      </dgm:t>
    </dgm:pt>
    <dgm:pt modelId="{03D01CD4-FBDF-8940-A107-3824F76DEE94}" type="parTrans" cxnId="{747D0D6E-E21D-1A43-A01E-17CA584AA206}">
      <dgm:prSet/>
      <dgm:spPr/>
      <dgm:t>
        <a:bodyPr/>
        <a:lstStyle/>
        <a:p>
          <a:endParaRPr lang="fr-FR"/>
        </a:p>
      </dgm:t>
    </dgm:pt>
    <dgm:pt modelId="{420A64ED-F814-5C4A-889B-FDC4885103EF}" type="sibTrans" cxnId="{747D0D6E-E21D-1A43-A01E-17CA584AA206}">
      <dgm:prSet/>
      <dgm:spPr/>
      <dgm:t>
        <a:bodyPr/>
        <a:lstStyle/>
        <a:p>
          <a:endParaRPr lang="fr-FR"/>
        </a:p>
      </dgm:t>
    </dgm:pt>
    <dgm:pt modelId="{06B0979A-62CE-E146-B07D-B1B74B59D469}">
      <dgm:prSet custT="1"/>
      <dgm:spPr/>
      <dgm:t>
        <a:bodyPr/>
        <a:lstStyle/>
        <a:p>
          <a:pPr rtl="0"/>
          <a:r>
            <a:rPr lang="fr-FR" sz="1400" dirty="0" smtClean="0"/>
            <a:t>Réviser les performances et les capacités actuelles</a:t>
          </a:r>
          <a:endParaRPr lang="fr-FR" sz="1400" dirty="0"/>
        </a:p>
      </dgm:t>
    </dgm:pt>
    <dgm:pt modelId="{A1EA7642-DC1A-C24A-AF6A-6A37D71C8B88}" type="parTrans" cxnId="{834C0DB3-59FD-8042-9772-B35CC30DE2A8}">
      <dgm:prSet/>
      <dgm:spPr/>
      <dgm:t>
        <a:bodyPr/>
        <a:lstStyle/>
        <a:p>
          <a:endParaRPr lang="fr-FR"/>
        </a:p>
      </dgm:t>
    </dgm:pt>
    <dgm:pt modelId="{3E4E976B-ACD7-9444-927E-CE0152DC565E}" type="sibTrans" cxnId="{834C0DB3-59FD-8042-9772-B35CC30DE2A8}">
      <dgm:prSet/>
      <dgm:spPr/>
      <dgm:t>
        <a:bodyPr/>
        <a:lstStyle/>
        <a:p>
          <a:endParaRPr lang="fr-FR"/>
        </a:p>
      </dgm:t>
    </dgm:pt>
    <dgm:pt modelId="{6BD68BF0-1E66-1D43-AB52-3B227F720A7F}">
      <dgm:prSet custT="1"/>
      <dgm:spPr/>
      <dgm:t>
        <a:bodyPr/>
        <a:lstStyle/>
        <a:p>
          <a:pPr rtl="0"/>
          <a:r>
            <a:rPr lang="fr-FR" sz="1400" dirty="0" smtClean="0"/>
            <a:t>Faire des prévisions de performance et des capacités</a:t>
          </a:r>
          <a:endParaRPr lang="fr-FR" sz="1400" dirty="0"/>
        </a:p>
      </dgm:t>
    </dgm:pt>
    <dgm:pt modelId="{D89CA677-71DC-144F-9986-751FE4BD218B}" type="parTrans" cxnId="{E473FF12-4611-1849-8D87-2B542C6539BC}">
      <dgm:prSet/>
      <dgm:spPr/>
      <dgm:t>
        <a:bodyPr/>
        <a:lstStyle/>
        <a:p>
          <a:endParaRPr lang="fr-FR"/>
        </a:p>
      </dgm:t>
    </dgm:pt>
    <dgm:pt modelId="{89E12672-6D0E-5240-85A9-954D6B70D7B6}" type="sibTrans" cxnId="{E473FF12-4611-1849-8D87-2B542C6539BC}">
      <dgm:prSet/>
      <dgm:spPr/>
      <dgm:t>
        <a:bodyPr/>
        <a:lstStyle/>
        <a:p>
          <a:endParaRPr lang="fr-FR"/>
        </a:p>
      </dgm:t>
    </dgm:pt>
    <dgm:pt modelId="{742FC1F6-2DD7-E147-A05B-B315DE6A5A22}">
      <dgm:prSet custT="1"/>
      <dgm:spPr/>
      <dgm:t>
        <a:bodyPr/>
        <a:lstStyle/>
        <a:p>
          <a:pPr rtl="0"/>
          <a:r>
            <a:rPr lang="fr-FR" sz="1600" dirty="0" smtClean="0"/>
            <a:t>2.Assurer la sécurité des systèmes</a:t>
          </a:r>
          <a:endParaRPr lang="fr-FR" sz="1600" dirty="0"/>
        </a:p>
      </dgm:t>
    </dgm:pt>
    <dgm:pt modelId="{8AE9CD4D-0EFC-8F43-9741-AB05AD9AD553}" type="parTrans" cxnId="{C19B72E4-91F8-B847-972D-428252FAF6B4}">
      <dgm:prSet/>
      <dgm:spPr/>
      <dgm:t>
        <a:bodyPr/>
        <a:lstStyle/>
        <a:p>
          <a:endParaRPr lang="fr-FR"/>
        </a:p>
      </dgm:t>
    </dgm:pt>
    <dgm:pt modelId="{8BCE98FE-7C8C-9B47-9D4A-F4DF0EBD52E3}" type="sibTrans" cxnId="{C19B72E4-91F8-B847-972D-428252FAF6B4}">
      <dgm:prSet/>
      <dgm:spPr/>
      <dgm:t>
        <a:bodyPr/>
        <a:lstStyle/>
        <a:p>
          <a:endParaRPr lang="fr-FR"/>
        </a:p>
      </dgm:t>
    </dgm:pt>
    <dgm:pt modelId="{3CD9F512-79A2-484B-A709-FF966B8DEBD9}">
      <dgm:prSet custT="1"/>
      <dgm:spPr/>
      <dgm:t>
        <a:bodyPr/>
        <a:lstStyle/>
        <a:p>
          <a:pPr rtl="0"/>
          <a:r>
            <a:rPr lang="fr-FR" sz="1400" dirty="0" smtClean="0"/>
            <a:t>Gérer les identités/comptes utilisateurs</a:t>
          </a:r>
          <a:endParaRPr lang="fr-FR" sz="1400" dirty="0"/>
        </a:p>
      </dgm:t>
    </dgm:pt>
    <dgm:pt modelId="{C5068EC6-F2F5-9E4D-BBB9-AC5BBEEE67FA}" type="parTrans" cxnId="{4C439E66-E305-D64C-9809-4E0E03BC7E0F}">
      <dgm:prSet/>
      <dgm:spPr/>
      <dgm:t>
        <a:bodyPr/>
        <a:lstStyle/>
        <a:p>
          <a:endParaRPr lang="fr-FR"/>
        </a:p>
      </dgm:t>
    </dgm:pt>
    <dgm:pt modelId="{1EB0D804-518B-154F-B81A-84713D6E25C9}" type="sibTrans" cxnId="{4C439E66-E305-D64C-9809-4E0E03BC7E0F}">
      <dgm:prSet/>
      <dgm:spPr/>
      <dgm:t>
        <a:bodyPr/>
        <a:lstStyle/>
        <a:p>
          <a:endParaRPr lang="fr-FR"/>
        </a:p>
      </dgm:t>
    </dgm:pt>
    <dgm:pt modelId="{7B7AAD32-BB29-E74A-86C2-928A557099ED}">
      <dgm:prSet custT="1"/>
      <dgm:spPr/>
      <dgm:t>
        <a:bodyPr/>
        <a:lstStyle/>
        <a:p>
          <a:pPr rtl="0"/>
          <a:r>
            <a:rPr lang="fr-FR" sz="1400" dirty="0" smtClean="0"/>
            <a:t>Réviser et valider les droits d’accès et privilèges utilisateurs</a:t>
          </a:r>
          <a:endParaRPr lang="fr-FR" sz="1400" dirty="0"/>
        </a:p>
      </dgm:t>
    </dgm:pt>
    <dgm:pt modelId="{6FFFB3B8-21C5-EF46-8E8C-CC03A274C63B}" type="parTrans" cxnId="{127A0267-CC98-2B45-9DC6-18C4CC055D2B}">
      <dgm:prSet/>
      <dgm:spPr/>
      <dgm:t>
        <a:bodyPr/>
        <a:lstStyle/>
        <a:p>
          <a:endParaRPr lang="fr-FR"/>
        </a:p>
      </dgm:t>
    </dgm:pt>
    <dgm:pt modelId="{D1039E0E-045B-164B-873F-541740C849D2}" type="sibTrans" cxnId="{127A0267-CC98-2B45-9DC6-18C4CC055D2B}">
      <dgm:prSet/>
      <dgm:spPr/>
      <dgm:t>
        <a:bodyPr/>
        <a:lstStyle/>
        <a:p>
          <a:endParaRPr lang="fr-FR"/>
        </a:p>
      </dgm:t>
    </dgm:pt>
    <dgm:pt modelId="{637AE088-8D5C-1744-AF41-940F82C88C1F}">
      <dgm:prSet custT="1"/>
      <dgm:spPr/>
      <dgm:t>
        <a:bodyPr/>
        <a:lstStyle/>
        <a:p>
          <a:pPr rtl="0"/>
          <a:r>
            <a:rPr lang="fr-FR" sz="1400" dirty="0" smtClean="0"/>
            <a:t>Faire des analyses d’écarts pour identifier les insuffisances</a:t>
          </a:r>
          <a:endParaRPr lang="fr-FR" sz="1400" dirty="0"/>
        </a:p>
      </dgm:t>
    </dgm:pt>
    <dgm:pt modelId="{AEC629DC-84A4-CC41-A5E1-7D2FABF7E845}" type="parTrans" cxnId="{91824F8D-45F8-044D-8BBA-8685ADDB782C}">
      <dgm:prSet/>
      <dgm:spPr/>
      <dgm:t>
        <a:bodyPr/>
        <a:lstStyle/>
        <a:p>
          <a:endParaRPr lang="fr-FR"/>
        </a:p>
      </dgm:t>
    </dgm:pt>
    <dgm:pt modelId="{FA6EB819-71A3-0F44-8743-3C1EDEC5572C}" type="sibTrans" cxnId="{91824F8D-45F8-044D-8BBA-8685ADDB782C}">
      <dgm:prSet/>
      <dgm:spPr/>
      <dgm:t>
        <a:bodyPr/>
        <a:lstStyle/>
        <a:p>
          <a:endParaRPr lang="fr-FR"/>
        </a:p>
      </dgm:t>
    </dgm:pt>
    <dgm:pt modelId="{B7E364FC-B12F-B144-BF0F-1E4D9D62C0D9}">
      <dgm:prSet custT="1"/>
      <dgm:spPr/>
      <dgm:t>
        <a:bodyPr/>
        <a:lstStyle/>
        <a:p>
          <a:pPr rtl="0"/>
          <a:r>
            <a:rPr lang="fr-FR" sz="1400" dirty="0" smtClean="0"/>
            <a:t>Surveiller en continu et rendre compte de la D,P &amp; C</a:t>
          </a:r>
          <a:endParaRPr lang="fr-FR" sz="1400" dirty="0"/>
        </a:p>
      </dgm:t>
    </dgm:pt>
    <dgm:pt modelId="{8DE8849C-0703-CD4F-A6F0-0E0B145727D8}" type="parTrans" cxnId="{A39D6C3A-C81A-7646-A9DF-FADF16F8C739}">
      <dgm:prSet/>
      <dgm:spPr/>
      <dgm:t>
        <a:bodyPr/>
        <a:lstStyle/>
        <a:p>
          <a:endParaRPr lang="fr-FR"/>
        </a:p>
      </dgm:t>
    </dgm:pt>
    <dgm:pt modelId="{EB649E2A-2A74-434A-8622-9C0B7DCE865C}" type="sibTrans" cxnId="{A39D6C3A-C81A-7646-A9DF-FADF16F8C739}">
      <dgm:prSet/>
      <dgm:spPr/>
      <dgm:t>
        <a:bodyPr/>
        <a:lstStyle/>
        <a:p>
          <a:endParaRPr lang="fr-FR"/>
        </a:p>
      </dgm:t>
    </dgm:pt>
    <dgm:pt modelId="{9A36777A-7AF0-A141-9119-78251430729C}" type="pres">
      <dgm:prSet presAssocID="{C2C27CE4-ED75-F048-92B8-9B2875E79457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4C7DA806-2C9D-3B4A-AF3D-134633D3651C}" type="pres">
      <dgm:prSet presAssocID="{E2038450-E086-1246-88BF-00AA85C94D83}" presName="vertOne" presStyleCnt="0"/>
      <dgm:spPr/>
    </dgm:pt>
    <dgm:pt modelId="{28421B9C-8EC0-F849-AE87-4BA78A124851}" type="pres">
      <dgm:prSet presAssocID="{E2038450-E086-1246-88BF-00AA85C94D83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6992B255-0E4C-8540-B58C-40DB94A77CB8}" type="pres">
      <dgm:prSet presAssocID="{E2038450-E086-1246-88BF-00AA85C94D83}" presName="parTransOne" presStyleCnt="0"/>
      <dgm:spPr/>
    </dgm:pt>
    <dgm:pt modelId="{7B827654-D34E-9341-9957-9A186F38EFFB}" type="pres">
      <dgm:prSet presAssocID="{E2038450-E086-1246-88BF-00AA85C94D83}" presName="horzOne" presStyleCnt="0"/>
      <dgm:spPr/>
    </dgm:pt>
    <dgm:pt modelId="{769506E2-CEE7-A440-ABE6-D96FC7A93B43}" type="pres">
      <dgm:prSet presAssocID="{841E77CD-824B-1B46-B5B4-D7D7783BCCF3}" presName="vertTwo" presStyleCnt="0"/>
      <dgm:spPr/>
    </dgm:pt>
    <dgm:pt modelId="{A47CC62E-FE30-7440-989A-5DFA480C16B6}" type="pres">
      <dgm:prSet presAssocID="{841E77CD-824B-1B46-B5B4-D7D7783BCCF3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5F09B78A-778B-634F-A9FC-07D05C5F5690}" type="pres">
      <dgm:prSet presAssocID="{841E77CD-824B-1B46-B5B4-D7D7783BCCF3}" presName="parTransTwo" presStyleCnt="0"/>
      <dgm:spPr/>
    </dgm:pt>
    <dgm:pt modelId="{C1064B16-62E5-C548-BD68-99E573BCF5F9}" type="pres">
      <dgm:prSet presAssocID="{841E77CD-824B-1B46-B5B4-D7D7783BCCF3}" presName="horzTwo" presStyleCnt="0"/>
      <dgm:spPr/>
    </dgm:pt>
    <dgm:pt modelId="{27443D68-A614-B546-9110-56CC91146FE3}" type="pres">
      <dgm:prSet presAssocID="{06B0979A-62CE-E146-B07D-B1B74B59D469}" presName="vertThree" presStyleCnt="0"/>
      <dgm:spPr/>
    </dgm:pt>
    <dgm:pt modelId="{09EFB0A2-E1D1-0344-8EC8-8D39AE35FF83}" type="pres">
      <dgm:prSet presAssocID="{06B0979A-62CE-E146-B07D-B1B74B59D469}" presName="txThree" presStyleLbl="node3" presStyleIdx="0" presStyleCnt="6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11893D83-6603-1C47-9387-D916142ABCA4}" type="pres">
      <dgm:prSet presAssocID="{06B0979A-62CE-E146-B07D-B1B74B59D469}" presName="horzThree" presStyleCnt="0"/>
      <dgm:spPr/>
    </dgm:pt>
    <dgm:pt modelId="{4B2670E4-C5E1-6E4F-83CE-C2048A815F91}" type="pres">
      <dgm:prSet presAssocID="{3E4E976B-ACD7-9444-927E-CE0152DC565E}" presName="sibSpaceThree" presStyleCnt="0"/>
      <dgm:spPr/>
    </dgm:pt>
    <dgm:pt modelId="{F21C0BB5-A062-2647-9C33-8DDD36068A34}" type="pres">
      <dgm:prSet presAssocID="{6BD68BF0-1E66-1D43-AB52-3B227F720A7F}" presName="vertThree" presStyleCnt="0"/>
      <dgm:spPr/>
    </dgm:pt>
    <dgm:pt modelId="{8C85617E-AFAD-D94D-B8F3-40C657C217B6}" type="pres">
      <dgm:prSet presAssocID="{6BD68BF0-1E66-1D43-AB52-3B227F720A7F}" presName="txThree" presStyleLbl="node3" presStyleIdx="1" presStyleCnt="6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C57B2D52-F2C0-9846-B614-A204A18A7B78}" type="pres">
      <dgm:prSet presAssocID="{6BD68BF0-1E66-1D43-AB52-3B227F720A7F}" presName="horzThree" presStyleCnt="0"/>
      <dgm:spPr/>
    </dgm:pt>
    <dgm:pt modelId="{B4D36FC5-2115-3241-8FBA-73D9BF634131}" type="pres">
      <dgm:prSet presAssocID="{89E12672-6D0E-5240-85A9-954D6B70D7B6}" presName="sibSpaceThree" presStyleCnt="0"/>
      <dgm:spPr/>
    </dgm:pt>
    <dgm:pt modelId="{F883B5C9-068E-5140-B616-E1F970CC3C9A}" type="pres">
      <dgm:prSet presAssocID="{637AE088-8D5C-1744-AF41-940F82C88C1F}" presName="vertThree" presStyleCnt="0"/>
      <dgm:spPr/>
    </dgm:pt>
    <dgm:pt modelId="{4986EBF9-627E-9241-B6A2-A2153919C73A}" type="pres">
      <dgm:prSet presAssocID="{637AE088-8D5C-1744-AF41-940F82C88C1F}" presName="txThree" presStyleLbl="node3" presStyleIdx="2" presStyleCnt="6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21E2065A-6B9C-3440-82AD-2CC828B551E6}" type="pres">
      <dgm:prSet presAssocID="{637AE088-8D5C-1744-AF41-940F82C88C1F}" presName="horzThree" presStyleCnt="0"/>
      <dgm:spPr/>
    </dgm:pt>
    <dgm:pt modelId="{BA83AA32-DDFA-DC45-BA66-6FF6EC0C734A}" type="pres">
      <dgm:prSet presAssocID="{FA6EB819-71A3-0F44-8743-3C1EDEC5572C}" presName="sibSpaceThree" presStyleCnt="0"/>
      <dgm:spPr/>
    </dgm:pt>
    <dgm:pt modelId="{926A9215-7151-5141-97E1-1EFFF1292321}" type="pres">
      <dgm:prSet presAssocID="{B7E364FC-B12F-B144-BF0F-1E4D9D62C0D9}" presName="vertThree" presStyleCnt="0"/>
      <dgm:spPr/>
    </dgm:pt>
    <dgm:pt modelId="{EB58A234-FFD7-E04F-B84E-0B647A797144}" type="pres">
      <dgm:prSet presAssocID="{B7E364FC-B12F-B144-BF0F-1E4D9D62C0D9}" presName="txThree" presStyleLbl="node3" presStyleIdx="3" presStyleCnt="6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677E2426-F1EB-3549-B065-4792D981E033}" type="pres">
      <dgm:prSet presAssocID="{B7E364FC-B12F-B144-BF0F-1E4D9D62C0D9}" presName="horzThree" presStyleCnt="0"/>
      <dgm:spPr/>
    </dgm:pt>
    <dgm:pt modelId="{B383C242-F7F9-4549-9201-323E642C92CE}" type="pres">
      <dgm:prSet presAssocID="{420A64ED-F814-5C4A-889B-FDC4885103EF}" presName="sibSpaceTwo" presStyleCnt="0"/>
      <dgm:spPr/>
    </dgm:pt>
    <dgm:pt modelId="{E1F9A79A-CCD7-CC42-AE8D-19CDCFED32E2}" type="pres">
      <dgm:prSet presAssocID="{742FC1F6-2DD7-E147-A05B-B315DE6A5A22}" presName="vertTwo" presStyleCnt="0"/>
      <dgm:spPr/>
    </dgm:pt>
    <dgm:pt modelId="{0B29F708-03C3-C448-A342-465639806D01}" type="pres">
      <dgm:prSet presAssocID="{742FC1F6-2DD7-E147-A05B-B315DE6A5A22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1C6BB4CB-93FA-4B42-8473-4F9DB62AE0F5}" type="pres">
      <dgm:prSet presAssocID="{742FC1F6-2DD7-E147-A05B-B315DE6A5A22}" presName="parTransTwo" presStyleCnt="0"/>
      <dgm:spPr/>
    </dgm:pt>
    <dgm:pt modelId="{894438BD-A2EC-B541-A680-8C9D83A7D5AE}" type="pres">
      <dgm:prSet presAssocID="{742FC1F6-2DD7-E147-A05B-B315DE6A5A22}" presName="horzTwo" presStyleCnt="0"/>
      <dgm:spPr/>
    </dgm:pt>
    <dgm:pt modelId="{23103A0D-8735-A441-99F7-54D1CE2C98EE}" type="pres">
      <dgm:prSet presAssocID="{3CD9F512-79A2-484B-A709-FF966B8DEBD9}" presName="vertThree" presStyleCnt="0"/>
      <dgm:spPr/>
    </dgm:pt>
    <dgm:pt modelId="{352632CA-A77C-4C4F-AAB6-62F49FA8795F}" type="pres">
      <dgm:prSet presAssocID="{3CD9F512-79A2-484B-A709-FF966B8DEBD9}" presName="txThree" presStyleLbl="node3" presStyleIdx="4" presStyleCnt="6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10AF30AA-F2C8-8A40-B047-13535B6F1840}" type="pres">
      <dgm:prSet presAssocID="{3CD9F512-79A2-484B-A709-FF966B8DEBD9}" presName="horzThree" presStyleCnt="0"/>
      <dgm:spPr/>
    </dgm:pt>
    <dgm:pt modelId="{C4E597E0-DBB2-9745-A5BF-428BE9537A56}" type="pres">
      <dgm:prSet presAssocID="{1EB0D804-518B-154F-B81A-84713D6E25C9}" presName="sibSpaceThree" presStyleCnt="0"/>
      <dgm:spPr/>
    </dgm:pt>
    <dgm:pt modelId="{873433BE-B499-3E4B-81FC-56E2BD882547}" type="pres">
      <dgm:prSet presAssocID="{7B7AAD32-BB29-E74A-86C2-928A557099ED}" presName="vertThree" presStyleCnt="0"/>
      <dgm:spPr/>
    </dgm:pt>
    <dgm:pt modelId="{6C1C90B4-20A8-FD42-9676-825981D1FFFA}" type="pres">
      <dgm:prSet presAssocID="{7B7AAD32-BB29-E74A-86C2-928A557099ED}" presName="txThree" presStyleLbl="node3" presStyleIdx="5" presStyleCnt="6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AC785297-6CC4-374E-9DBD-F6DB93BE24D8}" type="pres">
      <dgm:prSet presAssocID="{7B7AAD32-BB29-E74A-86C2-928A557099ED}" presName="horzThree" presStyleCnt="0"/>
      <dgm:spPr/>
    </dgm:pt>
  </dgm:ptLst>
  <dgm:cxnLst>
    <dgm:cxn modelId="{A39D6C3A-C81A-7646-A9DF-FADF16F8C739}" srcId="{841E77CD-824B-1B46-B5B4-D7D7783BCCF3}" destId="{B7E364FC-B12F-B144-BF0F-1E4D9D62C0D9}" srcOrd="3" destOrd="0" parTransId="{8DE8849C-0703-CD4F-A6F0-0E0B145727D8}" sibTransId="{EB649E2A-2A74-434A-8622-9C0B7DCE865C}"/>
    <dgm:cxn modelId="{4C439E66-E305-D64C-9809-4E0E03BC7E0F}" srcId="{742FC1F6-2DD7-E147-A05B-B315DE6A5A22}" destId="{3CD9F512-79A2-484B-A709-FF966B8DEBD9}" srcOrd="0" destOrd="0" parTransId="{C5068EC6-F2F5-9E4D-BBB9-AC5BBEEE67FA}" sibTransId="{1EB0D804-518B-154F-B81A-84713D6E25C9}"/>
    <dgm:cxn modelId="{0CE94CAA-1B36-3D4E-88A4-69902DCD683E}" type="presOf" srcId="{841E77CD-824B-1B46-B5B4-D7D7783BCCF3}" destId="{A47CC62E-FE30-7440-989A-5DFA480C16B6}" srcOrd="0" destOrd="0" presId="urn:microsoft.com/office/officeart/2005/8/layout/hierarchy4"/>
    <dgm:cxn modelId="{C0782300-A6F7-A243-83B3-CBEED39FBD8C}" type="presOf" srcId="{06B0979A-62CE-E146-B07D-B1B74B59D469}" destId="{09EFB0A2-E1D1-0344-8EC8-8D39AE35FF83}" srcOrd="0" destOrd="0" presId="urn:microsoft.com/office/officeart/2005/8/layout/hierarchy4"/>
    <dgm:cxn modelId="{8F4EBFF4-1477-F54B-8087-DF420F062F65}" type="presOf" srcId="{742FC1F6-2DD7-E147-A05B-B315DE6A5A22}" destId="{0B29F708-03C3-C448-A342-465639806D01}" srcOrd="0" destOrd="0" presId="urn:microsoft.com/office/officeart/2005/8/layout/hierarchy4"/>
    <dgm:cxn modelId="{2A708CB2-67B1-8349-B14D-7C0A902E6BE1}" type="presOf" srcId="{637AE088-8D5C-1744-AF41-940F82C88C1F}" destId="{4986EBF9-627E-9241-B6A2-A2153919C73A}" srcOrd="0" destOrd="0" presId="urn:microsoft.com/office/officeart/2005/8/layout/hierarchy4"/>
    <dgm:cxn modelId="{B05A1BF6-2298-8945-9337-FD5BE8DE8CBD}" type="presOf" srcId="{7B7AAD32-BB29-E74A-86C2-928A557099ED}" destId="{6C1C90B4-20A8-FD42-9676-825981D1FFFA}" srcOrd="0" destOrd="0" presId="urn:microsoft.com/office/officeart/2005/8/layout/hierarchy4"/>
    <dgm:cxn modelId="{747D0D6E-E21D-1A43-A01E-17CA584AA206}" srcId="{E2038450-E086-1246-88BF-00AA85C94D83}" destId="{841E77CD-824B-1B46-B5B4-D7D7783BCCF3}" srcOrd="0" destOrd="0" parTransId="{03D01CD4-FBDF-8940-A107-3824F76DEE94}" sibTransId="{420A64ED-F814-5C4A-889B-FDC4885103EF}"/>
    <dgm:cxn modelId="{C19B72E4-91F8-B847-972D-428252FAF6B4}" srcId="{E2038450-E086-1246-88BF-00AA85C94D83}" destId="{742FC1F6-2DD7-E147-A05B-B315DE6A5A22}" srcOrd="1" destOrd="0" parTransId="{8AE9CD4D-0EFC-8F43-9741-AB05AD9AD553}" sibTransId="{8BCE98FE-7C8C-9B47-9D4A-F4DF0EBD52E3}"/>
    <dgm:cxn modelId="{49B0BD43-7C47-AF40-913E-6C1FE59FC125}" srcId="{C2C27CE4-ED75-F048-92B8-9B2875E79457}" destId="{E2038450-E086-1246-88BF-00AA85C94D83}" srcOrd="0" destOrd="0" parTransId="{9BBB3A91-83E8-E546-BB36-DF6F4BB94B94}" sibTransId="{A1CD90EB-79EB-CD4F-A461-AAD83D1A0029}"/>
    <dgm:cxn modelId="{127A0267-CC98-2B45-9DC6-18C4CC055D2B}" srcId="{742FC1F6-2DD7-E147-A05B-B315DE6A5A22}" destId="{7B7AAD32-BB29-E74A-86C2-928A557099ED}" srcOrd="1" destOrd="0" parTransId="{6FFFB3B8-21C5-EF46-8E8C-CC03A274C63B}" sibTransId="{D1039E0E-045B-164B-873F-541740C849D2}"/>
    <dgm:cxn modelId="{6CB07B61-5896-F543-8EC0-B832468022AB}" type="presOf" srcId="{C2C27CE4-ED75-F048-92B8-9B2875E79457}" destId="{9A36777A-7AF0-A141-9119-78251430729C}" srcOrd="0" destOrd="0" presId="urn:microsoft.com/office/officeart/2005/8/layout/hierarchy4"/>
    <dgm:cxn modelId="{834C0DB3-59FD-8042-9772-B35CC30DE2A8}" srcId="{841E77CD-824B-1B46-B5B4-D7D7783BCCF3}" destId="{06B0979A-62CE-E146-B07D-B1B74B59D469}" srcOrd="0" destOrd="0" parTransId="{A1EA7642-DC1A-C24A-AF6A-6A37D71C8B88}" sibTransId="{3E4E976B-ACD7-9444-927E-CE0152DC565E}"/>
    <dgm:cxn modelId="{40CEFBC1-27D5-6A4F-8652-02EE2698A213}" type="presOf" srcId="{3CD9F512-79A2-484B-A709-FF966B8DEBD9}" destId="{352632CA-A77C-4C4F-AAB6-62F49FA8795F}" srcOrd="0" destOrd="0" presId="urn:microsoft.com/office/officeart/2005/8/layout/hierarchy4"/>
    <dgm:cxn modelId="{E3146516-0819-4F4C-9383-1FA69DEC0D04}" type="presOf" srcId="{B7E364FC-B12F-B144-BF0F-1E4D9D62C0D9}" destId="{EB58A234-FFD7-E04F-B84E-0B647A797144}" srcOrd="0" destOrd="0" presId="urn:microsoft.com/office/officeart/2005/8/layout/hierarchy4"/>
    <dgm:cxn modelId="{91824F8D-45F8-044D-8BBA-8685ADDB782C}" srcId="{841E77CD-824B-1B46-B5B4-D7D7783BCCF3}" destId="{637AE088-8D5C-1744-AF41-940F82C88C1F}" srcOrd="2" destOrd="0" parTransId="{AEC629DC-84A4-CC41-A5E1-7D2FABF7E845}" sibTransId="{FA6EB819-71A3-0F44-8743-3C1EDEC5572C}"/>
    <dgm:cxn modelId="{E473FF12-4611-1849-8D87-2B542C6539BC}" srcId="{841E77CD-824B-1B46-B5B4-D7D7783BCCF3}" destId="{6BD68BF0-1E66-1D43-AB52-3B227F720A7F}" srcOrd="1" destOrd="0" parTransId="{D89CA677-71DC-144F-9986-751FE4BD218B}" sibTransId="{89E12672-6D0E-5240-85A9-954D6B70D7B6}"/>
    <dgm:cxn modelId="{43BA5AC6-DC7E-2548-B04A-865921A42B25}" type="presOf" srcId="{E2038450-E086-1246-88BF-00AA85C94D83}" destId="{28421B9C-8EC0-F849-AE87-4BA78A124851}" srcOrd="0" destOrd="0" presId="urn:microsoft.com/office/officeart/2005/8/layout/hierarchy4"/>
    <dgm:cxn modelId="{576058B1-B9AA-B141-91A9-7BC0F19FDD3D}" type="presOf" srcId="{6BD68BF0-1E66-1D43-AB52-3B227F720A7F}" destId="{8C85617E-AFAD-D94D-B8F3-40C657C217B6}" srcOrd="0" destOrd="0" presId="urn:microsoft.com/office/officeart/2005/8/layout/hierarchy4"/>
    <dgm:cxn modelId="{F5D3D156-5C36-D84F-A639-98D8CA6B372F}" type="presParOf" srcId="{9A36777A-7AF0-A141-9119-78251430729C}" destId="{4C7DA806-2C9D-3B4A-AF3D-134633D3651C}" srcOrd="0" destOrd="0" presId="urn:microsoft.com/office/officeart/2005/8/layout/hierarchy4"/>
    <dgm:cxn modelId="{87DE0390-E41F-5249-AAD4-B99417273ED0}" type="presParOf" srcId="{4C7DA806-2C9D-3B4A-AF3D-134633D3651C}" destId="{28421B9C-8EC0-F849-AE87-4BA78A124851}" srcOrd="0" destOrd="0" presId="urn:microsoft.com/office/officeart/2005/8/layout/hierarchy4"/>
    <dgm:cxn modelId="{2F6DE3F2-59F6-EA4B-872B-4BF06165D5AD}" type="presParOf" srcId="{4C7DA806-2C9D-3B4A-AF3D-134633D3651C}" destId="{6992B255-0E4C-8540-B58C-40DB94A77CB8}" srcOrd="1" destOrd="0" presId="urn:microsoft.com/office/officeart/2005/8/layout/hierarchy4"/>
    <dgm:cxn modelId="{0C2F7C4C-AB4D-8A46-898F-681BEE31AC4F}" type="presParOf" srcId="{4C7DA806-2C9D-3B4A-AF3D-134633D3651C}" destId="{7B827654-D34E-9341-9957-9A186F38EFFB}" srcOrd="2" destOrd="0" presId="urn:microsoft.com/office/officeart/2005/8/layout/hierarchy4"/>
    <dgm:cxn modelId="{6ACF9F85-4D09-8F43-A91D-E73EFA69E6A1}" type="presParOf" srcId="{7B827654-D34E-9341-9957-9A186F38EFFB}" destId="{769506E2-CEE7-A440-ABE6-D96FC7A93B43}" srcOrd="0" destOrd="0" presId="urn:microsoft.com/office/officeart/2005/8/layout/hierarchy4"/>
    <dgm:cxn modelId="{7B7C76B2-19B3-5441-B809-835BECA51566}" type="presParOf" srcId="{769506E2-CEE7-A440-ABE6-D96FC7A93B43}" destId="{A47CC62E-FE30-7440-989A-5DFA480C16B6}" srcOrd="0" destOrd="0" presId="urn:microsoft.com/office/officeart/2005/8/layout/hierarchy4"/>
    <dgm:cxn modelId="{886B3225-BA9F-044A-AB2D-1016FE093A86}" type="presParOf" srcId="{769506E2-CEE7-A440-ABE6-D96FC7A93B43}" destId="{5F09B78A-778B-634F-A9FC-07D05C5F5690}" srcOrd="1" destOrd="0" presId="urn:microsoft.com/office/officeart/2005/8/layout/hierarchy4"/>
    <dgm:cxn modelId="{EF3A0F0A-FC2F-1D4E-A89E-F4ACBC42BBC4}" type="presParOf" srcId="{769506E2-CEE7-A440-ABE6-D96FC7A93B43}" destId="{C1064B16-62E5-C548-BD68-99E573BCF5F9}" srcOrd="2" destOrd="0" presId="urn:microsoft.com/office/officeart/2005/8/layout/hierarchy4"/>
    <dgm:cxn modelId="{545E8602-BACF-8F40-BBA8-432E666C26D6}" type="presParOf" srcId="{C1064B16-62E5-C548-BD68-99E573BCF5F9}" destId="{27443D68-A614-B546-9110-56CC91146FE3}" srcOrd="0" destOrd="0" presId="urn:microsoft.com/office/officeart/2005/8/layout/hierarchy4"/>
    <dgm:cxn modelId="{9ED5D0A1-5297-C444-AE41-0E2CA0322AA2}" type="presParOf" srcId="{27443D68-A614-B546-9110-56CC91146FE3}" destId="{09EFB0A2-E1D1-0344-8EC8-8D39AE35FF83}" srcOrd="0" destOrd="0" presId="urn:microsoft.com/office/officeart/2005/8/layout/hierarchy4"/>
    <dgm:cxn modelId="{0D7499E2-1D5F-1E4D-AC48-127DD293AC14}" type="presParOf" srcId="{27443D68-A614-B546-9110-56CC91146FE3}" destId="{11893D83-6603-1C47-9387-D916142ABCA4}" srcOrd="1" destOrd="0" presId="urn:microsoft.com/office/officeart/2005/8/layout/hierarchy4"/>
    <dgm:cxn modelId="{724F8356-677E-6941-AF23-25EB52533938}" type="presParOf" srcId="{C1064B16-62E5-C548-BD68-99E573BCF5F9}" destId="{4B2670E4-C5E1-6E4F-83CE-C2048A815F91}" srcOrd="1" destOrd="0" presId="urn:microsoft.com/office/officeart/2005/8/layout/hierarchy4"/>
    <dgm:cxn modelId="{759C9F51-AB8B-A045-AF05-D62DFD2F37D5}" type="presParOf" srcId="{C1064B16-62E5-C548-BD68-99E573BCF5F9}" destId="{F21C0BB5-A062-2647-9C33-8DDD36068A34}" srcOrd="2" destOrd="0" presId="urn:microsoft.com/office/officeart/2005/8/layout/hierarchy4"/>
    <dgm:cxn modelId="{B83E1089-BA76-4C4E-B392-E9A1538F40DE}" type="presParOf" srcId="{F21C0BB5-A062-2647-9C33-8DDD36068A34}" destId="{8C85617E-AFAD-D94D-B8F3-40C657C217B6}" srcOrd="0" destOrd="0" presId="urn:microsoft.com/office/officeart/2005/8/layout/hierarchy4"/>
    <dgm:cxn modelId="{0F352B75-A777-B144-87E7-AC5A8E23FE2C}" type="presParOf" srcId="{F21C0BB5-A062-2647-9C33-8DDD36068A34}" destId="{C57B2D52-F2C0-9846-B614-A204A18A7B78}" srcOrd="1" destOrd="0" presId="urn:microsoft.com/office/officeart/2005/8/layout/hierarchy4"/>
    <dgm:cxn modelId="{93AB263D-438E-FD4A-9852-C82A35964A29}" type="presParOf" srcId="{C1064B16-62E5-C548-BD68-99E573BCF5F9}" destId="{B4D36FC5-2115-3241-8FBA-73D9BF634131}" srcOrd="3" destOrd="0" presId="urn:microsoft.com/office/officeart/2005/8/layout/hierarchy4"/>
    <dgm:cxn modelId="{5D7D88F5-A698-6847-9750-B6AA453E4936}" type="presParOf" srcId="{C1064B16-62E5-C548-BD68-99E573BCF5F9}" destId="{F883B5C9-068E-5140-B616-E1F970CC3C9A}" srcOrd="4" destOrd="0" presId="urn:microsoft.com/office/officeart/2005/8/layout/hierarchy4"/>
    <dgm:cxn modelId="{9ED40FDE-E77E-4244-950B-402F632E2792}" type="presParOf" srcId="{F883B5C9-068E-5140-B616-E1F970CC3C9A}" destId="{4986EBF9-627E-9241-B6A2-A2153919C73A}" srcOrd="0" destOrd="0" presId="urn:microsoft.com/office/officeart/2005/8/layout/hierarchy4"/>
    <dgm:cxn modelId="{DA37D8DC-71C5-2545-8A20-A393976B27D2}" type="presParOf" srcId="{F883B5C9-068E-5140-B616-E1F970CC3C9A}" destId="{21E2065A-6B9C-3440-82AD-2CC828B551E6}" srcOrd="1" destOrd="0" presId="urn:microsoft.com/office/officeart/2005/8/layout/hierarchy4"/>
    <dgm:cxn modelId="{DDFCD0B4-1773-C440-B3AF-59777D05F0BF}" type="presParOf" srcId="{C1064B16-62E5-C548-BD68-99E573BCF5F9}" destId="{BA83AA32-DDFA-DC45-BA66-6FF6EC0C734A}" srcOrd="5" destOrd="0" presId="urn:microsoft.com/office/officeart/2005/8/layout/hierarchy4"/>
    <dgm:cxn modelId="{8100231A-6F5A-E94A-80BB-4846A0B3E9D4}" type="presParOf" srcId="{C1064B16-62E5-C548-BD68-99E573BCF5F9}" destId="{926A9215-7151-5141-97E1-1EFFF1292321}" srcOrd="6" destOrd="0" presId="urn:microsoft.com/office/officeart/2005/8/layout/hierarchy4"/>
    <dgm:cxn modelId="{32CD6336-AD2D-114F-BDD4-15D7C48A56C1}" type="presParOf" srcId="{926A9215-7151-5141-97E1-1EFFF1292321}" destId="{EB58A234-FFD7-E04F-B84E-0B647A797144}" srcOrd="0" destOrd="0" presId="urn:microsoft.com/office/officeart/2005/8/layout/hierarchy4"/>
    <dgm:cxn modelId="{94A73E47-98CE-0146-B3D1-18753BF6B086}" type="presParOf" srcId="{926A9215-7151-5141-97E1-1EFFF1292321}" destId="{677E2426-F1EB-3549-B065-4792D981E033}" srcOrd="1" destOrd="0" presId="urn:microsoft.com/office/officeart/2005/8/layout/hierarchy4"/>
    <dgm:cxn modelId="{3DE183CB-4BE5-294A-A065-7FE8815F38B9}" type="presParOf" srcId="{7B827654-D34E-9341-9957-9A186F38EFFB}" destId="{B383C242-F7F9-4549-9201-323E642C92CE}" srcOrd="1" destOrd="0" presId="urn:microsoft.com/office/officeart/2005/8/layout/hierarchy4"/>
    <dgm:cxn modelId="{91A69157-6242-B74B-A3CF-EA492E63CB95}" type="presParOf" srcId="{7B827654-D34E-9341-9957-9A186F38EFFB}" destId="{E1F9A79A-CCD7-CC42-AE8D-19CDCFED32E2}" srcOrd="2" destOrd="0" presId="urn:microsoft.com/office/officeart/2005/8/layout/hierarchy4"/>
    <dgm:cxn modelId="{5788FDF4-0723-7441-A990-3EAFD3D1D950}" type="presParOf" srcId="{E1F9A79A-CCD7-CC42-AE8D-19CDCFED32E2}" destId="{0B29F708-03C3-C448-A342-465639806D01}" srcOrd="0" destOrd="0" presId="urn:microsoft.com/office/officeart/2005/8/layout/hierarchy4"/>
    <dgm:cxn modelId="{7845BB83-26C3-5740-980B-5436DE09DFAC}" type="presParOf" srcId="{E1F9A79A-CCD7-CC42-AE8D-19CDCFED32E2}" destId="{1C6BB4CB-93FA-4B42-8473-4F9DB62AE0F5}" srcOrd="1" destOrd="0" presId="urn:microsoft.com/office/officeart/2005/8/layout/hierarchy4"/>
    <dgm:cxn modelId="{7131773F-DC2C-0740-877F-F627A203595C}" type="presParOf" srcId="{E1F9A79A-CCD7-CC42-AE8D-19CDCFED32E2}" destId="{894438BD-A2EC-B541-A680-8C9D83A7D5AE}" srcOrd="2" destOrd="0" presId="urn:microsoft.com/office/officeart/2005/8/layout/hierarchy4"/>
    <dgm:cxn modelId="{6A8F9F63-9794-614A-88D7-8B6EB1E8DC4C}" type="presParOf" srcId="{894438BD-A2EC-B541-A680-8C9D83A7D5AE}" destId="{23103A0D-8735-A441-99F7-54D1CE2C98EE}" srcOrd="0" destOrd="0" presId="urn:microsoft.com/office/officeart/2005/8/layout/hierarchy4"/>
    <dgm:cxn modelId="{7D3B1FDD-A495-B649-AA90-82D4DEC790EC}" type="presParOf" srcId="{23103A0D-8735-A441-99F7-54D1CE2C98EE}" destId="{352632CA-A77C-4C4F-AAB6-62F49FA8795F}" srcOrd="0" destOrd="0" presId="urn:microsoft.com/office/officeart/2005/8/layout/hierarchy4"/>
    <dgm:cxn modelId="{0B084FFA-4A6C-0F4C-B882-7D1901D4931D}" type="presParOf" srcId="{23103A0D-8735-A441-99F7-54D1CE2C98EE}" destId="{10AF30AA-F2C8-8A40-B047-13535B6F1840}" srcOrd="1" destOrd="0" presId="urn:microsoft.com/office/officeart/2005/8/layout/hierarchy4"/>
    <dgm:cxn modelId="{93E932A3-7DF8-C643-B9AF-4805EC668DCE}" type="presParOf" srcId="{894438BD-A2EC-B541-A680-8C9D83A7D5AE}" destId="{C4E597E0-DBB2-9745-A5BF-428BE9537A56}" srcOrd="1" destOrd="0" presId="urn:microsoft.com/office/officeart/2005/8/layout/hierarchy4"/>
    <dgm:cxn modelId="{E23EB51F-B441-204E-9869-EFE23E250898}" type="presParOf" srcId="{894438BD-A2EC-B541-A680-8C9D83A7D5AE}" destId="{873433BE-B499-3E4B-81FC-56E2BD882547}" srcOrd="2" destOrd="0" presId="urn:microsoft.com/office/officeart/2005/8/layout/hierarchy4"/>
    <dgm:cxn modelId="{1622273F-DC52-7E4E-9761-543A1CDAFF60}" type="presParOf" srcId="{873433BE-B499-3E4B-81FC-56E2BD882547}" destId="{6C1C90B4-20A8-FD42-9676-825981D1FFFA}" srcOrd="0" destOrd="0" presId="urn:microsoft.com/office/officeart/2005/8/layout/hierarchy4"/>
    <dgm:cxn modelId="{1859AB40-FE1A-124D-8F07-A8FD8AA1874F}" type="presParOf" srcId="{873433BE-B499-3E4B-81FC-56E2BD882547}" destId="{AC785297-6CC4-374E-9DBD-F6DB93BE24D8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2C27CE4-ED75-F048-92B8-9B2875E79457}" type="doc">
      <dgm:prSet loTypeId="urn:microsoft.com/office/officeart/2005/8/layout/hierarchy4" loCatId="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E2038450-E086-1246-88BF-00AA85C94D83}">
      <dgm:prSet/>
      <dgm:spPr/>
      <dgm:t>
        <a:bodyPr/>
        <a:lstStyle/>
        <a:p>
          <a:pPr rtl="0"/>
          <a:r>
            <a:rPr lang="fr-FR" dirty="0" smtClean="0"/>
            <a:t>DELIVRER &amp; SUPPORTER</a:t>
          </a:r>
          <a:endParaRPr lang="fr-FR" dirty="0"/>
        </a:p>
      </dgm:t>
    </dgm:pt>
    <dgm:pt modelId="{9BBB3A91-83E8-E546-BB36-DF6F4BB94B94}" type="parTrans" cxnId="{49B0BD43-7C47-AF40-913E-6C1FE59FC125}">
      <dgm:prSet/>
      <dgm:spPr/>
      <dgm:t>
        <a:bodyPr/>
        <a:lstStyle/>
        <a:p>
          <a:endParaRPr lang="fr-FR"/>
        </a:p>
      </dgm:t>
    </dgm:pt>
    <dgm:pt modelId="{A1CD90EB-79EB-CD4F-A461-AAD83D1A0029}" type="sibTrans" cxnId="{49B0BD43-7C47-AF40-913E-6C1FE59FC125}">
      <dgm:prSet/>
      <dgm:spPr/>
      <dgm:t>
        <a:bodyPr/>
        <a:lstStyle/>
        <a:p>
          <a:endParaRPr lang="fr-FR"/>
        </a:p>
      </dgm:t>
    </dgm:pt>
    <dgm:pt modelId="{E0E96269-1E58-4C46-8EEF-1DBDEDD1D17A}">
      <dgm:prSet custT="1"/>
      <dgm:spPr/>
      <dgm:t>
        <a:bodyPr/>
        <a:lstStyle/>
        <a:p>
          <a:pPr rtl="0"/>
          <a:r>
            <a:rPr lang="fr-FR" sz="1400" dirty="0" smtClean="0"/>
            <a:t>3.Gérer le service d’assistance utilisateur et les incidents</a:t>
          </a:r>
          <a:endParaRPr lang="fr-FR" sz="1400" dirty="0"/>
        </a:p>
      </dgm:t>
    </dgm:pt>
    <dgm:pt modelId="{E41F02C1-7738-F048-A4F2-9D4374B395E9}" type="parTrans" cxnId="{EBAD76A3-6E1B-ED40-932E-C18D23B7CD04}">
      <dgm:prSet/>
      <dgm:spPr/>
      <dgm:t>
        <a:bodyPr/>
        <a:lstStyle/>
        <a:p>
          <a:endParaRPr lang="fr-FR"/>
        </a:p>
      </dgm:t>
    </dgm:pt>
    <dgm:pt modelId="{9286E289-5E8B-5346-8984-2673CC8A3494}" type="sibTrans" cxnId="{EBAD76A3-6E1B-ED40-932E-C18D23B7CD04}">
      <dgm:prSet/>
      <dgm:spPr/>
      <dgm:t>
        <a:bodyPr/>
        <a:lstStyle/>
        <a:p>
          <a:endParaRPr lang="fr-FR"/>
        </a:p>
      </dgm:t>
    </dgm:pt>
    <dgm:pt modelId="{3BAF73D1-D284-284B-9D6E-C42ADA89C6EC}">
      <dgm:prSet custT="1"/>
      <dgm:spPr/>
      <dgm:t>
        <a:bodyPr/>
        <a:lstStyle/>
        <a:p>
          <a:pPr rtl="0"/>
          <a:r>
            <a:rPr lang="fr-FR" sz="1400" dirty="0" smtClean="0"/>
            <a:t>Détecter et enregistrer les incidents/demandes</a:t>
          </a:r>
          <a:endParaRPr lang="fr-FR" sz="1400" dirty="0"/>
        </a:p>
      </dgm:t>
    </dgm:pt>
    <dgm:pt modelId="{3799FB9C-93EB-6A48-8000-BF20C089F1AD}" type="parTrans" cxnId="{5F053B1D-337E-9A4C-B743-DF2D99093762}">
      <dgm:prSet/>
      <dgm:spPr/>
      <dgm:t>
        <a:bodyPr/>
        <a:lstStyle/>
        <a:p>
          <a:endParaRPr lang="fr-FR"/>
        </a:p>
      </dgm:t>
    </dgm:pt>
    <dgm:pt modelId="{D8E76ED7-FFF7-AE4B-85C3-79DCC4A872DD}" type="sibTrans" cxnId="{5F053B1D-337E-9A4C-B743-DF2D99093762}">
      <dgm:prSet/>
      <dgm:spPr/>
      <dgm:t>
        <a:bodyPr/>
        <a:lstStyle/>
        <a:p>
          <a:endParaRPr lang="fr-FR"/>
        </a:p>
      </dgm:t>
    </dgm:pt>
    <dgm:pt modelId="{5B407426-62D8-1D4E-AF93-B1F0C18BA949}">
      <dgm:prSet custT="1"/>
      <dgm:spPr/>
      <dgm:t>
        <a:bodyPr/>
        <a:lstStyle/>
        <a:p>
          <a:pPr rtl="0"/>
          <a:r>
            <a:rPr lang="fr-FR" sz="1400" dirty="0" smtClean="0"/>
            <a:t>Investiguer les demandes et faire des diagnostics</a:t>
          </a:r>
          <a:endParaRPr lang="fr-FR" sz="1400" dirty="0"/>
        </a:p>
      </dgm:t>
    </dgm:pt>
    <dgm:pt modelId="{51A9D3F4-E913-EA41-A69F-85702CC41803}" type="parTrans" cxnId="{1632F512-2619-A548-B1C5-BD92668A5BF4}">
      <dgm:prSet/>
      <dgm:spPr/>
      <dgm:t>
        <a:bodyPr/>
        <a:lstStyle/>
        <a:p>
          <a:endParaRPr lang="fr-FR"/>
        </a:p>
      </dgm:t>
    </dgm:pt>
    <dgm:pt modelId="{CBAD5800-C26D-C945-8D6C-62E003E8AF08}" type="sibTrans" cxnId="{1632F512-2619-A548-B1C5-BD92668A5BF4}">
      <dgm:prSet/>
      <dgm:spPr/>
      <dgm:t>
        <a:bodyPr/>
        <a:lstStyle/>
        <a:p>
          <a:endParaRPr lang="fr-FR"/>
        </a:p>
      </dgm:t>
    </dgm:pt>
    <dgm:pt modelId="{D14F353A-88CE-274E-9294-A36A9319C616}">
      <dgm:prSet custT="1"/>
      <dgm:spPr/>
      <dgm:t>
        <a:bodyPr/>
        <a:lstStyle/>
        <a:p>
          <a:pPr rtl="0"/>
          <a:r>
            <a:rPr lang="fr-FR" sz="1400" dirty="0" smtClean="0"/>
            <a:t>Trouver les solutions, les appliquer et clôturer les incidents</a:t>
          </a:r>
          <a:endParaRPr lang="fr-FR" sz="1400" dirty="0"/>
        </a:p>
      </dgm:t>
    </dgm:pt>
    <dgm:pt modelId="{5F371AF3-3FD8-0D41-9296-E091F3057B06}" type="parTrans" cxnId="{748E476E-3BA5-2E4E-A87D-64E7E4DC4A6D}">
      <dgm:prSet/>
      <dgm:spPr/>
      <dgm:t>
        <a:bodyPr/>
        <a:lstStyle/>
        <a:p>
          <a:endParaRPr lang="fr-FR"/>
        </a:p>
      </dgm:t>
    </dgm:pt>
    <dgm:pt modelId="{EE769980-12CF-D04B-97CF-F131EF33BDB7}" type="sibTrans" cxnId="{748E476E-3BA5-2E4E-A87D-64E7E4DC4A6D}">
      <dgm:prSet/>
      <dgm:spPr/>
      <dgm:t>
        <a:bodyPr/>
        <a:lstStyle/>
        <a:p>
          <a:endParaRPr lang="fr-FR"/>
        </a:p>
      </dgm:t>
    </dgm:pt>
    <dgm:pt modelId="{A3E138B2-BD2B-EE49-B93F-DD71E76BC829}">
      <dgm:prSet custT="1"/>
      <dgm:spPr/>
      <dgm:t>
        <a:bodyPr/>
        <a:lstStyle/>
        <a:p>
          <a:pPr rtl="0"/>
          <a:r>
            <a:rPr lang="fr-FR" sz="1400" dirty="0" smtClean="0"/>
            <a:t>Informer les utilisateurs</a:t>
          </a:r>
          <a:endParaRPr lang="fr-FR" sz="1400" dirty="0"/>
        </a:p>
      </dgm:t>
    </dgm:pt>
    <dgm:pt modelId="{B876AAD5-C8D2-1B49-B3AC-B29182A03719}" type="parTrans" cxnId="{55684E9C-A585-4540-8D5C-766219F07A91}">
      <dgm:prSet/>
      <dgm:spPr/>
      <dgm:t>
        <a:bodyPr/>
        <a:lstStyle/>
        <a:p>
          <a:endParaRPr lang="fr-FR"/>
        </a:p>
      </dgm:t>
    </dgm:pt>
    <dgm:pt modelId="{9059C00A-8C0A-BB49-A65F-014CA27ED297}" type="sibTrans" cxnId="{55684E9C-A585-4540-8D5C-766219F07A91}">
      <dgm:prSet/>
      <dgm:spPr/>
      <dgm:t>
        <a:bodyPr/>
        <a:lstStyle/>
        <a:p>
          <a:endParaRPr lang="fr-FR"/>
        </a:p>
      </dgm:t>
    </dgm:pt>
    <dgm:pt modelId="{E868EF17-25E5-0A46-877F-526A82D47C17}">
      <dgm:prSet custT="1"/>
      <dgm:spPr/>
      <dgm:t>
        <a:bodyPr/>
        <a:lstStyle/>
        <a:p>
          <a:pPr rtl="0"/>
          <a:r>
            <a:rPr lang="fr-FR" sz="1400" dirty="0" smtClean="0"/>
            <a:t>4.Gérer les configurations</a:t>
          </a:r>
          <a:endParaRPr lang="fr-FR" sz="1400" dirty="0"/>
        </a:p>
      </dgm:t>
    </dgm:pt>
    <dgm:pt modelId="{56C194D0-AEEC-674D-9582-916D814E97B9}" type="parTrans" cxnId="{274F615F-5C45-2549-B4DD-4DA9149DC79A}">
      <dgm:prSet/>
      <dgm:spPr/>
      <dgm:t>
        <a:bodyPr/>
        <a:lstStyle/>
        <a:p>
          <a:endParaRPr lang="fr-FR"/>
        </a:p>
      </dgm:t>
    </dgm:pt>
    <dgm:pt modelId="{8FF4527B-2CBB-3849-9AA6-CF4028F6D906}" type="sibTrans" cxnId="{274F615F-5C45-2549-B4DD-4DA9149DC79A}">
      <dgm:prSet/>
      <dgm:spPr/>
      <dgm:t>
        <a:bodyPr/>
        <a:lstStyle/>
        <a:p>
          <a:endParaRPr lang="fr-FR"/>
        </a:p>
      </dgm:t>
    </dgm:pt>
    <dgm:pt modelId="{1ED0E30B-31A3-5641-BFCD-BB41FB9E01F7}">
      <dgm:prSet custT="1"/>
      <dgm:spPr/>
      <dgm:t>
        <a:bodyPr/>
        <a:lstStyle/>
        <a:p>
          <a:pPr rtl="0"/>
          <a:r>
            <a:rPr lang="fr-FR" sz="1400" dirty="0" smtClean="0"/>
            <a:t>Mettre à jour le référentiel de configuration</a:t>
          </a:r>
          <a:endParaRPr lang="fr-FR" sz="1400" dirty="0"/>
        </a:p>
      </dgm:t>
    </dgm:pt>
    <dgm:pt modelId="{CC99C019-1097-3A47-A2AD-BC23F94FB516}" type="parTrans" cxnId="{EB4C0A56-B273-0044-A4EC-067F314BA170}">
      <dgm:prSet/>
      <dgm:spPr/>
      <dgm:t>
        <a:bodyPr/>
        <a:lstStyle/>
        <a:p>
          <a:endParaRPr lang="fr-FR"/>
        </a:p>
      </dgm:t>
    </dgm:pt>
    <dgm:pt modelId="{F12A2AD1-1311-F34F-ABC0-56FA2BC1F6E5}" type="sibTrans" cxnId="{EB4C0A56-B273-0044-A4EC-067F314BA170}">
      <dgm:prSet/>
      <dgm:spPr/>
      <dgm:t>
        <a:bodyPr/>
        <a:lstStyle/>
        <a:p>
          <a:endParaRPr lang="fr-FR"/>
        </a:p>
      </dgm:t>
    </dgm:pt>
    <dgm:pt modelId="{5F9003BF-19C0-1141-859B-71DCB0D505A2}">
      <dgm:prSet custT="1"/>
      <dgm:spPr/>
      <dgm:t>
        <a:bodyPr/>
        <a:lstStyle/>
        <a:p>
          <a:pPr rtl="0"/>
          <a:r>
            <a:rPr lang="fr-FR" sz="1400" dirty="0" smtClean="0"/>
            <a:t>Vérifier et auditer les informations de configuration</a:t>
          </a:r>
          <a:endParaRPr lang="fr-FR" sz="1400" dirty="0"/>
        </a:p>
      </dgm:t>
    </dgm:pt>
    <dgm:pt modelId="{F37E5E8B-8D2B-B349-AF52-4CD171C3297F}" type="parTrans" cxnId="{EC14575D-496F-F24C-971F-1BD0B437288F}">
      <dgm:prSet/>
      <dgm:spPr/>
      <dgm:t>
        <a:bodyPr/>
        <a:lstStyle/>
        <a:p>
          <a:endParaRPr lang="fr-FR"/>
        </a:p>
      </dgm:t>
    </dgm:pt>
    <dgm:pt modelId="{2BB994E1-8163-224D-A3FC-C893C5286F9C}" type="sibTrans" cxnId="{EC14575D-496F-F24C-971F-1BD0B437288F}">
      <dgm:prSet/>
      <dgm:spPr/>
      <dgm:t>
        <a:bodyPr/>
        <a:lstStyle/>
        <a:p>
          <a:endParaRPr lang="fr-FR"/>
        </a:p>
      </dgm:t>
    </dgm:pt>
    <dgm:pt modelId="{32EC9F67-BAC6-2446-BAFA-57EA3B977362}">
      <dgm:prSet custT="1"/>
      <dgm:spPr/>
      <dgm:t>
        <a:bodyPr/>
        <a:lstStyle/>
        <a:p>
          <a:pPr rtl="0"/>
          <a:r>
            <a:rPr lang="fr-FR" sz="1400" dirty="0" smtClean="0"/>
            <a:t>Collecter les informations de configurations initiales</a:t>
          </a:r>
          <a:endParaRPr lang="fr-FR" sz="1400" dirty="0"/>
        </a:p>
      </dgm:t>
    </dgm:pt>
    <dgm:pt modelId="{3893B523-18BB-DA46-8102-84D1352E3797}" type="parTrans" cxnId="{9CD636F9-968B-2449-8724-0AC6BA7968A2}">
      <dgm:prSet/>
      <dgm:spPr/>
      <dgm:t>
        <a:bodyPr/>
        <a:lstStyle/>
        <a:p>
          <a:endParaRPr lang="fr-FR"/>
        </a:p>
      </dgm:t>
    </dgm:pt>
    <dgm:pt modelId="{3DC72053-FD56-DE41-BA65-D2B862C74AEB}" type="sibTrans" cxnId="{9CD636F9-968B-2449-8724-0AC6BA7968A2}">
      <dgm:prSet/>
      <dgm:spPr/>
      <dgm:t>
        <a:bodyPr/>
        <a:lstStyle/>
        <a:p>
          <a:endParaRPr lang="fr-FR"/>
        </a:p>
      </dgm:t>
    </dgm:pt>
    <dgm:pt modelId="{9A36777A-7AF0-A141-9119-78251430729C}" type="pres">
      <dgm:prSet presAssocID="{C2C27CE4-ED75-F048-92B8-9B2875E79457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4C7DA806-2C9D-3B4A-AF3D-134633D3651C}" type="pres">
      <dgm:prSet presAssocID="{E2038450-E086-1246-88BF-00AA85C94D83}" presName="vertOne" presStyleCnt="0"/>
      <dgm:spPr/>
    </dgm:pt>
    <dgm:pt modelId="{28421B9C-8EC0-F849-AE87-4BA78A124851}" type="pres">
      <dgm:prSet presAssocID="{E2038450-E086-1246-88BF-00AA85C94D83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6992B255-0E4C-8540-B58C-40DB94A77CB8}" type="pres">
      <dgm:prSet presAssocID="{E2038450-E086-1246-88BF-00AA85C94D83}" presName="parTransOne" presStyleCnt="0"/>
      <dgm:spPr/>
    </dgm:pt>
    <dgm:pt modelId="{7B827654-D34E-9341-9957-9A186F38EFFB}" type="pres">
      <dgm:prSet presAssocID="{E2038450-E086-1246-88BF-00AA85C94D83}" presName="horzOne" presStyleCnt="0"/>
      <dgm:spPr/>
    </dgm:pt>
    <dgm:pt modelId="{F0EFFC5B-1692-0C42-B30A-77F40D2F5D82}" type="pres">
      <dgm:prSet presAssocID="{E0E96269-1E58-4C46-8EEF-1DBDEDD1D17A}" presName="vertTwo" presStyleCnt="0"/>
      <dgm:spPr/>
    </dgm:pt>
    <dgm:pt modelId="{5E3EB443-FBE0-C047-9F9C-B912A3D1B084}" type="pres">
      <dgm:prSet presAssocID="{E0E96269-1E58-4C46-8EEF-1DBDEDD1D17A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F8992EC6-236F-7545-A3A9-77E639EF97D9}" type="pres">
      <dgm:prSet presAssocID="{E0E96269-1E58-4C46-8EEF-1DBDEDD1D17A}" presName="parTransTwo" presStyleCnt="0"/>
      <dgm:spPr/>
    </dgm:pt>
    <dgm:pt modelId="{E350C02F-522F-BD41-AF99-04B8C743C826}" type="pres">
      <dgm:prSet presAssocID="{E0E96269-1E58-4C46-8EEF-1DBDEDD1D17A}" presName="horzTwo" presStyleCnt="0"/>
      <dgm:spPr/>
    </dgm:pt>
    <dgm:pt modelId="{4350A92C-2A07-C943-8692-D7D3BAD5EEC7}" type="pres">
      <dgm:prSet presAssocID="{3BAF73D1-D284-284B-9D6E-C42ADA89C6EC}" presName="vertThree" presStyleCnt="0"/>
      <dgm:spPr/>
    </dgm:pt>
    <dgm:pt modelId="{93CB4196-E05D-2544-8F9F-AEEA7C09FEA8}" type="pres">
      <dgm:prSet presAssocID="{3BAF73D1-D284-284B-9D6E-C42ADA89C6EC}" presName="txThree" presStyleLbl="node3" presStyleIdx="0" presStyleCnt="7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62EEC2C9-6F45-C64D-9520-F49A318AE1A5}" type="pres">
      <dgm:prSet presAssocID="{3BAF73D1-D284-284B-9D6E-C42ADA89C6EC}" presName="horzThree" presStyleCnt="0"/>
      <dgm:spPr/>
    </dgm:pt>
    <dgm:pt modelId="{029FEA8B-246D-694D-9A9C-5715ECD12BBA}" type="pres">
      <dgm:prSet presAssocID="{D8E76ED7-FFF7-AE4B-85C3-79DCC4A872DD}" presName="sibSpaceThree" presStyleCnt="0"/>
      <dgm:spPr/>
    </dgm:pt>
    <dgm:pt modelId="{A8A19B4A-A68A-E247-88D9-DB7327D7B8C5}" type="pres">
      <dgm:prSet presAssocID="{5B407426-62D8-1D4E-AF93-B1F0C18BA949}" presName="vertThree" presStyleCnt="0"/>
      <dgm:spPr/>
    </dgm:pt>
    <dgm:pt modelId="{B05953DA-BB17-A14D-B12E-E12A3A790CF0}" type="pres">
      <dgm:prSet presAssocID="{5B407426-62D8-1D4E-AF93-B1F0C18BA949}" presName="txThree" presStyleLbl="node3" presStyleIdx="1" presStyleCnt="7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C0ABF44D-D68A-3248-8C3D-4CF8ECA2CB86}" type="pres">
      <dgm:prSet presAssocID="{5B407426-62D8-1D4E-AF93-B1F0C18BA949}" presName="horzThree" presStyleCnt="0"/>
      <dgm:spPr/>
    </dgm:pt>
    <dgm:pt modelId="{08F8F792-ACDF-6A42-B8DA-92B9B723A0A9}" type="pres">
      <dgm:prSet presAssocID="{CBAD5800-C26D-C945-8D6C-62E003E8AF08}" presName="sibSpaceThree" presStyleCnt="0"/>
      <dgm:spPr/>
    </dgm:pt>
    <dgm:pt modelId="{B73391B7-AC21-0C42-B551-7C7C5FA6AEFE}" type="pres">
      <dgm:prSet presAssocID="{D14F353A-88CE-274E-9294-A36A9319C616}" presName="vertThree" presStyleCnt="0"/>
      <dgm:spPr/>
    </dgm:pt>
    <dgm:pt modelId="{F1D898E8-5226-8D4E-976F-1E3185AE315B}" type="pres">
      <dgm:prSet presAssocID="{D14F353A-88CE-274E-9294-A36A9319C616}" presName="txThree" presStyleLbl="node3" presStyleIdx="2" presStyleCnt="7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E25E959C-8AAE-DA4E-B468-4178631873BC}" type="pres">
      <dgm:prSet presAssocID="{D14F353A-88CE-274E-9294-A36A9319C616}" presName="horzThree" presStyleCnt="0"/>
      <dgm:spPr/>
    </dgm:pt>
    <dgm:pt modelId="{FE6E3364-7CB7-5E47-BA07-2541DD32906C}" type="pres">
      <dgm:prSet presAssocID="{EE769980-12CF-D04B-97CF-F131EF33BDB7}" presName="sibSpaceThree" presStyleCnt="0"/>
      <dgm:spPr/>
    </dgm:pt>
    <dgm:pt modelId="{EAD66C3A-B547-3849-A149-1D4F0C639D13}" type="pres">
      <dgm:prSet presAssocID="{A3E138B2-BD2B-EE49-B93F-DD71E76BC829}" presName="vertThree" presStyleCnt="0"/>
      <dgm:spPr/>
    </dgm:pt>
    <dgm:pt modelId="{05FD96AB-728C-0F48-9FA2-6843192C1AFC}" type="pres">
      <dgm:prSet presAssocID="{A3E138B2-BD2B-EE49-B93F-DD71E76BC829}" presName="txThree" presStyleLbl="node3" presStyleIdx="3" presStyleCnt="7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84C86FF4-AB0E-DC47-91DA-963A3529EB89}" type="pres">
      <dgm:prSet presAssocID="{A3E138B2-BD2B-EE49-B93F-DD71E76BC829}" presName="horzThree" presStyleCnt="0"/>
      <dgm:spPr/>
    </dgm:pt>
    <dgm:pt modelId="{A3A9909C-ACD1-EA49-87CE-E1878EFAC2AB}" type="pres">
      <dgm:prSet presAssocID="{9286E289-5E8B-5346-8984-2673CC8A3494}" presName="sibSpaceTwo" presStyleCnt="0"/>
      <dgm:spPr/>
    </dgm:pt>
    <dgm:pt modelId="{A626A778-9200-CD46-840D-3F9227EAF400}" type="pres">
      <dgm:prSet presAssocID="{E868EF17-25E5-0A46-877F-526A82D47C17}" presName="vertTwo" presStyleCnt="0"/>
      <dgm:spPr/>
    </dgm:pt>
    <dgm:pt modelId="{F48BDD6B-20F0-2646-AA63-39AC5D81A121}" type="pres">
      <dgm:prSet presAssocID="{E868EF17-25E5-0A46-877F-526A82D47C17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EFB19FCD-28F2-2B41-9614-905CE27A42CC}" type="pres">
      <dgm:prSet presAssocID="{E868EF17-25E5-0A46-877F-526A82D47C17}" presName="parTransTwo" presStyleCnt="0"/>
      <dgm:spPr/>
    </dgm:pt>
    <dgm:pt modelId="{FBACF94D-0A2F-5348-8C27-5A98E3CE28BD}" type="pres">
      <dgm:prSet presAssocID="{E868EF17-25E5-0A46-877F-526A82D47C17}" presName="horzTwo" presStyleCnt="0"/>
      <dgm:spPr/>
    </dgm:pt>
    <dgm:pt modelId="{00058B18-B912-CE43-8F9F-3445E8ACAE8E}" type="pres">
      <dgm:prSet presAssocID="{32EC9F67-BAC6-2446-BAFA-57EA3B977362}" presName="vertThree" presStyleCnt="0"/>
      <dgm:spPr/>
    </dgm:pt>
    <dgm:pt modelId="{8F8235CF-A995-5346-BC96-795DE20363EA}" type="pres">
      <dgm:prSet presAssocID="{32EC9F67-BAC6-2446-BAFA-57EA3B977362}" presName="txThree" presStyleLbl="node3" presStyleIdx="4" presStyleCnt="7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6F1332B4-58F0-3B42-A0DD-3FC0C37F19F2}" type="pres">
      <dgm:prSet presAssocID="{32EC9F67-BAC6-2446-BAFA-57EA3B977362}" presName="horzThree" presStyleCnt="0"/>
      <dgm:spPr/>
    </dgm:pt>
    <dgm:pt modelId="{B399F3C9-D20A-B94C-9788-574D82CC1721}" type="pres">
      <dgm:prSet presAssocID="{3DC72053-FD56-DE41-BA65-D2B862C74AEB}" presName="sibSpaceThree" presStyleCnt="0"/>
      <dgm:spPr/>
    </dgm:pt>
    <dgm:pt modelId="{63BDB3D8-F80D-5B4A-AADB-6A519C064628}" type="pres">
      <dgm:prSet presAssocID="{5F9003BF-19C0-1141-859B-71DCB0D505A2}" presName="vertThree" presStyleCnt="0"/>
      <dgm:spPr/>
    </dgm:pt>
    <dgm:pt modelId="{1B4FDD63-8E57-6E41-A8B6-3F1DD50A051A}" type="pres">
      <dgm:prSet presAssocID="{5F9003BF-19C0-1141-859B-71DCB0D505A2}" presName="txThree" presStyleLbl="node3" presStyleIdx="5" presStyleCnt="7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01FE70E0-8D03-FA40-B8FC-BDE34429971C}" type="pres">
      <dgm:prSet presAssocID="{5F9003BF-19C0-1141-859B-71DCB0D505A2}" presName="horzThree" presStyleCnt="0"/>
      <dgm:spPr/>
    </dgm:pt>
    <dgm:pt modelId="{CE836DA5-678E-1D42-B5DC-192D11299285}" type="pres">
      <dgm:prSet presAssocID="{2BB994E1-8163-224D-A3FC-C893C5286F9C}" presName="sibSpaceThree" presStyleCnt="0"/>
      <dgm:spPr/>
    </dgm:pt>
    <dgm:pt modelId="{EA044E30-5EA6-5544-AF69-90CE2CAEFED0}" type="pres">
      <dgm:prSet presAssocID="{1ED0E30B-31A3-5641-BFCD-BB41FB9E01F7}" presName="vertThree" presStyleCnt="0"/>
      <dgm:spPr/>
    </dgm:pt>
    <dgm:pt modelId="{0F19A33B-FBE9-294A-AA1E-481A179EF781}" type="pres">
      <dgm:prSet presAssocID="{1ED0E30B-31A3-5641-BFCD-BB41FB9E01F7}" presName="txThree" presStyleLbl="node3" presStyleIdx="6" presStyleCnt="7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E0B375AF-4336-C74C-8521-741382F53791}" type="pres">
      <dgm:prSet presAssocID="{1ED0E30B-31A3-5641-BFCD-BB41FB9E01F7}" presName="horzThree" presStyleCnt="0"/>
      <dgm:spPr/>
    </dgm:pt>
  </dgm:ptLst>
  <dgm:cxnLst>
    <dgm:cxn modelId="{56F1F747-423D-F742-828D-09D22B1E0B3E}" type="presOf" srcId="{5F9003BF-19C0-1141-859B-71DCB0D505A2}" destId="{1B4FDD63-8E57-6E41-A8B6-3F1DD50A051A}" srcOrd="0" destOrd="0" presId="urn:microsoft.com/office/officeart/2005/8/layout/hierarchy4"/>
    <dgm:cxn modelId="{EBAD76A3-6E1B-ED40-932E-C18D23B7CD04}" srcId="{E2038450-E086-1246-88BF-00AA85C94D83}" destId="{E0E96269-1E58-4C46-8EEF-1DBDEDD1D17A}" srcOrd="0" destOrd="0" parTransId="{E41F02C1-7738-F048-A4F2-9D4374B395E9}" sibTransId="{9286E289-5E8B-5346-8984-2673CC8A3494}"/>
    <dgm:cxn modelId="{0CD689F2-C75A-EC42-A739-A28962C4D49C}" type="presOf" srcId="{3BAF73D1-D284-284B-9D6E-C42ADA89C6EC}" destId="{93CB4196-E05D-2544-8F9F-AEEA7C09FEA8}" srcOrd="0" destOrd="0" presId="urn:microsoft.com/office/officeart/2005/8/layout/hierarchy4"/>
    <dgm:cxn modelId="{55684E9C-A585-4540-8D5C-766219F07A91}" srcId="{E0E96269-1E58-4C46-8EEF-1DBDEDD1D17A}" destId="{A3E138B2-BD2B-EE49-B93F-DD71E76BC829}" srcOrd="3" destOrd="0" parTransId="{B876AAD5-C8D2-1B49-B3AC-B29182A03719}" sibTransId="{9059C00A-8C0A-BB49-A65F-014CA27ED297}"/>
    <dgm:cxn modelId="{274F615F-5C45-2549-B4DD-4DA9149DC79A}" srcId="{E2038450-E086-1246-88BF-00AA85C94D83}" destId="{E868EF17-25E5-0A46-877F-526A82D47C17}" srcOrd="1" destOrd="0" parTransId="{56C194D0-AEEC-674D-9582-916D814E97B9}" sibTransId="{8FF4527B-2CBB-3849-9AA6-CF4028F6D906}"/>
    <dgm:cxn modelId="{2706ADF1-895E-2540-9A13-2F33E2B088D2}" type="presOf" srcId="{1ED0E30B-31A3-5641-BFCD-BB41FB9E01F7}" destId="{0F19A33B-FBE9-294A-AA1E-481A179EF781}" srcOrd="0" destOrd="0" presId="urn:microsoft.com/office/officeart/2005/8/layout/hierarchy4"/>
    <dgm:cxn modelId="{748E476E-3BA5-2E4E-A87D-64E7E4DC4A6D}" srcId="{E0E96269-1E58-4C46-8EEF-1DBDEDD1D17A}" destId="{D14F353A-88CE-274E-9294-A36A9319C616}" srcOrd="2" destOrd="0" parTransId="{5F371AF3-3FD8-0D41-9296-E091F3057B06}" sibTransId="{EE769980-12CF-D04B-97CF-F131EF33BDB7}"/>
    <dgm:cxn modelId="{AD8BB7A4-08C3-2645-ACD1-924CD98BEE73}" type="presOf" srcId="{A3E138B2-BD2B-EE49-B93F-DD71E76BC829}" destId="{05FD96AB-728C-0F48-9FA2-6843192C1AFC}" srcOrd="0" destOrd="0" presId="urn:microsoft.com/office/officeart/2005/8/layout/hierarchy4"/>
    <dgm:cxn modelId="{EB4C0A56-B273-0044-A4EC-067F314BA170}" srcId="{E868EF17-25E5-0A46-877F-526A82D47C17}" destId="{1ED0E30B-31A3-5641-BFCD-BB41FB9E01F7}" srcOrd="2" destOrd="0" parTransId="{CC99C019-1097-3A47-A2AD-BC23F94FB516}" sibTransId="{F12A2AD1-1311-F34F-ABC0-56FA2BC1F6E5}"/>
    <dgm:cxn modelId="{49B0BD43-7C47-AF40-913E-6C1FE59FC125}" srcId="{C2C27CE4-ED75-F048-92B8-9B2875E79457}" destId="{E2038450-E086-1246-88BF-00AA85C94D83}" srcOrd="0" destOrd="0" parTransId="{9BBB3A91-83E8-E546-BB36-DF6F4BB94B94}" sibTransId="{A1CD90EB-79EB-CD4F-A461-AAD83D1A0029}"/>
    <dgm:cxn modelId="{3313F725-1F82-4E40-B16B-91AEC1528A35}" type="presOf" srcId="{E2038450-E086-1246-88BF-00AA85C94D83}" destId="{28421B9C-8EC0-F849-AE87-4BA78A124851}" srcOrd="0" destOrd="0" presId="urn:microsoft.com/office/officeart/2005/8/layout/hierarchy4"/>
    <dgm:cxn modelId="{EC14575D-496F-F24C-971F-1BD0B437288F}" srcId="{E868EF17-25E5-0A46-877F-526A82D47C17}" destId="{5F9003BF-19C0-1141-859B-71DCB0D505A2}" srcOrd="1" destOrd="0" parTransId="{F37E5E8B-8D2B-B349-AF52-4CD171C3297F}" sibTransId="{2BB994E1-8163-224D-A3FC-C893C5286F9C}"/>
    <dgm:cxn modelId="{9CD636F9-968B-2449-8724-0AC6BA7968A2}" srcId="{E868EF17-25E5-0A46-877F-526A82D47C17}" destId="{32EC9F67-BAC6-2446-BAFA-57EA3B977362}" srcOrd="0" destOrd="0" parTransId="{3893B523-18BB-DA46-8102-84D1352E3797}" sibTransId="{3DC72053-FD56-DE41-BA65-D2B862C74AEB}"/>
    <dgm:cxn modelId="{9562DD46-3783-A14F-84B8-6082B132CADF}" type="presOf" srcId="{5B407426-62D8-1D4E-AF93-B1F0C18BA949}" destId="{B05953DA-BB17-A14D-B12E-E12A3A790CF0}" srcOrd="0" destOrd="0" presId="urn:microsoft.com/office/officeart/2005/8/layout/hierarchy4"/>
    <dgm:cxn modelId="{1632F512-2619-A548-B1C5-BD92668A5BF4}" srcId="{E0E96269-1E58-4C46-8EEF-1DBDEDD1D17A}" destId="{5B407426-62D8-1D4E-AF93-B1F0C18BA949}" srcOrd="1" destOrd="0" parTransId="{51A9D3F4-E913-EA41-A69F-85702CC41803}" sibTransId="{CBAD5800-C26D-C945-8D6C-62E003E8AF08}"/>
    <dgm:cxn modelId="{CDF16A42-3188-8C4B-8CE3-E882B8284F21}" type="presOf" srcId="{E868EF17-25E5-0A46-877F-526A82D47C17}" destId="{F48BDD6B-20F0-2646-AA63-39AC5D81A121}" srcOrd="0" destOrd="0" presId="urn:microsoft.com/office/officeart/2005/8/layout/hierarchy4"/>
    <dgm:cxn modelId="{0B3D17A7-08CA-954E-96FD-E038E52EF99A}" type="presOf" srcId="{C2C27CE4-ED75-F048-92B8-9B2875E79457}" destId="{9A36777A-7AF0-A141-9119-78251430729C}" srcOrd="0" destOrd="0" presId="urn:microsoft.com/office/officeart/2005/8/layout/hierarchy4"/>
    <dgm:cxn modelId="{0631C263-461B-9F43-92B1-7AF285E396A0}" type="presOf" srcId="{E0E96269-1E58-4C46-8EEF-1DBDEDD1D17A}" destId="{5E3EB443-FBE0-C047-9F9C-B912A3D1B084}" srcOrd="0" destOrd="0" presId="urn:microsoft.com/office/officeart/2005/8/layout/hierarchy4"/>
    <dgm:cxn modelId="{09F3B9E7-D803-DA43-A339-3B525C300766}" type="presOf" srcId="{32EC9F67-BAC6-2446-BAFA-57EA3B977362}" destId="{8F8235CF-A995-5346-BC96-795DE20363EA}" srcOrd="0" destOrd="0" presId="urn:microsoft.com/office/officeart/2005/8/layout/hierarchy4"/>
    <dgm:cxn modelId="{E3F85C5D-9CF9-AD48-AF04-0EBAD06C32A4}" type="presOf" srcId="{D14F353A-88CE-274E-9294-A36A9319C616}" destId="{F1D898E8-5226-8D4E-976F-1E3185AE315B}" srcOrd="0" destOrd="0" presId="urn:microsoft.com/office/officeart/2005/8/layout/hierarchy4"/>
    <dgm:cxn modelId="{5F053B1D-337E-9A4C-B743-DF2D99093762}" srcId="{E0E96269-1E58-4C46-8EEF-1DBDEDD1D17A}" destId="{3BAF73D1-D284-284B-9D6E-C42ADA89C6EC}" srcOrd="0" destOrd="0" parTransId="{3799FB9C-93EB-6A48-8000-BF20C089F1AD}" sibTransId="{D8E76ED7-FFF7-AE4B-85C3-79DCC4A872DD}"/>
    <dgm:cxn modelId="{D50318DC-E3C1-D542-8F02-B63E4D4B8D0F}" type="presParOf" srcId="{9A36777A-7AF0-A141-9119-78251430729C}" destId="{4C7DA806-2C9D-3B4A-AF3D-134633D3651C}" srcOrd="0" destOrd="0" presId="urn:microsoft.com/office/officeart/2005/8/layout/hierarchy4"/>
    <dgm:cxn modelId="{252126B4-8E4D-8845-AF9A-D6560B5C28CD}" type="presParOf" srcId="{4C7DA806-2C9D-3B4A-AF3D-134633D3651C}" destId="{28421B9C-8EC0-F849-AE87-4BA78A124851}" srcOrd="0" destOrd="0" presId="urn:microsoft.com/office/officeart/2005/8/layout/hierarchy4"/>
    <dgm:cxn modelId="{8DC737F2-0EDE-D643-86AD-D753A4DD949B}" type="presParOf" srcId="{4C7DA806-2C9D-3B4A-AF3D-134633D3651C}" destId="{6992B255-0E4C-8540-B58C-40DB94A77CB8}" srcOrd="1" destOrd="0" presId="urn:microsoft.com/office/officeart/2005/8/layout/hierarchy4"/>
    <dgm:cxn modelId="{0CA2B1DA-5D79-864E-8725-9E15D644E076}" type="presParOf" srcId="{4C7DA806-2C9D-3B4A-AF3D-134633D3651C}" destId="{7B827654-D34E-9341-9957-9A186F38EFFB}" srcOrd="2" destOrd="0" presId="urn:microsoft.com/office/officeart/2005/8/layout/hierarchy4"/>
    <dgm:cxn modelId="{C626AF35-A92D-4145-B4D2-B532C7E6B95B}" type="presParOf" srcId="{7B827654-D34E-9341-9957-9A186F38EFFB}" destId="{F0EFFC5B-1692-0C42-B30A-77F40D2F5D82}" srcOrd="0" destOrd="0" presId="urn:microsoft.com/office/officeart/2005/8/layout/hierarchy4"/>
    <dgm:cxn modelId="{9984BAB7-C8B7-8843-B630-828CC3778E28}" type="presParOf" srcId="{F0EFFC5B-1692-0C42-B30A-77F40D2F5D82}" destId="{5E3EB443-FBE0-C047-9F9C-B912A3D1B084}" srcOrd="0" destOrd="0" presId="urn:microsoft.com/office/officeart/2005/8/layout/hierarchy4"/>
    <dgm:cxn modelId="{556CE68E-01A0-2941-AE8D-3608E72C65DD}" type="presParOf" srcId="{F0EFFC5B-1692-0C42-B30A-77F40D2F5D82}" destId="{F8992EC6-236F-7545-A3A9-77E639EF97D9}" srcOrd="1" destOrd="0" presId="urn:microsoft.com/office/officeart/2005/8/layout/hierarchy4"/>
    <dgm:cxn modelId="{F6E419B3-579E-1B47-A276-401FB7991DAC}" type="presParOf" srcId="{F0EFFC5B-1692-0C42-B30A-77F40D2F5D82}" destId="{E350C02F-522F-BD41-AF99-04B8C743C826}" srcOrd="2" destOrd="0" presId="urn:microsoft.com/office/officeart/2005/8/layout/hierarchy4"/>
    <dgm:cxn modelId="{54E6BC5F-A621-7F4A-AD38-6C269DC1C283}" type="presParOf" srcId="{E350C02F-522F-BD41-AF99-04B8C743C826}" destId="{4350A92C-2A07-C943-8692-D7D3BAD5EEC7}" srcOrd="0" destOrd="0" presId="urn:microsoft.com/office/officeart/2005/8/layout/hierarchy4"/>
    <dgm:cxn modelId="{637501ED-5774-7349-B817-F056A3FA8133}" type="presParOf" srcId="{4350A92C-2A07-C943-8692-D7D3BAD5EEC7}" destId="{93CB4196-E05D-2544-8F9F-AEEA7C09FEA8}" srcOrd="0" destOrd="0" presId="urn:microsoft.com/office/officeart/2005/8/layout/hierarchy4"/>
    <dgm:cxn modelId="{78DB76EC-B6D4-5442-B676-A5688157E69D}" type="presParOf" srcId="{4350A92C-2A07-C943-8692-D7D3BAD5EEC7}" destId="{62EEC2C9-6F45-C64D-9520-F49A318AE1A5}" srcOrd="1" destOrd="0" presId="urn:microsoft.com/office/officeart/2005/8/layout/hierarchy4"/>
    <dgm:cxn modelId="{8AF35821-B3D7-9345-A266-663FC0944889}" type="presParOf" srcId="{E350C02F-522F-BD41-AF99-04B8C743C826}" destId="{029FEA8B-246D-694D-9A9C-5715ECD12BBA}" srcOrd="1" destOrd="0" presId="urn:microsoft.com/office/officeart/2005/8/layout/hierarchy4"/>
    <dgm:cxn modelId="{3FE01F74-6B01-6449-9CD1-1509721FDA54}" type="presParOf" srcId="{E350C02F-522F-BD41-AF99-04B8C743C826}" destId="{A8A19B4A-A68A-E247-88D9-DB7327D7B8C5}" srcOrd="2" destOrd="0" presId="urn:microsoft.com/office/officeart/2005/8/layout/hierarchy4"/>
    <dgm:cxn modelId="{16A1DE74-A27A-B949-B5F5-5D849643D08C}" type="presParOf" srcId="{A8A19B4A-A68A-E247-88D9-DB7327D7B8C5}" destId="{B05953DA-BB17-A14D-B12E-E12A3A790CF0}" srcOrd="0" destOrd="0" presId="urn:microsoft.com/office/officeart/2005/8/layout/hierarchy4"/>
    <dgm:cxn modelId="{ABB4DA49-4060-024B-9B84-CF4E35A28BC9}" type="presParOf" srcId="{A8A19B4A-A68A-E247-88D9-DB7327D7B8C5}" destId="{C0ABF44D-D68A-3248-8C3D-4CF8ECA2CB86}" srcOrd="1" destOrd="0" presId="urn:microsoft.com/office/officeart/2005/8/layout/hierarchy4"/>
    <dgm:cxn modelId="{1063586A-4F14-D148-8EA0-137662BA5DA3}" type="presParOf" srcId="{E350C02F-522F-BD41-AF99-04B8C743C826}" destId="{08F8F792-ACDF-6A42-B8DA-92B9B723A0A9}" srcOrd="3" destOrd="0" presId="urn:microsoft.com/office/officeart/2005/8/layout/hierarchy4"/>
    <dgm:cxn modelId="{A530CB79-500C-AB4F-88BA-97F9386369B8}" type="presParOf" srcId="{E350C02F-522F-BD41-AF99-04B8C743C826}" destId="{B73391B7-AC21-0C42-B551-7C7C5FA6AEFE}" srcOrd="4" destOrd="0" presId="urn:microsoft.com/office/officeart/2005/8/layout/hierarchy4"/>
    <dgm:cxn modelId="{DC214A53-32DE-4B44-8C3E-43BC4E34241A}" type="presParOf" srcId="{B73391B7-AC21-0C42-B551-7C7C5FA6AEFE}" destId="{F1D898E8-5226-8D4E-976F-1E3185AE315B}" srcOrd="0" destOrd="0" presId="urn:microsoft.com/office/officeart/2005/8/layout/hierarchy4"/>
    <dgm:cxn modelId="{6BF268E4-ECBF-B241-979B-32186728D962}" type="presParOf" srcId="{B73391B7-AC21-0C42-B551-7C7C5FA6AEFE}" destId="{E25E959C-8AAE-DA4E-B468-4178631873BC}" srcOrd="1" destOrd="0" presId="urn:microsoft.com/office/officeart/2005/8/layout/hierarchy4"/>
    <dgm:cxn modelId="{0BAC135D-819C-C349-9A80-C883E6484927}" type="presParOf" srcId="{E350C02F-522F-BD41-AF99-04B8C743C826}" destId="{FE6E3364-7CB7-5E47-BA07-2541DD32906C}" srcOrd="5" destOrd="0" presId="urn:microsoft.com/office/officeart/2005/8/layout/hierarchy4"/>
    <dgm:cxn modelId="{4DB871CD-C89E-D241-B458-C09C653AEC31}" type="presParOf" srcId="{E350C02F-522F-BD41-AF99-04B8C743C826}" destId="{EAD66C3A-B547-3849-A149-1D4F0C639D13}" srcOrd="6" destOrd="0" presId="urn:microsoft.com/office/officeart/2005/8/layout/hierarchy4"/>
    <dgm:cxn modelId="{738891AA-D7D9-1542-8303-85B15F1F8116}" type="presParOf" srcId="{EAD66C3A-B547-3849-A149-1D4F0C639D13}" destId="{05FD96AB-728C-0F48-9FA2-6843192C1AFC}" srcOrd="0" destOrd="0" presId="urn:microsoft.com/office/officeart/2005/8/layout/hierarchy4"/>
    <dgm:cxn modelId="{4874A674-10E0-A24D-9AEE-A4D087AA57AA}" type="presParOf" srcId="{EAD66C3A-B547-3849-A149-1D4F0C639D13}" destId="{84C86FF4-AB0E-DC47-91DA-963A3529EB89}" srcOrd="1" destOrd="0" presId="urn:microsoft.com/office/officeart/2005/8/layout/hierarchy4"/>
    <dgm:cxn modelId="{A34F3918-611A-0B4B-BF51-E6244583C179}" type="presParOf" srcId="{7B827654-D34E-9341-9957-9A186F38EFFB}" destId="{A3A9909C-ACD1-EA49-87CE-E1878EFAC2AB}" srcOrd="1" destOrd="0" presId="urn:microsoft.com/office/officeart/2005/8/layout/hierarchy4"/>
    <dgm:cxn modelId="{AB6A130F-EF32-3C43-9704-EA030137B386}" type="presParOf" srcId="{7B827654-D34E-9341-9957-9A186F38EFFB}" destId="{A626A778-9200-CD46-840D-3F9227EAF400}" srcOrd="2" destOrd="0" presId="urn:microsoft.com/office/officeart/2005/8/layout/hierarchy4"/>
    <dgm:cxn modelId="{A505F87D-F482-FD4A-B432-CFCE17E2241F}" type="presParOf" srcId="{A626A778-9200-CD46-840D-3F9227EAF400}" destId="{F48BDD6B-20F0-2646-AA63-39AC5D81A121}" srcOrd="0" destOrd="0" presId="urn:microsoft.com/office/officeart/2005/8/layout/hierarchy4"/>
    <dgm:cxn modelId="{16CB55EE-6D31-A44D-81C0-ADB6A2A67339}" type="presParOf" srcId="{A626A778-9200-CD46-840D-3F9227EAF400}" destId="{EFB19FCD-28F2-2B41-9614-905CE27A42CC}" srcOrd="1" destOrd="0" presId="urn:microsoft.com/office/officeart/2005/8/layout/hierarchy4"/>
    <dgm:cxn modelId="{2D061D8E-0449-144D-89D8-64C98D0F83EC}" type="presParOf" srcId="{A626A778-9200-CD46-840D-3F9227EAF400}" destId="{FBACF94D-0A2F-5348-8C27-5A98E3CE28BD}" srcOrd="2" destOrd="0" presId="urn:microsoft.com/office/officeart/2005/8/layout/hierarchy4"/>
    <dgm:cxn modelId="{221785A6-D89E-3C4D-9E97-57F981B5DC3F}" type="presParOf" srcId="{FBACF94D-0A2F-5348-8C27-5A98E3CE28BD}" destId="{00058B18-B912-CE43-8F9F-3445E8ACAE8E}" srcOrd="0" destOrd="0" presId="urn:microsoft.com/office/officeart/2005/8/layout/hierarchy4"/>
    <dgm:cxn modelId="{65BFC477-EEFC-E74D-B58C-755C51EEC544}" type="presParOf" srcId="{00058B18-B912-CE43-8F9F-3445E8ACAE8E}" destId="{8F8235CF-A995-5346-BC96-795DE20363EA}" srcOrd="0" destOrd="0" presId="urn:microsoft.com/office/officeart/2005/8/layout/hierarchy4"/>
    <dgm:cxn modelId="{EFD93E56-C4AF-134B-BBF2-3B8C08E97396}" type="presParOf" srcId="{00058B18-B912-CE43-8F9F-3445E8ACAE8E}" destId="{6F1332B4-58F0-3B42-A0DD-3FC0C37F19F2}" srcOrd="1" destOrd="0" presId="urn:microsoft.com/office/officeart/2005/8/layout/hierarchy4"/>
    <dgm:cxn modelId="{E926E2F7-015B-F745-8D32-36FC9E9ED24A}" type="presParOf" srcId="{FBACF94D-0A2F-5348-8C27-5A98E3CE28BD}" destId="{B399F3C9-D20A-B94C-9788-574D82CC1721}" srcOrd="1" destOrd="0" presId="urn:microsoft.com/office/officeart/2005/8/layout/hierarchy4"/>
    <dgm:cxn modelId="{290CADE4-CF1B-C745-8510-86AA0A641445}" type="presParOf" srcId="{FBACF94D-0A2F-5348-8C27-5A98E3CE28BD}" destId="{63BDB3D8-F80D-5B4A-AADB-6A519C064628}" srcOrd="2" destOrd="0" presId="urn:microsoft.com/office/officeart/2005/8/layout/hierarchy4"/>
    <dgm:cxn modelId="{8964F17A-7BD5-7248-91A3-90C7CBEE24BC}" type="presParOf" srcId="{63BDB3D8-F80D-5B4A-AADB-6A519C064628}" destId="{1B4FDD63-8E57-6E41-A8B6-3F1DD50A051A}" srcOrd="0" destOrd="0" presId="urn:microsoft.com/office/officeart/2005/8/layout/hierarchy4"/>
    <dgm:cxn modelId="{40C6B77D-2BBA-2645-A03E-7548B75AB18D}" type="presParOf" srcId="{63BDB3D8-F80D-5B4A-AADB-6A519C064628}" destId="{01FE70E0-8D03-FA40-B8FC-BDE34429971C}" srcOrd="1" destOrd="0" presId="urn:microsoft.com/office/officeart/2005/8/layout/hierarchy4"/>
    <dgm:cxn modelId="{3F677759-A838-C149-A3D8-F1E93D683E46}" type="presParOf" srcId="{FBACF94D-0A2F-5348-8C27-5A98E3CE28BD}" destId="{CE836DA5-678E-1D42-B5DC-192D11299285}" srcOrd="3" destOrd="0" presId="urn:microsoft.com/office/officeart/2005/8/layout/hierarchy4"/>
    <dgm:cxn modelId="{7A06AAE1-FB0D-0D4A-9DE4-A8B3BC3F1B23}" type="presParOf" srcId="{FBACF94D-0A2F-5348-8C27-5A98E3CE28BD}" destId="{EA044E30-5EA6-5544-AF69-90CE2CAEFED0}" srcOrd="4" destOrd="0" presId="urn:microsoft.com/office/officeart/2005/8/layout/hierarchy4"/>
    <dgm:cxn modelId="{50B61105-8890-8149-9885-168C4F1B438F}" type="presParOf" srcId="{EA044E30-5EA6-5544-AF69-90CE2CAEFED0}" destId="{0F19A33B-FBE9-294A-AA1E-481A179EF781}" srcOrd="0" destOrd="0" presId="urn:microsoft.com/office/officeart/2005/8/layout/hierarchy4"/>
    <dgm:cxn modelId="{28080A5B-C9B1-494C-84C6-3E2571CBEE50}" type="presParOf" srcId="{EA044E30-5EA6-5544-AF69-90CE2CAEFED0}" destId="{E0B375AF-4336-C74C-8521-741382F53791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2C27CE4-ED75-F048-92B8-9B2875E79457}" type="doc">
      <dgm:prSet loTypeId="urn:microsoft.com/office/officeart/2005/8/layout/hierarchy4" loCatId="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E2038450-E086-1246-88BF-00AA85C94D83}">
      <dgm:prSet/>
      <dgm:spPr/>
      <dgm:t>
        <a:bodyPr/>
        <a:lstStyle/>
        <a:p>
          <a:pPr rtl="0"/>
          <a:r>
            <a:rPr lang="fr-FR" dirty="0" smtClean="0"/>
            <a:t>DELIVRER &amp; SUPPORTER</a:t>
          </a:r>
          <a:endParaRPr lang="fr-FR" dirty="0"/>
        </a:p>
      </dgm:t>
    </dgm:pt>
    <dgm:pt modelId="{9BBB3A91-83E8-E546-BB36-DF6F4BB94B94}" type="parTrans" cxnId="{49B0BD43-7C47-AF40-913E-6C1FE59FC125}">
      <dgm:prSet/>
      <dgm:spPr/>
      <dgm:t>
        <a:bodyPr/>
        <a:lstStyle/>
        <a:p>
          <a:endParaRPr lang="fr-FR"/>
        </a:p>
      </dgm:t>
    </dgm:pt>
    <dgm:pt modelId="{A1CD90EB-79EB-CD4F-A461-AAD83D1A0029}" type="sibTrans" cxnId="{49B0BD43-7C47-AF40-913E-6C1FE59FC125}">
      <dgm:prSet/>
      <dgm:spPr/>
      <dgm:t>
        <a:bodyPr/>
        <a:lstStyle/>
        <a:p>
          <a:endParaRPr lang="fr-FR"/>
        </a:p>
      </dgm:t>
    </dgm:pt>
    <dgm:pt modelId="{E0E96269-1E58-4C46-8EEF-1DBDEDD1D17A}">
      <dgm:prSet custT="1"/>
      <dgm:spPr/>
      <dgm:t>
        <a:bodyPr/>
        <a:lstStyle/>
        <a:p>
          <a:pPr rtl="0"/>
          <a:r>
            <a:rPr lang="fr-FR" sz="1400" dirty="0" smtClean="0"/>
            <a:t>5.Gérer les problèmes</a:t>
          </a:r>
          <a:endParaRPr lang="fr-FR" sz="1400" dirty="0"/>
        </a:p>
      </dgm:t>
    </dgm:pt>
    <dgm:pt modelId="{E41F02C1-7738-F048-A4F2-9D4374B395E9}" type="parTrans" cxnId="{EBAD76A3-6E1B-ED40-932E-C18D23B7CD04}">
      <dgm:prSet/>
      <dgm:spPr/>
      <dgm:t>
        <a:bodyPr/>
        <a:lstStyle/>
        <a:p>
          <a:endParaRPr lang="fr-FR"/>
        </a:p>
      </dgm:t>
    </dgm:pt>
    <dgm:pt modelId="{9286E289-5E8B-5346-8984-2673CC8A3494}" type="sibTrans" cxnId="{EBAD76A3-6E1B-ED40-932E-C18D23B7CD04}">
      <dgm:prSet/>
      <dgm:spPr/>
      <dgm:t>
        <a:bodyPr/>
        <a:lstStyle/>
        <a:p>
          <a:endParaRPr lang="fr-FR"/>
        </a:p>
      </dgm:t>
    </dgm:pt>
    <dgm:pt modelId="{3BAF73D1-D284-284B-9D6E-C42ADA89C6EC}">
      <dgm:prSet custT="1"/>
      <dgm:spPr/>
      <dgm:t>
        <a:bodyPr/>
        <a:lstStyle/>
        <a:p>
          <a:pPr rtl="0"/>
          <a:r>
            <a:rPr lang="fr-FR" sz="1400" dirty="0" smtClean="0"/>
            <a:t>Identifier et classer les problèmes</a:t>
          </a:r>
          <a:endParaRPr lang="fr-FR" sz="1400" dirty="0"/>
        </a:p>
      </dgm:t>
    </dgm:pt>
    <dgm:pt modelId="{3799FB9C-93EB-6A48-8000-BF20C089F1AD}" type="parTrans" cxnId="{5F053B1D-337E-9A4C-B743-DF2D99093762}">
      <dgm:prSet/>
      <dgm:spPr/>
      <dgm:t>
        <a:bodyPr/>
        <a:lstStyle/>
        <a:p>
          <a:endParaRPr lang="fr-FR"/>
        </a:p>
      </dgm:t>
    </dgm:pt>
    <dgm:pt modelId="{D8E76ED7-FFF7-AE4B-85C3-79DCC4A872DD}" type="sibTrans" cxnId="{5F053B1D-337E-9A4C-B743-DF2D99093762}">
      <dgm:prSet/>
      <dgm:spPr/>
      <dgm:t>
        <a:bodyPr/>
        <a:lstStyle/>
        <a:p>
          <a:endParaRPr lang="fr-FR"/>
        </a:p>
      </dgm:t>
    </dgm:pt>
    <dgm:pt modelId="{5B407426-62D8-1D4E-AF93-B1F0C18BA949}">
      <dgm:prSet custT="1"/>
      <dgm:spPr/>
      <dgm:t>
        <a:bodyPr/>
        <a:lstStyle/>
        <a:p>
          <a:pPr rtl="0"/>
          <a:r>
            <a:rPr lang="fr-FR" sz="1400" dirty="0" smtClean="0"/>
            <a:t>Effectuer les analyses causales</a:t>
          </a:r>
          <a:endParaRPr lang="fr-FR" sz="1400" dirty="0"/>
        </a:p>
      </dgm:t>
    </dgm:pt>
    <dgm:pt modelId="{51A9D3F4-E913-EA41-A69F-85702CC41803}" type="parTrans" cxnId="{1632F512-2619-A548-B1C5-BD92668A5BF4}">
      <dgm:prSet/>
      <dgm:spPr/>
      <dgm:t>
        <a:bodyPr/>
        <a:lstStyle/>
        <a:p>
          <a:endParaRPr lang="fr-FR"/>
        </a:p>
      </dgm:t>
    </dgm:pt>
    <dgm:pt modelId="{CBAD5800-C26D-C945-8D6C-62E003E8AF08}" type="sibTrans" cxnId="{1632F512-2619-A548-B1C5-BD92668A5BF4}">
      <dgm:prSet/>
      <dgm:spPr/>
      <dgm:t>
        <a:bodyPr/>
        <a:lstStyle/>
        <a:p>
          <a:endParaRPr lang="fr-FR"/>
        </a:p>
      </dgm:t>
    </dgm:pt>
    <dgm:pt modelId="{D14F353A-88CE-274E-9294-A36A9319C616}">
      <dgm:prSet custT="1"/>
      <dgm:spPr/>
      <dgm:t>
        <a:bodyPr/>
        <a:lstStyle/>
        <a:p>
          <a:pPr rtl="0"/>
          <a:r>
            <a:rPr lang="fr-FR" sz="1400" dirty="0" smtClean="0"/>
            <a:t>Passer en revue les problèmes</a:t>
          </a:r>
          <a:endParaRPr lang="fr-FR" sz="1400" dirty="0"/>
        </a:p>
      </dgm:t>
    </dgm:pt>
    <dgm:pt modelId="{5F371AF3-3FD8-0D41-9296-E091F3057B06}" type="parTrans" cxnId="{748E476E-3BA5-2E4E-A87D-64E7E4DC4A6D}">
      <dgm:prSet/>
      <dgm:spPr/>
      <dgm:t>
        <a:bodyPr/>
        <a:lstStyle/>
        <a:p>
          <a:endParaRPr lang="fr-FR"/>
        </a:p>
      </dgm:t>
    </dgm:pt>
    <dgm:pt modelId="{EE769980-12CF-D04B-97CF-F131EF33BDB7}" type="sibTrans" cxnId="{748E476E-3BA5-2E4E-A87D-64E7E4DC4A6D}">
      <dgm:prSet/>
      <dgm:spPr/>
      <dgm:t>
        <a:bodyPr/>
        <a:lstStyle/>
        <a:p>
          <a:endParaRPr lang="fr-FR"/>
        </a:p>
      </dgm:t>
    </dgm:pt>
    <dgm:pt modelId="{A3E138B2-BD2B-EE49-B93F-DD71E76BC829}">
      <dgm:prSet custT="1"/>
      <dgm:spPr/>
      <dgm:t>
        <a:bodyPr/>
        <a:lstStyle/>
        <a:p>
          <a:pPr rtl="0"/>
          <a:r>
            <a:rPr lang="fr-FR" sz="1400" dirty="0" smtClean="0"/>
            <a:t>Alimenter le référentiel des problèmes</a:t>
          </a:r>
          <a:endParaRPr lang="fr-FR" sz="1400" dirty="0"/>
        </a:p>
      </dgm:t>
    </dgm:pt>
    <dgm:pt modelId="{B876AAD5-C8D2-1B49-B3AC-B29182A03719}" type="parTrans" cxnId="{55684E9C-A585-4540-8D5C-766219F07A91}">
      <dgm:prSet/>
      <dgm:spPr/>
      <dgm:t>
        <a:bodyPr/>
        <a:lstStyle/>
        <a:p>
          <a:endParaRPr lang="fr-FR"/>
        </a:p>
      </dgm:t>
    </dgm:pt>
    <dgm:pt modelId="{9059C00A-8C0A-BB49-A65F-014CA27ED297}" type="sibTrans" cxnId="{55684E9C-A585-4540-8D5C-766219F07A91}">
      <dgm:prSet/>
      <dgm:spPr/>
      <dgm:t>
        <a:bodyPr/>
        <a:lstStyle/>
        <a:p>
          <a:endParaRPr lang="fr-FR"/>
        </a:p>
      </dgm:t>
    </dgm:pt>
    <dgm:pt modelId="{E868EF17-25E5-0A46-877F-526A82D47C17}">
      <dgm:prSet custT="1"/>
      <dgm:spPr/>
      <dgm:t>
        <a:bodyPr/>
        <a:lstStyle/>
        <a:p>
          <a:pPr rtl="0"/>
          <a:r>
            <a:rPr lang="fr-FR" sz="1400" dirty="0" smtClean="0"/>
            <a:t>6.Gérer les données</a:t>
          </a:r>
          <a:endParaRPr lang="fr-FR" sz="1400" dirty="0"/>
        </a:p>
      </dgm:t>
    </dgm:pt>
    <dgm:pt modelId="{56C194D0-AEEC-674D-9582-916D814E97B9}" type="parTrans" cxnId="{274F615F-5C45-2549-B4DD-4DA9149DC79A}">
      <dgm:prSet/>
      <dgm:spPr/>
      <dgm:t>
        <a:bodyPr/>
        <a:lstStyle/>
        <a:p>
          <a:endParaRPr lang="fr-FR"/>
        </a:p>
      </dgm:t>
    </dgm:pt>
    <dgm:pt modelId="{8FF4527B-2CBB-3849-9AA6-CF4028F6D906}" type="sibTrans" cxnId="{274F615F-5C45-2549-B4DD-4DA9149DC79A}">
      <dgm:prSet/>
      <dgm:spPr/>
      <dgm:t>
        <a:bodyPr/>
        <a:lstStyle/>
        <a:p>
          <a:endParaRPr lang="fr-FR"/>
        </a:p>
      </dgm:t>
    </dgm:pt>
    <dgm:pt modelId="{32EC9F67-BAC6-2446-BAFA-57EA3B977362}">
      <dgm:prSet custT="1"/>
      <dgm:spPr/>
      <dgm:t>
        <a:bodyPr/>
        <a:lstStyle/>
        <a:p>
          <a:pPr rtl="0"/>
          <a:r>
            <a:rPr lang="fr-FR" sz="1400" dirty="0" smtClean="0"/>
            <a:t>Sauvegarder les données</a:t>
          </a:r>
          <a:endParaRPr lang="fr-FR" sz="1400" dirty="0"/>
        </a:p>
      </dgm:t>
    </dgm:pt>
    <dgm:pt modelId="{3893B523-18BB-DA46-8102-84D1352E3797}" type="parTrans" cxnId="{9CD636F9-968B-2449-8724-0AC6BA7968A2}">
      <dgm:prSet/>
      <dgm:spPr/>
      <dgm:t>
        <a:bodyPr/>
        <a:lstStyle/>
        <a:p>
          <a:endParaRPr lang="fr-FR"/>
        </a:p>
      </dgm:t>
    </dgm:pt>
    <dgm:pt modelId="{3DC72053-FD56-DE41-BA65-D2B862C74AEB}" type="sibTrans" cxnId="{9CD636F9-968B-2449-8724-0AC6BA7968A2}">
      <dgm:prSet/>
      <dgm:spPr/>
      <dgm:t>
        <a:bodyPr/>
        <a:lstStyle/>
        <a:p>
          <a:endParaRPr lang="fr-FR"/>
        </a:p>
      </dgm:t>
    </dgm:pt>
    <dgm:pt modelId="{3B2368CD-E5DE-B745-9011-065790B9D9C6}">
      <dgm:prSet custT="1"/>
      <dgm:spPr/>
      <dgm:t>
        <a:bodyPr/>
        <a:lstStyle/>
        <a:p>
          <a:pPr rtl="0"/>
          <a:r>
            <a:rPr lang="fr-FR" sz="1400" dirty="0" smtClean="0"/>
            <a:t>Définir, tenir à jour et mettre en place les procédures de restauration des données </a:t>
          </a:r>
          <a:endParaRPr lang="fr-FR" sz="1400" dirty="0"/>
        </a:p>
      </dgm:t>
    </dgm:pt>
    <dgm:pt modelId="{1C5C8772-5955-7B4C-8405-752C353752EC}" type="parTrans" cxnId="{878F9FB5-37B9-7F47-A462-39FD1715C5D8}">
      <dgm:prSet/>
      <dgm:spPr/>
    </dgm:pt>
    <dgm:pt modelId="{A71FD8C4-4926-0449-801A-6192F86479A7}" type="sibTrans" cxnId="{878F9FB5-37B9-7F47-A462-39FD1715C5D8}">
      <dgm:prSet/>
      <dgm:spPr/>
    </dgm:pt>
    <dgm:pt modelId="{9A36777A-7AF0-A141-9119-78251430729C}" type="pres">
      <dgm:prSet presAssocID="{C2C27CE4-ED75-F048-92B8-9B2875E79457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4C7DA806-2C9D-3B4A-AF3D-134633D3651C}" type="pres">
      <dgm:prSet presAssocID="{E2038450-E086-1246-88BF-00AA85C94D83}" presName="vertOne" presStyleCnt="0"/>
      <dgm:spPr/>
    </dgm:pt>
    <dgm:pt modelId="{28421B9C-8EC0-F849-AE87-4BA78A124851}" type="pres">
      <dgm:prSet presAssocID="{E2038450-E086-1246-88BF-00AA85C94D83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6992B255-0E4C-8540-B58C-40DB94A77CB8}" type="pres">
      <dgm:prSet presAssocID="{E2038450-E086-1246-88BF-00AA85C94D83}" presName="parTransOne" presStyleCnt="0"/>
      <dgm:spPr/>
    </dgm:pt>
    <dgm:pt modelId="{7B827654-D34E-9341-9957-9A186F38EFFB}" type="pres">
      <dgm:prSet presAssocID="{E2038450-E086-1246-88BF-00AA85C94D83}" presName="horzOne" presStyleCnt="0"/>
      <dgm:spPr/>
    </dgm:pt>
    <dgm:pt modelId="{F0EFFC5B-1692-0C42-B30A-77F40D2F5D82}" type="pres">
      <dgm:prSet presAssocID="{E0E96269-1E58-4C46-8EEF-1DBDEDD1D17A}" presName="vertTwo" presStyleCnt="0"/>
      <dgm:spPr/>
    </dgm:pt>
    <dgm:pt modelId="{5E3EB443-FBE0-C047-9F9C-B912A3D1B084}" type="pres">
      <dgm:prSet presAssocID="{E0E96269-1E58-4C46-8EEF-1DBDEDD1D17A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F8992EC6-236F-7545-A3A9-77E639EF97D9}" type="pres">
      <dgm:prSet presAssocID="{E0E96269-1E58-4C46-8EEF-1DBDEDD1D17A}" presName="parTransTwo" presStyleCnt="0"/>
      <dgm:spPr/>
    </dgm:pt>
    <dgm:pt modelId="{E350C02F-522F-BD41-AF99-04B8C743C826}" type="pres">
      <dgm:prSet presAssocID="{E0E96269-1E58-4C46-8EEF-1DBDEDD1D17A}" presName="horzTwo" presStyleCnt="0"/>
      <dgm:spPr/>
    </dgm:pt>
    <dgm:pt modelId="{4350A92C-2A07-C943-8692-D7D3BAD5EEC7}" type="pres">
      <dgm:prSet presAssocID="{3BAF73D1-D284-284B-9D6E-C42ADA89C6EC}" presName="vertThree" presStyleCnt="0"/>
      <dgm:spPr/>
    </dgm:pt>
    <dgm:pt modelId="{93CB4196-E05D-2544-8F9F-AEEA7C09FEA8}" type="pres">
      <dgm:prSet presAssocID="{3BAF73D1-D284-284B-9D6E-C42ADA89C6EC}" presName="txThree" presStyleLbl="node3" presStyleIdx="0" presStyleCnt="6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62EEC2C9-6F45-C64D-9520-F49A318AE1A5}" type="pres">
      <dgm:prSet presAssocID="{3BAF73D1-D284-284B-9D6E-C42ADA89C6EC}" presName="horzThree" presStyleCnt="0"/>
      <dgm:spPr/>
    </dgm:pt>
    <dgm:pt modelId="{029FEA8B-246D-694D-9A9C-5715ECD12BBA}" type="pres">
      <dgm:prSet presAssocID="{D8E76ED7-FFF7-AE4B-85C3-79DCC4A872DD}" presName="sibSpaceThree" presStyleCnt="0"/>
      <dgm:spPr/>
    </dgm:pt>
    <dgm:pt modelId="{A8A19B4A-A68A-E247-88D9-DB7327D7B8C5}" type="pres">
      <dgm:prSet presAssocID="{5B407426-62D8-1D4E-AF93-B1F0C18BA949}" presName="vertThree" presStyleCnt="0"/>
      <dgm:spPr/>
    </dgm:pt>
    <dgm:pt modelId="{B05953DA-BB17-A14D-B12E-E12A3A790CF0}" type="pres">
      <dgm:prSet presAssocID="{5B407426-62D8-1D4E-AF93-B1F0C18BA949}" presName="txThree" presStyleLbl="node3" presStyleIdx="1" presStyleCnt="6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C0ABF44D-D68A-3248-8C3D-4CF8ECA2CB86}" type="pres">
      <dgm:prSet presAssocID="{5B407426-62D8-1D4E-AF93-B1F0C18BA949}" presName="horzThree" presStyleCnt="0"/>
      <dgm:spPr/>
    </dgm:pt>
    <dgm:pt modelId="{08F8F792-ACDF-6A42-B8DA-92B9B723A0A9}" type="pres">
      <dgm:prSet presAssocID="{CBAD5800-C26D-C945-8D6C-62E003E8AF08}" presName="sibSpaceThree" presStyleCnt="0"/>
      <dgm:spPr/>
    </dgm:pt>
    <dgm:pt modelId="{B73391B7-AC21-0C42-B551-7C7C5FA6AEFE}" type="pres">
      <dgm:prSet presAssocID="{D14F353A-88CE-274E-9294-A36A9319C616}" presName="vertThree" presStyleCnt="0"/>
      <dgm:spPr/>
    </dgm:pt>
    <dgm:pt modelId="{F1D898E8-5226-8D4E-976F-1E3185AE315B}" type="pres">
      <dgm:prSet presAssocID="{D14F353A-88CE-274E-9294-A36A9319C616}" presName="txThree" presStyleLbl="node3" presStyleIdx="2" presStyleCnt="6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E25E959C-8AAE-DA4E-B468-4178631873BC}" type="pres">
      <dgm:prSet presAssocID="{D14F353A-88CE-274E-9294-A36A9319C616}" presName="horzThree" presStyleCnt="0"/>
      <dgm:spPr/>
    </dgm:pt>
    <dgm:pt modelId="{FE6E3364-7CB7-5E47-BA07-2541DD32906C}" type="pres">
      <dgm:prSet presAssocID="{EE769980-12CF-D04B-97CF-F131EF33BDB7}" presName="sibSpaceThree" presStyleCnt="0"/>
      <dgm:spPr/>
    </dgm:pt>
    <dgm:pt modelId="{EAD66C3A-B547-3849-A149-1D4F0C639D13}" type="pres">
      <dgm:prSet presAssocID="{A3E138B2-BD2B-EE49-B93F-DD71E76BC829}" presName="vertThree" presStyleCnt="0"/>
      <dgm:spPr/>
    </dgm:pt>
    <dgm:pt modelId="{05FD96AB-728C-0F48-9FA2-6843192C1AFC}" type="pres">
      <dgm:prSet presAssocID="{A3E138B2-BD2B-EE49-B93F-DD71E76BC829}" presName="txThree" presStyleLbl="node3" presStyleIdx="3" presStyleCnt="6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84C86FF4-AB0E-DC47-91DA-963A3529EB89}" type="pres">
      <dgm:prSet presAssocID="{A3E138B2-BD2B-EE49-B93F-DD71E76BC829}" presName="horzThree" presStyleCnt="0"/>
      <dgm:spPr/>
    </dgm:pt>
    <dgm:pt modelId="{A3A9909C-ACD1-EA49-87CE-E1878EFAC2AB}" type="pres">
      <dgm:prSet presAssocID="{9286E289-5E8B-5346-8984-2673CC8A3494}" presName="sibSpaceTwo" presStyleCnt="0"/>
      <dgm:spPr/>
    </dgm:pt>
    <dgm:pt modelId="{A626A778-9200-CD46-840D-3F9227EAF400}" type="pres">
      <dgm:prSet presAssocID="{E868EF17-25E5-0A46-877F-526A82D47C17}" presName="vertTwo" presStyleCnt="0"/>
      <dgm:spPr/>
    </dgm:pt>
    <dgm:pt modelId="{F48BDD6B-20F0-2646-AA63-39AC5D81A121}" type="pres">
      <dgm:prSet presAssocID="{E868EF17-25E5-0A46-877F-526A82D47C17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EFB19FCD-28F2-2B41-9614-905CE27A42CC}" type="pres">
      <dgm:prSet presAssocID="{E868EF17-25E5-0A46-877F-526A82D47C17}" presName="parTransTwo" presStyleCnt="0"/>
      <dgm:spPr/>
    </dgm:pt>
    <dgm:pt modelId="{FBACF94D-0A2F-5348-8C27-5A98E3CE28BD}" type="pres">
      <dgm:prSet presAssocID="{E868EF17-25E5-0A46-877F-526A82D47C17}" presName="horzTwo" presStyleCnt="0"/>
      <dgm:spPr/>
    </dgm:pt>
    <dgm:pt modelId="{00058B18-B912-CE43-8F9F-3445E8ACAE8E}" type="pres">
      <dgm:prSet presAssocID="{32EC9F67-BAC6-2446-BAFA-57EA3B977362}" presName="vertThree" presStyleCnt="0"/>
      <dgm:spPr/>
    </dgm:pt>
    <dgm:pt modelId="{8F8235CF-A995-5346-BC96-795DE20363EA}" type="pres">
      <dgm:prSet presAssocID="{32EC9F67-BAC6-2446-BAFA-57EA3B977362}" presName="txThree" presStyleLbl="node3" presStyleIdx="4" presStyleCnt="6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6F1332B4-58F0-3B42-A0DD-3FC0C37F19F2}" type="pres">
      <dgm:prSet presAssocID="{32EC9F67-BAC6-2446-BAFA-57EA3B977362}" presName="horzThree" presStyleCnt="0"/>
      <dgm:spPr/>
    </dgm:pt>
    <dgm:pt modelId="{B399F3C9-D20A-B94C-9788-574D82CC1721}" type="pres">
      <dgm:prSet presAssocID="{3DC72053-FD56-DE41-BA65-D2B862C74AEB}" presName="sibSpaceThree" presStyleCnt="0"/>
      <dgm:spPr/>
    </dgm:pt>
    <dgm:pt modelId="{C08A7056-6170-0C4A-848E-76CDE992310C}" type="pres">
      <dgm:prSet presAssocID="{3B2368CD-E5DE-B745-9011-065790B9D9C6}" presName="vertThree" presStyleCnt="0"/>
      <dgm:spPr/>
    </dgm:pt>
    <dgm:pt modelId="{89CC82A5-E34E-F847-867B-184CC0EFBC57}" type="pres">
      <dgm:prSet presAssocID="{3B2368CD-E5DE-B745-9011-065790B9D9C6}" presName="txThree" presStyleLbl="node3" presStyleIdx="5" presStyleCnt="6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66FA6BFA-9CCF-7D48-AD86-9BA55F87DCD9}" type="pres">
      <dgm:prSet presAssocID="{3B2368CD-E5DE-B745-9011-065790B9D9C6}" presName="horzThree" presStyleCnt="0"/>
      <dgm:spPr/>
    </dgm:pt>
  </dgm:ptLst>
  <dgm:cxnLst>
    <dgm:cxn modelId="{EBAD76A3-6E1B-ED40-932E-C18D23B7CD04}" srcId="{E2038450-E086-1246-88BF-00AA85C94D83}" destId="{E0E96269-1E58-4C46-8EEF-1DBDEDD1D17A}" srcOrd="0" destOrd="0" parTransId="{E41F02C1-7738-F048-A4F2-9D4374B395E9}" sibTransId="{9286E289-5E8B-5346-8984-2673CC8A3494}"/>
    <dgm:cxn modelId="{03EFCE39-94D4-C048-B838-8EE2754E8571}" type="presOf" srcId="{D14F353A-88CE-274E-9294-A36A9319C616}" destId="{F1D898E8-5226-8D4E-976F-1E3185AE315B}" srcOrd="0" destOrd="0" presId="urn:microsoft.com/office/officeart/2005/8/layout/hierarchy4"/>
    <dgm:cxn modelId="{878F9FB5-37B9-7F47-A462-39FD1715C5D8}" srcId="{E868EF17-25E5-0A46-877F-526A82D47C17}" destId="{3B2368CD-E5DE-B745-9011-065790B9D9C6}" srcOrd="1" destOrd="0" parTransId="{1C5C8772-5955-7B4C-8405-752C353752EC}" sibTransId="{A71FD8C4-4926-0449-801A-6192F86479A7}"/>
    <dgm:cxn modelId="{D462ADDB-7786-3E4B-ACFB-25DBE257D9E6}" type="presOf" srcId="{E2038450-E086-1246-88BF-00AA85C94D83}" destId="{28421B9C-8EC0-F849-AE87-4BA78A124851}" srcOrd="0" destOrd="0" presId="urn:microsoft.com/office/officeart/2005/8/layout/hierarchy4"/>
    <dgm:cxn modelId="{D7249B9A-D171-A943-A201-10DD394B801B}" type="presOf" srcId="{5B407426-62D8-1D4E-AF93-B1F0C18BA949}" destId="{B05953DA-BB17-A14D-B12E-E12A3A790CF0}" srcOrd="0" destOrd="0" presId="urn:microsoft.com/office/officeart/2005/8/layout/hierarchy4"/>
    <dgm:cxn modelId="{B08A5B6E-CAA4-664D-A5BF-AA6B6D2FBAF7}" type="presOf" srcId="{3BAF73D1-D284-284B-9D6E-C42ADA89C6EC}" destId="{93CB4196-E05D-2544-8F9F-AEEA7C09FEA8}" srcOrd="0" destOrd="0" presId="urn:microsoft.com/office/officeart/2005/8/layout/hierarchy4"/>
    <dgm:cxn modelId="{55684E9C-A585-4540-8D5C-766219F07A91}" srcId="{E0E96269-1E58-4C46-8EEF-1DBDEDD1D17A}" destId="{A3E138B2-BD2B-EE49-B93F-DD71E76BC829}" srcOrd="3" destOrd="0" parTransId="{B876AAD5-C8D2-1B49-B3AC-B29182A03719}" sibTransId="{9059C00A-8C0A-BB49-A65F-014CA27ED297}"/>
    <dgm:cxn modelId="{274F615F-5C45-2549-B4DD-4DA9149DC79A}" srcId="{E2038450-E086-1246-88BF-00AA85C94D83}" destId="{E868EF17-25E5-0A46-877F-526A82D47C17}" srcOrd="1" destOrd="0" parTransId="{56C194D0-AEEC-674D-9582-916D814E97B9}" sibTransId="{8FF4527B-2CBB-3849-9AA6-CF4028F6D906}"/>
    <dgm:cxn modelId="{748E476E-3BA5-2E4E-A87D-64E7E4DC4A6D}" srcId="{E0E96269-1E58-4C46-8EEF-1DBDEDD1D17A}" destId="{D14F353A-88CE-274E-9294-A36A9319C616}" srcOrd="2" destOrd="0" parTransId="{5F371AF3-3FD8-0D41-9296-E091F3057B06}" sibTransId="{EE769980-12CF-D04B-97CF-F131EF33BDB7}"/>
    <dgm:cxn modelId="{FB82F687-3D10-3B45-A6F4-89C3CFD972E7}" type="presOf" srcId="{32EC9F67-BAC6-2446-BAFA-57EA3B977362}" destId="{8F8235CF-A995-5346-BC96-795DE20363EA}" srcOrd="0" destOrd="0" presId="urn:microsoft.com/office/officeart/2005/8/layout/hierarchy4"/>
    <dgm:cxn modelId="{21799F04-1054-EE42-9A7F-D942D99E4DB9}" type="presOf" srcId="{3B2368CD-E5DE-B745-9011-065790B9D9C6}" destId="{89CC82A5-E34E-F847-867B-184CC0EFBC57}" srcOrd="0" destOrd="0" presId="urn:microsoft.com/office/officeart/2005/8/layout/hierarchy4"/>
    <dgm:cxn modelId="{49B0BD43-7C47-AF40-913E-6C1FE59FC125}" srcId="{C2C27CE4-ED75-F048-92B8-9B2875E79457}" destId="{E2038450-E086-1246-88BF-00AA85C94D83}" srcOrd="0" destOrd="0" parTransId="{9BBB3A91-83E8-E546-BB36-DF6F4BB94B94}" sibTransId="{A1CD90EB-79EB-CD4F-A461-AAD83D1A0029}"/>
    <dgm:cxn modelId="{26554437-7840-7647-8A2A-59B115D4DF51}" type="presOf" srcId="{A3E138B2-BD2B-EE49-B93F-DD71E76BC829}" destId="{05FD96AB-728C-0F48-9FA2-6843192C1AFC}" srcOrd="0" destOrd="0" presId="urn:microsoft.com/office/officeart/2005/8/layout/hierarchy4"/>
    <dgm:cxn modelId="{9CD636F9-968B-2449-8724-0AC6BA7968A2}" srcId="{E868EF17-25E5-0A46-877F-526A82D47C17}" destId="{32EC9F67-BAC6-2446-BAFA-57EA3B977362}" srcOrd="0" destOrd="0" parTransId="{3893B523-18BB-DA46-8102-84D1352E3797}" sibTransId="{3DC72053-FD56-DE41-BA65-D2B862C74AEB}"/>
    <dgm:cxn modelId="{1632F512-2619-A548-B1C5-BD92668A5BF4}" srcId="{E0E96269-1E58-4C46-8EEF-1DBDEDD1D17A}" destId="{5B407426-62D8-1D4E-AF93-B1F0C18BA949}" srcOrd="1" destOrd="0" parTransId="{51A9D3F4-E913-EA41-A69F-85702CC41803}" sibTransId="{CBAD5800-C26D-C945-8D6C-62E003E8AF08}"/>
    <dgm:cxn modelId="{10505AC5-EECC-4E4F-A566-D201BAFE67C6}" type="presOf" srcId="{C2C27CE4-ED75-F048-92B8-9B2875E79457}" destId="{9A36777A-7AF0-A141-9119-78251430729C}" srcOrd="0" destOrd="0" presId="urn:microsoft.com/office/officeart/2005/8/layout/hierarchy4"/>
    <dgm:cxn modelId="{F3ADD097-A500-4542-94F8-5C67DAE5F643}" type="presOf" srcId="{E868EF17-25E5-0A46-877F-526A82D47C17}" destId="{F48BDD6B-20F0-2646-AA63-39AC5D81A121}" srcOrd="0" destOrd="0" presId="urn:microsoft.com/office/officeart/2005/8/layout/hierarchy4"/>
    <dgm:cxn modelId="{43491066-F316-0D41-AD22-6FE4AEC55B4E}" type="presOf" srcId="{E0E96269-1E58-4C46-8EEF-1DBDEDD1D17A}" destId="{5E3EB443-FBE0-C047-9F9C-B912A3D1B084}" srcOrd="0" destOrd="0" presId="urn:microsoft.com/office/officeart/2005/8/layout/hierarchy4"/>
    <dgm:cxn modelId="{5F053B1D-337E-9A4C-B743-DF2D99093762}" srcId="{E0E96269-1E58-4C46-8EEF-1DBDEDD1D17A}" destId="{3BAF73D1-D284-284B-9D6E-C42ADA89C6EC}" srcOrd="0" destOrd="0" parTransId="{3799FB9C-93EB-6A48-8000-BF20C089F1AD}" sibTransId="{D8E76ED7-FFF7-AE4B-85C3-79DCC4A872DD}"/>
    <dgm:cxn modelId="{CFA9AA22-2ABD-B142-A4CA-1927DF626064}" type="presParOf" srcId="{9A36777A-7AF0-A141-9119-78251430729C}" destId="{4C7DA806-2C9D-3B4A-AF3D-134633D3651C}" srcOrd="0" destOrd="0" presId="urn:microsoft.com/office/officeart/2005/8/layout/hierarchy4"/>
    <dgm:cxn modelId="{5E358C7A-DD14-544C-8C91-C25FD8DA0EF5}" type="presParOf" srcId="{4C7DA806-2C9D-3B4A-AF3D-134633D3651C}" destId="{28421B9C-8EC0-F849-AE87-4BA78A124851}" srcOrd="0" destOrd="0" presId="urn:microsoft.com/office/officeart/2005/8/layout/hierarchy4"/>
    <dgm:cxn modelId="{B62B5070-FD7F-4C48-8D29-984C800F8400}" type="presParOf" srcId="{4C7DA806-2C9D-3B4A-AF3D-134633D3651C}" destId="{6992B255-0E4C-8540-B58C-40DB94A77CB8}" srcOrd="1" destOrd="0" presId="urn:microsoft.com/office/officeart/2005/8/layout/hierarchy4"/>
    <dgm:cxn modelId="{95D7FC43-F832-0E46-B2EB-7013803D50D5}" type="presParOf" srcId="{4C7DA806-2C9D-3B4A-AF3D-134633D3651C}" destId="{7B827654-D34E-9341-9957-9A186F38EFFB}" srcOrd="2" destOrd="0" presId="urn:microsoft.com/office/officeart/2005/8/layout/hierarchy4"/>
    <dgm:cxn modelId="{385E7BD5-2A75-3F41-A3E9-F13B5281D5DC}" type="presParOf" srcId="{7B827654-D34E-9341-9957-9A186F38EFFB}" destId="{F0EFFC5B-1692-0C42-B30A-77F40D2F5D82}" srcOrd="0" destOrd="0" presId="urn:microsoft.com/office/officeart/2005/8/layout/hierarchy4"/>
    <dgm:cxn modelId="{B55BADB1-EDB1-A84E-B7CF-EDE6F3217383}" type="presParOf" srcId="{F0EFFC5B-1692-0C42-B30A-77F40D2F5D82}" destId="{5E3EB443-FBE0-C047-9F9C-B912A3D1B084}" srcOrd="0" destOrd="0" presId="urn:microsoft.com/office/officeart/2005/8/layout/hierarchy4"/>
    <dgm:cxn modelId="{B49D2CD4-481E-734F-9BFA-CD69207E1563}" type="presParOf" srcId="{F0EFFC5B-1692-0C42-B30A-77F40D2F5D82}" destId="{F8992EC6-236F-7545-A3A9-77E639EF97D9}" srcOrd="1" destOrd="0" presId="urn:microsoft.com/office/officeart/2005/8/layout/hierarchy4"/>
    <dgm:cxn modelId="{9DBE8ED9-081F-EB48-A4D9-47EBDC1E1AF7}" type="presParOf" srcId="{F0EFFC5B-1692-0C42-B30A-77F40D2F5D82}" destId="{E350C02F-522F-BD41-AF99-04B8C743C826}" srcOrd="2" destOrd="0" presId="urn:microsoft.com/office/officeart/2005/8/layout/hierarchy4"/>
    <dgm:cxn modelId="{B97AB6CC-3087-9A4B-8BB1-3EC5DA663BA3}" type="presParOf" srcId="{E350C02F-522F-BD41-AF99-04B8C743C826}" destId="{4350A92C-2A07-C943-8692-D7D3BAD5EEC7}" srcOrd="0" destOrd="0" presId="urn:microsoft.com/office/officeart/2005/8/layout/hierarchy4"/>
    <dgm:cxn modelId="{D215A3F2-1332-3F45-A458-9B4B2472286F}" type="presParOf" srcId="{4350A92C-2A07-C943-8692-D7D3BAD5EEC7}" destId="{93CB4196-E05D-2544-8F9F-AEEA7C09FEA8}" srcOrd="0" destOrd="0" presId="urn:microsoft.com/office/officeart/2005/8/layout/hierarchy4"/>
    <dgm:cxn modelId="{50102387-22AE-4841-984D-E5E211106E9C}" type="presParOf" srcId="{4350A92C-2A07-C943-8692-D7D3BAD5EEC7}" destId="{62EEC2C9-6F45-C64D-9520-F49A318AE1A5}" srcOrd="1" destOrd="0" presId="urn:microsoft.com/office/officeart/2005/8/layout/hierarchy4"/>
    <dgm:cxn modelId="{174A5B57-9CB5-504B-8804-369EB28F712F}" type="presParOf" srcId="{E350C02F-522F-BD41-AF99-04B8C743C826}" destId="{029FEA8B-246D-694D-9A9C-5715ECD12BBA}" srcOrd="1" destOrd="0" presId="urn:microsoft.com/office/officeart/2005/8/layout/hierarchy4"/>
    <dgm:cxn modelId="{F7DB1B7F-2C71-B34C-91D2-38E5038195B2}" type="presParOf" srcId="{E350C02F-522F-BD41-AF99-04B8C743C826}" destId="{A8A19B4A-A68A-E247-88D9-DB7327D7B8C5}" srcOrd="2" destOrd="0" presId="urn:microsoft.com/office/officeart/2005/8/layout/hierarchy4"/>
    <dgm:cxn modelId="{0D00BAC9-6315-844D-AA7F-C82F9E6B9DDC}" type="presParOf" srcId="{A8A19B4A-A68A-E247-88D9-DB7327D7B8C5}" destId="{B05953DA-BB17-A14D-B12E-E12A3A790CF0}" srcOrd="0" destOrd="0" presId="urn:microsoft.com/office/officeart/2005/8/layout/hierarchy4"/>
    <dgm:cxn modelId="{E4A28F77-5A19-0643-AA82-1663E3142346}" type="presParOf" srcId="{A8A19B4A-A68A-E247-88D9-DB7327D7B8C5}" destId="{C0ABF44D-D68A-3248-8C3D-4CF8ECA2CB86}" srcOrd="1" destOrd="0" presId="urn:microsoft.com/office/officeart/2005/8/layout/hierarchy4"/>
    <dgm:cxn modelId="{3E64ACBA-0F3A-DB46-B3AB-09DF4363E456}" type="presParOf" srcId="{E350C02F-522F-BD41-AF99-04B8C743C826}" destId="{08F8F792-ACDF-6A42-B8DA-92B9B723A0A9}" srcOrd="3" destOrd="0" presId="urn:microsoft.com/office/officeart/2005/8/layout/hierarchy4"/>
    <dgm:cxn modelId="{93763A97-17CE-B248-BA38-B1B277223C0C}" type="presParOf" srcId="{E350C02F-522F-BD41-AF99-04B8C743C826}" destId="{B73391B7-AC21-0C42-B551-7C7C5FA6AEFE}" srcOrd="4" destOrd="0" presId="urn:microsoft.com/office/officeart/2005/8/layout/hierarchy4"/>
    <dgm:cxn modelId="{CC48AF96-3899-B741-AD9D-AF8189F6FE94}" type="presParOf" srcId="{B73391B7-AC21-0C42-B551-7C7C5FA6AEFE}" destId="{F1D898E8-5226-8D4E-976F-1E3185AE315B}" srcOrd="0" destOrd="0" presId="urn:microsoft.com/office/officeart/2005/8/layout/hierarchy4"/>
    <dgm:cxn modelId="{ACBC282A-02AF-8643-A5CA-CBA5A787D609}" type="presParOf" srcId="{B73391B7-AC21-0C42-B551-7C7C5FA6AEFE}" destId="{E25E959C-8AAE-DA4E-B468-4178631873BC}" srcOrd="1" destOrd="0" presId="urn:microsoft.com/office/officeart/2005/8/layout/hierarchy4"/>
    <dgm:cxn modelId="{24D9195D-87C0-C543-B111-44E79AB0EBD6}" type="presParOf" srcId="{E350C02F-522F-BD41-AF99-04B8C743C826}" destId="{FE6E3364-7CB7-5E47-BA07-2541DD32906C}" srcOrd="5" destOrd="0" presId="urn:microsoft.com/office/officeart/2005/8/layout/hierarchy4"/>
    <dgm:cxn modelId="{92424795-7347-074F-A9BF-1A68707FB9E1}" type="presParOf" srcId="{E350C02F-522F-BD41-AF99-04B8C743C826}" destId="{EAD66C3A-B547-3849-A149-1D4F0C639D13}" srcOrd="6" destOrd="0" presId="urn:microsoft.com/office/officeart/2005/8/layout/hierarchy4"/>
    <dgm:cxn modelId="{1FDF2206-B201-5840-A3F5-09620DBC78D0}" type="presParOf" srcId="{EAD66C3A-B547-3849-A149-1D4F0C639D13}" destId="{05FD96AB-728C-0F48-9FA2-6843192C1AFC}" srcOrd="0" destOrd="0" presId="urn:microsoft.com/office/officeart/2005/8/layout/hierarchy4"/>
    <dgm:cxn modelId="{CDBA978C-2AA8-B242-9C60-0805AAD03A18}" type="presParOf" srcId="{EAD66C3A-B547-3849-A149-1D4F0C639D13}" destId="{84C86FF4-AB0E-DC47-91DA-963A3529EB89}" srcOrd="1" destOrd="0" presId="urn:microsoft.com/office/officeart/2005/8/layout/hierarchy4"/>
    <dgm:cxn modelId="{2961154D-D870-2840-B5B6-9A00728C569F}" type="presParOf" srcId="{7B827654-D34E-9341-9957-9A186F38EFFB}" destId="{A3A9909C-ACD1-EA49-87CE-E1878EFAC2AB}" srcOrd="1" destOrd="0" presId="urn:microsoft.com/office/officeart/2005/8/layout/hierarchy4"/>
    <dgm:cxn modelId="{B38B41C7-B4CA-0B42-B49E-B3D75193BB32}" type="presParOf" srcId="{7B827654-D34E-9341-9957-9A186F38EFFB}" destId="{A626A778-9200-CD46-840D-3F9227EAF400}" srcOrd="2" destOrd="0" presId="urn:microsoft.com/office/officeart/2005/8/layout/hierarchy4"/>
    <dgm:cxn modelId="{D4786A21-36D8-8E4F-958E-BAD6C77B07D7}" type="presParOf" srcId="{A626A778-9200-CD46-840D-3F9227EAF400}" destId="{F48BDD6B-20F0-2646-AA63-39AC5D81A121}" srcOrd="0" destOrd="0" presId="urn:microsoft.com/office/officeart/2005/8/layout/hierarchy4"/>
    <dgm:cxn modelId="{AD11D52C-D806-A749-8204-08A76B0F48FE}" type="presParOf" srcId="{A626A778-9200-CD46-840D-3F9227EAF400}" destId="{EFB19FCD-28F2-2B41-9614-905CE27A42CC}" srcOrd="1" destOrd="0" presId="urn:microsoft.com/office/officeart/2005/8/layout/hierarchy4"/>
    <dgm:cxn modelId="{3CC76191-5D21-9C4B-B9DC-9790BC405550}" type="presParOf" srcId="{A626A778-9200-CD46-840D-3F9227EAF400}" destId="{FBACF94D-0A2F-5348-8C27-5A98E3CE28BD}" srcOrd="2" destOrd="0" presId="urn:microsoft.com/office/officeart/2005/8/layout/hierarchy4"/>
    <dgm:cxn modelId="{675BB482-0982-154C-A1E0-69B53538F792}" type="presParOf" srcId="{FBACF94D-0A2F-5348-8C27-5A98E3CE28BD}" destId="{00058B18-B912-CE43-8F9F-3445E8ACAE8E}" srcOrd="0" destOrd="0" presId="urn:microsoft.com/office/officeart/2005/8/layout/hierarchy4"/>
    <dgm:cxn modelId="{104BBB53-9930-0743-B79A-13E5C19E1FCC}" type="presParOf" srcId="{00058B18-B912-CE43-8F9F-3445E8ACAE8E}" destId="{8F8235CF-A995-5346-BC96-795DE20363EA}" srcOrd="0" destOrd="0" presId="urn:microsoft.com/office/officeart/2005/8/layout/hierarchy4"/>
    <dgm:cxn modelId="{8DEE1B72-67ED-824B-8B80-40F9297D1A7D}" type="presParOf" srcId="{00058B18-B912-CE43-8F9F-3445E8ACAE8E}" destId="{6F1332B4-58F0-3B42-A0DD-3FC0C37F19F2}" srcOrd="1" destOrd="0" presId="urn:microsoft.com/office/officeart/2005/8/layout/hierarchy4"/>
    <dgm:cxn modelId="{E5542AC0-FDB4-C84B-9C89-EB01D12F30DE}" type="presParOf" srcId="{FBACF94D-0A2F-5348-8C27-5A98E3CE28BD}" destId="{B399F3C9-D20A-B94C-9788-574D82CC1721}" srcOrd="1" destOrd="0" presId="urn:microsoft.com/office/officeart/2005/8/layout/hierarchy4"/>
    <dgm:cxn modelId="{AC38A32A-3C66-324C-88CE-F48580B1D691}" type="presParOf" srcId="{FBACF94D-0A2F-5348-8C27-5A98E3CE28BD}" destId="{C08A7056-6170-0C4A-848E-76CDE992310C}" srcOrd="2" destOrd="0" presId="urn:microsoft.com/office/officeart/2005/8/layout/hierarchy4"/>
    <dgm:cxn modelId="{19A7C39A-25B5-C54C-8A30-BEDA8F55AF76}" type="presParOf" srcId="{C08A7056-6170-0C4A-848E-76CDE992310C}" destId="{89CC82A5-E34E-F847-867B-184CC0EFBC57}" srcOrd="0" destOrd="0" presId="urn:microsoft.com/office/officeart/2005/8/layout/hierarchy4"/>
    <dgm:cxn modelId="{013F5D8E-29C1-6C40-B4CD-0038C7F69729}" type="presParOf" srcId="{C08A7056-6170-0C4A-848E-76CDE992310C}" destId="{66FA6BFA-9CCF-7D48-AD86-9BA55F87DCD9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2C27CE4-ED75-F048-92B8-9B2875E79457}" type="doc">
      <dgm:prSet loTypeId="urn:microsoft.com/office/officeart/2005/8/layout/hierarchy4" loCatId="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E2038450-E086-1246-88BF-00AA85C94D83}">
      <dgm:prSet/>
      <dgm:spPr/>
      <dgm:t>
        <a:bodyPr/>
        <a:lstStyle/>
        <a:p>
          <a:pPr rtl="0"/>
          <a:r>
            <a:rPr lang="fr-FR" dirty="0" smtClean="0"/>
            <a:t>DELIVRER &amp; SUPPORTER</a:t>
          </a:r>
          <a:endParaRPr lang="fr-FR" dirty="0"/>
        </a:p>
      </dgm:t>
    </dgm:pt>
    <dgm:pt modelId="{9BBB3A91-83E8-E546-BB36-DF6F4BB94B94}" type="parTrans" cxnId="{49B0BD43-7C47-AF40-913E-6C1FE59FC125}">
      <dgm:prSet/>
      <dgm:spPr/>
      <dgm:t>
        <a:bodyPr/>
        <a:lstStyle/>
        <a:p>
          <a:endParaRPr lang="fr-FR"/>
        </a:p>
      </dgm:t>
    </dgm:pt>
    <dgm:pt modelId="{A1CD90EB-79EB-CD4F-A461-AAD83D1A0029}" type="sibTrans" cxnId="{49B0BD43-7C47-AF40-913E-6C1FE59FC125}">
      <dgm:prSet/>
      <dgm:spPr/>
      <dgm:t>
        <a:bodyPr/>
        <a:lstStyle/>
        <a:p>
          <a:endParaRPr lang="fr-FR"/>
        </a:p>
      </dgm:t>
    </dgm:pt>
    <dgm:pt modelId="{DF5057C1-2F13-0341-83A9-3316836B8D7E}">
      <dgm:prSet custT="1"/>
      <dgm:spPr/>
      <dgm:t>
        <a:bodyPr/>
        <a:lstStyle/>
        <a:p>
          <a:pPr rtl="0"/>
          <a:r>
            <a:rPr lang="fr-FR" sz="1400" dirty="0" smtClean="0"/>
            <a:t>7.Gérer l’environnement physique</a:t>
          </a:r>
          <a:endParaRPr lang="fr-FR" sz="1400" dirty="0"/>
        </a:p>
      </dgm:t>
    </dgm:pt>
    <dgm:pt modelId="{177B0E88-EC71-F347-B05B-1AE68D6224D2}" type="parTrans" cxnId="{7D4C2C61-A22D-5349-83E6-C6B6130B21EE}">
      <dgm:prSet/>
      <dgm:spPr/>
    </dgm:pt>
    <dgm:pt modelId="{0911F8ED-13AE-644E-8ACA-E501A30369A5}" type="sibTrans" cxnId="{7D4C2C61-A22D-5349-83E6-C6B6130B21EE}">
      <dgm:prSet/>
      <dgm:spPr/>
    </dgm:pt>
    <dgm:pt modelId="{EBC14862-74F6-7E46-AA82-008B1ABE0D98}">
      <dgm:prSet custT="1"/>
      <dgm:spPr/>
      <dgm:t>
        <a:bodyPr/>
        <a:lstStyle/>
        <a:p>
          <a:pPr rtl="0"/>
          <a:r>
            <a:rPr lang="fr-FR" sz="1400" dirty="0" smtClean="0"/>
            <a:t>Gérer l’environnement physique</a:t>
          </a:r>
          <a:endParaRPr lang="fr-FR" sz="1400" dirty="0"/>
        </a:p>
      </dgm:t>
    </dgm:pt>
    <dgm:pt modelId="{04E56341-B24F-C54E-AE92-CBEC13779F0A}" type="parTrans" cxnId="{4992EC4A-296E-084D-82FC-E9E5D7D22A91}">
      <dgm:prSet/>
      <dgm:spPr/>
    </dgm:pt>
    <dgm:pt modelId="{0450B949-0D3D-D94E-A684-FC03495D8AB5}" type="sibTrans" cxnId="{4992EC4A-296E-084D-82FC-E9E5D7D22A91}">
      <dgm:prSet/>
      <dgm:spPr/>
    </dgm:pt>
    <dgm:pt modelId="{94D73BCB-9866-1243-97ED-DB248D532CD8}">
      <dgm:prSet custT="1"/>
      <dgm:spPr/>
      <dgm:t>
        <a:bodyPr/>
        <a:lstStyle/>
        <a:p>
          <a:pPr rtl="0"/>
          <a:r>
            <a:rPr lang="fr-FR" sz="1400" dirty="0" smtClean="0"/>
            <a:t>8.Gérer l’exploitation</a:t>
          </a:r>
          <a:endParaRPr lang="fr-FR" sz="1400" dirty="0"/>
        </a:p>
      </dgm:t>
    </dgm:pt>
    <dgm:pt modelId="{53AB47E1-3024-4547-8866-6B84EEFDFB10}" type="parTrans" cxnId="{75E1A726-DB2E-EA4D-86C3-73DAB7C32072}">
      <dgm:prSet/>
      <dgm:spPr/>
    </dgm:pt>
    <dgm:pt modelId="{A82A65AD-D37D-564A-B35D-9FD7E627BA1E}" type="sibTrans" cxnId="{75E1A726-DB2E-EA4D-86C3-73DAB7C32072}">
      <dgm:prSet/>
      <dgm:spPr/>
    </dgm:pt>
    <dgm:pt modelId="{E0F5C0EF-623A-434F-9709-2ABF8D5775DC}">
      <dgm:prSet custT="1"/>
      <dgm:spPr/>
      <dgm:t>
        <a:bodyPr/>
        <a:lstStyle/>
        <a:p>
          <a:pPr rtl="0"/>
          <a:r>
            <a:rPr lang="fr-FR" sz="1400" dirty="0" smtClean="0"/>
            <a:t>Créer/modifier les procédures d’exploitation</a:t>
          </a:r>
          <a:endParaRPr lang="fr-FR" sz="1400" dirty="0"/>
        </a:p>
      </dgm:t>
    </dgm:pt>
    <dgm:pt modelId="{197F8072-6EFC-C247-8812-726F53E260C9}" type="parTrans" cxnId="{EDC7897E-755E-414D-B06B-36770EEF2DFD}">
      <dgm:prSet/>
      <dgm:spPr/>
    </dgm:pt>
    <dgm:pt modelId="{11551338-87E1-0847-9008-C664457B1FB5}" type="sibTrans" cxnId="{EDC7897E-755E-414D-B06B-36770EEF2DFD}">
      <dgm:prSet/>
      <dgm:spPr/>
    </dgm:pt>
    <dgm:pt modelId="{8B5510F5-39B2-A647-BF5F-62EFFFAB2D9D}">
      <dgm:prSet custT="1"/>
      <dgm:spPr/>
      <dgm:t>
        <a:bodyPr/>
        <a:lstStyle/>
        <a:p>
          <a:pPr rtl="0"/>
          <a:r>
            <a:rPr lang="fr-FR" sz="1400" dirty="0" smtClean="0"/>
            <a:t>Appliquer les correctifs et les modifications à l’infrastructure</a:t>
          </a:r>
        </a:p>
        <a:p>
          <a:pPr rtl="0"/>
          <a:r>
            <a:rPr lang="fr-FR" sz="1400" dirty="0" smtClean="0"/>
            <a:t> </a:t>
          </a:r>
          <a:endParaRPr lang="fr-FR" sz="1400" dirty="0"/>
        </a:p>
      </dgm:t>
    </dgm:pt>
    <dgm:pt modelId="{51F483F1-9366-3F4F-84C8-B8DFF514FA20}" type="parTrans" cxnId="{23BBF0AC-60B9-7844-A81E-99D1E02CB35C}">
      <dgm:prSet/>
      <dgm:spPr/>
    </dgm:pt>
    <dgm:pt modelId="{D5268FB3-655F-1C4B-9BEA-1A2B9674E911}" type="sibTrans" cxnId="{23BBF0AC-60B9-7844-A81E-99D1E02CB35C}">
      <dgm:prSet/>
      <dgm:spPr/>
    </dgm:pt>
    <dgm:pt modelId="{9A36777A-7AF0-A141-9119-78251430729C}" type="pres">
      <dgm:prSet presAssocID="{C2C27CE4-ED75-F048-92B8-9B2875E79457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4C7DA806-2C9D-3B4A-AF3D-134633D3651C}" type="pres">
      <dgm:prSet presAssocID="{E2038450-E086-1246-88BF-00AA85C94D83}" presName="vertOne" presStyleCnt="0"/>
      <dgm:spPr/>
    </dgm:pt>
    <dgm:pt modelId="{28421B9C-8EC0-F849-AE87-4BA78A124851}" type="pres">
      <dgm:prSet presAssocID="{E2038450-E086-1246-88BF-00AA85C94D83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6992B255-0E4C-8540-B58C-40DB94A77CB8}" type="pres">
      <dgm:prSet presAssocID="{E2038450-E086-1246-88BF-00AA85C94D83}" presName="parTransOne" presStyleCnt="0"/>
      <dgm:spPr/>
    </dgm:pt>
    <dgm:pt modelId="{7B827654-D34E-9341-9957-9A186F38EFFB}" type="pres">
      <dgm:prSet presAssocID="{E2038450-E086-1246-88BF-00AA85C94D83}" presName="horzOne" presStyleCnt="0"/>
      <dgm:spPr/>
    </dgm:pt>
    <dgm:pt modelId="{2F0912D6-EC61-EB4D-915A-313C44CC0B5C}" type="pres">
      <dgm:prSet presAssocID="{DF5057C1-2F13-0341-83A9-3316836B8D7E}" presName="vertTwo" presStyleCnt="0"/>
      <dgm:spPr/>
    </dgm:pt>
    <dgm:pt modelId="{D60DA061-603C-5544-ADA0-63E9D4329496}" type="pres">
      <dgm:prSet presAssocID="{DF5057C1-2F13-0341-83A9-3316836B8D7E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692FA1A2-393D-5D4D-9FA8-BC6A997FE044}" type="pres">
      <dgm:prSet presAssocID="{DF5057C1-2F13-0341-83A9-3316836B8D7E}" presName="parTransTwo" presStyleCnt="0"/>
      <dgm:spPr/>
    </dgm:pt>
    <dgm:pt modelId="{D5BA68D5-3C48-EE4A-9492-92E395D3414C}" type="pres">
      <dgm:prSet presAssocID="{DF5057C1-2F13-0341-83A9-3316836B8D7E}" presName="horzTwo" presStyleCnt="0"/>
      <dgm:spPr/>
    </dgm:pt>
    <dgm:pt modelId="{8C39CA1F-32BF-974F-AD70-C108E8DFF793}" type="pres">
      <dgm:prSet presAssocID="{EBC14862-74F6-7E46-AA82-008B1ABE0D98}" presName="vertThree" presStyleCnt="0"/>
      <dgm:spPr/>
    </dgm:pt>
    <dgm:pt modelId="{FD9E1DDE-145A-AC4D-A8A6-9A80011CF6BD}" type="pres">
      <dgm:prSet presAssocID="{EBC14862-74F6-7E46-AA82-008B1ABE0D98}" presName="txThre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6F5FF1AF-3CC5-CC48-B0A0-DB0FED244FB3}" type="pres">
      <dgm:prSet presAssocID="{EBC14862-74F6-7E46-AA82-008B1ABE0D98}" presName="horzThree" presStyleCnt="0"/>
      <dgm:spPr/>
    </dgm:pt>
    <dgm:pt modelId="{F8D47AE4-CA42-C44D-9C56-DDB3B1069DC9}" type="pres">
      <dgm:prSet presAssocID="{0911F8ED-13AE-644E-8ACA-E501A30369A5}" presName="sibSpaceTwo" presStyleCnt="0"/>
      <dgm:spPr/>
    </dgm:pt>
    <dgm:pt modelId="{9F0D7558-3A31-6E48-8746-8AFE735CD2EB}" type="pres">
      <dgm:prSet presAssocID="{94D73BCB-9866-1243-97ED-DB248D532CD8}" presName="vertTwo" presStyleCnt="0"/>
      <dgm:spPr/>
    </dgm:pt>
    <dgm:pt modelId="{55F5DDE0-0A25-984B-8ECF-528B56B8C716}" type="pres">
      <dgm:prSet presAssocID="{94D73BCB-9866-1243-97ED-DB248D532CD8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5F86E12F-836E-B445-8C02-084BB676234A}" type="pres">
      <dgm:prSet presAssocID="{94D73BCB-9866-1243-97ED-DB248D532CD8}" presName="parTransTwo" presStyleCnt="0"/>
      <dgm:spPr/>
    </dgm:pt>
    <dgm:pt modelId="{F293E64B-2A2E-D048-A2DC-E295595350C5}" type="pres">
      <dgm:prSet presAssocID="{94D73BCB-9866-1243-97ED-DB248D532CD8}" presName="horzTwo" presStyleCnt="0"/>
      <dgm:spPr/>
    </dgm:pt>
    <dgm:pt modelId="{6C186159-BDBE-0F4A-A735-73844019E273}" type="pres">
      <dgm:prSet presAssocID="{E0F5C0EF-623A-434F-9709-2ABF8D5775DC}" presName="vertThree" presStyleCnt="0"/>
      <dgm:spPr/>
    </dgm:pt>
    <dgm:pt modelId="{4EDE255C-3689-5447-8697-4162898F993C}" type="pres">
      <dgm:prSet presAssocID="{E0F5C0EF-623A-434F-9709-2ABF8D5775DC}" presName="txThre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04AAF2F3-E532-694E-BBA7-413903E023B3}" type="pres">
      <dgm:prSet presAssocID="{E0F5C0EF-623A-434F-9709-2ABF8D5775DC}" presName="horzThree" presStyleCnt="0"/>
      <dgm:spPr/>
    </dgm:pt>
    <dgm:pt modelId="{295FDC97-8D73-E549-B41A-FF5D33D7975A}" type="pres">
      <dgm:prSet presAssocID="{11551338-87E1-0847-9008-C664457B1FB5}" presName="sibSpaceThree" presStyleCnt="0"/>
      <dgm:spPr/>
    </dgm:pt>
    <dgm:pt modelId="{7356D9B6-E8D6-7D41-886B-721F11317AD3}" type="pres">
      <dgm:prSet presAssocID="{8B5510F5-39B2-A647-BF5F-62EFFFAB2D9D}" presName="vertThree" presStyleCnt="0"/>
      <dgm:spPr/>
    </dgm:pt>
    <dgm:pt modelId="{02CF4928-71B9-7A4F-9F2F-2017D62446BC}" type="pres">
      <dgm:prSet presAssocID="{8B5510F5-39B2-A647-BF5F-62EFFFAB2D9D}" presName="txThre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1FC860EA-F28D-5F46-939F-22CEA010E737}" type="pres">
      <dgm:prSet presAssocID="{8B5510F5-39B2-A647-BF5F-62EFFFAB2D9D}" presName="horzThree" presStyleCnt="0"/>
      <dgm:spPr/>
    </dgm:pt>
  </dgm:ptLst>
  <dgm:cxnLst>
    <dgm:cxn modelId="{7D4C2C61-A22D-5349-83E6-C6B6130B21EE}" srcId="{E2038450-E086-1246-88BF-00AA85C94D83}" destId="{DF5057C1-2F13-0341-83A9-3316836B8D7E}" srcOrd="0" destOrd="0" parTransId="{177B0E88-EC71-F347-B05B-1AE68D6224D2}" sibTransId="{0911F8ED-13AE-644E-8ACA-E501A30369A5}"/>
    <dgm:cxn modelId="{E05B16E5-593D-714F-AB33-2D2ED80C19E1}" type="presOf" srcId="{C2C27CE4-ED75-F048-92B8-9B2875E79457}" destId="{9A36777A-7AF0-A141-9119-78251430729C}" srcOrd="0" destOrd="0" presId="urn:microsoft.com/office/officeart/2005/8/layout/hierarchy4"/>
    <dgm:cxn modelId="{EEF8A0F7-8762-C54D-9041-7CD816621201}" type="presOf" srcId="{E0F5C0EF-623A-434F-9709-2ABF8D5775DC}" destId="{4EDE255C-3689-5447-8697-4162898F993C}" srcOrd="0" destOrd="0" presId="urn:microsoft.com/office/officeart/2005/8/layout/hierarchy4"/>
    <dgm:cxn modelId="{75E1A726-DB2E-EA4D-86C3-73DAB7C32072}" srcId="{E2038450-E086-1246-88BF-00AA85C94D83}" destId="{94D73BCB-9866-1243-97ED-DB248D532CD8}" srcOrd="1" destOrd="0" parTransId="{53AB47E1-3024-4547-8866-6B84EEFDFB10}" sibTransId="{A82A65AD-D37D-564A-B35D-9FD7E627BA1E}"/>
    <dgm:cxn modelId="{FC69979C-0045-E548-9F1F-7C25104DBEE7}" type="presOf" srcId="{DF5057C1-2F13-0341-83A9-3316836B8D7E}" destId="{D60DA061-603C-5544-ADA0-63E9D4329496}" srcOrd="0" destOrd="0" presId="urn:microsoft.com/office/officeart/2005/8/layout/hierarchy4"/>
    <dgm:cxn modelId="{49B0BD43-7C47-AF40-913E-6C1FE59FC125}" srcId="{C2C27CE4-ED75-F048-92B8-9B2875E79457}" destId="{E2038450-E086-1246-88BF-00AA85C94D83}" srcOrd="0" destOrd="0" parTransId="{9BBB3A91-83E8-E546-BB36-DF6F4BB94B94}" sibTransId="{A1CD90EB-79EB-CD4F-A461-AAD83D1A0029}"/>
    <dgm:cxn modelId="{3FDA2099-7B99-F147-8381-1C5C5E382E75}" type="presOf" srcId="{E2038450-E086-1246-88BF-00AA85C94D83}" destId="{28421B9C-8EC0-F849-AE87-4BA78A124851}" srcOrd="0" destOrd="0" presId="urn:microsoft.com/office/officeart/2005/8/layout/hierarchy4"/>
    <dgm:cxn modelId="{D7D42DDA-6116-8C4F-B34E-AF973836FF59}" type="presOf" srcId="{8B5510F5-39B2-A647-BF5F-62EFFFAB2D9D}" destId="{02CF4928-71B9-7A4F-9F2F-2017D62446BC}" srcOrd="0" destOrd="0" presId="urn:microsoft.com/office/officeart/2005/8/layout/hierarchy4"/>
    <dgm:cxn modelId="{E5CFBF29-1BBA-0A4A-B212-2BB89D4A4B6B}" type="presOf" srcId="{94D73BCB-9866-1243-97ED-DB248D532CD8}" destId="{55F5DDE0-0A25-984B-8ECF-528B56B8C716}" srcOrd="0" destOrd="0" presId="urn:microsoft.com/office/officeart/2005/8/layout/hierarchy4"/>
    <dgm:cxn modelId="{23BBF0AC-60B9-7844-A81E-99D1E02CB35C}" srcId="{94D73BCB-9866-1243-97ED-DB248D532CD8}" destId="{8B5510F5-39B2-A647-BF5F-62EFFFAB2D9D}" srcOrd="1" destOrd="0" parTransId="{51F483F1-9366-3F4F-84C8-B8DFF514FA20}" sibTransId="{D5268FB3-655F-1C4B-9BEA-1A2B9674E911}"/>
    <dgm:cxn modelId="{4992EC4A-296E-084D-82FC-E9E5D7D22A91}" srcId="{DF5057C1-2F13-0341-83A9-3316836B8D7E}" destId="{EBC14862-74F6-7E46-AA82-008B1ABE0D98}" srcOrd="0" destOrd="0" parTransId="{04E56341-B24F-C54E-AE92-CBEC13779F0A}" sibTransId="{0450B949-0D3D-D94E-A684-FC03495D8AB5}"/>
    <dgm:cxn modelId="{4CC28D3C-301A-C848-8D6D-04D24A2E4F16}" type="presOf" srcId="{EBC14862-74F6-7E46-AA82-008B1ABE0D98}" destId="{FD9E1DDE-145A-AC4D-A8A6-9A80011CF6BD}" srcOrd="0" destOrd="0" presId="urn:microsoft.com/office/officeart/2005/8/layout/hierarchy4"/>
    <dgm:cxn modelId="{EDC7897E-755E-414D-B06B-36770EEF2DFD}" srcId="{94D73BCB-9866-1243-97ED-DB248D532CD8}" destId="{E0F5C0EF-623A-434F-9709-2ABF8D5775DC}" srcOrd="0" destOrd="0" parTransId="{197F8072-6EFC-C247-8812-726F53E260C9}" sibTransId="{11551338-87E1-0847-9008-C664457B1FB5}"/>
    <dgm:cxn modelId="{00FDBC86-E1BB-F841-A9F7-A6232D3E641D}" type="presParOf" srcId="{9A36777A-7AF0-A141-9119-78251430729C}" destId="{4C7DA806-2C9D-3B4A-AF3D-134633D3651C}" srcOrd="0" destOrd="0" presId="urn:microsoft.com/office/officeart/2005/8/layout/hierarchy4"/>
    <dgm:cxn modelId="{69D11BC9-1691-2C4C-8465-4379AD710937}" type="presParOf" srcId="{4C7DA806-2C9D-3B4A-AF3D-134633D3651C}" destId="{28421B9C-8EC0-F849-AE87-4BA78A124851}" srcOrd="0" destOrd="0" presId="urn:microsoft.com/office/officeart/2005/8/layout/hierarchy4"/>
    <dgm:cxn modelId="{5661DD65-57B7-9043-B3B5-2CB444789887}" type="presParOf" srcId="{4C7DA806-2C9D-3B4A-AF3D-134633D3651C}" destId="{6992B255-0E4C-8540-B58C-40DB94A77CB8}" srcOrd="1" destOrd="0" presId="urn:microsoft.com/office/officeart/2005/8/layout/hierarchy4"/>
    <dgm:cxn modelId="{B90D4E35-4BDA-A841-9AC8-6D900BBCF447}" type="presParOf" srcId="{4C7DA806-2C9D-3B4A-AF3D-134633D3651C}" destId="{7B827654-D34E-9341-9957-9A186F38EFFB}" srcOrd="2" destOrd="0" presId="urn:microsoft.com/office/officeart/2005/8/layout/hierarchy4"/>
    <dgm:cxn modelId="{DCCE853D-AEE8-514E-9879-39866BA02789}" type="presParOf" srcId="{7B827654-D34E-9341-9957-9A186F38EFFB}" destId="{2F0912D6-EC61-EB4D-915A-313C44CC0B5C}" srcOrd="0" destOrd="0" presId="urn:microsoft.com/office/officeart/2005/8/layout/hierarchy4"/>
    <dgm:cxn modelId="{D8B1C82F-0F57-AF42-802C-71B9968B6B03}" type="presParOf" srcId="{2F0912D6-EC61-EB4D-915A-313C44CC0B5C}" destId="{D60DA061-603C-5544-ADA0-63E9D4329496}" srcOrd="0" destOrd="0" presId="urn:microsoft.com/office/officeart/2005/8/layout/hierarchy4"/>
    <dgm:cxn modelId="{3F813657-3FB4-B342-AD59-69B4867785C1}" type="presParOf" srcId="{2F0912D6-EC61-EB4D-915A-313C44CC0B5C}" destId="{692FA1A2-393D-5D4D-9FA8-BC6A997FE044}" srcOrd="1" destOrd="0" presId="urn:microsoft.com/office/officeart/2005/8/layout/hierarchy4"/>
    <dgm:cxn modelId="{5EE0FE14-97BD-124E-823F-F87861974E6A}" type="presParOf" srcId="{2F0912D6-EC61-EB4D-915A-313C44CC0B5C}" destId="{D5BA68D5-3C48-EE4A-9492-92E395D3414C}" srcOrd="2" destOrd="0" presId="urn:microsoft.com/office/officeart/2005/8/layout/hierarchy4"/>
    <dgm:cxn modelId="{5F4A8B0C-A46D-3A47-8CAF-0EA4C1AED352}" type="presParOf" srcId="{D5BA68D5-3C48-EE4A-9492-92E395D3414C}" destId="{8C39CA1F-32BF-974F-AD70-C108E8DFF793}" srcOrd="0" destOrd="0" presId="urn:microsoft.com/office/officeart/2005/8/layout/hierarchy4"/>
    <dgm:cxn modelId="{4DB8847E-F2B6-734B-A56F-76CBC67997A0}" type="presParOf" srcId="{8C39CA1F-32BF-974F-AD70-C108E8DFF793}" destId="{FD9E1DDE-145A-AC4D-A8A6-9A80011CF6BD}" srcOrd="0" destOrd="0" presId="urn:microsoft.com/office/officeart/2005/8/layout/hierarchy4"/>
    <dgm:cxn modelId="{7AD95558-3A6B-1549-B959-71485B5623BB}" type="presParOf" srcId="{8C39CA1F-32BF-974F-AD70-C108E8DFF793}" destId="{6F5FF1AF-3CC5-CC48-B0A0-DB0FED244FB3}" srcOrd="1" destOrd="0" presId="urn:microsoft.com/office/officeart/2005/8/layout/hierarchy4"/>
    <dgm:cxn modelId="{DC677636-0CC6-4D4F-B68E-63FE606909FF}" type="presParOf" srcId="{7B827654-D34E-9341-9957-9A186F38EFFB}" destId="{F8D47AE4-CA42-C44D-9C56-DDB3B1069DC9}" srcOrd="1" destOrd="0" presId="urn:microsoft.com/office/officeart/2005/8/layout/hierarchy4"/>
    <dgm:cxn modelId="{4D852004-59FF-3548-9FDF-5678E6189F46}" type="presParOf" srcId="{7B827654-D34E-9341-9957-9A186F38EFFB}" destId="{9F0D7558-3A31-6E48-8746-8AFE735CD2EB}" srcOrd="2" destOrd="0" presId="urn:microsoft.com/office/officeart/2005/8/layout/hierarchy4"/>
    <dgm:cxn modelId="{50714D37-9848-B649-A9EF-8E4DE6F74C95}" type="presParOf" srcId="{9F0D7558-3A31-6E48-8746-8AFE735CD2EB}" destId="{55F5DDE0-0A25-984B-8ECF-528B56B8C716}" srcOrd="0" destOrd="0" presId="urn:microsoft.com/office/officeart/2005/8/layout/hierarchy4"/>
    <dgm:cxn modelId="{010C71EF-3C04-7846-B503-C7DA2F462C4B}" type="presParOf" srcId="{9F0D7558-3A31-6E48-8746-8AFE735CD2EB}" destId="{5F86E12F-836E-B445-8C02-084BB676234A}" srcOrd="1" destOrd="0" presId="urn:microsoft.com/office/officeart/2005/8/layout/hierarchy4"/>
    <dgm:cxn modelId="{79B99AAB-871F-D84E-B00B-890B39B4EA4F}" type="presParOf" srcId="{9F0D7558-3A31-6E48-8746-8AFE735CD2EB}" destId="{F293E64B-2A2E-D048-A2DC-E295595350C5}" srcOrd="2" destOrd="0" presId="urn:microsoft.com/office/officeart/2005/8/layout/hierarchy4"/>
    <dgm:cxn modelId="{A45B2E0C-75C8-E545-9857-B34E1EAC2563}" type="presParOf" srcId="{F293E64B-2A2E-D048-A2DC-E295595350C5}" destId="{6C186159-BDBE-0F4A-A735-73844019E273}" srcOrd="0" destOrd="0" presId="urn:microsoft.com/office/officeart/2005/8/layout/hierarchy4"/>
    <dgm:cxn modelId="{AC8BE364-C109-2C46-ABCD-AD8A99106A9B}" type="presParOf" srcId="{6C186159-BDBE-0F4A-A735-73844019E273}" destId="{4EDE255C-3689-5447-8697-4162898F993C}" srcOrd="0" destOrd="0" presId="urn:microsoft.com/office/officeart/2005/8/layout/hierarchy4"/>
    <dgm:cxn modelId="{17F99CC3-5D2D-F14B-929D-FD135DB5CA17}" type="presParOf" srcId="{6C186159-BDBE-0F4A-A735-73844019E273}" destId="{04AAF2F3-E532-694E-BBA7-413903E023B3}" srcOrd="1" destOrd="0" presId="urn:microsoft.com/office/officeart/2005/8/layout/hierarchy4"/>
    <dgm:cxn modelId="{D2B9EA3B-710C-7147-91E0-B0FF7374D7A6}" type="presParOf" srcId="{F293E64B-2A2E-D048-A2DC-E295595350C5}" destId="{295FDC97-8D73-E549-B41A-FF5D33D7975A}" srcOrd="1" destOrd="0" presId="urn:microsoft.com/office/officeart/2005/8/layout/hierarchy4"/>
    <dgm:cxn modelId="{C4A72372-268A-2146-8763-28A2C8B34B4D}" type="presParOf" srcId="{F293E64B-2A2E-D048-A2DC-E295595350C5}" destId="{7356D9B6-E8D6-7D41-886B-721F11317AD3}" srcOrd="2" destOrd="0" presId="urn:microsoft.com/office/officeart/2005/8/layout/hierarchy4"/>
    <dgm:cxn modelId="{486DC017-D8DC-3947-87E6-24D8350A839A}" type="presParOf" srcId="{7356D9B6-E8D6-7D41-886B-721F11317AD3}" destId="{02CF4928-71B9-7A4F-9F2F-2017D62446BC}" srcOrd="0" destOrd="0" presId="urn:microsoft.com/office/officeart/2005/8/layout/hierarchy4"/>
    <dgm:cxn modelId="{CB2B97F2-001D-3A48-A55F-4ADA28256F45}" type="presParOf" srcId="{7356D9B6-E8D6-7D41-886B-721F11317AD3}" destId="{1FC860EA-F28D-5F46-939F-22CEA010E737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2C27CE4-ED75-F048-92B8-9B2875E79457}" type="doc">
      <dgm:prSet loTypeId="urn:microsoft.com/office/officeart/2005/8/layout/hierarchy4" loCatId="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E2038450-E086-1246-88BF-00AA85C94D83}">
      <dgm:prSet/>
      <dgm:spPr/>
      <dgm:t>
        <a:bodyPr/>
        <a:lstStyle/>
        <a:p>
          <a:pPr rtl="0"/>
          <a:r>
            <a:rPr lang="fr-FR" dirty="0" smtClean="0"/>
            <a:t>SURVEILLER &amp; EVALUER</a:t>
          </a:r>
          <a:endParaRPr lang="fr-FR" dirty="0"/>
        </a:p>
      </dgm:t>
    </dgm:pt>
    <dgm:pt modelId="{9BBB3A91-83E8-E546-BB36-DF6F4BB94B94}" type="parTrans" cxnId="{49B0BD43-7C47-AF40-913E-6C1FE59FC125}">
      <dgm:prSet/>
      <dgm:spPr/>
      <dgm:t>
        <a:bodyPr/>
        <a:lstStyle/>
        <a:p>
          <a:endParaRPr lang="fr-FR"/>
        </a:p>
      </dgm:t>
    </dgm:pt>
    <dgm:pt modelId="{A1CD90EB-79EB-CD4F-A461-AAD83D1A0029}" type="sibTrans" cxnId="{49B0BD43-7C47-AF40-913E-6C1FE59FC125}">
      <dgm:prSet/>
      <dgm:spPr/>
      <dgm:t>
        <a:bodyPr/>
        <a:lstStyle/>
        <a:p>
          <a:endParaRPr lang="fr-FR"/>
        </a:p>
      </dgm:t>
    </dgm:pt>
    <dgm:pt modelId="{DF5057C1-2F13-0341-83A9-3316836B8D7E}">
      <dgm:prSet custT="1"/>
      <dgm:spPr/>
      <dgm:t>
        <a:bodyPr/>
        <a:lstStyle/>
        <a:p>
          <a:pPr rtl="0"/>
          <a:r>
            <a:rPr lang="fr-FR" sz="1400" dirty="0" smtClean="0"/>
            <a:t>1.Surveiller &amp; évaluer la performance du SI</a:t>
          </a:r>
          <a:endParaRPr lang="fr-FR" sz="1400" dirty="0"/>
        </a:p>
      </dgm:t>
    </dgm:pt>
    <dgm:pt modelId="{177B0E88-EC71-F347-B05B-1AE68D6224D2}" type="parTrans" cxnId="{7D4C2C61-A22D-5349-83E6-C6B6130B21EE}">
      <dgm:prSet/>
      <dgm:spPr/>
    </dgm:pt>
    <dgm:pt modelId="{0911F8ED-13AE-644E-8ACA-E501A30369A5}" type="sibTrans" cxnId="{7D4C2C61-A22D-5349-83E6-C6B6130B21EE}">
      <dgm:prSet/>
      <dgm:spPr/>
    </dgm:pt>
    <dgm:pt modelId="{EBC14862-74F6-7E46-AA82-008B1ABE0D98}">
      <dgm:prSet custT="1"/>
      <dgm:spPr/>
      <dgm:t>
        <a:bodyPr/>
        <a:lstStyle/>
        <a:p>
          <a:pPr rtl="0"/>
          <a:r>
            <a:rPr lang="fr-FR" sz="1400" dirty="0" smtClean="0"/>
            <a:t>Collecter les données de surveillance</a:t>
          </a:r>
          <a:endParaRPr lang="fr-FR" sz="1400" dirty="0"/>
        </a:p>
      </dgm:t>
    </dgm:pt>
    <dgm:pt modelId="{04E56341-B24F-C54E-AE92-CBEC13779F0A}" type="parTrans" cxnId="{4992EC4A-296E-084D-82FC-E9E5D7D22A91}">
      <dgm:prSet/>
      <dgm:spPr/>
    </dgm:pt>
    <dgm:pt modelId="{0450B949-0D3D-D94E-A684-FC03495D8AB5}" type="sibTrans" cxnId="{4992EC4A-296E-084D-82FC-E9E5D7D22A91}">
      <dgm:prSet/>
      <dgm:spPr/>
    </dgm:pt>
    <dgm:pt modelId="{9A36777A-7AF0-A141-9119-78251430729C}" type="pres">
      <dgm:prSet presAssocID="{C2C27CE4-ED75-F048-92B8-9B2875E79457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4C7DA806-2C9D-3B4A-AF3D-134633D3651C}" type="pres">
      <dgm:prSet presAssocID="{E2038450-E086-1246-88BF-00AA85C94D83}" presName="vertOne" presStyleCnt="0"/>
      <dgm:spPr/>
    </dgm:pt>
    <dgm:pt modelId="{28421B9C-8EC0-F849-AE87-4BA78A124851}" type="pres">
      <dgm:prSet presAssocID="{E2038450-E086-1246-88BF-00AA85C94D83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6992B255-0E4C-8540-B58C-40DB94A77CB8}" type="pres">
      <dgm:prSet presAssocID="{E2038450-E086-1246-88BF-00AA85C94D83}" presName="parTransOne" presStyleCnt="0"/>
      <dgm:spPr/>
    </dgm:pt>
    <dgm:pt modelId="{7B827654-D34E-9341-9957-9A186F38EFFB}" type="pres">
      <dgm:prSet presAssocID="{E2038450-E086-1246-88BF-00AA85C94D83}" presName="horzOne" presStyleCnt="0"/>
      <dgm:spPr/>
    </dgm:pt>
    <dgm:pt modelId="{2F0912D6-EC61-EB4D-915A-313C44CC0B5C}" type="pres">
      <dgm:prSet presAssocID="{DF5057C1-2F13-0341-83A9-3316836B8D7E}" presName="vertTwo" presStyleCnt="0"/>
      <dgm:spPr/>
    </dgm:pt>
    <dgm:pt modelId="{D60DA061-603C-5544-ADA0-63E9D4329496}" type="pres">
      <dgm:prSet presAssocID="{DF5057C1-2F13-0341-83A9-3316836B8D7E}" presName="txTwo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692FA1A2-393D-5D4D-9FA8-BC6A997FE044}" type="pres">
      <dgm:prSet presAssocID="{DF5057C1-2F13-0341-83A9-3316836B8D7E}" presName="parTransTwo" presStyleCnt="0"/>
      <dgm:spPr/>
    </dgm:pt>
    <dgm:pt modelId="{D5BA68D5-3C48-EE4A-9492-92E395D3414C}" type="pres">
      <dgm:prSet presAssocID="{DF5057C1-2F13-0341-83A9-3316836B8D7E}" presName="horzTwo" presStyleCnt="0"/>
      <dgm:spPr/>
    </dgm:pt>
    <dgm:pt modelId="{8C39CA1F-32BF-974F-AD70-C108E8DFF793}" type="pres">
      <dgm:prSet presAssocID="{EBC14862-74F6-7E46-AA82-008B1ABE0D98}" presName="vertThree" presStyleCnt="0"/>
      <dgm:spPr/>
    </dgm:pt>
    <dgm:pt modelId="{FD9E1DDE-145A-AC4D-A8A6-9A80011CF6BD}" type="pres">
      <dgm:prSet presAssocID="{EBC14862-74F6-7E46-AA82-008B1ABE0D98}" presName="txThree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6F5FF1AF-3CC5-CC48-B0A0-DB0FED244FB3}" type="pres">
      <dgm:prSet presAssocID="{EBC14862-74F6-7E46-AA82-008B1ABE0D98}" presName="horzThree" presStyleCnt="0"/>
      <dgm:spPr/>
    </dgm:pt>
  </dgm:ptLst>
  <dgm:cxnLst>
    <dgm:cxn modelId="{49B0BD43-7C47-AF40-913E-6C1FE59FC125}" srcId="{C2C27CE4-ED75-F048-92B8-9B2875E79457}" destId="{E2038450-E086-1246-88BF-00AA85C94D83}" srcOrd="0" destOrd="0" parTransId="{9BBB3A91-83E8-E546-BB36-DF6F4BB94B94}" sibTransId="{A1CD90EB-79EB-CD4F-A461-AAD83D1A0029}"/>
    <dgm:cxn modelId="{291A175B-7310-364A-842C-C57C0D6BC5E3}" type="presOf" srcId="{C2C27CE4-ED75-F048-92B8-9B2875E79457}" destId="{9A36777A-7AF0-A141-9119-78251430729C}" srcOrd="0" destOrd="0" presId="urn:microsoft.com/office/officeart/2005/8/layout/hierarchy4"/>
    <dgm:cxn modelId="{7D4C2C61-A22D-5349-83E6-C6B6130B21EE}" srcId="{E2038450-E086-1246-88BF-00AA85C94D83}" destId="{DF5057C1-2F13-0341-83A9-3316836B8D7E}" srcOrd="0" destOrd="0" parTransId="{177B0E88-EC71-F347-B05B-1AE68D6224D2}" sibTransId="{0911F8ED-13AE-644E-8ACA-E501A30369A5}"/>
    <dgm:cxn modelId="{DD100A0A-1CD5-D842-B974-D22448FAA7FC}" type="presOf" srcId="{DF5057C1-2F13-0341-83A9-3316836B8D7E}" destId="{D60DA061-603C-5544-ADA0-63E9D4329496}" srcOrd="0" destOrd="0" presId="urn:microsoft.com/office/officeart/2005/8/layout/hierarchy4"/>
    <dgm:cxn modelId="{33D21FD9-9534-6D44-8120-B662E170F16E}" type="presOf" srcId="{E2038450-E086-1246-88BF-00AA85C94D83}" destId="{28421B9C-8EC0-F849-AE87-4BA78A124851}" srcOrd="0" destOrd="0" presId="urn:microsoft.com/office/officeart/2005/8/layout/hierarchy4"/>
    <dgm:cxn modelId="{96DF693A-2D7A-B445-ABC7-1690CE337ED4}" type="presOf" srcId="{EBC14862-74F6-7E46-AA82-008B1ABE0D98}" destId="{FD9E1DDE-145A-AC4D-A8A6-9A80011CF6BD}" srcOrd="0" destOrd="0" presId="urn:microsoft.com/office/officeart/2005/8/layout/hierarchy4"/>
    <dgm:cxn modelId="{4992EC4A-296E-084D-82FC-E9E5D7D22A91}" srcId="{DF5057C1-2F13-0341-83A9-3316836B8D7E}" destId="{EBC14862-74F6-7E46-AA82-008B1ABE0D98}" srcOrd="0" destOrd="0" parTransId="{04E56341-B24F-C54E-AE92-CBEC13779F0A}" sibTransId="{0450B949-0D3D-D94E-A684-FC03495D8AB5}"/>
    <dgm:cxn modelId="{8CA5BE61-8592-BA4B-A83D-D650B17F37ED}" type="presParOf" srcId="{9A36777A-7AF0-A141-9119-78251430729C}" destId="{4C7DA806-2C9D-3B4A-AF3D-134633D3651C}" srcOrd="0" destOrd="0" presId="urn:microsoft.com/office/officeart/2005/8/layout/hierarchy4"/>
    <dgm:cxn modelId="{C29393E7-DC35-104C-91A8-BA49C034710E}" type="presParOf" srcId="{4C7DA806-2C9D-3B4A-AF3D-134633D3651C}" destId="{28421B9C-8EC0-F849-AE87-4BA78A124851}" srcOrd="0" destOrd="0" presId="urn:microsoft.com/office/officeart/2005/8/layout/hierarchy4"/>
    <dgm:cxn modelId="{31B7F42B-1F31-EA4D-A4BE-FE8A0452A0B1}" type="presParOf" srcId="{4C7DA806-2C9D-3B4A-AF3D-134633D3651C}" destId="{6992B255-0E4C-8540-B58C-40DB94A77CB8}" srcOrd="1" destOrd="0" presId="urn:microsoft.com/office/officeart/2005/8/layout/hierarchy4"/>
    <dgm:cxn modelId="{E9736117-7171-A142-AC6D-1840ECA5C236}" type="presParOf" srcId="{4C7DA806-2C9D-3B4A-AF3D-134633D3651C}" destId="{7B827654-D34E-9341-9957-9A186F38EFFB}" srcOrd="2" destOrd="0" presId="urn:microsoft.com/office/officeart/2005/8/layout/hierarchy4"/>
    <dgm:cxn modelId="{3FFDE0EF-B40F-814A-B07D-683F256C31A4}" type="presParOf" srcId="{7B827654-D34E-9341-9957-9A186F38EFFB}" destId="{2F0912D6-EC61-EB4D-915A-313C44CC0B5C}" srcOrd="0" destOrd="0" presId="urn:microsoft.com/office/officeart/2005/8/layout/hierarchy4"/>
    <dgm:cxn modelId="{7B2FF717-DF4C-8041-9F3D-512C1D9B081C}" type="presParOf" srcId="{2F0912D6-EC61-EB4D-915A-313C44CC0B5C}" destId="{D60DA061-603C-5544-ADA0-63E9D4329496}" srcOrd="0" destOrd="0" presId="urn:microsoft.com/office/officeart/2005/8/layout/hierarchy4"/>
    <dgm:cxn modelId="{2298A6DC-8094-404E-9D0D-749B3BA2E10E}" type="presParOf" srcId="{2F0912D6-EC61-EB4D-915A-313C44CC0B5C}" destId="{692FA1A2-393D-5D4D-9FA8-BC6A997FE044}" srcOrd="1" destOrd="0" presId="urn:microsoft.com/office/officeart/2005/8/layout/hierarchy4"/>
    <dgm:cxn modelId="{5A371458-C56D-E649-AECA-629585126CEC}" type="presParOf" srcId="{2F0912D6-EC61-EB4D-915A-313C44CC0B5C}" destId="{D5BA68D5-3C48-EE4A-9492-92E395D3414C}" srcOrd="2" destOrd="0" presId="urn:microsoft.com/office/officeart/2005/8/layout/hierarchy4"/>
    <dgm:cxn modelId="{8F3EBF38-D717-FD4D-B4B5-93DD392AC213}" type="presParOf" srcId="{D5BA68D5-3C48-EE4A-9492-92E395D3414C}" destId="{8C39CA1F-32BF-974F-AD70-C108E8DFF793}" srcOrd="0" destOrd="0" presId="urn:microsoft.com/office/officeart/2005/8/layout/hierarchy4"/>
    <dgm:cxn modelId="{89298E85-74D6-4343-B2EE-39853080FD63}" type="presParOf" srcId="{8C39CA1F-32BF-974F-AD70-C108E8DFF793}" destId="{FD9E1DDE-145A-AC4D-A8A6-9A80011CF6BD}" srcOrd="0" destOrd="0" presId="urn:microsoft.com/office/officeart/2005/8/layout/hierarchy4"/>
    <dgm:cxn modelId="{63E07A28-ED2A-2446-9BD8-02BF640A9CF1}" type="presParOf" srcId="{8C39CA1F-32BF-974F-AD70-C108E8DFF793}" destId="{6F5FF1AF-3CC5-CC48-B0A0-DB0FED244FB3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2E9CBC-BC21-1044-A6AD-82E9F8763E24}">
      <dsp:nvSpPr>
        <dsp:cNvPr id="0" name=""/>
        <dsp:cNvSpPr/>
      </dsp:nvSpPr>
      <dsp:spPr>
        <a:xfrm>
          <a:off x="-4752389" y="-728436"/>
          <a:ext cx="5660572" cy="5660572"/>
        </a:xfrm>
        <a:prstGeom prst="blockArc">
          <a:avLst>
            <a:gd name="adj1" fmla="val 18900000"/>
            <a:gd name="adj2" fmla="val 2700000"/>
            <a:gd name="adj3" fmla="val 382"/>
          </a:avLst>
        </a:pr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1BFF86-B11B-7647-AC74-165BEF2A3408}">
      <dsp:nvSpPr>
        <dsp:cNvPr id="0" name=""/>
        <dsp:cNvSpPr/>
      </dsp:nvSpPr>
      <dsp:spPr>
        <a:xfrm>
          <a:off x="339015" y="221366"/>
          <a:ext cx="8747591" cy="44256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1286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kern="1200" dirty="0" smtClean="0"/>
            <a:t>Contexte</a:t>
          </a:r>
          <a:endParaRPr lang="fr-FR" sz="2300" kern="1200" dirty="0"/>
        </a:p>
      </dsp:txBody>
      <dsp:txXfrm>
        <a:off x="339015" y="221366"/>
        <a:ext cx="8747591" cy="442565"/>
      </dsp:txXfrm>
    </dsp:sp>
    <dsp:sp modelId="{BEF04C7C-DB91-D14A-BB2F-EB18DBDE6CDF}">
      <dsp:nvSpPr>
        <dsp:cNvPr id="0" name=""/>
        <dsp:cNvSpPr/>
      </dsp:nvSpPr>
      <dsp:spPr>
        <a:xfrm>
          <a:off x="62412" y="166046"/>
          <a:ext cx="553206" cy="55320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7902C9-B748-5D4C-881C-D9AFA7E63E18}">
      <dsp:nvSpPr>
        <dsp:cNvPr id="0" name=""/>
        <dsp:cNvSpPr/>
      </dsp:nvSpPr>
      <dsp:spPr>
        <a:xfrm>
          <a:off x="703056" y="885131"/>
          <a:ext cx="8383550" cy="44256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1286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kern="1200" dirty="0" smtClean="0"/>
            <a:t>Périmètre</a:t>
          </a:r>
          <a:endParaRPr lang="fr-FR" sz="2300" kern="1200" dirty="0"/>
        </a:p>
      </dsp:txBody>
      <dsp:txXfrm>
        <a:off x="703056" y="885131"/>
        <a:ext cx="8383550" cy="442565"/>
      </dsp:txXfrm>
    </dsp:sp>
    <dsp:sp modelId="{F3B797E4-9132-F648-B979-1EDAAE74DBBD}">
      <dsp:nvSpPr>
        <dsp:cNvPr id="0" name=""/>
        <dsp:cNvSpPr/>
      </dsp:nvSpPr>
      <dsp:spPr>
        <a:xfrm>
          <a:off x="426452" y="829810"/>
          <a:ext cx="553206" cy="55320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9A2AE2-D246-F249-9968-D42AC98416BB}">
      <dsp:nvSpPr>
        <dsp:cNvPr id="0" name=""/>
        <dsp:cNvSpPr/>
      </dsp:nvSpPr>
      <dsp:spPr>
        <a:xfrm>
          <a:off x="869522" y="1548895"/>
          <a:ext cx="8217084" cy="44256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1286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kern="1200" dirty="0" smtClean="0"/>
            <a:t>Objectifs</a:t>
          </a:r>
          <a:endParaRPr lang="fr-FR" sz="2300" kern="1200" dirty="0"/>
        </a:p>
      </dsp:txBody>
      <dsp:txXfrm>
        <a:off x="869522" y="1548895"/>
        <a:ext cx="8217084" cy="442565"/>
      </dsp:txXfrm>
    </dsp:sp>
    <dsp:sp modelId="{9C416A49-7275-AE45-970F-698B1F5C2D6A}">
      <dsp:nvSpPr>
        <dsp:cNvPr id="0" name=""/>
        <dsp:cNvSpPr/>
      </dsp:nvSpPr>
      <dsp:spPr>
        <a:xfrm>
          <a:off x="592919" y="1493574"/>
          <a:ext cx="553206" cy="55320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929B57-1036-2643-9EF8-6F3C03F9B8BF}">
      <dsp:nvSpPr>
        <dsp:cNvPr id="0" name=""/>
        <dsp:cNvSpPr/>
      </dsp:nvSpPr>
      <dsp:spPr>
        <a:xfrm>
          <a:off x="869522" y="2212239"/>
          <a:ext cx="8217084" cy="44256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1286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kern="1200" dirty="0" smtClean="0"/>
            <a:t>Démarche</a:t>
          </a:r>
          <a:endParaRPr lang="fr-FR" sz="2300" kern="1200" dirty="0"/>
        </a:p>
      </dsp:txBody>
      <dsp:txXfrm>
        <a:off x="869522" y="2212239"/>
        <a:ext cx="8217084" cy="442565"/>
      </dsp:txXfrm>
    </dsp:sp>
    <dsp:sp modelId="{E849FCBC-5753-CE47-81AD-9DCB83B63F0B}">
      <dsp:nvSpPr>
        <dsp:cNvPr id="0" name=""/>
        <dsp:cNvSpPr/>
      </dsp:nvSpPr>
      <dsp:spPr>
        <a:xfrm>
          <a:off x="592919" y="2156918"/>
          <a:ext cx="553206" cy="55320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1A2A3F-C0F6-8643-82F1-34B5BC147764}">
      <dsp:nvSpPr>
        <dsp:cNvPr id="0" name=""/>
        <dsp:cNvSpPr/>
      </dsp:nvSpPr>
      <dsp:spPr>
        <a:xfrm>
          <a:off x="703056" y="2876003"/>
          <a:ext cx="8383550" cy="44256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1286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kern="1200" dirty="0" smtClean="0"/>
            <a:t>Activités</a:t>
          </a:r>
          <a:endParaRPr lang="fr-FR" sz="2300" kern="1200" dirty="0"/>
        </a:p>
      </dsp:txBody>
      <dsp:txXfrm>
        <a:off x="703056" y="2876003"/>
        <a:ext cx="8383550" cy="442565"/>
      </dsp:txXfrm>
    </dsp:sp>
    <dsp:sp modelId="{75D5D048-49CA-014F-91DE-044D9D0C00D5}">
      <dsp:nvSpPr>
        <dsp:cNvPr id="0" name=""/>
        <dsp:cNvSpPr/>
      </dsp:nvSpPr>
      <dsp:spPr>
        <a:xfrm>
          <a:off x="426452" y="2820682"/>
          <a:ext cx="553206" cy="55320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7C2569-5D24-2E4E-9829-BA19FB281746}">
      <dsp:nvSpPr>
        <dsp:cNvPr id="0" name=""/>
        <dsp:cNvSpPr/>
      </dsp:nvSpPr>
      <dsp:spPr>
        <a:xfrm>
          <a:off x="339015" y="3539767"/>
          <a:ext cx="8747591" cy="44256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1286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kern="1200" dirty="0" smtClean="0"/>
            <a:t>Perspectives</a:t>
          </a:r>
          <a:endParaRPr lang="fr-FR" sz="2300" kern="1200" dirty="0"/>
        </a:p>
      </dsp:txBody>
      <dsp:txXfrm>
        <a:off x="339015" y="3539767"/>
        <a:ext cx="8747591" cy="442565"/>
      </dsp:txXfrm>
    </dsp:sp>
    <dsp:sp modelId="{AFD5472A-1325-614F-90D6-5CD85626B18D}">
      <dsp:nvSpPr>
        <dsp:cNvPr id="0" name=""/>
        <dsp:cNvSpPr/>
      </dsp:nvSpPr>
      <dsp:spPr>
        <a:xfrm>
          <a:off x="62412" y="3484446"/>
          <a:ext cx="553206" cy="55320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F8C93E-E952-4A45-9B4E-B4C42C8B8AB9}">
      <dsp:nvSpPr>
        <dsp:cNvPr id="0" name=""/>
        <dsp:cNvSpPr/>
      </dsp:nvSpPr>
      <dsp:spPr>
        <a:xfrm rot="5400000">
          <a:off x="-252275" y="253262"/>
          <a:ext cx="1681838" cy="117728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Court terme</a:t>
          </a:r>
          <a:endParaRPr lang="fr-FR" sz="1700" kern="1200" dirty="0"/>
        </a:p>
      </dsp:txBody>
      <dsp:txXfrm rot="-5400000">
        <a:off x="1" y="589629"/>
        <a:ext cx="1177286" cy="504552"/>
      </dsp:txXfrm>
    </dsp:sp>
    <dsp:sp modelId="{92371108-58FC-144E-88C5-253D8457383A}">
      <dsp:nvSpPr>
        <dsp:cNvPr id="0" name=""/>
        <dsp:cNvSpPr/>
      </dsp:nvSpPr>
      <dsp:spPr>
        <a:xfrm rot="5400000">
          <a:off x="4614045" y="-3435772"/>
          <a:ext cx="1093194" cy="796671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900" kern="1200" dirty="0" smtClean="0"/>
            <a:t>Elaborer un plan informatique tactique</a:t>
          </a:r>
          <a:endParaRPr lang="fr-FR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900" kern="1200" dirty="0" smtClean="0"/>
            <a:t>Construire </a:t>
          </a:r>
          <a:r>
            <a:rPr lang="fr-FR" sz="1900" kern="1200" dirty="0" smtClean="0"/>
            <a:t>le </a:t>
          </a:r>
          <a:r>
            <a:rPr lang="fr-FR" sz="1900" kern="1200" dirty="0" smtClean="0"/>
            <a:t>référentiel </a:t>
          </a:r>
          <a:r>
            <a:rPr lang="fr-FR" sz="1900" kern="1200" dirty="0" smtClean="0"/>
            <a:t>des processus informatiques</a:t>
          </a:r>
          <a:endParaRPr lang="fr-FR" sz="1900" kern="1200" dirty="0"/>
        </a:p>
      </dsp:txBody>
      <dsp:txXfrm rot="-5400000">
        <a:off x="1177286" y="54352"/>
        <a:ext cx="7913348" cy="986464"/>
      </dsp:txXfrm>
    </dsp:sp>
    <dsp:sp modelId="{3973DD1D-7C56-9644-9D37-5DDD5F866B53}">
      <dsp:nvSpPr>
        <dsp:cNvPr id="0" name=""/>
        <dsp:cNvSpPr/>
      </dsp:nvSpPr>
      <dsp:spPr>
        <a:xfrm rot="5400000">
          <a:off x="-252275" y="1741806"/>
          <a:ext cx="1681838" cy="117728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Moyen terme</a:t>
          </a:r>
          <a:endParaRPr lang="fr-FR" sz="1700" kern="1200" dirty="0"/>
        </a:p>
      </dsp:txBody>
      <dsp:txXfrm rot="-5400000">
        <a:off x="1" y="2078173"/>
        <a:ext cx="1177286" cy="504552"/>
      </dsp:txXfrm>
    </dsp:sp>
    <dsp:sp modelId="{6B140C61-6D32-DB46-9B3C-F6339AC7655C}">
      <dsp:nvSpPr>
        <dsp:cNvPr id="0" name=""/>
        <dsp:cNvSpPr/>
      </dsp:nvSpPr>
      <dsp:spPr>
        <a:xfrm rot="5400000">
          <a:off x="4614045" y="-1947228"/>
          <a:ext cx="1093194" cy="796671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900" kern="1200" dirty="0" smtClean="0"/>
            <a:t>Constituer le référentiel de gestion des risques informatiques</a:t>
          </a:r>
          <a:endParaRPr lang="fr-FR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900" kern="1200" dirty="0" smtClean="0"/>
            <a:t>Reconfigurer le processus métier de gestion des changements</a:t>
          </a:r>
          <a:endParaRPr lang="fr-FR" sz="1900" kern="1200" dirty="0"/>
        </a:p>
      </dsp:txBody>
      <dsp:txXfrm rot="-5400000">
        <a:off x="1177286" y="1542896"/>
        <a:ext cx="7913348" cy="986464"/>
      </dsp:txXfrm>
    </dsp:sp>
    <dsp:sp modelId="{86C24FAA-17B7-2D4A-86EF-DBAC3A7551CD}">
      <dsp:nvSpPr>
        <dsp:cNvPr id="0" name=""/>
        <dsp:cNvSpPr/>
      </dsp:nvSpPr>
      <dsp:spPr>
        <a:xfrm rot="5400000">
          <a:off x="-252275" y="3230350"/>
          <a:ext cx="1681838" cy="117728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Long terme</a:t>
          </a:r>
          <a:endParaRPr lang="fr-FR" sz="1700" kern="1200" dirty="0"/>
        </a:p>
      </dsp:txBody>
      <dsp:txXfrm rot="-5400000">
        <a:off x="1" y="3566717"/>
        <a:ext cx="1177286" cy="504552"/>
      </dsp:txXfrm>
    </dsp:sp>
    <dsp:sp modelId="{8C62C8B9-E3FA-C246-9677-E796F4671719}">
      <dsp:nvSpPr>
        <dsp:cNvPr id="0" name=""/>
        <dsp:cNvSpPr/>
      </dsp:nvSpPr>
      <dsp:spPr>
        <a:xfrm rot="5400000">
          <a:off x="4614045" y="-458684"/>
          <a:ext cx="1093194" cy="796671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900" kern="1200" dirty="0" smtClean="0"/>
            <a:t>Reconfigurer le processus métier de gestion des connaissances</a:t>
          </a:r>
          <a:endParaRPr lang="fr-FR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900" kern="1200" dirty="0" smtClean="0"/>
            <a:t>Reconfigurer le processus métier de gestion des données</a:t>
          </a:r>
          <a:endParaRPr lang="fr-FR" sz="1900" kern="1200" dirty="0"/>
        </a:p>
      </dsp:txBody>
      <dsp:txXfrm rot="-5400000">
        <a:off x="1177286" y="3031440"/>
        <a:ext cx="7913348" cy="9864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8ADC67-C20A-254F-85FB-366CEBD56B2E}">
      <dsp:nvSpPr>
        <dsp:cNvPr id="0" name=""/>
        <dsp:cNvSpPr/>
      </dsp:nvSpPr>
      <dsp:spPr>
        <a:xfrm>
          <a:off x="1002692" y="701273"/>
          <a:ext cx="1878583" cy="125301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Identifier les macros processus métier</a:t>
          </a:r>
          <a:endParaRPr lang="fr-FR" sz="1800" kern="1200" dirty="0"/>
        </a:p>
      </dsp:txBody>
      <dsp:txXfrm>
        <a:off x="1303265" y="701273"/>
        <a:ext cx="1578009" cy="1253014"/>
      </dsp:txXfrm>
    </dsp:sp>
    <dsp:sp modelId="{205275AA-90D4-9B4B-9D09-012F90B01BCE}">
      <dsp:nvSpPr>
        <dsp:cNvPr id="0" name=""/>
        <dsp:cNvSpPr/>
      </dsp:nvSpPr>
      <dsp:spPr>
        <a:xfrm>
          <a:off x="1002692" y="1954288"/>
          <a:ext cx="1878583" cy="125301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Catégoriser </a:t>
          </a:r>
          <a:r>
            <a:rPr lang="fr-FR" sz="1800" kern="1200" dirty="0" smtClean="0"/>
            <a:t>les macro processus métier</a:t>
          </a:r>
          <a:endParaRPr lang="fr-FR" sz="1800" kern="1200" dirty="0"/>
        </a:p>
      </dsp:txBody>
      <dsp:txXfrm>
        <a:off x="1303265" y="1954288"/>
        <a:ext cx="1578009" cy="1253014"/>
      </dsp:txXfrm>
    </dsp:sp>
    <dsp:sp modelId="{FBEA021B-4A3B-5143-A5C2-96CEBF0BCD6B}">
      <dsp:nvSpPr>
        <dsp:cNvPr id="0" name=""/>
        <dsp:cNvSpPr/>
      </dsp:nvSpPr>
      <dsp:spPr>
        <a:xfrm>
          <a:off x="781" y="200317"/>
          <a:ext cx="1252388" cy="125238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kern="1200" dirty="0" smtClean="0"/>
            <a:t>Phase d’initialisation</a:t>
          </a:r>
          <a:endParaRPr lang="fr-FR" sz="1000" kern="1200" dirty="0"/>
        </a:p>
      </dsp:txBody>
      <dsp:txXfrm>
        <a:off x="184189" y="383725"/>
        <a:ext cx="885572" cy="885572"/>
      </dsp:txXfrm>
    </dsp:sp>
    <dsp:sp modelId="{F4A4AA1A-FD3C-C441-8BAC-2FEDDEAE15BE}">
      <dsp:nvSpPr>
        <dsp:cNvPr id="0" name=""/>
        <dsp:cNvSpPr/>
      </dsp:nvSpPr>
      <dsp:spPr>
        <a:xfrm>
          <a:off x="4133663" y="701273"/>
          <a:ext cx="1878583" cy="125301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Identifier les processus métier</a:t>
          </a:r>
          <a:endParaRPr lang="fr-FR" sz="1800" kern="1200" dirty="0"/>
        </a:p>
      </dsp:txBody>
      <dsp:txXfrm>
        <a:off x="4434237" y="701273"/>
        <a:ext cx="1578009" cy="1253014"/>
      </dsp:txXfrm>
    </dsp:sp>
    <dsp:sp modelId="{B95F6383-8AA9-FF41-ABD7-AF2D9BDB1CF5}">
      <dsp:nvSpPr>
        <dsp:cNvPr id="0" name=""/>
        <dsp:cNvSpPr/>
      </dsp:nvSpPr>
      <dsp:spPr>
        <a:xfrm>
          <a:off x="4133663" y="1954288"/>
          <a:ext cx="1878583" cy="125301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Catégoriser les processus métier</a:t>
          </a:r>
          <a:endParaRPr lang="fr-FR" sz="1800" kern="1200" dirty="0"/>
        </a:p>
      </dsp:txBody>
      <dsp:txXfrm>
        <a:off x="4434237" y="1954288"/>
        <a:ext cx="1578009" cy="1253014"/>
      </dsp:txXfrm>
    </dsp:sp>
    <dsp:sp modelId="{2F5E10CD-3527-5046-9342-B3D35FA96AF8}">
      <dsp:nvSpPr>
        <dsp:cNvPr id="0" name=""/>
        <dsp:cNvSpPr/>
      </dsp:nvSpPr>
      <dsp:spPr>
        <a:xfrm>
          <a:off x="4133663" y="3207303"/>
          <a:ext cx="1878583" cy="125301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Identifier les activités</a:t>
          </a:r>
          <a:endParaRPr lang="fr-FR" sz="1800" kern="1200" dirty="0"/>
        </a:p>
      </dsp:txBody>
      <dsp:txXfrm>
        <a:off x="4434237" y="3207303"/>
        <a:ext cx="1578009" cy="1253014"/>
      </dsp:txXfrm>
    </dsp:sp>
    <dsp:sp modelId="{2B45AF31-9485-9F47-92F5-FE4FE90F26CE}">
      <dsp:nvSpPr>
        <dsp:cNvPr id="0" name=""/>
        <dsp:cNvSpPr/>
      </dsp:nvSpPr>
      <dsp:spPr>
        <a:xfrm>
          <a:off x="3131753" y="200317"/>
          <a:ext cx="1252388" cy="125238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kern="1200" dirty="0" smtClean="0"/>
            <a:t>Phase d’analyse</a:t>
          </a:r>
          <a:endParaRPr lang="fr-FR" sz="1000" kern="1200" dirty="0"/>
        </a:p>
      </dsp:txBody>
      <dsp:txXfrm>
        <a:off x="3315161" y="383725"/>
        <a:ext cx="885572" cy="885572"/>
      </dsp:txXfrm>
    </dsp:sp>
    <dsp:sp modelId="{EED0F21B-F0C4-4E49-8F00-D8F84D2AD296}">
      <dsp:nvSpPr>
        <dsp:cNvPr id="0" name=""/>
        <dsp:cNvSpPr/>
      </dsp:nvSpPr>
      <dsp:spPr>
        <a:xfrm>
          <a:off x="7264635" y="701273"/>
          <a:ext cx="1878583" cy="125301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Identifier les programmes</a:t>
          </a:r>
          <a:endParaRPr lang="fr-FR" sz="1800" kern="1200" dirty="0"/>
        </a:p>
      </dsp:txBody>
      <dsp:txXfrm>
        <a:off x="7565208" y="701273"/>
        <a:ext cx="1578009" cy="1253014"/>
      </dsp:txXfrm>
    </dsp:sp>
    <dsp:sp modelId="{E2974EE1-206A-A844-8D4C-F1BFABF34A09}">
      <dsp:nvSpPr>
        <dsp:cNvPr id="0" name=""/>
        <dsp:cNvSpPr/>
      </dsp:nvSpPr>
      <dsp:spPr>
        <a:xfrm>
          <a:off x="6262724" y="200317"/>
          <a:ext cx="1252388" cy="125238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kern="1200" dirty="0" smtClean="0"/>
            <a:t>Phase de préconisation </a:t>
          </a:r>
          <a:endParaRPr lang="fr-FR" sz="1000" kern="1200" dirty="0"/>
        </a:p>
      </dsp:txBody>
      <dsp:txXfrm>
        <a:off x="6446132" y="383725"/>
        <a:ext cx="885572" cy="88557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421B9C-8EC0-F849-AE87-4BA78A124851}">
      <dsp:nvSpPr>
        <dsp:cNvPr id="0" name=""/>
        <dsp:cNvSpPr/>
      </dsp:nvSpPr>
      <dsp:spPr>
        <a:xfrm>
          <a:off x="5237" y="279"/>
          <a:ext cx="9133525" cy="14473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lvl="0" algn="ctr" defTabSz="2311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5200" kern="1200" dirty="0" smtClean="0"/>
            <a:t>ACQUERIR &amp; IMPLEMENTER</a:t>
          </a:r>
          <a:endParaRPr lang="fr-FR" sz="5200" kern="1200" dirty="0"/>
        </a:p>
      </dsp:txBody>
      <dsp:txXfrm>
        <a:off x="47628" y="42670"/>
        <a:ext cx="9048743" cy="1362563"/>
      </dsp:txXfrm>
    </dsp:sp>
    <dsp:sp modelId="{5336D9FA-DED6-3149-B6AA-83C4F3953BD2}">
      <dsp:nvSpPr>
        <dsp:cNvPr id="0" name=""/>
        <dsp:cNvSpPr/>
      </dsp:nvSpPr>
      <dsp:spPr>
        <a:xfrm>
          <a:off x="5237" y="1606645"/>
          <a:ext cx="3551153" cy="14473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1.Trouver des solutions informatiques</a:t>
          </a:r>
          <a:endParaRPr lang="fr-FR" sz="1700" kern="1200" dirty="0"/>
        </a:p>
      </dsp:txBody>
      <dsp:txXfrm>
        <a:off x="47628" y="1649036"/>
        <a:ext cx="3466371" cy="1362563"/>
      </dsp:txXfrm>
    </dsp:sp>
    <dsp:sp modelId="{C0520554-DDA2-3F48-AF93-0BDB9B56DDB1}">
      <dsp:nvSpPr>
        <dsp:cNvPr id="0" name=""/>
        <dsp:cNvSpPr/>
      </dsp:nvSpPr>
      <dsp:spPr>
        <a:xfrm>
          <a:off x="5237" y="3213010"/>
          <a:ext cx="1739056" cy="14473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Définir les exigences des métiers et les impératifs techniques</a:t>
          </a:r>
          <a:endParaRPr lang="fr-FR" sz="1400" kern="1200" dirty="0"/>
        </a:p>
      </dsp:txBody>
      <dsp:txXfrm>
        <a:off x="47628" y="3255401"/>
        <a:ext cx="1654274" cy="1362563"/>
      </dsp:txXfrm>
    </dsp:sp>
    <dsp:sp modelId="{F5D6C317-0CA2-624D-92E1-1C8D54BE28EE}">
      <dsp:nvSpPr>
        <dsp:cNvPr id="0" name=""/>
        <dsp:cNvSpPr/>
      </dsp:nvSpPr>
      <dsp:spPr>
        <a:xfrm>
          <a:off x="1817334" y="3213010"/>
          <a:ext cx="1739056" cy="14473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Approuver et avaliser les solutions proposées</a:t>
          </a:r>
          <a:endParaRPr lang="fr-FR" sz="1400" kern="1200" dirty="0"/>
        </a:p>
      </dsp:txBody>
      <dsp:txXfrm>
        <a:off x="1859725" y="3255401"/>
        <a:ext cx="1654274" cy="1362563"/>
      </dsp:txXfrm>
    </dsp:sp>
    <dsp:sp modelId="{02F4074D-7ACA-F546-A365-F3C1D1986E2F}">
      <dsp:nvSpPr>
        <dsp:cNvPr id="0" name=""/>
        <dsp:cNvSpPr/>
      </dsp:nvSpPr>
      <dsp:spPr>
        <a:xfrm>
          <a:off x="3702471" y="1606645"/>
          <a:ext cx="3551153" cy="14473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2.Acquérir des applications et en assurer la maintenance</a:t>
          </a:r>
          <a:endParaRPr lang="fr-FR" sz="1700" kern="1200" dirty="0"/>
        </a:p>
      </dsp:txBody>
      <dsp:txXfrm>
        <a:off x="3744862" y="1649036"/>
        <a:ext cx="3466371" cy="1362563"/>
      </dsp:txXfrm>
    </dsp:sp>
    <dsp:sp modelId="{55971477-4D89-EF48-B6E6-EF0B2479778F}">
      <dsp:nvSpPr>
        <dsp:cNvPr id="0" name=""/>
        <dsp:cNvSpPr/>
      </dsp:nvSpPr>
      <dsp:spPr>
        <a:xfrm>
          <a:off x="3702471" y="3213010"/>
          <a:ext cx="1739056" cy="14473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Adapter et implémenter les fonctionnalités automatisées acquises</a:t>
          </a:r>
          <a:endParaRPr lang="fr-FR" sz="1400" kern="1200" dirty="0"/>
        </a:p>
      </dsp:txBody>
      <dsp:txXfrm>
        <a:off x="3744862" y="3255401"/>
        <a:ext cx="1654274" cy="1362563"/>
      </dsp:txXfrm>
    </dsp:sp>
    <dsp:sp modelId="{EFE5E96D-5E64-2E45-B938-BC35F12A7283}">
      <dsp:nvSpPr>
        <dsp:cNvPr id="0" name=""/>
        <dsp:cNvSpPr/>
      </dsp:nvSpPr>
      <dsp:spPr>
        <a:xfrm>
          <a:off x="5514568" y="3213010"/>
          <a:ext cx="1739056" cy="14473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Suivre et gérer les exigences des applications</a:t>
          </a:r>
          <a:endParaRPr lang="fr-FR" sz="1400" kern="1200" dirty="0"/>
        </a:p>
      </dsp:txBody>
      <dsp:txXfrm>
        <a:off x="5556959" y="3255401"/>
        <a:ext cx="1654274" cy="1362563"/>
      </dsp:txXfrm>
    </dsp:sp>
    <dsp:sp modelId="{0FC6F89E-4B63-0D43-85AD-3E0E698ADB51}">
      <dsp:nvSpPr>
        <dsp:cNvPr id="0" name=""/>
        <dsp:cNvSpPr/>
      </dsp:nvSpPr>
      <dsp:spPr>
        <a:xfrm>
          <a:off x="7399706" y="1606645"/>
          <a:ext cx="1739056" cy="14473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3.Gérer les connaissances</a:t>
          </a:r>
          <a:endParaRPr lang="fr-FR" sz="1700" kern="1200" dirty="0"/>
        </a:p>
      </dsp:txBody>
      <dsp:txXfrm>
        <a:off x="7442097" y="1649036"/>
        <a:ext cx="1654274" cy="1362563"/>
      </dsp:txXfrm>
    </dsp:sp>
    <dsp:sp modelId="{7D056E35-5437-9A4C-928F-0BD78451A2B5}">
      <dsp:nvSpPr>
        <dsp:cNvPr id="0" name=""/>
        <dsp:cNvSpPr/>
      </dsp:nvSpPr>
      <dsp:spPr>
        <a:xfrm>
          <a:off x="7399706" y="3213010"/>
          <a:ext cx="1739056" cy="14473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Développer de la documentation de support technique pour le personnel d’exploitation</a:t>
          </a:r>
          <a:endParaRPr lang="fr-FR" sz="1400" kern="1200" dirty="0"/>
        </a:p>
      </dsp:txBody>
      <dsp:txXfrm>
        <a:off x="7442097" y="3255401"/>
        <a:ext cx="1654274" cy="136256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421B9C-8EC0-F849-AE87-4BA78A124851}">
      <dsp:nvSpPr>
        <dsp:cNvPr id="0" name=""/>
        <dsp:cNvSpPr/>
      </dsp:nvSpPr>
      <dsp:spPr>
        <a:xfrm>
          <a:off x="1049" y="279"/>
          <a:ext cx="9141901" cy="14473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lvl="0" algn="ctr" defTabSz="2311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5200" kern="1200" dirty="0" smtClean="0"/>
            <a:t>ACQUERIR &amp; IMPLEMENTER</a:t>
          </a:r>
          <a:endParaRPr lang="fr-FR" sz="5200" kern="1200" dirty="0"/>
        </a:p>
      </dsp:txBody>
      <dsp:txXfrm>
        <a:off x="43440" y="42670"/>
        <a:ext cx="9057119" cy="1362563"/>
      </dsp:txXfrm>
    </dsp:sp>
    <dsp:sp modelId="{A47CC62E-FE30-7440-989A-5DFA480C16B6}">
      <dsp:nvSpPr>
        <dsp:cNvPr id="0" name=""/>
        <dsp:cNvSpPr/>
      </dsp:nvSpPr>
      <dsp:spPr>
        <a:xfrm>
          <a:off x="1049" y="1606645"/>
          <a:ext cx="2985886" cy="14473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4.Gérer les changements</a:t>
          </a:r>
          <a:endParaRPr lang="fr-FR" sz="1600" kern="1200" dirty="0"/>
        </a:p>
      </dsp:txBody>
      <dsp:txXfrm>
        <a:off x="43440" y="1649036"/>
        <a:ext cx="2901104" cy="1362563"/>
      </dsp:txXfrm>
    </dsp:sp>
    <dsp:sp modelId="{09EFB0A2-E1D1-0344-8EC8-8D39AE35FF83}">
      <dsp:nvSpPr>
        <dsp:cNvPr id="0" name=""/>
        <dsp:cNvSpPr/>
      </dsp:nvSpPr>
      <dsp:spPr>
        <a:xfrm>
          <a:off x="1049" y="3213010"/>
          <a:ext cx="1462236" cy="14473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Autoriser les changements</a:t>
          </a:r>
          <a:endParaRPr lang="fr-FR" sz="1400" kern="1200" dirty="0"/>
        </a:p>
      </dsp:txBody>
      <dsp:txXfrm>
        <a:off x="43440" y="3255401"/>
        <a:ext cx="1377454" cy="1362563"/>
      </dsp:txXfrm>
    </dsp:sp>
    <dsp:sp modelId="{8C85617E-AFAD-D94D-B8F3-40C657C217B6}">
      <dsp:nvSpPr>
        <dsp:cNvPr id="0" name=""/>
        <dsp:cNvSpPr/>
      </dsp:nvSpPr>
      <dsp:spPr>
        <a:xfrm>
          <a:off x="1524699" y="3213010"/>
          <a:ext cx="1462236" cy="14473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Gérer et diffuser les informations utiles concernant les modifications</a:t>
          </a:r>
          <a:endParaRPr lang="fr-FR" sz="1400" kern="1200" dirty="0"/>
        </a:p>
      </dsp:txBody>
      <dsp:txXfrm>
        <a:off x="1567090" y="3255401"/>
        <a:ext cx="1377454" cy="1362563"/>
      </dsp:txXfrm>
    </dsp:sp>
    <dsp:sp modelId="{0B29F708-03C3-C448-A342-465639806D01}">
      <dsp:nvSpPr>
        <dsp:cNvPr id="0" name=""/>
        <dsp:cNvSpPr/>
      </dsp:nvSpPr>
      <dsp:spPr>
        <a:xfrm>
          <a:off x="3109763" y="1606645"/>
          <a:ext cx="6033187" cy="14473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5.Installer et valider les solutions et les modifications</a:t>
          </a:r>
          <a:endParaRPr lang="fr-FR" sz="1600" kern="1200" dirty="0"/>
        </a:p>
      </dsp:txBody>
      <dsp:txXfrm>
        <a:off x="3152154" y="1649036"/>
        <a:ext cx="5948405" cy="1362563"/>
      </dsp:txXfrm>
    </dsp:sp>
    <dsp:sp modelId="{352632CA-A77C-4C4F-AAB6-62F49FA8795F}">
      <dsp:nvSpPr>
        <dsp:cNvPr id="0" name=""/>
        <dsp:cNvSpPr/>
      </dsp:nvSpPr>
      <dsp:spPr>
        <a:xfrm>
          <a:off x="3109763" y="3213010"/>
          <a:ext cx="1462236" cy="14473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Construire et vérifier les plans d’implémentation</a:t>
          </a:r>
          <a:endParaRPr lang="fr-FR" sz="1400" kern="1200" dirty="0"/>
        </a:p>
      </dsp:txBody>
      <dsp:txXfrm>
        <a:off x="3152154" y="3255401"/>
        <a:ext cx="1377454" cy="1362563"/>
      </dsp:txXfrm>
    </dsp:sp>
    <dsp:sp modelId="{6C1C90B4-20A8-FD42-9676-825981D1FFFA}">
      <dsp:nvSpPr>
        <dsp:cNvPr id="0" name=""/>
        <dsp:cNvSpPr/>
      </dsp:nvSpPr>
      <dsp:spPr>
        <a:xfrm>
          <a:off x="4633413" y="3213010"/>
          <a:ext cx="1462236" cy="14473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Définir et vérifier une stratégie de tests</a:t>
          </a:r>
          <a:endParaRPr lang="fr-FR" sz="1400" kern="1200" dirty="0"/>
        </a:p>
      </dsp:txBody>
      <dsp:txXfrm>
        <a:off x="4675804" y="3255401"/>
        <a:ext cx="1377454" cy="1362563"/>
      </dsp:txXfrm>
    </dsp:sp>
    <dsp:sp modelId="{19529153-15A7-1D42-BFAD-893CC0CBE81E}">
      <dsp:nvSpPr>
        <dsp:cNvPr id="0" name=""/>
        <dsp:cNvSpPr/>
      </dsp:nvSpPr>
      <dsp:spPr>
        <a:xfrm>
          <a:off x="6157064" y="3213010"/>
          <a:ext cx="1462236" cy="14473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Constituer un dossier de référence des exigences métiers et techniques</a:t>
          </a:r>
          <a:endParaRPr lang="fr-FR" sz="1400" kern="1200" dirty="0"/>
        </a:p>
      </dsp:txBody>
      <dsp:txXfrm>
        <a:off x="6199455" y="3255401"/>
        <a:ext cx="1377454" cy="1362563"/>
      </dsp:txXfrm>
    </dsp:sp>
    <dsp:sp modelId="{93CB4196-E05D-2544-8F9F-AEEA7C09FEA8}">
      <dsp:nvSpPr>
        <dsp:cNvPr id="0" name=""/>
        <dsp:cNvSpPr/>
      </dsp:nvSpPr>
      <dsp:spPr>
        <a:xfrm>
          <a:off x="7680714" y="3213010"/>
          <a:ext cx="1462236" cy="14473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Déployer l’environnement de tests et conduire les tests de recette définitive</a:t>
          </a:r>
          <a:endParaRPr lang="fr-FR" sz="1400" kern="1200" dirty="0"/>
        </a:p>
      </dsp:txBody>
      <dsp:txXfrm>
        <a:off x="7723105" y="3255401"/>
        <a:ext cx="1377454" cy="136256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421B9C-8EC0-F849-AE87-4BA78A124851}">
      <dsp:nvSpPr>
        <dsp:cNvPr id="0" name=""/>
        <dsp:cNvSpPr/>
      </dsp:nvSpPr>
      <dsp:spPr>
        <a:xfrm>
          <a:off x="1049" y="279"/>
          <a:ext cx="9141901" cy="14473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4790" tIns="224790" rIns="224790" bIns="224790" numCol="1" spcCol="1270" anchor="ctr" anchorCtr="0">
          <a:noAutofit/>
        </a:bodyPr>
        <a:lstStyle/>
        <a:p>
          <a:pPr lvl="0" algn="ctr" defTabSz="2622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5900" kern="1200" dirty="0" smtClean="0"/>
            <a:t>DELIVRER &amp; SUPPORTER</a:t>
          </a:r>
          <a:endParaRPr lang="fr-FR" sz="5900" kern="1200" dirty="0"/>
        </a:p>
      </dsp:txBody>
      <dsp:txXfrm>
        <a:off x="43440" y="42670"/>
        <a:ext cx="9057119" cy="1362563"/>
      </dsp:txXfrm>
    </dsp:sp>
    <dsp:sp modelId="{A47CC62E-FE30-7440-989A-5DFA480C16B6}">
      <dsp:nvSpPr>
        <dsp:cNvPr id="0" name=""/>
        <dsp:cNvSpPr/>
      </dsp:nvSpPr>
      <dsp:spPr>
        <a:xfrm>
          <a:off x="1049" y="1606645"/>
          <a:ext cx="6033187" cy="14473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1.Gérer la performance et la capacité</a:t>
          </a:r>
          <a:endParaRPr lang="fr-FR" sz="1600" kern="1200" dirty="0"/>
        </a:p>
      </dsp:txBody>
      <dsp:txXfrm>
        <a:off x="43440" y="1649036"/>
        <a:ext cx="5948405" cy="1362563"/>
      </dsp:txXfrm>
    </dsp:sp>
    <dsp:sp modelId="{09EFB0A2-E1D1-0344-8EC8-8D39AE35FF83}">
      <dsp:nvSpPr>
        <dsp:cNvPr id="0" name=""/>
        <dsp:cNvSpPr/>
      </dsp:nvSpPr>
      <dsp:spPr>
        <a:xfrm>
          <a:off x="1049" y="3213010"/>
          <a:ext cx="1462236" cy="14473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Réviser les performances et les capacités actuelles</a:t>
          </a:r>
          <a:endParaRPr lang="fr-FR" sz="1400" kern="1200" dirty="0"/>
        </a:p>
      </dsp:txBody>
      <dsp:txXfrm>
        <a:off x="43440" y="3255401"/>
        <a:ext cx="1377454" cy="1362563"/>
      </dsp:txXfrm>
    </dsp:sp>
    <dsp:sp modelId="{8C85617E-AFAD-D94D-B8F3-40C657C217B6}">
      <dsp:nvSpPr>
        <dsp:cNvPr id="0" name=""/>
        <dsp:cNvSpPr/>
      </dsp:nvSpPr>
      <dsp:spPr>
        <a:xfrm>
          <a:off x="1524699" y="3213010"/>
          <a:ext cx="1462236" cy="14473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Faire des prévisions de performance et des capacités</a:t>
          </a:r>
          <a:endParaRPr lang="fr-FR" sz="1400" kern="1200" dirty="0"/>
        </a:p>
      </dsp:txBody>
      <dsp:txXfrm>
        <a:off x="1567090" y="3255401"/>
        <a:ext cx="1377454" cy="1362563"/>
      </dsp:txXfrm>
    </dsp:sp>
    <dsp:sp modelId="{4986EBF9-627E-9241-B6A2-A2153919C73A}">
      <dsp:nvSpPr>
        <dsp:cNvPr id="0" name=""/>
        <dsp:cNvSpPr/>
      </dsp:nvSpPr>
      <dsp:spPr>
        <a:xfrm>
          <a:off x="3048349" y="3213010"/>
          <a:ext cx="1462236" cy="14473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Faire des analyses d’écarts pour identifier les insuffisances</a:t>
          </a:r>
          <a:endParaRPr lang="fr-FR" sz="1400" kern="1200" dirty="0"/>
        </a:p>
      </dsp:txBody>
      <dsp:txXfrm>
        <a:off x="3090740" y="3255401"/>
        <a:ext cx="1377454" cy="1362563"/>
      </dsp:txXfrm>
    </dsp:sp>
    <dsp:sp modelId="{EB58A234-FFD7-E04F-B84E-0B647A797144}">
      <dsp:nvSpPr>
        <dsp:cNvPr id="0" name=""/>
        <dsp:cNvSpPr/>
      </dsp:nvSpPr>
      <dsp:spPr>
        <a:xfrm>
          <a:off x="4572000" y="3213010"/>
          <a:ext cx="1462236" cy="14473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Surveiller en continu et rendre compte de la D,P &amp; C</a:t>
          </a:r>
          <a:endParaRPr lang="fr-FR" sz="1400" kern="1200" dirty="0"/>
        </a:p>
      </dsp:txBody>
      <dsp:txXfrm>
        <a:off x="4614391" y="3255401"/>
        <a:ext cx="1377454" cy="1362563"/>
      </dsp:txXfrm>
    </dsp:sp>
    <dsp:sp modelId="{0B29F708-03C3-C448-A342-465639806D01}">
      <dsp:nvSpPr>
        <dsp:cNvPr id="0" name=""/>
        <dsp:cNvSpPr/>
      </dsp:nvSpPr>
      <dsp:spPr>
        <a:xfrm>
          <a:off x="6157064" y="1606645"/>
          <a:ext cx="2985886" cy="14473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2.Assurer la sécurité des systèmes</a:t>
          </a:r>
          <a:endParaRPr lang="fr-FR" sz="1600" kern="1200" dirty="0"/>
        </a:p>
      </dsp:txBody>
      <dsp:txXfrm>
        <a:off x="6199455" y="1649036"/>
        <a:ext cx="2901104" cy="1362563"/>
      </dsp:txXfrm>
    </dsp:sp>
    <dsp:sp modelId="{352632CA-A77C-4C4F-AAB6-62F49FA8795F}">
      <dsp:nvSpPr>
        <dsp:cNvPr id="0" name=""/>
        <dsp:cNvSpPr/>
      </dsp:nvSpPr>
      <dsp:spPr>
        <a:xfrm>
          <a:off x="6157064" y="3213010"/>
          <a:ext cx="1462236" cy="14473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Gérer les identités/comptes utilisateurs</a:t>
          </a:r>
          <a:endParaRPr lang="fr-FR" sz="1400" kern="1200" dirty="0"/>
        </a:p>
      </dsp:txBody>
      <dsp:txXfrm>
        <a:off x="6199455" y="3255401"/>
        <a:ext cx="1377454" cy="1362563"/>
      </dsp:txXfrm>
    </dsp:sp>
    <dsp:sp modelId="{6C1C90B4-20A8-FD42-9676-825981D1FFFA}">
      <dsp:nvSpPr>
        <dsp:cNvPr id="0" name=""/>
        <dsp:cNvSpPr/>
      </dsp:nvSpPr>
      <dsp:spPr>
        <a:xfrm>
          <a:off x="7680714" y="3213010"/>
          <a:ext cx="1462236" cy="14473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Réviser et valider les droits d’accès et privilèges utilisateurs</a:t>
          </a:r>
          <a:endParaRPr lang="fr-FR" sz="1400" kern="1200" dirty="0"/>
        </a:p>
      </dsp:txBody>
      <dsp:txXfrm>
        <a:off x="7723105" y="3255401"/>
        <a:ext cx="1377454" cy="136256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421B9C-8EC0-F849-AE87-4BA78A124851}">
      <dsp:nvSpPr>
        <dsp:cNvPr id="0" name=""/>
        <dsp:cNvSpPr/>
      </dsp:nvSpPr>
      <dsp:spPr>
        <a:xfrm>
          <a:off x="4538" y="279"/>
          <a:ext cx="9134922" cy="14473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4790" tIns="224790" rIns="224790" bIns="224790" numCol="1" spcCol="1270" anchor="ctr" anchorCtr="0">
          <a:noAutofit/>
        </a:bodyPr>
        <a:lstStyle/>
        <a:p>
          <a:pPr lvl="0" algn="ctr" defTabSz="2622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5900" kern="1200" dirty="0" smtClean="0"/>
            <a:t>DELIVRER &amp; SUPPORTER</a:t>
          </a:r>
          <a:endParaRPr lang="fr-FR" sz="5900" kern="1200" dirty="0"/>
        </a:p>
      </dsp:txBody>
      <dsp:txXfrm>
        <a:off x="46929" y="42670"/>
        <a:ext cx="9050140" cy="1362563"/>
      </dsp:txXfrm>
    </dsp:sp>
    <dsp:sp modelId="{5E3EB443-FBE0-C047-9F9C-B912A3D1B084}">
      <dsp:nvSpPr>
        <dsp:cNvPr id="0" name=""/>
        <dsp:cNvSpPr/>
      </dsp:nvSpPr>
      <dsp:spPr>
        <a:xfrm>
          <a:off x="4538" y="1606645"/>
          <a:ext cx="5167355" cy="14473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3.Gérer le service d’assistance utilisateur et les incidents</a:t>
          </a:r>
          <a:endParaRPr lang="fr-FR" sz="1400" kern="1200" dirty="0"/>
        </a:p>
      </dsp:txBody>
      <dsp:txXfrm>
        <a:off x="46929" y="1649036"/>
        <a:ext cx="5082573" cy="1362563"/>
      </dsp:txXfrm>
    </dsp:sp>
    <dsp:sp modelId="{93CB4196-E05D-2544-8F9F-AEEA7C09FEA8}">
      <dsp:nvSpPr>
        <dsp:cNvPr id="0" name=""/>
        <dsp:cNvSpPr/>
      </dsp:nvSpPr>
      <dsp:spPr>
        <a:xfrm>
          <a:off x="4538" y="3213010"/>
          <a:ext cx="1252388" cy="14473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Détecter et enregistrer les incidents/demandes</a:t>
          </a:r>
          <a:endParaRPr lang="fr-FR" sz="1400" kern="1200" dirty="0"/>
        </a:p>
      </dsp:txBody>
      <dsp:txXfrm>
        <a:off x="41219" y="3249691"/>
        <a:ext cx="1179026" cy="1373983"/>
      </dsp:txXfrm>
    </dsp:sp>
    <dsp:sp modelId="{B05953DA-BB17-A14D-B12E-E12A3A790CF0}">
      <dsp:nvSpPr>
        <dsp:cNvPr id="0" name=""/>
        <dsp:cNvSpPr/>
      </dsp:nvSpPr>
      <dsp:spPr>
        <a:xfrm>
          <a:off x="1309527" y="3213010"/>
          <a:ext cx="1252388" cy="14473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Investiguer les demandes et faire des diagnostics</a:t>
          </a:r>
          <a:endParaRPr lang="fr-FR" sz="1400" kern="1200" dirty="0"/>
        </a:p>
      </dsp:txBody>
      <dsp:txXfrm>
        <a:off x="1346208" y="3249691"/>
        <a:ext cx="1179026" cy="1373983"/>
      </dsp:txXfrm>
    </dsp:sp>
    <dsp:sp modelId="{F1D898E8-5226-8D4E-976F-1E3185AE315B}">
      <dsp:nvSpPr>
        <dsp:cNvPr id="0" name=""/>
        <dsp:cNvSpPr/>
      </dsp:nvSpPr>
      <dsp:spPr>
        <a:xfrm>
          <a:off x="2614516" y="3213010"/>
          <a:ext cx="1252388" cy="14473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Trouver les solutions, les appliquer et clôturer les incidents</a:t>
          </a:r>
          <a:endParaRPr lang="fr-FR" sz="1400" kern="1200" dirty="0"/>
        </a:p>
      </dsp:txBody>
      <dsp:txXfrm>
        <a:off x="2651197" y="3249691"/>
        <a:ext cx="1179026" cy="1373983"/>
      </dsp:txXfrm>
    </dsp:sp>
    <dsp:sp modelId="{05FD96AB-728C-0F48-9FA2-6843192C1AFC}">
      <dsp:nvSpPr>
        <dsp:cNvPr id="0" name=""/>
        <dsp:cNvSpPr/>
      </dsp:nvSpPr>
      <dsp:spPr>
        <a:xfrm>
          <a:off x="3919505" y="3213010"/>
          <a:ext cx="1252388" cy="14473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Informer les utilisateurs</a:t>
          </a:r>
          <a:endParaRPr lang="fr-FR" sz="1400" kern="1200" dirty="0"/>
        </a:p>
      </dsp:txBody>
      <dsp:txXfrm>
        <a:off x="3956186" y="3249691"/>
        <a:ext cx="1179026" cy="1373983"/>
      </dsp:txXfrm>
    </dsp:sp>
    <dsp:sp modelId="{F48BDD6B-20F0-2646-AA63-39AC5D81A121}">
      <dsp:nvSpPr>
        <dsp:cNvPr id="0" name=""/>
        <dsp:cNvSpPr/>
      </dsp:nvSpPr>
      <dsp:spPr>
        <a:xfrm>
          <a:off x="5277094" y="1606645"/>
          <a:ext cx="3862366" cy="14473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4.Gérer les configurations</a:t>
          </a:r>
          <a:endParaRPr lang="fr-FR" sz="1400" kern="1200" dirty="0"/>
        </a:p>
      </dsp:txBody>
      <dsp:txXfrm>
        <a:off x="5319485" y="1649036"/>
        <a:ext cx="3777584" cy="1362563"/>
      </dsp:txXfrm>
    </dsp:sp>
    <dsp:sp modelId="{8F8235CF-A995-5346-BC96-795DE20363EA}">
      <dsp:nvSpPr>
        <dsp:cNvPr id="0" name=""/>
        <dsp:cNvSpPr/>
      </dsp:nvSpPr>
      <dsp:spPr>
        <a:xfrm>
          <a:off x="5277094" y="3213010"/>
          <a:ext cx="1252388" cy="14473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Collecter les informations de configurations initiales</a:t>
          </a:r>
          <a:endParaRPr lang="fr-FR" sz="1400" kern="1200" dirty="0"/>
        </a:p>
      </dsp:txBody>
      <dsp:txXfrm>
        <a:off x="5313775" y="3249691"/>
        <a:ext cx="1179026" cy="1373983"/>
      </dsp:txXfrm>
    </dsp:sp>
    <dsp:sp modelId="{1B4FDD63-8E57-6E41-A8B6-3F1DD50A051A}">
      <dsp:nvSpPr>
        <dsp:cNvPr id="0" name=""/>
        <dsp:cNvSpPr/>
      </dsp:nvSpPr>
      <dsp:spPr>
        <a:xfrm>
          <a:off x="6582083" y="3213010"/>
          <a:ext cx="1252388" cy="14473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Vérifier et auditer les informations de configuration</a:t>
          </a:r>
          <a:endParaRPr lang="fr-FR" sz="1400" kern="1200" dirty="0"/>
        </a:p>
      </dsp:txBody>
      <dsp:txXfrm>
        <a:off x="6618764" y="3249691"/>
        <a:ext cx="1179026" cy="1373983"/>
      </dsp:txXfrm>
    </dsp:sp>
    <dsp:sp modelId="{0F19A33B-FBE9-294A-AA1E-481A179EF781}">
      <dsp:nvSpPr>
        <dsp:cNvPr id="0" name=""/>
        <dsp:cNvSpPr/>
      </dsp:nvSpPr>
      <dsp:spPr>
        <a:xfrm>
          <a:off x="7887072" y="3213010"/>
          <a:ext cx="1252388" cy="14473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Mettre à jour le référentiel de configuration</a:t>
          </a:r>
          <a:endParaRPr lang="fr-FR" sz="1400" kern="1200" dirty="0"/>
        </a:p>
      </dsp:txBody>
      <dsp:txXfrm>
        <a:off x="7923753" y="3249691"/>
        <a:ext cx="1179026" cy="137398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421B9C-8EC0-F849-AE87-4BA78A124851}">
      <dsp:nvSpPr>
        <dsp:cNvPr id="0" name=""/>
        <dsp:cNvSpPr/>
      </dsp:nvSpPr>
      <dsp:spPr>
        <a:xfrm>
          <a:off x="1049" y="279"/>
          <a:ext cx="9141901" cy="14473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4790" tIns="224790" rIns="224790" bIns="224790" numCol="1" spcCol="1270" anchor="ctr" anchorCtr="0">
          <a:noAutofit/>
        </a:bodyPr>
        <a:lstStyle/>
        <a:p>
          <a:pPr lvl="0" algn="ctr" defTabSz="2622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5900" kern="1200" dirty="0" smtClean="0"/>
            <a:t>DELIVRER &amp; SUPPORTER</a:t>
          </a:r>
          <a:endParaRPr lang="fr-FR" sz="5900" kern="1200" dirty="0"/>
        </a:p>
      </dsp:txBody>
      <dsp:txXfrm>
        <a:off x="43440" y="42670"/>
        <a:ext cx="9057119" cy="1362563"/>
      </dsp:txXfrm>
    </dsp:sp>
    <dsp:sp modelId="{5E3EB443-FBE0-C047-9F9C-B912A3D1B084}">
      <dsp:nvSpPr>
        <dsp:cNvPr id="0" name=""/>
        <dsp:cNvSpPr/>
      </dsp:nvSpPr>
      <dsp:spPr>
        <a:xfrm>
          <a:off x="1049" y="1606645"/>
          <a:ext cx="6033187" cy="14473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5.Gérer les problèmes</a:t>
          </a:r>
          <a:endParaRPr lang="fr-FR" sz="1400" kern="1200" dirty="0"/>
        </a:p>
      </dsp:txBody>
      <dsp:txXfrm>
        <a:off x="43440" y="1649036"/>
        <a:ext cx="5948405" cy="1362563"/>
      </dsp:txXfrm>
    </dsp:sp>
    <dsp:sp modelId="{93CB4196-E05D-2544-8F9F-AEEA7C09FEA8}">
      <dsp:nvSpPr>
        <dsp:cNvPr id="0" name=""/>
        <dsp:cNvSpPr/>
      </dsp:nvSpPr>
      <dsp:spPr>
        <a:xfrm>
          <a:off x="1049" y="3213010"/>
          <a:ext cx="1462236" cy="14473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Identifier et classer les problèmes</a:t>
          </a:r>
          <a:endParaRPr lang="fr-FR" sz="1400" kern="1200" dirty="0"/>
        </a:p>
      </dsp:txBody>
      <dsp:txXfrm>
        <a:off x="43440" y="3255401"/>
        <a:ext cx="1377454" cy="1362563"/>
      </dsp:txXfrm>
    </dsp:sp>
    <dsp:sp modelId="{B05953DA-BB17-A14D-B12E-E12A3A790CF0}">
      <dsp:nvSpPr>
        <dsp:cNvPr id="0" name=""/>
        <dsp:cNvSpPr/>
      </dsp:nvSpPr>
      <dsp:spPr>
        <a:xfrm>
          <a:off x="1524699" y="3213010"/>
          <a:ext cx="1462236" cy="14473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Effectuer les analyses causales</a:t>
          </a:r>
          <a:endParaRPr lang="fr-FR" sz="1400" kern="1200" dirty="0"/>
        </a:p>
      </dsp:txBody>
      <dsp:txXfrm>
        <a:off x="1567090" y="3255401"/>
        <a:ext cx="1377454" cy="1362563"/>
      </dsp:txXfrm>
    </dsp:sp>
    <dsp:sp modelId="{F1D898E8-5226-8D4E-976F-1E3185AE315B}">
      <dsp:nvSpPr>
        <dsp:cNvPr id="0" name=""/>
        <dsp:cNvSpPr/>
      </dsp:nvSpPr>
      <dsp:spPr>
        <a:xfrm>
          <a:off x="3048349" y="3213010"/>
          <a:ext cx="1462236" cy="14473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Passer en revue les problèmes</a:t>
          </a:r>
          <a:endParaRPr lang="fr-FR" sz="1400" kern="1200" dirty="0"/>
        </a:p>
      </dsp:txBody>
      <dsp:txXfrm>
        <a:off x="3090740" y="3255401"/>
        <a:ext cx="1377454" cy="1362563"/>
      </dsp:txXfrm>
    </dsp:sp>
    <dsp:sp modelId="{05FD96AB-728C-0F48-9FA2-6843192C1AFC}">
      <dsp:nvSpPr>
        <dsp:cNvPr id="0" name=""/>
        <dsp:cNvSpPr/>
      </dsp:nvSpPr>
      <dsp:spPr>
        <a:xfrm>
          <a:off x="4572000" y="3213010"/>
          <a:ext cx="1462236" cy="14473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Alimenter le référentiel des problèmes</a:t>
          </a:r>
          <a:endParaRPr lang="fr-FR" sz="1400" kern="1200" dirty="0"/>
        </a:p>
      </dsp:txBody>
      <dsp:txXfrm>
        <a:off x="4614391" y="3255401"/>
        <a:ext cx="1377454" cy="1362563"/>
      </dsp:txXfrm>
    </dsp:sp>
    <dsp:sp modelId="{F48BDD6B-20F0-2646-AA63-39AC5D81A121}">
      <dsp:nvSpPr>
        <dsp:cNvPr id="0" name=""/>
        <dsp:cNvSpPr/>
      </dsp:nvSpPr>
      <dsp:spPr>
        <a:xfrm>
          <a:off x="6157064" y="1606645"/>
          <a:ext cx="2985886" cy="14473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6.Gérer les données</a:t>
          </a:r>
          <a:endParaRPr lang="fr-FR" sz="1400" kern="1200" dirty="0"/>
        </a:p>
      </dsp:txBody>
      <dsp:txXfrm>
        <a:off x="6199455" y="1649036"/>
        <a:ext cx="2901104" cy="1362563"/>
      </dsp:txXfrm>
    </dsp:sp>
    <dsp:sp modelId="{8F8235CF-A995-5346-BC96-795DE20363EA}">
      <dsp:nvSpPr>
        <dsp:cNvPr id="0" name=""/>
        <dsp:cNvSpPr/>
      </dsp:nvSpPr>
      <dsp:spPr>
        <a:xfrm>
          <a:off x="6157064" y="3213010"/>
          <a:ext cx="1462236" cy="14473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Sauvegarder les données</a:t>
          </a:r>
          <a:endParaRPr lang="fr-FR" sz="1400" kern="1200" dirty="0"/>
        </a:p>
      </dsp:txBody>
      <dsp:txXfrm>
        <a:off x="6199455" y="3255401"/>
        <a:ext cx="1377454" cy="1362563"/>
      </dsp:txXfrm>
    </dsp:sp>
    <dsp:sp modelId="{89CC82A5-E34E-F847-867B-184CC0EFBC57}">
      <dsp:nvSpPr>
        <dsp:cNvPr id="0" name=""/>
        <dsp:cNvSpPr/>
      </dsp:nvSpPr>
      <dsp:spPr>
        <a:xfrm>
          <a:off x="7680714" y="3213010"/>
          <a:ext cx="1462236" cy="14473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Définir, tenir à jour et mettre en place les procédures de restauration des données </a:t>
          </a:r>
          <a:endParaRPr lang="fr-FR" sz="1400" kern="1200" dirty="0"/>
        </a:p>
      </dsp:txBody>
      <dsp:txXfrm>
        <a:off x="7723105" y="3255401"/>
        <a:ext cx="1377454" cy="136256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421B9C-8EC0-F849-AE87-4BA78A124851}">
      <dsp:nvSpPr>
        <dsp:cNvPr id="0" name=""/>
        <dsp:cNvSpPr/>
      </dsp:nvSpPr>
      <dsp:spPr>
        <a:xfrm>
          <a:off x="1049" y="279"/>
          <a:ext cx="9141901" cy="14473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4790" tIns="224790" rIns="224790" bIns="224790" numCol="1" spcCol="1270" anchor="ctr" anchorCtr="0">
          <a:noAutofit/>
        </a:bodyPr>
        <a:lstStyle/>
        <a:p>
          <a:pPr lvl="0" algn="ctr" defTabSz="2622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5900" kern="1200" dirty="0" smtClean="0"/>
            <a:t>DELIVRER &amp; SUPPORTER</a:t>
          </a:r>
          <a:endParaRPr lang="fr-FR" sz="5900" kern="1200" dirty="0"/>
        </a:p>
      </dsp:txBody>
      <dsp:txXfrm>
        <a:off x="43440" y="42670"/>
        <a:ext cx="9057119" cy="1362563"/>
      </dsp:txXfrm>
    </dsp:sp>
    <dsp:sp modelId="{D60DA061-603C-5544-ADA0-63E9D4329496}">
      <dsp:nvSpPr>
        <dsp:cNvPr id="0" name=""/>
        <dsp:cNvSpPr/>
      </dsp:nvSpPr>
      <dsp:spPr>
        <a:xfrm>
          <a:off x="1049" y="1606645"/>
          <a:ext cx="2924472" cy="14473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7.Gérer l’environnement physique</a:t>
          </a:r>
          <a:endParaRPr lang="fr-FR" sz="1400" kern="1200" dirty="0"/>
        </a:p>
      </dsp:txBody>
      <dsp:txXfrm>
        <a:off x="43440" y="1649036"/>
        <a:ext cx="2839690" cy="1362563"/>
      </dsp:txXfrm>
    </dsp:sp>
    <dsp:sp modelId="{FD9E1DDE-145A-AC4D-A8A6-9A80011CF6BD}">
      <dsp:nvSpPr>
        <dsp:cNvPr id="0" name=""/>
        <dsp:cNvSpPr/>
      </dsp:nvSpPr>
      <dsp:spPr>
        <a:xfrm>
          <a:off x="1049" y="3213010"/>
          <a:ext cx="2924472" cy="14473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Gérer l’environnement physique</a:t>
          </a:r>
          <a:endParaRPr lang="fr-FR" sz="1400" kern="1200" dirty="0"/>
        </a:p>
      </dsp:txBody>
      <dsp:txXfrm>
        <a:off x="43440" y="3255401"/>
        <a:ext cx="2839690" cy="1362563"/>
      </dsp:txXfrm>
    </dsp:sp>
    <dsp:sp modelId="{55F5DDE0-0A25-984B-8ECF-528B56B8C716}">
      <dsp:nvSpPr>
        <dsp:cNvPr id="0" name=""/>
        <dsp:cNvSpPr/>
      </dsp:nvSpPr>
      <dsp:spPr>
        <a:xfrm>
          <a:off x="3171177" y="1606645"/>
          <a:ext cx="5971773" cy="14473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8.Gérer l’exploitation</a:t>
          </a:r>
          <a:endParaRPr lang="fr-FR" sz="1400" kern="1200" dirty="0"/>
        </a:p>
      </dsp:txBody>
      <dsp:txXfrm>
        <a:off x="3213568" y="1649036"/>
        <a:ext cx="5886991" cy="1362563"/>
      </dsp:txXfrm>
    </dsp:sp>
    <dsp:sp modelId="{4EDE255C-3689-5447-8697-4162898F993C}">
      <dsp:nvSpPr>
        <dsp:cNvPr id="0" name=""/>
        <dsp:cNvSpPr/>
      </dsp:nvSpPr>
      <dsp:spPr>
        <a:xfrm>
          <a:off x="3171177" y="3213010"/>
          <a:ext cx="2924472" cy="14473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Créer/modifier les procédures d’exploitation</a:t>
          </a:r>
          <a:endParaRPr lang="fr-FR" sz="1400" kern="1200" dirty="0"/>
        </a:p>
      </dsp:txBody>
      <dsp:txXfrm>
        <a:off x="3213568" y="3255401"/>
        <a:ext cx="2839690" cy="1362563"/>
      </dsp:txXfrm>
    </dsp:sp>
    <dsp:sp modelId="{02CF4928-71B9-7A4F-9F2F-2017D62446BC}">
      <dsp:nvSpPr>
        <dsp:cNvPr id="0" name=""/>
        <dsp:cNvSpPr/>
      </dsp:nvSpPr>
      <dsp:spPr>
        <a:xfrm>
          <a:off x="6218478" y="3213010"/>
          <a:ext cx="2924472" cy="14473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Appliquer les correctifs et les modifications à l’infrastructure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 </a:t>
          </a:r>
          <a:endParaRPr lang="fr-FR" sz="1400" kern="1200" dirty="0"/>
        </a:p>
      </dsp:txBody>
      <dsp:txXfrm>
        <a:off x="6260869" y="3255401"/>
        <a:ext cx="2839690" cy="136256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421B9C-8EC0-F849-AE87-4BA78A124851}">
      <dsp:nvSpPr>
        <dsp:cNvPr id="0" name=""/>
        <dsp:cNvSpPr/>
      </dsp:nvSpPr>
      <dsp:spPr>
        <a:xfrm>
          <a:off x="4464" y="279"/>
          <a:ext cx="9135070" cy="14473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lvl="0" algn="ctr" defTabSz="2667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6000" kern="1200" dirty="0" smtClean="0"/>
            <a:t>SURVEILLER &amp; EVALUER</a:t>
          </a:r>
          <a:endParaRPr lang="fr-FR" sz="6000" kern="1200" dirty="0"/>
        </a:p>
      </dsp:txBody>
      <dsp:txXfrm>
        <a:off x="46855" y="42670"/>
        <a:ext cx="9050288" cy="1362563"/>
      </dsp:txXfrm>
    </dsp:sp>
    <dsp:sp modelId="{D60DA061-603C-5544-ADA0-63E9D4329496}">
      <dsp:nvSpPr>
        <dsp:cNvPr id="0" name=""/>
        <dsp:cNvSpPr/>
      </dsp:nvSpPr>
      <dsp:spPr>
        <a:xfrm>
          <a:off x="4464" y="1606645"/>
          <a:ext cx="9135070" cy="14473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1.Surveiller &amp; évaluer la performance du SI</a:t>
          </a:r>
          <a:endParaRPr lang="fr-FR" sz="1400" kern="1200" dirty="0"/>
        </a:p>
      </dsp:txBody>
      <dsp:txXfrm>
        <a:off x="46855" y="1649036"/>
        <a:ext cx="9050288" cy="1362563"/>
      </dsp:txXfrm>
    </dsp:sp>
    <dsp:sp modelId="{FD9E1DDE-145A-AC4D-A8A6-9A80011CF6BD}">
      <dsp:nvSpPr>
        <dsp:cNvPr id="0" name=""/>
        <dsp:cNvSpPr/>
      </dsp:nvSpPr>
      <dsp:spPr>
        <a:xfrm>
          <a:off x="4464" y="3213010"/>
          <a:ext cx="9135070" cy="14473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Collecter les données de surveillance</a:t>
          </a:r>
          <a:endParaRPr lang="fr-FR" sz="1400" kern="1200" dirty="0"/>
        </a:p>
      </dsp:txBody>
      <dsp:txXfrm>
        <a:off x="46855" y="3255401"/>
        <a:ext cx="9050288" cy="13625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CEA480-6DCC-5544-A485-63DA54A823A0}" type="datetimeFigureOut">
              <a:rPr lang="fr-FR" smtClean="0"/>
              <a:t>31/03/14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2697BB-36AA-B249-9631-2E325BC647B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33540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fr-FR"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fr-FR" sz="1200"/>
            </a:lvl1pPr>
          </a:lstStyle>
          <a:p>
            <a:fld id="{3842907C-D0AA-4C58-9F94-58B40AD65B29}" type="datetimeFigureOut">
              <a:rPr lang="fr-FR"/>
              <a:pPr/>
              <a:t>31/03/14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fr-FR"/>
              <a:t>Cliquer ici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fr-FR"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fr-FR" sz="1200"/>
            </a:lvl1pPr>
          </a:lstStyle>
          <a:p>
            <a:fld id="{1D76769E-C829-4283-B80E-CB90D995C291}" type="slidenum">
              <a:rPr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866659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rtl="0" latinLnBrk="0">
      <a:defRPr lang="fr-FR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lang="fr-FR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lang="fr-FR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lang="fr-FR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lang="fr-FR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lang="fr-F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lang="fr-F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lang="fr-F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lang="fr-FR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Mécaniste:</a:t>
            </a:r>
          </a:p>
          <a:p>
            <a:pPr marL="171450" indent="-171450">
              <a:buFont typeface="Arial"/>
              <a:buChar char="•"/>
            </a:pPr>
            <a:r>
              <a:rPr lang="fr-FR" dirty="0" smtClean="0"/>
              <a:t>Standardisation des procédés de travail;</a:t>
            </a:r>
          </a:p>
          <a:p>
            <a:pPr marL="0" indent="0">
              <a:buFont typeface="Arial"/>
              <a:buNone/>
            </a:pPr>
            <a:endParaRPr lang="fr-FR" dirty="0" smtClean="0"/>
          </a:p>
          <a:p>
            <a:pPr marL="0" indent="0">
              <a:buFont typeface="Arial"/>
              <a:buNone/>
            </a:pPr>
            <a:r>
              <a:rPr lang="fr-FR" dirty="0" smtClean="0"/>
              <a:t>Matricielle:</a:t>
            </a:r>
          </a:p>
          <a:p>
            <a:pPr marL="171450" indent="-171450">
              <a:buFont typeface="Arial"/>
              <a:buChar char="•"/>
            </a:pPr>
            <a:r>
              <a:rPr lang="fr-FR" dirty="0" smtClean="0"/>
              <a:t>Matricielle</a:t>
            </a:r>
            <a:r>
              <a:rPr lang="fr-FR" baseline="0" dirty="0" smtClean="0"/>
              <a:t> équilibrée (PMO + autres dans les OU)</a:t>
            </a:r>
            <a:endParaRPr lang="fr-FR" dirty="0" smtClean="0"/>
          </a:p>
          <a:p>
            <a:pPr marL="171450" indent="-171450">
              <a:buFont typeface="Arial"/>
              <a:buChar char="•"/>
            </a:pPr>
            <a:r>
              <a:rPr lang="fr-FR" dirty="0" smtClean="0"/>
              <a:t>Standardisation des processus et ajustement mutuel;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6769E-C829-4283-B80E-CB90D995C291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44778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6769E-C829-4283-B80E-CB90D995C291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61586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b="1" i="1" dirty="0" smtClean="0"/>
              <a:t>Processus métier</a:t>
            </a:r>
            <a:r>
              <a:rPr lang="fr-FR" sz="1800" i="1" dirty="0" smtClean="0"/>
              <a:t>: Ensemble d'activités corrélées ou interactives qui transforme des éléments d'entrée en éléments de sortie </a:t>
            </a:r>
            <a:r>
              <a:rPr lang="fr-FR" sz="1800" i="1" baseline="0" dirty="0" smtClean="0"/>
              <a:t> </a:t>
            </a:r>
            <a:r>
              <a:rPr lang="fr-FR" sz="1800" i="1" baseline="0" dirty="0" err="1" smtClean="0"/>
              <a:t>cf</a:t>
            </a:r>
            <a:r>
              <a:rPr lang="fr-FR" sz="1800" i="1" baseline="0" dirty="0" smtClean="0"/>
              <a:t> ISO 9000.</a:t>
            </a:r>
          </a:p>
          <a:p>
            <a:endParaRPr lang="fr-FR" sz="1800" i="1" baseline="0" dirty="0" smtClean="0"/>
          </a:p>
          <a:p>
            <a:r>
              <a:rPr lang="fr-FR" sz="1800" b="1" dirty="0" smtClean="0"/>
              <a:t>Activités:</a:t>
            </a:r>
            <a:r>
              <a:rPr lang="fr-FR" sz="1800" b="1" baseline="0" dirty="0" smtClean="0"/>
              <a:t> </a:t>
            </a:r>
            <a:r>
              <a:rPr lang="fr-FR" sz="1800" i="1" dirty="0" smtClean="0"/>
              <a:t>T</a:t>
            </a:r>
            <a:r>
              <a:rPr lang="fr-FR" sz="1800" i="1" dirty="0" smtClean="0"/>
              <a:t>â</a:t>
            </a:r>
            <a:r>
              <a:rPr lang="fr-FR" sz="1800" i="1" dirty="0" smtClean="0"/>
              <a:t>ches identifiables du processus aux entrées et sorties clairement définies et dont la valeur ajoutée est mesurable</a:t>
            </a:r>
            <a:r>
              <a:rPr lang="fr-FR" sz="1800" i="1" baseline="0" dirty="0" smtClean="0"/>
              <a:t> </a:t>
            </a:r>
            <a:r>
              <a:rPr lang="fr-FR" sz="1800" i="1" baseline="0" dirty="0" err="1" smtClean="0"/>
              <a:t>cf</a:t>
            </a:r>
            <a:r>
              <a:rPr lang="fr-FR" sz="1800" i="1" baseline="0" dirty="0" smtClean="0"/>
              <a:t> </a:t>
            </a:r>
            <a:endParaRPr lang="fr-FR" sz="1800" i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6769E-C829-4283-B80E-CB90D995C291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32806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D= Disponibilité</a:t>
            </a:r>
          </a:p>
          <a:p>
            <a:r>
              <a:rPr lang="fr-FR" dirty="0" smtClean="0"/>
              <a:t>P= Performance</a:t>
            </a:r>
          </a:p>
          <a:p>
            <a:r>
              <a:rPr lang="fr-FR" dirty="0" smtClean="0"/>
              <a:t>C</a:t>
            </a:r>
            <a:r>
              <a:rPr lang="fr-FR" baseline="0" dirty="0" smtClean="0"/>
              <a:t> = Capacité des ressources informatiques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6769E-C829-4283-B80E-CB90D995C291}" type="slidenum">
              <a:rPr lang="fr-FR" smtClean="0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31482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D= Disponibilité</a:t>
            </a:r>
          </a:p>
          <a:p>
            <a:r>
              <a:rPr lang="fr-FR" dirty="0" smtClean="0"/>
              <a:t>P= Performance</a:t>
            </a:r>
          </a:p>
          <a:p>
            <a:r>
              <a:rPr lang="fr-FR" dirty="0" smtClean="0"/>
              <a:t>C</a:t>
            </a:r>
            <a:r>
              <a:rPr lang="fr-FR" baseline="0" dirty="0" smtClean="0"/>
              <a:t> = Capacité des </a:t>
            </a:r>
            <a:r>
              <a:rPr lang="fr-FR" baseline="0" smtClean="0"/>
              <a:t>ressources informatiques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6769E-C829-4283-B80E-CB90D995C291}" type="slidenum">
              <a:rPr lang="fr-FR" smtClean="0"/>
              <a:pPr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31482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D= Disponibilité</a:t>
            </a:r>
          </a:p>
          <a:p>
            <a:r>
              <a:rPr lang="fr-FR" dirty="0" smtClean="0"/>
              <a:t>P= Performance</a:t>
            </a:r>
          </a:p>
          <a:p>
            <a:r>
              <a:rPr lang="fr-FR" dirty="0" smtClean="0"/>
              <a:t>C</a:t>
            </a:r>
            <a:r>
              <a:rPr lang="fr-FR" baseline="0" dirty="0" smtClean="0"/>
              <a:t> = Capacité des </a:t>
            </a:r>
            <a:r>
              <a:rPr lang="fr-FR" baseline="0" smtClean="0"/>
              <a:t>ressources informatiques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6769E-C829-4283-B80E-CB90D995C291}" type="slidenum">
              <a:rPr lang="fr-FR" smtClean="0"/>
              <a:pPr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31482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D= Disponibilité</a:t>
            </a:r>
          </a:p>
          <a:p>
            <a:r>
              <a:rPr lang="fr-FR" dirty="0" smtClean="0"/>
              <a:t>P= Performance</a:t>
            </a:r>
          </a:p>
          <a:p>
            <a:r>
              <a:rPr lang="fr-FR" dirty="0" smtClean="0"/>
              <a:t>C</a:t>
            </a:r>
            <a:r>
              <a:rPr lang="fr-FR" baseline="0" dirty="0" smtClean="0"/>
              <a:t> = Capacité des </a:t>
            </a:r>
            <a:r>
              <a:rPr lang="fr-FR" baseline="0" smtClean="0"/>
              <a:t>ressources informatiques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6769E-C829-4283-B80E-CB90D995C291}" type="slidenum">
              <a:rPr lang="fr-FR" smtClean="0"/>
              <a:pPr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31482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D= Disponibilité</a:t>
            </a:r>
          </a:p>
          <a:p>
            <a:r>
              <a:rPr lang="fr-FR" dirty="0" smtClean="0"/>
              <a:t>P= Performance</a:t>
            </a:r>
          </a:p>
          <a:p>
            <a:r>
              <a:rPr lang="fr-FR" dirty="0" smtClean="0"/>
              <a:t>C</a:t>
            </a:r>
            <a:r>
              <a:rPr lang="fr-FR" baseline="0" dirty="0" smtClean="0"/>
              <a:t> = Capacité des </a:t>
            </a:r>
            <a:r>
              <a:rPr lang="fr-FR" baseline="0" smtClean="0"/>
              <a:t>ressources informatiques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6769E-C829-4283-B80E-CB90D995C291}" type="slidenum">
              <a:rPr lang="fr-FR" smtClean="0"/>
              <a:pPr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31482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6769E-C829-4283-B80E-CB90D995C291}" type="slidenum">
              <a:rPr lang="fr-FR" smtClean="0"/>
              <a:pPr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986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emf"/><Relationship Id="rId5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accue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381000" y="2301076"/>
            <a:ext cx="8382000" cy="1191426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/>
          </a:bodyPr>
          <a:lstStyle>
            <a:lvl1pPr algn="r" latinLnBrk="0">
              <a:defRPr lang="fr-FR" sz="4000" b="0" baseline="0">
                <a:solidFill>
                  <a:srgbClr val="02A0CA"/>
                </a:solidFill>
                <a:effectLst/>
                <a:latin typeface="Arial"/>
              </a:defRPr>
            </a:lvl1pPr>
            <a:extLst/>
          </a:lstStyle>
          <a:p>
            <a:r>
              <a:rPr lang="fr-FR" smtClean="0"/>
              <a:t>Cliquez et modifiez le titre</a:t>
            </a:r>
            <a:endParaRPr lang="fr-FR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381000" y="3492500"/>
            <a:ext cx="8382000" cy="508000"/>
          </a:xfrm>
        </p:spPr>
        <p:txBody>
          <a:bodyPr/>
          <a:lstStyle>
            <a:lvl1pPr marL="0" marR="64008" indent="0" algn="r" latinLnBrk="0">
              <a:buNone/>
              <a:defRPr lang="fr-FR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fr-FR" smtClean="0"/>
              <a:t>Cliquez pour modifier le style des sous-titres du masque</a:t>
            </a:r>
            <a:endParaRPr lang="fr-FR" dirty="0"/>
          </a:p>
        </p:txBody>
      </p:sp>
      <p:pic>
        <p:nvPicPr>
          <p:cNvPr id="13" name="Image 12" descr="fond_infra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4000" cy="2235716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1587500" y="387865"/>
            <a:ext cx="7556500" cy="433553"/>
          </a:xfrm>
          <a:prstGeom prst="rect">
            <a:avLst/>
          </a:prstGeom>
          <a:solidFill>
            <a:srgbClr val="00A0CA"/>
          </a:solidFill>
        </p:spPr>
        <p:txBody>
          <a:bodyPr wrap="square" lIns="0" tIns="108000" rIns="180000" bIns="108000">
            <a:spAutoFit/>
          </a:bodyPr>
          <a:lstStyle/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fr-FR" sz="1400" b="1" dirty="0" smtClean="0">
                <a:solidFill>
                  <a:schemeClr val="bg1"/>
                </a:solidFill>
                <a:latin typeface="Arial"/>
                <a:cs typeface="Arial"/>
              </a:rPr>
              <a:t>Centre de Calcul </a:t>
            </a:r>
            <a:r>
              <a:rPr lang="fr-FR" sz="1400" dirty="0" smtClean="0">
                <a:solidFill>
                  <a:schemeClr val="bg1"/>
                </a:solidFill>
                <a:latin typeface="Arial"/>
                <a:cs typeface="Arial"/>
              </a:rPr>
              <a:t>de l’Institut National de Physique Nucléaire et de Physique des Particules</a:t>
            </a:r>
            <a:endParaRPr lang="fr-FR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5" name="Image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32964" y="5152691"/>
            <a:ext cx="571500" cy="465667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505103" y="5152691"/>
            <a:ext cx="533400" cy="465667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63796" y="4972775"/>
            <a:ext cx="2171700" cy="64558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571501"/>
            <a:ext cx="9144000" cy="4660636"/>
          </a:xfrm>
        </p:spPr>
        <p:txBody>
          <a:bodyPr/>
          <a:lstStyle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0"/>
            <a:ext cx="9144000" cy="381000"/>
          </a:xfrm>
          <a:solidFill>
            <a:srgbClr val="02A0CA"/>
          </a:solidFill>
        </p:spPr>
        <p:txBody>
          <a:bodyPr anchor="ctr">
            <a:noAutofit/>
          </a:bodyPr>
          <a:lstStyle>
            <a:lvl1pPr marL="109728" indent="0">
              <a:buNone/>
              <a:defRPr sz="20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dirty="0" smtClean="0"/>
              <a:t>Cliquez ici pour le titre du </a:t>
            </a:r>
            <a:r>
              <a:rPr lang="fr-FR" dirty="0" err="1" smtClean="0"/>
              <a:t>slide</a:t>
            </a:r>
            <a:endParaRPr lang="fr-FR" dirty="0"/>
          </a:p>
        </p:txBody>
      </p:sp>
      <p:sp>
        <p:nvSpPr>
          <p:cNvPr id="13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0" y="5410730"/>
            <a:ext cx="6477000" cy="304271"/>
          </a:xfrm>
          <a:prstGeom prst="rect">
            <a:avLst/>
          </a:prstGeom>
        </p:spPr>
        <p:txBody>
          <a:bodyPr vert="horz" lIns="180000" anchor="ctr" anchorCtr="0"/>
          <a:lstStyle>
            <a:lvl1pPr algn="l" latinLnBrk="0">
              <a:defRPr lang="fr-FR" sz="1000">
                <a:solidFill>
                  <a:schemeClr val="tx1"/>
                </a:solidFill>
                <a:latin typeface="Arial"/>
              </a:defRPr>
            </a:lvl1pPr>
            <a:extLst/>
          </a:lstStyle>
          <a:p>
            <a:r>
              <a:rPr lang="fr-FR" smtClean="0"/>
              <a:t>Assemblée générale 2011</a:t>
            </a:r>
            <a:endParaRPr lang="fr-FR" dirty="0"/>
          </a:p>
        </p:txBody>
      </p:sp>
      <p:cxnSp>
        <p:nvCxnSpPr>
          <p:cNvPr id="16" name="Connecteur droit 15"/>
          <p:cNvCxnSpPr/>
          <p:nvPr userDrawn="1"/>
        </p:nvCxnSpPr>
        <p:spPr>
          <a:xfrm>
            <a:off x="3" y="5401476"/>
            <a:ext cx="9144001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Espace réservé de la date 1"/>
          <p:cNvSpPr>
            <a:spLocks noGrp="1"/>
          </p:cNvSpPr>
          <p:nvPr>
            <p:ph type="dt" sz="half" idx="2"/>
          </p:nvPr>
        </p:nvSpPr>
        <p:spPr>
          <a:xfrm>
            <a:off x="6477000" y="5410730"/>
            <a:ext cx="8382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fr-FR" smtClean="0"/>
              <a:t>20/11/2011</a:t>
            </a:r>
            <a:endParaRPr lang="fr-FR" dirty="0"/>
          </a:p>
        </p:txBody>
      </p:sp>
      <p:sp>
        <p:nvSpPr>
          <p:cNvPr id="14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10600" y="5397501"/>
            <a:ext cx="533400" cy="317501"/>
          </a:xfrm>
          <a:prstGeom prst="rect">
            <a:avLst/>
          </a:prstGeom>
          <a:solidFill>
            <a:srgbClr val="02A0CA"/>
          </a:solidFill>
        </p:spPr>
        <p:txBody>
          <a:bodyPr vert="horz" anchor="ctr"/>
          <a:lstStyle>
            <a:lvl1pPr algn="r" latinLnBrk="0">
              <a:defRPr lang="fr-FR" sz="1000" b="0">
                <a:solidFill>
                  <a:schemeClr val="bg1"/>
                </a:solidFill>
              </a:defRPr>
            </a:lvl1pPr>
            <a:extLst/>
          </a:lstStyle>
          <a:p>
            <a:fld id="{45292C34-3E5E-4BA5-AF54-F1601B144FB0}" type="slidenum">
              <a:rPr lang="fr-FR" sz="1400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44137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0" y="5410730"/>
            <a:ext cx="6477000" cy="304271"/>
          </a:xfrm>
          <a:prstGeom prst="rect">
            <a:avLst/>
          </a:prstGeom>
        </p:spPr>
        <p:txBody>
          <a:bodyPr vert="horz" lIns="180000" anchor="ctr" anchorCtr="0"/>
          <a:lstStyle>
            <a:lvl1pPr algn="l" latinLnBrk="0">
              <a:defRPr lang="fr-FR" sz="1000">
                <a:solidFill>
                  <a:schemeClr val="tx1"/>
                </a:solidFill>
                <a:latin typeface="Arial"/>
              </a:defRPr>
            </a:lvl1pPr>
            <a:extLst/>
          </a:lstStyle>
          <a:p>
            <a:r>
              <a:rPr lang="fr-FR" smtClean="0"/>
              <a:t>Assemblée générale 2011</a:t>
            </a:r>
            <a:endParaRPr lang="fr-FR" dirty="0"/>
          </a:p>
        </p:txBody>
      </p:sp>
      <p:cxnSp>
        <p:nvCxnSpPr>
          <p:cNvPr id="16" name="Connecteur droit 15"/>
          <p:cNvCxnSpPr/>
          <p:nvPr userDrawn="1"/>
        </p:nvCxnSpPr>
        <p:spPr>
          <a:xfrm>
            <a:off x="3" y="5401476"/>
            <a:ext cx="9144001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Espace réservé de la date 1"/>
          <p:cNvSpPr>
            <a:spLocks noGrp="1"/>
          </p:cNvSpPr>
          <p:nvPr>
            <p:ph type="dt" sz="half" idx="2"/>
          </p:nvPr>
        </p:nvSpPr>
        <p:spPr>
          <a:xfrm>
            <a:off x="6477000" y="5410730"/>
            <a:ext cx="8382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fr-FR" smtClean="0"/>
              <a:t>20/11/2011</a:t>
            </a:r>
            <a:endParaRPr lang="fr-FR" dirty="0"/>
          </a:p>
        </p:txBody>
      </p:sp>
      <p:sp>
        <p:nvSpPr>
          <p:cNvPr id="14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10600" y="5397501"/>
            <a:ext cx="533400" cy="317501"/>
          </a:xfrm>
          <a:prstGeom prst="rect">
            <a:avLst/>
          </a:prstGeom>
          <a:solidFill>
            <a:srgbClr val="02A0CA"/>
          </a:solidFill>
        </p:spPr>
        <p:txBody>
          <a:bodyPr vert="horz" anchor="ctr"/>
          <a:lstStyle>
            <a:lvl1pPr algn="r" latinLnBrk="0">
              <a:defRPr lang="fr-FR" sz="1000" b="0">
                <a:solidFill>
                  <a:schemeClr val="bg1"/>
                </a:solidFill>
              </a:defRPr>
            </a:lvl1pPr>
            <a:extLst/>
          </a:lstStyle>
          <a:p>
            <a:fld id="{45292C34-3E5E-4BA5-AF54-F1601B144FB0}" type="slidenum">
              <a:rPr lang="fr-FR" sz="1400" smtClean="0"/>
              <a:pPr/>
              <a:t>‹#›</a:t>
            </a:fld>
            <a:endParaRPr lang="fr-FR" dirty="0"/>
          </a:p>
        </p:txBody>
      </p:sp>
      <p:sp>
        <p:nvSpPr>
          <p:cNvPr id="9" name="Espace réservé pour une image  5"/>
          <p:cNvSpPr>
            <a:spLocks noGrp="1"/>
          </p:cNvSpPr>
          <p:nvPr>
            <p:ph type="pic" sz="quarter" idx="13"/>
          </p:nvPr>
        </p:nvSpPr>
        <p:spPr>
          <a:xfrm>
            <a:off x="228600" y="571500"/>
            <a:ext cx="4267200" cy="4635500"/>
          </a:xfrm>
        </p:spPr>
        <p:txBody>
          <a:bodyPr/>
          <a:lstStyle>
            <a:lvl1pPr marL="109728" indent="0">
              <a:buNone/>
              <a:defRPr/>
            </a:lvl1pPr>
          </a:lstStyle>
          <a:p>
            <a:r>
              <a:rPr lang="fr-FR" smtClean="0"/>
              <a:t>Faire glisser l'image vers l'espace réservé ou cliquer sur l'icône pour l'ajouter</a:t>
            </a:r>
            <a:endParaRPr lang="fr-FR" dirty="0"/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4"/>
          </p:nvPr>
        </p:nvSpPr>
        <p:spPr>
          <a:xfrm>
            <a:off x="4724400" y="571500"/>
            <a:ext cx="4191000" cy="46355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1" name="Espace réservé du texte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0"/>
            <a:ext cx="9144000" cy="381000"/>
          </a:xfrm>
          <a:solidFill>
            <a:srgbClr val="02A0CA"/>
          </a:solidFill>
        </p:spPr>
        <p:txBody>
          <a:bodyPr anchor="ctr">
            <a:noAutofit/>
          </a:bodyPr>
          <a:lstStyle>
            <a:lvl1pPr marL="109728" indent="0">
              <a:buNone/>
              <a:defRPr sz="20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dirty="0" smtClean="0"/>
              <a:t>Cliquez ici pour le titre du </a:t>
            </a:r>
            <a:r>
              <a:rPr lang="fr-FR" dirty="0" err="1" smtClean="0"/>
              <a:t>slide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86748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e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  5"/>
          <p:cNvSpPr>
            <a:spLocks noGrp="1"/>
          </p:cNvSpPr>
          <p:nvPr>
            <p:ph type="pic" sz="quarter" idx="12"/>
          </p:nvPr>
        </p:nvSpPr>
        <p:spPr>
          <a:xfrm>
            <a:off x="152400" y="508000"/>
            <a:ext cx="8839200" cy="4762500"/>
          </a:xfrm>
        </p:spPr>
        <p:txBody>
          <a:bodyPr/>
          <a:lstStyle>
            <a:lvl1pPr marL="109728" indent="0">
              <a:buNone/>
              <a:defRPr/>
            </a:lvl1pPr>
          </a:lstStyle>
          <a:p>
            <a:r>
              <a:rPr lang="fr-FR" smtClean="0"/>
              <a:t>Faire glisser l'image vers l'espace réservé ou cliquer sur l'icône pour l'ajouter</a:t>
            </a:r>
            <a:endParaRPr lang="fr-FR" dirty="0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0" y="5410730"/>
            <a:ext cx="6477000" cy="304271"/>
          </a:xfrm>
          <a:prstGeom prst="rect">
            <a:avLst/>
          </a:prstGeom>
        </p:spPr>
        <p:txBody>
          <a:bodyPr vert="horz" lIns="180000" anchor="ctr" anchorCtr="0"/>
          <a:lstStyle>
            <a:lvl1pPr algn="l" latinLnBrk="0">
              <a:defRPr lang="fr-FR" sz="1000">
                <a:solidFill>
                  <a:schemeClr val="tx1"/>
                </a:solidFill>
                <a:latin typeface="Arial"/>
              </a:defRPr>
            </a:lvl1pPr>
            <a:extLst/>
          </a:lstStyle>
          <a:p>
            <a:r>
              <a:rPr lang="fr-FR" smtClean="0"/>
              <a:t>Assemblée générale 2011</a:t>
            </a:r>
            <a:endParaRPr lang="fr-FR" dirty="0"/>
          </a:p>
        </p:txBody>
      </p:sp>
      <p:cxnSp>
        <p:nvCxnSpPr>
          <p:cNvPr id="9" name="Connecteur droit 8"/>
          <p:cNvCxnSpPr/>
          <p:nvPr userDrawn="1"/>
        </p:nvCxnSpPr>
        <p:spPr>
          <a:xfrm>
            <a:off x="3" y="5401476"/>
            <a:ext cx="9144001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e la date 1"/>
          <p:cNvSpPr>
            <a:spLocks noGrp="1"/>
          </p:cNvSpPr>
          <p:nvPr>
            <p:ph type="dt" sz="half" idx="2"/>
          </p:nvPr>
        </p:nvSpPr>
        <p:spPr>
          <a:xfrm>
            <a:off x="6477000" y="5410730"/>
            <a:ext cx="8382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fr-FR" smtClean="0"/>
              <a:t>20/11/2011</a:t>
            </a:r>
            <a:endParaRPr lang="fr-FR" dirty="0"/>
          </a:p>
        </p:txBody>
      </p:sp>
      <p:sp>
        <p:nvSpPr>
          <p:cNvPr id="11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10600" y="5397501"/>
            <a:ext cx="533400" cy="317501"/>
          </a:xfrm>
          <a:prstGeom prst="rect">
            <a:avLst/>
          </a:prstGeom>
          <a:solidFill>
            <a:srgbClr val="02A0CA"/>
          </a:solidFill>
        </p:spPr>
        <p:txBody>
          <a:bodyPr vert="horz" anchor="ctr"/>
          <a:lstStyle>
            <a:lvl1pPr algn="r" latinLnBrk="0">
              <a:defRPr lang="fr-FR" sz="1000" b="0">
                <a:solidFill>
                  <a:schemeClr val="bg1"/>
                </a:solidFill>
              </a:defRPr>
            </a:lvl1pPr>
            <a:extLst/>
          </a:lstStyle>
          <a:p>
            <a:fld id="{45292C34-3E5E-4BA5-AF54-F1601B144FB0}" type="slidenum">
              <a:rPr lang="fr-FR" sz="1400" smtClean="0"/>
              <a:pPr/>
              <a:t>‹#›</a:t>
            </a:fld>
            <a:endParaRPr lang="fr-FR" dirty="0"/>
          </a:p>
        </p:txBody>
      </p:sp>
      <p:sp>
        <p:nvSpPr>
          <p:cNvPr id="13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381000"/>
          </a:xfrm>
          <a:solidFill>
            <a:srgbClr val="02A0CA"/>
          </a:solidFill>
        </p:spPr>
        <p:txBody>
          <a:bodyPr anchor="ctr">
            <a:noAutofit/>
          </a:bodyPr>
          <a:lstStyle>
            <a:lvl1pPr marL="109728" indent="0">
              <a:buNone/>
              <a:defRPr sz="20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dirty="0" smtClean="0"/>
              <a:t>Cliquez ici pour le titre du </a:t>
            </a:r>
            <a:r>
              <a:rPr lang="fr-FR" dirty="0" err="1" smtClean="0"/>
              <a:t>slide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32260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inter chapitre res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fond_resea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4000" cy="2235716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ctrTitle" hasCustomPrompt="1"/>
          </p:nvPr>
        </p:nvSpPr>
        <p:spPr>
          <a:xfrm>
            <a:off x="381000" y="2301076"/>
            <a:ext cx="8382000" cy="1191426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/>
          </a:bodyPr>
          <a:lstStyle>
            <a:lvl1pPr algn="r" latinLnBrk="0">
              <a:defRPr lang="fr-FR" sz="4000" b="0" baseline="0">
                <a:solidFill>
                  <a:srgbClr val="02A0CA"/>
                </a:solidFill>
                <a:effectLst/>
                <a:latin typeface="Arial"/>
              </a:defRPr>
            </a:lvl1pPr>
            <a:extLst/>
          </a:lstStyle>
          <a:p>
            <a:r>
              <a:rPr lang="fr-FR" dirty="0" smtClean="0"/>
              <a:t>Nom du chapitre</a:t>
            </a:r>
            <a:endParaRPr lang="fr-FR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381000" y="3492500"/>
            <a:ext cx="8382000" cy="508000"/>
          </a:xfrm>
        </p:spPr>
        <p:txBody>
          <a:bodyPr/>
          <a:lstStyle>
            <a:lvl1pPr marL="0" marR="64008" indent="0" algn="r" latinLnBrk="0">
              <a:buNone/>
              <a:defRPr lang="fr-FR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fr-FR" smtClean="0"/>
              <a:t>Cliquez pour modifier le style des sous-titres du masque</a:t>
            </a:r>
            <a:endParaRPr lang="fr-FR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1587500" y="387865"/>
            <a:ext cx="7556500" cy="433553"/>
          </a:xfrm>
          <a:prstGeom prst="rect">
            <a:avLst/>
          </a:prstGeom>
          <a:solidFill>
            <a:srgbClr val="00A0CA"/>
          </a:solidFill>
        </p:spPr>
        <p:txBody>
          <a:bodyPr wrap="square" lIns="0" tIns="108000" rIns="180000" bIns="108000">
            <a:spAutoFit/>
          </a:bodyPr>
          <a:lstStyle/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fr-FR" sz="1400" b="1" dirty="0" smtClean="0">
                <a:solidFill>
                  <a:schemeClr val="bg1"/>
                </a:solidFill>
                <a:latin typeface="Arial"/>
                <a:cs typeface="Arial"/>
              </a:rPr>
              <a:t>Centre de Calcul </a:t>
            </a:r>
            <a:r>
              <a:rPr lang="fr-FR" sz="1400" dirty="0" smtClean="0">
                <a:solidFill>
                  <a:schemeClr val="bg1"/>
                </a:solidFill>
                <a:latin typeface="Arial"/>
                <a:cs typeface="Arial"/>
              </a:rPr>
              <a:t>de l’Institut National de Physique Nucléaire et de Physique des Particules</a:t>
            </a:r>
            <a:endParaRPr lang="fr-FR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0" y="5410730"/>
            <a:ext cx="6477000" cy="304271"/>
          </a:xfrm>
          <a:prstGeom prst="rect">
            <a:avLst/>
          </a:prstGeom>
        </p:spPr>
        <p:txBody>
          <a:bodyPr vert="horz" lIns="180000" anchor="ctr" anchorCtr="0"/>
          <a:lstStyle>
            <a:lvl1pPr algn="l" latinLnBrk="0">
              <a:defRPr lang="fr-FR" sz="1000">
                <a:solidFill>
                  <a:schemeClr val="tx1"/>
                </a:solidFill>
                <a:latin typeface="Arial"/>
              </a:defRPr>
            </a:lvl1pPr>
            <a:extLst/>
          </a:lstStyle>
          <a:p>
            <a:r>
              <a:rPr lang="fr-FR" smtClean="0"/>
              <a:t>Assemblée générale 2011</a:t>
            </a:r>
            <a:endParaRPr lang="fr-FR" dirty="0"/>
          </a:p>
        </p:txBody>
      </p:sp>
      <p:cxnSp>
        <p:nvCxnSpPr>
          <p:cNvPr id="12" name="Connecteur droit 11"/>
          <p:cNvCxnSpPr/>
          <p:nvPr userDrawn="1"/>
        </p:nvCxnSpPr>
        <p:spPr>
          <a:xfrm>
            <a:off x="3" y="5401476"/>
            <a:ext cx="9144001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e la date 1"/>
          <p:cNvSpPr>
            <a:spLocks noGrp="1"/>
          </p:cNvSpPr>
          <p:nvPr>
            <p:ph type="dt" sz="half" idx="2"/>
          </p:nvPr>
        </p:nvSpPr>
        <p:spPr>
          <a:xfrm>
            <a:off x="6477000" y="5410730"/>
            <a:ext cx="8382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fr-FR" smtClean="0"/>
              <a:t>20/11/2011</a:t>
            </a:r>
            <a:endParaRPr lang="fr-FR" dirty="0"/>
          </a:p>
        </p:txBody>
      </p:sp>
      <p:sp>
        <p:nvSpPr>
          <p:cNvPr id="15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10600" y="5397501"/>
            <a:ext cx="533400" cy="317501"/>
          </a:xfrm>
          <a:prstGeom prst="rect">
            <a:avLst/>
          </a:prstGeom>
          <a:solidFill>
            <a:srgbClr val="02A0CA"/>
          </a:solidFill>
        </p:spPr>
        <p:txBody>
          <a:bodyPr vert="horz" anchor="ctr"/>
          <a:lstStyle>
            <a:lvl1pPr algn="r" latinLnBrk="0">
              <a:defRPr lang="fr-FR" sz="1000" b="0">
                <a:solidFill>
                  <a:schemeClr val="bg1"/>
                </a:solidFill>
              </a:defRPr>
            </a:lvl1pPr>
            <a:extLst/>
          </a:lstStyle>
          <a:p>
            <a:fld id="{45292C34-3E5E-4BA5-AF54-F1601B144FB0}" type="slidenum">
              <a:rPr lang="fr-FR" sz="1400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69085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inter chapitre stok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fond_stokag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4000" cy="2235716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ctrTitle" hasCustomPrompt="1"/>
          </p:nvPr>
        </p:nvSpPr>
        <p:spPr>
          <a:xfrm>
            <a:off x="381000" y="2301076"/>
            <a:ext cx="8382000" cy="1191426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/>
          </a:bodyPr>
          <a:lstStyle>
            <a:lvl1pPr algn="r" latinLnBrk="0">
              <a:defRPr lang="fr-FR" sz="4000" b="0" baseline="0">
                <a:solidFill>
                  <a:srgbClr val="02A0CA"/>
                </a:solidFill>
                <a:effectLst/>
                <a:latin typeface="Arial"/>
              </a:defRPr>
            </a:lvl1pPr>
            <a:extLst/>
          </a:lstStyle>
          <a:p>
            <a:r>
              <a:rPr lang="fr-FR" dirty="0" smtClean="0"/>
              <a:t>Nom du chapitre</a:t>
            </a:r>
            <a:endParaRPr lang="fr-FR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381000" y="3492500"/>
            <a:ext cx="8382000" cy="508000"/>
          </a:xfrm>
        </p:spPr>
        <p:txBody>
          <a:bodyPr/>
          <a:lstStyle>
            <a:lvl1pPr marL="0" marR="64008" indent="0" algn="r" latinLnBrk="0">
              <a:buNone/>
              <a:defRPr lang="fr-FR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fr-FR" smtClean="0"/>
              <a:t>Cliquez pour modifier le style des sous-titres du masque</a:t>
            </a:r>
            <a:endParaRPr lang="fr-FR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1587500" y="387865"/>
            <a:ext cx="7556500" cy="433553"/>
          </a:xfrm>
          <a:prstGeom prst="rect">
            <a:avLst/>
          </a:prstGeom>
          <a:solidFill>
            <a:srgbClr val="00A0CA"/>
          </a:solidFill>
        </p:spPr>
        <p:txBody>
          <a:bodyPr wrap="square" lIns="0" tIns="108000" rIns="180000" bIns="108000">
            <a:spAutoFit/>
          </a:bodyPr>
          <a:lstStyle/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fr-FR" sz="1400" b="1" dirty="0" smtClean="0">
                <a:solidFill>
                  <a:schemeClr val="bg1"/>
                </a:solidFill>
                <a:latin typeface="Arial"/>
                <a:cs typeface="Arial"/>
              </a:rPr>
              <a:t>Centre de Calcul </a:t>
            </a:r>
            <a:r>
              <a:rPr lang="fr-FR" sz="1400" dirty="0" smtClean="0">
                <a:solidFill>
                  <a:schemeClr val="bg1"/>
                </a:solidFill>
                <a:latin typeface="Arial"/>
                <a:cs typeface="Arial"/>
              </a:rPr>
              <a:t>de l’Institut National de Physique Nucléaire et de Physique des Particules</a:t>
            </a:r>
            <a:endParaRPr lang="fr-FR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0" y="5410730"/>
            <a:ext cx="6477000" cy="304271"/>
          </a:xfrm>
          <a:prstGeom prst="rect">
            <a:avLst/>
          </a:prstGeom>
        </p:spPr>
        <p:txBody>
          <a:bodyPr vert="horz" lIns="180000" anchor="ctr" anchorCtr="0"/>
          <a:lstStyle>
            <a:lvl1pPr algn="l" latinLnBrk="0">
              <a:defRPr lang="fr-FR" sz="1000">
                <a:solidFill>
                  <a:schemeClr val="tx1"/>
                </a:solidFill>
                <a:latin typeface="Arial"/>
              </a:defRPr>
            </a:lvl1pPr>
            <a:extLst/>
          </a:lstStyle>
          <a:p>
            <a:r>
              <a:rPr lang="fr-FR" smtClean="0"/>
              <a:t>Assemblée générale 2011</a:t>
            </a:r>
            <a:endParaRPr lang="fr-FR" dirty="0"/>
          </a:p>
        </p:txBody>
      </p:sp>
      <p:cxnSp>
        <p:nvCxnSpPr>
          <p:cNvPr id="12" name="Connecteur droit 11"/>
          <p:cNvCxnSpPr/>
          <p:nvPr userDrawn="1"/>
        </p:nvCxnSpPr>
        <p:spPr>
          <a:xfrm>
            <a:off x="3" y="5401476"/>
            <a:ext cx="9144001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e la date 1"/>
          <p:cNvSpPr>
            <a:spLocks noGrp="1"/>
          </p:cNvSpPr>
          <p:nvPr>
            <p:ph type="dt" sz="half" idx="2"/>
          </p:nvPr>
        </p:nvSpPr>
        <p:spPr>
          <a:xfrm>
            <a:off x="6477000" y="5410730"/>
            <a:ext cx="8382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fr-FR" smtClean="0"/>
              <a:t>20/11/2011</a:t>
            </a:r>
            <a:endParaRPr lang="fr-FR" dirty="0"/>
          </a:p>
        </p:txBody>
      </p:sp>
      <p:sp>
        <p:nvSpPr>
          <p:cNvPr id="15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10600" y="5397501"/>
            <a:ext cx="533400" cy="317501"/>
          </a:xfrm>
          <a:prstGeom prst="rect">
            <a:avLst/>
          </a:prstGeom>
          <a:solidFill>
            <a:srgbClr val="02A0CA"/>
          </a:solidFill>
        </p:spPr>
        <p:txBody>
          <a:bodyPr vert="horz" anchor="ctr"/>
          <a:lstStyle>
            <a:lvl1pPr algn="r" latinLnBrk="0">
              <a:defRPr lang="fr-FR" sz="1000" b="0">
                <a:solidFill>
                  <a:schemeClr val="bg1"/>
                </a:solidFill>
              </a:defRPr>
            </a:lvl1pPr>
            <a:extLst/>
          </a:lstStyle>
          <a:p>
            <a:fld id="{45292C34-3E5E-4BA5-AF54-F1601B144FB0}" type="slidenum">
              <a:rPr lang="fr-FR" sz="1400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69085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inter chapitre inf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 hasCustomPrompt="1"/>
          </p:nvPr>
        </p:nvSpPr>
        <p:spPr>
          <a:xfrm>
            <a:off x="381000" y="2301076"/>
            <a:ext cx="8382000" cy="1191426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/>
          </a:bodyPr>
          <a:lstStyle>
            <a:lvl1pPr algn="r" latinLnBrk="0">
              <a:defRPr lang="fr-FR" sz="4000" b="0" baseline="0">
                <a:solidFill>
                  <a:srgbClr val="02A0CA"/>
                </a:solidFill>
                <a:effectLst/>
                <a:latin typeface="Arial"/>
              </a:defRPr>
            </a:lvl1pPr>
            <a:extLst/>
          </a:lstStyle>
          <a:p>
            <a:r>
              <a:rPr lang="fr-FR" dirty="0" smtClean="0"/>
              <a:t>Nom du chapitre</a:t>
            </a:r>
            <a:endParaRPr lang="fr-FR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381000" y="3492500"/>
            <a:ext cx="8382000" cy="508000"/>
          </a:xfrm>
        </p:spPr>
        <p:txBody>
          <a:bodyPr/>
          <a:lstStyle>
            <a:lvl1pPr marL="0" marR="64008" indent="0" algn="r" latinLnBrk="0">
              <a:buNone/>
              <a:defRPr lang="fr-FR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fr-FR" smtClean="0"/>
              <a:t>Cliquez pour modifier le style des sous-titres du masque</a:t>
            </a:r>
            <a:endParaRPr lang="fr-FR" dirty="0"/>
          </a:p>
        </p:txBody>
      </p:sp>
      <p:pic>
        <p:nvPicPr>
          <p:cNvPr id="13" name="Image 12" descr="fond_infra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4000" cy="2235716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1587500" y="387865"/>
            <a:ext cx="7556500" cy="433553"/>
          </a:xfrm>
          <a:prstGeom prst="rect">
            <a:avLst/>
          </a:prstGeom>
          <a:solidFill>
            <a:srgbClr val="00A0CA"/>
          </a:solidFill>
        </p:spPr>
        <p:txBody>
          <a:bodyPr wrap="square" lIns="0" tIns="108000" rIns="180000" bIns="108000">
            <a:spAutoFit/>
          </a:bodyPr>
          <a:lstStyle/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fr-FR" sz="1400" b="1" dirty="0" smtClean="0">
                <a:solidFill>
                  <a:schemeClr val="bg1"/>
                </a:solidFill>
                <a:latin typeface="Arial"/>
                <a:cs typeface="Arial"/>
              </a:rPr>
              <a:t>Centre de Calcul </a:t>
            </a:r>
            <a:r>
              <a:rPr lang="fr-FR" sz="1400" dirty="0" smtClean="0">
                <a:solidFill>
                  <a:schemeClr val="bg1"/>
                </a:solidFill>
                <a:latin typeface="Arial"/>
                <a:cs typeface="Arial"/>
              </a:rPr>
              <a:t>de l’Institut National de Physique Nucléaire et de Physique des Particules</a:t>
            </a:r>
            <a:endParaRPr lang="fr-FR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0" y="5410730"/>
            <a:ext cx="6477000" cy="304271"/>
          </a:xfrm>
          <a:prstGeom prst="rect">
            <a:avLst/>
          </a:prstGeom>
        </p:spPr>
        <p:txBody>
          <a:bodyPr vert="horz" lIns="180000" anchor="ctr" anchorCtr="0"/>
          <a:lstStyle>
            <a:lvl1pPr algn="l" latinLnBrk="0">
              <a:defRPr lang="fr-FR" sz="1000">
                <a:solidFill>
                  <a:schemeClr val="tx1"/>
                </a:solidFill>
                <a:latin typeface="Arial"/>
              </a:defRPr>
            </a:lvl1pPr>
            <a:extLst/>
          </a:lstStyle>
          <a:p>
            <a:r>
              <a:rPr lang="fr-FR" smtClean="0"/>
              <a:t>Assemblée générale 2011</a:t>
            </a:r>
            <a:endParaRPr lang="fr-FR" dirty="0"/>
          </a:p>
        </p:txBody>
      </p:sp>
      <p:cxnSp>
        <p:nvCxnSpPr>
          <p:cNvPr id="12" name="Connecteur droit 11"/>
          <p:cNvCxnSpPr/>
          <p:nvPr userDrawn="1"/>
        </p:nvCxnSpPr>
        <p:spPr>
          <a:xfrm>
            <a:off x="3" y="5401476"/>
            <a:ext cx="9144001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Espace réservé de la date 1"/>
          <p:cNvSpPr>
            <a:spLocks noGrp="1"/>
          </p:cNvSpPr>
          <p:nvPr>
            <p:ph type="dt" sz="half" idx="2"/>
          </p:nvPr>
        </p:nvSpPr>
        <p:spPr>
          <a:xfrm>
            <a:off x="6477000" y="5410730"/>
            <a:ext cx="8382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fr-FR" smtClean="0"/>
              <a:t>20/11/2011</a:t>
            </a:r>
            <a:endParaRPr lang="fr-FR" dirty="0"/>
          </a:p>
        </p:txBody>
      </p:sp>
      <p:sp>
        <p:nvSpPr>
          <p:cNvPr id="16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10600" y="5397501"/>
            <a:ext cx="533400" cy="317501"/>
          </a:xfrm>
          <a:prstGeom prst="rect">
            <a:avLst/>
          </a:prstGeom>
          <a:solidFill>
            <a:srgbClr val="02A0CA"/>
          </a:solidFill>
        </p:spPr>
        <p:txBody>
          <a:bodyPr vert="horz" anchor="ctr"/>
          <a:lstStyle>
            <a:lvl1pPr algn="r" latinLnBrk="0">
              <a:defRPr lang="fr-FR" sz="1000" b="0">
                <a:solidFill>
                  <a:schemeClr val="bg1"/>
                </a:solidFill>
              </a:defRPr>
            </a:lvl1pPr>
            <a:extLst/>
          </a:lstStyle>
          <a:p>
            <a:fld id="{45292C34-3E5E-4BA5-AF54-F1601B144FB0}" type="slidenum">
              <a:rPr lang="fr-FR" sz="1400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69085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r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0" y="381000"/>
            <a:ext cx="9144000" cy="5016500"/>
          </a:xfrm>
        </p:spPr>
        <p:txBody>
          <a:bodyPr/>
          <a:lstStyle>
            <a:lvl1pPr algn="ctr">
              <a:defRPr sz="4800"/>
            </a:lvl1pPr>
          </a:lstStyle>
          <a:p>
            <a:r>
              <a:rPr lang="fr-FR" dirty="0" smtClean="0"/>
              <a:t>Merci</a:t>
            </a:r>
            <a:endParaRPr lang="fr-FR" dirty="0"/>
          </a:p>
        </p:txBody>
      </p:sp>
      <p:sp>
        <p:nvSpPr>
          <p:cNvPr id="9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0" y="5410730"/>
            <a:ext cx="6477000" cy="304271"/>
          </a:xfrm>
          <a:prstGeom prst="rect">
            <a:avLst/>
          </a:prstGeom>
        </p:spPr>
        <p:txBody>
          <a:bodyPr vert="horz" lIns="180000" anchor="ctr" anchorCtr="0"/>
          <a:lstStyle>
            <a:lvl1pPr algn="l" latinLnBrk="0">
              <a:defRPr lang="fr-FR" sz="1000">
                <a:solidFill>
                  <a:schemeClr val="tx1"/>
                </a:solidFill>
                <a:latin typeface="Arial"/>
              </a:defRPr>
            </a:lvl1pPr>
            <a:extLst/>
          </a:lstStyle>
          <a:p>
            <a:r>
              <a:rPr lang="fr-FR" smtClean="0"/>
              <a:t>Assemblée générale 2011</a:t>
            </a:r>
            <a:endParaRPr lang="fr-FR" dirty="0"/>
          </a:p>
        </p:txBody>
      </p:sp>
      <p:cxnSp>
        <p:nvCxnSpPr>
          <p:cNvPr id="12" name="Connecteur droit 11"/>
          <p:cNvCxnSpPr/>
          <p:nvPr userDrawn="1"/>
        </p:nvCxnSpPr>
        <p:spPr>
          <a:xfrm>
            <a:off x="3" y="5401476"/>
            <a:ext cx="9144001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e la date 1"/>
          <p:cNvSpPr>
            <a:spLocks noGrp="1"/>
          </p:cNvSpPr>
          <p:nvPr>
            <p:ph type="dt" sz="half" idx="2"/>
          </p:nvPr>
        </p:nvSpPr>
        <p:spPr>
          <a:xfrm>
            <a:off x="6477000" y="5410730"/>
            <a:ext cx="8382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fr-FR" smtClean="0"/>
              <a:t>20/11/2011</a:t>
            </a:r>
            <a:endParaRPr lang="fr-FR" dirty="0"/>
          </a:p>
        </p:txBody>
      </p:sp>
      <p:sp>
        <p:nvSpPr>
          <p:cNvPr id="14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10600" y="5397501"/>
            <a:ext cx="533400" cy="317501"/>
          </a:xfrm>
          <a:prstGeom prst="rect">
            <a:avLst/>
          </a:prstGeom>
          <a:solidFill>
            <a:srgbClr val="02A0CA"/>
          </a:solidFill>
        </p:spPr>
        <p:txBody>
          <a:bodyPr vert="horz" anchor="ctr"/>
          <a:lstStyle>
            <a:lvl1pPr algn="r" latinLnBrk="0">
              <a:defRPr lang="fr-FR" sz="1000" b="0">
                <a:solidFill>
                  <a:schemeClr val="bg1"/>
                </a:solidFill>
              </a:defRPr>
            </a:lvl1pPr>
            <a:extLst/>
          </a:lstStyle>
          <a:p>
            <a:fld id="{45292C34-3E5E-4BA5-AF54-F1601B144FB0}" type="slidenum">
              <a:rPr lang="fr-FR" sz="1400" smtClean="0"/>
              <a:pPr/>
              <a:t>‹#›</a:t>
            </a:fld>
            <a:endParaRPr lang="fr-FR" dirty="0"/>
          </a:p>
        </p:txBody>
      </p:sp>
      <p:sp>
        <p:nvSpPr>
          <p:cNvPr id="15" name="Espace réservé du texte 7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9144000" cy="381000"/>
          </a:xfrm>
          <a:solidFill>
            <a:srgbClr val="02A0CA"/>
          </a:solidFill>
        </p:spPr>
        <p:txBody>
          <a:bodyPr anchor="ctr">
            <a:normAutofit/>
          </a:bodyPr>
          <a:lstStyle>
            <a:lvl1pPr marL="109728" indent="0">
              <a:buNone/>
              <a:defRPr sz="14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dirty="0" smtClean="0"/>
              <a:t>Chapitre courant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8468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762000"/>
          </a:xfrm>
          <a:prstGeom prst="rect">
            <a:avLst/>
          </a:prstGeom>
        </p:spPr>
        <p:txBody>
          <a:bodyPr vert="horz" lIns="180000" anchor="ctr">
            <a:noAutofit/>
            <a:scene3d>
              <a:camera prst="orthographicFront"/>
              <a:lightRig rig="soft" dir="t"/>
            </a:scene3d>
            <a:sp3d prstMaterial="softEdge"/>
          </a:bodyPr>
          <a:lstStyle>
            <a:extLst/>
          </a:lstStyle>
          <a:p>
            <a:r>
              <a:rPr lang="fr-FR" dirty="0"/>
              <a:t>Cliquer ici pour modifier le style du </a:t>
            </a:r>
            <a:r>
              <a:rPr lang="fr-FR" dirty="0" smtClean="0"/>
              <a:t>titre</a:t>
            </a:r>
            <a:endParaRPr lang="fr-FR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0" y="1143001"/>
            <a:ext cx="9144000" cy="4089136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/>
            <a:r>
              <a:rPr lang="fr-FR" dirty="0"/>
              <a:t>Cliquer ici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  <a:p>
            <a:pPr lvl="5"/>
            <a:r>
              <a:rPr lang="fr-FR" dirty="0"/>
              <a:t>Sixième niveau</a:t>
            </a:r>
          </a:p>
          <a:p>
            <a:pPr lvl="6"/>
            <a:r>
              <a:rPr lang="fr-FR" dirty="0"/>
              <a:t>Septième niveau</a:t>
            </a:r>
          </a:p>
          <a:p>
            <a:pPr lvl="7"/>
            <a:r>
              <a:rPr lang="fr-FR" dirty="0"/>
              <a:t>Huitième niveau</a:t>
            </a:r>
          </a:p>
          <a:p>
            <a:pPr lvl="8"/>
            <a:r>
              <a:rPr lang="fr-FR" dirty="0"/>
              <a:t>Neuvième niveau</a:t>
            </a: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48226" y="5501673"/>
            <a:ext cx="1009974" cy="137413"/>
          </a:xfrm>
          <a:prstGeom prst="rect">
            <a:avLst/>
          </a:prstGeom>
        </p:spPr>
      </p:pic>
      <p:cxnSp>
        <p:nvCxnSpPr>
          <p:cNvPr id="19" name="Connecteur droit 18"/>
          <p:cNvCxnSpPr/>
          <p:nvPr/>
        </p:nvCxnSpPr>
        <p:spPr>
          <a:xfrm>
            <a:off x="3" y="5401476"/>
            <a:ext cx="9144001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0" y="5410730"/>
            <a:ext cx="6477000" cy="304271"/>
          </a:xfrm>
          <a:prstGeom prst="rect">
            <a:avLst/>
          </a:prstGeom>
        </p:spPr>
        <p:txBody>
          <a:bodyPr vert="horz" lIns="180000" anchor="ctr" anchorCtr="0"/>
          <a:lstStyle>
            <a:lvl1pPr algn="l" latinLnBrk="0">
              <a:defRPr lang="fr-FR" sz="1000">
                <a:solidFill>
                  <a:schemeClr val="tx1"/>
                </a:solidFill>
                <a:latin typeface="Arial"/>
              </a:defRPr>
            </a:lvl1pPr>
            <a:extLst/>
          </a:lstStyle>
          <a:p>
            <a:r>
              <a:rPr lang="fr-FR" smtClean="0"/>
              <a:t>Assemblée générale 2011</a:t>
            </a:r>
            <a:endParaRPr lang="fr-FR" dirty="0"/>
          </a:p>
        </p:txBody>
      </p:sp>
      <p:sp>
        <p:nvSpPr>
          <p:cNvPr id="11" name="Espace réservé de la date 1"/>
          <p:cNvSpPr>
            <a:spLocks noGrp="1"/>
          </p:cNvSpPr>
          <p:nvPr>
            <p:ph type="dt" sz="half" idx="2"/>
          </p:nvPr>
        </p:nvSpPr>
        <p:spPr>
          <a:xfrm>
            <a:off x="6477000" y="5410730"/>
            <a:ext cx="8382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fr-FR" smtClean="0"/>
              <a:t>20/11/2011</a:t>
            </a:r>
            <a:endParaRPr lang="fr-FR" dirty="0"/>
          </a:p>
        </p:txBody>
      </p:sp>
      <p:sp>
        <p:nvSpPr>
          <p:cNvPr id="12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10600" y="5397501"/>
            <a:ext cx="533400" cy="317501"/>
          </a:xfrm>
          <a:prstGeom prst="rect">
            <a:avLst/>
          </a:prstGeom>
          <a:solidFill>
            <a:srgbClr val="02A0CA"/>
          </a:solidFill>
        </p:spPr>
        <p:txBody>
          <a:bodyPr vert="horz" anchor="ctr"/>
          <a:lstStyle>
            <a:lvl1pPr algn="r" latinLnBrk="0">
              <a:defRPr lang="fr-FR" sz="1000" b="0">
                <a:solidFill>
                  <a:schemeClr val="bg1"/>
                </a:solidFill>
              </a:defRPr>
            </a:lvl1pPr>
            <a:extLst/>
          </a:lstStyle>
          <a:p>
            <a:fld id="{45292C34-3E5E-4BA5-AF54-F1601B144FB0}" type="slidenum">
              <a:rPr lang="fr-FR" sz="1400" smtClean="0"/>
              <a:pPr/>
              <a:t>‹#›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3" r:id="rId2"/>
    <p:sldLayoutId id="2147483667" r:id="rId3"/>
    <p:sldLayoutId id="2147483662" r:id="rId4"/>
    <p:sldLayoutId id="2147483664" r:id="rId5"/>
    <p:sldLayoutId id="2147483665" r:id="rId6"/>
    <p:sldLayoutId id="2147483666" r:id="rId7"/>
    <p:sldLayoutId id="2147483661" r:id="rId8"/>
  </p:sldLayoutIdLst>
  <p:hf hdr="0"/>
  <p:txStyles>
    <p:titleStyle>
      <a:lvl1pPr algn="l" rtl="0" eaLnBrk="1" latinLnBrk="0" hangingPunct="1">
        <a:spcBef>
          <a:spcPct val="0"/>
        </a:spcBef>
        <a:buNone/>
        <a:defRPr lang="fr-FR" sz="3200" b="1" i="0" kern="1200">
          <a:solidFill>
            <a:schemeClr val="tx2"/>
          </a:solidFill>
          <a:effectLst/>
          <a:latin typeface="Arial"/>
          <a:ea typeface="+mj-ea"/>
          <a:cs typeface="Arial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5000"/>
        <a:buFont typeface="Wingdings 3"/>
        <a:buChar char=""/>
        <a:defRPr lang="fr-FR" sz="2700" b="0" i="0" kern="1200">
          <a:solidFill>
            <a:schemeClr val="tx1"/>
          </a:solidFill>
          <a:latin typeface="Arial"/>
          <a:ea typeface="+mn-ea"/>
          <a:cs typeface="Arial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lang="fr-FR" sz="2300" b="0" i="0" kern="1200">
          <a:solidFill>
            <a:schemeClr val="tx1"/>
          </a:solidFill>
          <a:latin typeface="Arial"/>
          <a:ea typeface="+mn-ea"/>
          <a:cs typeface="Arial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lang="fr-FR" sz="2100" b="0" i="0" kern="1200">
          <a:solidFill>
            <a:schemeClr val="tx1"/>
          </a:solidFill>
          <a:latin typeface="Arial"/>
          <a:ea typeface="+mn-ea"/>
          <a:cs typeface="Arial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lang="fr-FR" sz="1900" b="0" i="0" kern="1200">
          <a:solidFill>
            <a:schemeClr val="tx1"/>
          </a:solidFill>
          <a:latin typeface="Arial"/>
          <a:ea typeface="+mn-ea"/>
          <a:cs typeface="Arial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lang="fr-FR" sz="1800" b="0" i="0" kern="1200">
          <a:solidFill>
            <a:schemeClr val="tx1"/>
          </a:solidFill>
          <a:latin typeface="Arial"/>
          <a:ea typeface="+mn-ea"/>
          <a:cs typeface="Arial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lang="fr-FR" sz="1800" b="0" i="0" kern="1200">
          <a:solidFill>
            <a:schemeClr val="tx1"/>
          </a:solidFill>
          <a:latin typeface="Arial"/>
          <a:ea typeface="+mn-ea"/>
          <a:cs typeface="Arial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lang="fr-FR" sz="1600" b="0" i="0" kern="1200">
          <a:solidFill>
            <a:schemeClr val="tx1"/>
          </a:solidFill>
          <a:latin typeface="Arial"/>
          <a:ea typeface="+mn-ea"/>
          <a:cs typeface="Arial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lang="fr-FR" sz="1600" b="0" i="0" kern="1200">
          <a:solidFill>
            <a:schemeClr val="tx1"/>
          </a:solidFill>
          <a:latin typeface="Arial"/>
          <a:ea typeface="+mn-ea"/>
          <a:cs typeface="Arial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lang="fr-FR" sz="1600" b="0" i="0" kern="1200" baseline="0">
          <a:solidFill>
            <a:schemeClr val="tx1"/>
          </a:solidFill>
          <a:latin typeface="Arial"/>
          <a:ea typeface="+mn-ea"/>
          <a:cs typeface="Arial"/>
        </a:defRPr>
      </a:lvl9pPr>
      <a:extLst/>
    </p:bodyStyle>
    <p:otherStyle>
      <a:lvl1pPr marL="0" algn="l" rtl="0" eaLnBrk="1" latinLnBrk="0" hangingPunct="1">
        <a:defRPr lang="fr-FR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lang="fr-FR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lang="fr-FR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lang="fr-FR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lang="fr-FR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lang="fr-FR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lang="fr-FR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lang="fr-FR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lang="fr-FR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4" Type="http://schemas.openxmlformats.org/officeDocument/2006/relationships/diagramLayout" Target="../diagrams/layout5.xml"/><Relationship Id="rId5" Type="http://schemas.openxmlformats.org/officeDocument/2006/relationships/diagramQuickStyle" Target="../diagrams/quickStyle5.xml"/><Relationship Id="rId6" Type="http://schemas.openxmlformats.org/officeDocument/2006/relationships/diagramColors" Target="../diagrams/colors5.xml"/><Relationship Id="rId7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4" Type="http://schemas.openxmlformats.org/officeDocument/2006/relationships/diagramLayout" Target="../diagrams/layout6.xml"/><Relationship Id="rId5" Type="http://schemas.openxmlformats.org/officeDocument/2006/relationships/diagramQuickStyle" Target="../diagrams/quickStyle6.xml"/><Relationship Id="rId6" Type="http://schemas.openxmlformats.org/officeDocument/2006/relationships/diagramColors" Target="../diagrams/colors6.xml"/><Relationship Id="rId7" Type="http://schemas.microsoft.com/office/2007/relationships/diagramDrawing" Target="../diagrams/drawing6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4" Type="http://schemas.openxmlformats.org/officeDocument/2006/relationships/diagramLayout" Target="../diagrams/layout7.xml"/><Relationship Id="rId5" Type="http://schemas.openxmlformats.org/officeDocument/2006/relationships/diagramQuickStyle" Target="../diagrams/quickStyle7.xml"/><Relationship Id="rId6" Type="http://schemas.openxmlformats.org/officeDocument/2006/relationships/diagramColors" Target="../diagrams/colors7.xml"/><Relationship Id="rId7" Type="http://schemas.microsoft.com/office/2007/relationships/diagramDrawing" Target="../diagrams/drawing7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4" Type="http://schemas.openxmlformats.org/officeDocument/2006/relationships/diagramLayout" Target="../diagrams/layout8.xml"/><Relationship Id="rId5" Type="http://schemas.openxmlformats.org/officeDocument/2006/relationships/diagramQuickStyle" Target="../diagrams/quickStyle8.xml"/><Relationship Id="rId6" Type="http://schemas.openxmlformats.org/officeDocument/2006/relationships/diagramColors" Target="../diagrams/colors8.xml"/><Relationship Id="rId7" Type="http://schemas.microsoft.com/office/2007/relationships/diagramDrawing" Target="../diagrams/drawing8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4" Type="http://schemas.openxmlformats.org/officeDocument/2006/relationships/diagramLayout" Target="../diagrams/layout9.xml"/><Relationship Id="rId5" Type="http://schemas.openxmlformats.org/officeDocument/2006/relationships/diagramQuickStyle" Target="../diagrams/quickStyle9.xml"/><Relationship Id="rId6" Type="http://schemas.openxmlformats.org/officeDocument/2006/relationships/diagramColors" Target="../diagrams/colors9.xml"/><Relationship Id="rId7" Type="http://schemas.microsoft.com/office/2007/relationships/diagramDrawing" Target="../diagrams/drawing9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4" Type="http://schemas.openxmlformats.org/officeDocument/2006/relationships/diagramLayout" Target="../diagrams/layout10.xml"/><Relationship Id="rId5" Type="http://schemas.openxmlformats.org/officeDocument/2006/relationships/diagramQuickStyle" Target="../diagrams/quickStyle10.xml"/><Relationship Id="rId6" Type="http://schemas.openxmlformats.org/officeDocument/2006/relationships/diagramColors" Target="../diagrams/colors10.xml"/><Relationship Id="rId7" Type="http://schemas.microsoft.com/office/2007/relationships/diagramDrawing" Target="../diagrams/drawing10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 rIns="0">
            <a:normAutofit/>
          </a:bodyPr>
          <a:lstStyle/>
          <a:p>
            <a:r>
              <a:rPr lang="fr-FR" sz="3200" dirty="0" smtClean="0"/>
              <a:t>BILAN D’ACTIVITES SEMESTRIEL 2014</a:t>
            </a:r>
            <a:endParaRPr lang="fr-FR" sz="32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 rIns="0"/>
          <a:lstStyle/>
          <a:p>
            <a:r>
              <a:rPr lang="fr-FR" dirty="0" smtClean="0"/>
              <a:t>Karell BILONGO MANENE, 02 Avril 2014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9980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 smtClean="0"/>
              <a:t>BILAN D’ACTIVITES SEMESTRIEL 2014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dirty="0" smtClean="0"/>
              <a:t>01/04/2014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292C34-3E5E-4BA5-AF54-F1601B144FB0}" type="slidenum">
              <a:rPr lang="fr-FR" sz="1400" smtClean="0"/>
              <a:pPr/>
              <a:t>10</a:t>
            </a:fld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6720550"/>
              </p:ext>
            </p:extLst>
          </p:nvPr>
        </p:nvGraphicFramePr>
        <p:xfrm>
          <a:off x="0" y="571501"/>
          <a:ext cx="9144000" cy="4660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01940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 smtClean="0"/>
              <a:t>BILAN D’ACTIVITES SEMESTRIEL</a:t>
            </a:r>
            <a:r>
              <a:rPr lang="fr-FR" dirty="0" smtClean="0"/>
              <a:t> 2014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dirty="0" smtClean="0"/>
              <a:t>01/04/2014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292C34-3E5E-4BA5-AF54-F1601B144FB0}" type="slidenum">
              <a:rPr lang="fr-FR" sz="1400" smtClean="0"/>
              <a:pPr/>
              <a:t>11</a:t>
            </a:fld>
            <a:endParaRPr lang="fr-FR" dirty="0"/>
          </a:p>
        </p:txBody>
      </p:sp>
      <p:sp>
        <p:nvSpPr>
          <p:cNvPr id="9" name="Titre 7"/>
          <p:cNvSpPr>
            <a:spLocks noGrp="1"/>
          </p:cNvSpPr>
          <p:nvPr>
            <p:ph type="ctrTitle"/>
          </p:nvPr>
        </p:nvSpPr>
        <p:spPr>
          <a:xfrm>
            <a:off x="381000" y="2301076"/>
            <a:ext cx="8382000" cy="1191425"/>
          </a:xfrm>
        </p:spPr>
        <p:txBody>
          <a:bodyPr/>
          <a:lstStyle/>
          <a:p>
            <a:r>
              <a:rPr lang="fr-FR" dirty="0" smtClean="0"/>
              <a:t>ACTIVITES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99652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 smtClean="0"/>
              <a:t>BILAN D’ACTIVITES SEMESTRIEL 2014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dirty="0" smtClean="0"/>
              <a:t>01/04/201’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292C34-3E5E-4BA5-AF54-F1601B144FB0}" type="slidenum">
              <a:rPr lang="fr-FR" sz="1400" smtClean="0"/>
              <a:pPr/>
              <a:t>12</a:t>
            </a:fld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2447556"/>
              </p:ext>
            </p:extLst>
          </p:nvPr>
        </p:nvGraphicFramePr>
        <p:xfrm>
          <a:off x="0" y="571501"/>
          <a:ext cx="9144000" cy="4660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12057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 smtClean="0"/>
              <a:t>BILAN D’ACTIVITES SEMESTRIEL 2014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dirty="0" smtClean="0"/>
              <a:t>01/04/2014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292C34-3E5E-4BA5-AF54-F1601B144FB0}" type="slidenum">
              <a:rPr lang="fr-FR" sz="1400" smtClean="0"/>
              <a:pPr/>
              <a:t>13</a:t>
            </a:fld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3115554"/>
              </p:ext>
            </p:extLst>
          </p:nvPr>
        </p:nvGraphicFramePr>
        <p:xfrm>
          <a:off x="0" y="571501"/>
          <a:ext cx="9144000" cy="4660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93125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 smtClean="0"/>
              <a:t>BILAN D’ACTIVITES SEMESTRIEL 2014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dirty="0" smtClean="0"/>
              <a:t>01/04/2014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292C34-3E5E-4BA5-AF54-F1601B144FB0}" type="slidenum">
              <a:rPr lang="fr-FR" sz="1400" smtClean="0"/>
              <a:pPr/>
              <a:t>14</a:t>
            </a:fld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6533973"/>
              </p:ext>
            </p:extLst>
          </p:nvPr>
        </p:nvGraphicFramePr>
        <p:xfrm>
          <a:off x="0" y="571501"/>
          <a:ext cx="9144000" cy="4660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38884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 smtClean="0"/>
              <a:t>BILAN D’ACTIVITES SEMESTRIEL 2014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dirty="0" smtClean="0"/>
              <a:t>01/04/2014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292C34-3E5E-4BA5-AF54-F1601B144FB0}" type="slidenum">
              <a:rPr lang="fr-FR" sz="1400" smtClean="0"/>
              <a:pPr/>
              <a:t>15</a:t>
            </a:fld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0318600"/>
              </p:ext>
            </p:extLst>
          </p:nvPr>
        </p:nvGraphicFramePr>
        <p:xfrm>
          <a:off x="0" y="571501"/>
          <a:ext cx="9144000" cy="4660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99500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 smtClean="0"/>
              <a:t>BILAN D’ACTIVITES SEMESTRIEL 2014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dirty="0" smtClean="0"/>
              <a:t>01/04/2014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292C34-3E5E-4BA5-AF54-F1601B144FB0}" type="slidenum">
              <a:rPr lang="fr-FR" sz="1400" smtClean="0"/>
              <a:pPr/>
              <a:t>16</a:t>
            </a:fld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2612097"/>
              </p:ext>
            </p:extLst>
          </p:nvPr>
        </p:nvGraphicFramePr>
        <p:xfrm>
          <a:off x="0" y="571501"/>
          <a:ext cx="9144000" cy="4660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18968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 smtClean="0"/>
              <a:t>BILAN D’ACTIVITES SEMESTRIEL 2014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dirty="0" smtClean="0"/>
              <a:t>01/04/2014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292C34-3E5E-4BA5-AF54-F1601B144FB0}" type="slidenum">
              <a:rPr lang="fr-FR" sz="1400" smtClean="0"/>
              <a:pPr/>
              <a:t>17</a:t>
            </a:fld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4310490"/>
              </p:ext>
            </p:extLst>
          </p:nvPr>
        </p:nvGraphicFramePr>
        <p:xfrm>
          <a:off x="0" y="571501"/>
          <a:ext cx="9144000" cy="4660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439492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 smtClean="0"/>
              <a:t>BILAN D’ACTIVITES SEMESTRIEL 2014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dirty="0" smtClean="0"/>
              <a:t>01/04/2014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292C34-3E5E-4BA5-AF54-F1601B144FB0}" type="slidenum">
              <a:rPr lang="fr-FR" sz="1400" smtClean="0"/>
              <a:pPr/>
              <a:t>18</a:t>
            </a:fld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8144885"/>
              </p:ext>
            </p:extLst>
          </p:nvPr>
        </p:nvGraphicFramePr>
        <p:xfrm>
          <a:off x="0" y="571501"/>
          <a:ext cx="9144000" cy="4660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94911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 smtClean="0"/>
              <a:t>BILAN D’ACTIVITES SEMESTRIEL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dirty="0" smtClean="0"/>
              <a:t>01/04</a:t>
            </a:r>
            <a:r>
              <a:rPr lang="fr-FR" dirty="0" smtClean="0"/>
              <a:t>/2014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292C34-3E5E-4BA5-AF54-F1601B144FB0}" type="slidenum">
              <a:rPr lang="fr-FR" sz="1400" smtClean="0"/>
              <a:pPr/>
              <a:t>19</a:t>
            </a:fld>
            <a:endParaRPr lang="fr-FR" dirty="0"/>
          </a:p>
        </p:txBody>
      </p:sp>
      <p:sp>
        <p:nvSpPr>
          <p:cNvPr id="9" name="Titre 7"/>
          <p:cNvSpPr>
            <a:spLocks noGrp="1"/>
          </p:cNvSpPr>
          <p:nvPr>
            <p:ph type="ctrTitle"/>
          </p:nvPr>
        </p:nvSpPr>
        <p:spPr>
          <a:xfrm>
            <a:off x="381000" y="2301076"/>
            <a:ext cx="8382000" cy="1191425"/>
          </a:xfrm>
        </p:spPr>
        <p:txBody>
          <a:bodyPr/>
          <a:lstStyle/>
          <a:p>
            <a:r>
              <a:rPr lang="fr-FR" dirty="0" smtClean="0"/>
              <a:t>PERSPECTIVES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26941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 smtClean="0"/>
              <a:t>BILAN D’ACTIVITES SEMESTRIEL 2014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dirty="0" smtClean="0"/>
              <a:t>01/04/2014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292C34-3E5E-4BA5-AF54-F1601B144FB0}" type="slidenum">
              <a:rPr lang="fr-FR" sz="1400" smtClean="0"/>
              <a:pPr/>
              <a:t>2</a:t>
            </a:fld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7257777"/>
              </p:ext>
            </p:extLst>
          </p:nvPr>
        </p:nvGraphicFramePr>
        <p:xfrm>
          <a:off x="0" y="1028700"/>
          <a:ext cx="9144000" cy="4203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05680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 smtClean="0"/>
              <a:t>BILAN D’ACTIVITES SEMESTRIEL 2014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dirty="0" smtClean="0"/>
              <a:t>01/04/2014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292C34-3E5E-4BA5-AF54-F1601B144FB0}" type="slidenum">
              <a:rPr lang="fr-FR" sz="1400" smtClean="0"/>
              <a:pPr/>
              <a:t>20</a:t>
            </a:fld>
            <a:endParaRPr lang="fr-FR" dirty="0"/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6769474"/>
              </p:ext>
            </p:extLst>
          </p:nvPr>
        </p:nvGraphicFramePr>
        <p:xfrm>
          <a:off x="0" y="571500"/>
          <a:ext cx="9144000" cy="4660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88068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 smtClean="0"/>
              <a:t>BILAN D’ACTIVITES SEMESTRIEL 2014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dirty="0" smtClean="0"/>
              <a:t>01</a:t>
            </a:r>
            <a:r>
              <a:rPr lang="fr-FR" dirty="0" smtClean="0"/>
              <a:t>/</a:t>
            </a:r>
            <a:r>
              <a:rPr lang="fr-FR" dirty="0" smtClean="0"/>
              <a:t>04</a:t>
            </a:r>
            <a:r>
              <a:rPr lang="fr-FR" dirty="0" smtClean="0"/>
              <a:t>/2014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292C34-3E5E-4BA5-AF54-F1601B144FB0}" type="slidenum">
              <a:rPr lang="fr-FR" sz="1400" smtClean="0"/>
              <a:pPr/>
              <a:t>21</a:t>
            </a:fld>
            <a:endParaRPr lang="fr-FR" dirty="0"/>
          </a:p>
        </p:txBody>
      </p:sp>
      <p:sp>
        <p:nvSpPr>
          <p:cNvPr id="9" name="Titre 7"/>
          <p:cNvSpPr>
            <a:spLocks noGrp="1"/>
          </p:cNvSpPr>
          <p:nvPr>
            <p:ph type="ctrTitle"/>
          </p:nvPr>
        </p:nvSpPr>
        <p:spPr>
          <a:xfrm>
            <a:off x="381000" y="2301076"/>
            <a:ext cx="8382000" cy="1191425"/>
          </a:xfrm>
        </p:spPr>
        <p:txBody>
          <a:bodyPr/>
          <a:lstStyle/>
          <a:p>
            <a:r>
              <a:rPr lang="fr-FR" dirty="0" smtClean="0"/>
              <a:t>QUESTIONS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86434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 smtClean="0"/>
              <a:t>BILAN SEMESTRIEL 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20/11/2011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292C34-3E5E-4BA5-AF54-F1601B144FB0}" type="slidenum">
              <a:rPr lang="fr-FR" sz="1400" smtClean="0"/>
              <a:pPr/>
              <a:t>3</a:t>
            </a:fld>
            <a:endParaRPr lang="fr-FR" dirty="0"/>
          </a:p>
        </p:txBody>
      </p:sp>
      <p:sp>
        <p:nvSpPr>
          <p:cNvPr id="9" name="Titre 7"/>
          <p:cNvSpPr>
            <a:spLocks noGrp="1"/>
          </p:cNvSpPr>
          <p:nvPr>
            <p:ph type="ctrTitle"/>
          </p:nvPr>
        </p:nvSpPr>
        <p:spPr>
          <a:xfrm>
            <a:off x="381000" y="2301076"/>
            <a:ext cx="8382000" cy="1191425"/>
          </a:xfrm>
        </p:spPr>
        <p:txBody>
          <a:bodyPr/>
          <a:lstStyle/>
          <a:p>
            <a:r>
              <a:rPr lang="fr-FR" dirty="0" smtClean="0"/>
              <a:t>CONTEXTE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91660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 smtClean="0"/>
              <a:t>Titre de la présentation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dirty="0" smtClean="0"/>
              <a:t>Date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292C34-3E5E-4BA5-AF54-F1601B144FB0}" type="slidenum">
              <a:rPr lang="fr-FR" sz="1400" smtClean="0"/>
              <a:pPr/>
              <a:t>4</a:t>
            </a:fld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r-FR" dirty="0" smtClean="0"/>
              <a:t>Le CCIN2P3:</a:t>
            </a:r>
          </a:p>
          <a:p>
            <a:pPr lvl="1" algn="just"/>
            <a:r>
              <a:rPr lang="fr-FR" dirty="0" smtClean="0"/>
              <a:t>Engagé dans une démarche de rationalisation des coûts informatiques;</a:t>
            </a:r>
          </a:p>
          <a:p>
            <a:pPr marL="393192" lvl="1" indent="0" algn="just">
              <a:buNone/>
            </a:pPr>
            <a:endParaRPr lang="fr-FR" dirty="0" smtClean="0"/>
          </a:p>
          <a:p>
            <a:pPr lvl="1" algn="just"/>
            <a:r>
              <a:rPr lang="fr-FR" dirty="0" smtClean="0"/>
              <a:t>Engagé dans la mutation de sa configuration structurelle (mécaniste-matricielle); </a:t>
            </a:r>
          </a:p>
          <a:p>
            <a:pPr marL="393192" lvl="1" indent="0" algn="just">
              <a:buNone/>
            </a:pPr>
            <a:endParaRPr lang="fr-FR" dirty="0" smtClean="0"/>
          </a:p>
          <a:p>
            <a:pPr lvl="1" algn="just"/>
            <a:r>
              <a:rPr lang="fr-FR" dirty="0" smtClean="0"/>
              <a:t>Possède une informatique complexe en mutation permanente vers une informatique sophistiquée;</a:t>
            </a:r>
          </a:p>
          <a:p>
            <a:pPr lvl="1" algn="just"/>
            <a:endParaRPr lang="fr-FR" dirty="0"/>
          </a:p>
          <a:p>
            <a:pPr lvl="1" algn="just"/>
            <a:r>
              <a:rPr lang="fr-FR" dirty="0" smtClean="0"/>
              <a:t>Engagé dans un processus de mise en conformité aux obligations externes (électrique, données personnelles …)</a:t>
            </a:r>
          </a:p>
          <a:p>
            <a:pPr lvl="1" algn="just"/>
            <a:endParaRPr lang="fr-FR" dirty="0" smtClean="0"/>
          </a:p>
          <a:p>
            <a:pPr lvl="1" algn="just"/>
            <a:endParaRPr lang="fr-FR" dirty="0" smtClean="0"/>
          </a:p>
          <a:p>
            <a:pPr lvl="1" algn="just"/>
            <a:endParaRPr lang="fr-FR" dirty="0" smtClean="0"/>
          </a:p>
          <a:p>
            <a:pPr algn="just"/>
            <a:endParaRPr lang="fr-FR" dirty="0"/>
          </a:p>
          <a:p>
            <a:pPr marL="109728" indent="0" algn="just">
              <a:buNone/>
            </a:pPr>
            <a:endParaRPr lang="fr-FR" dirty="0" smtClean="0"/>
          </a:p>
          <a:p>
            <a:pPr algn="just"/>
            <a:endParaRPr lang="fr-FR" dirty="0"/>
          </a:p>
          <a:p>
            <a:pPr algn="just"/>
            <a:endParaRPr lang="fr-FR" dirty="0" smtClean="0"/>
          </a:p>
          <a:p>
            <a:pPr algn="just"/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22178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 smtClean="0"/>
              <a:t>BILAN D’ACTIVITES SEMESTRIEL 2014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dirty="0" smtClean="0"/>
              <a:t>01/04/2014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292C34-3E5E-4BA5-AF54-F1601B144FB0}" type="slidenum">
              <a:rPr lang="fr-FR" sz="1400" smtClean="0"/>
              <a:pPr/>
              <a:t>5</a:t>
            </a:fld>
            <a:endParaRPr lang="fr-FR" dirty="0"/>
          </a:p>
        </p:txBody>
      </p:sp>
      <p:sp>
        <p:nvSpPr>
          <p:cNvPr id="9" name="Titre 7"/>
          <p:cNvSpPr>
            <a:spLocks noGrp="1"/>
          </p:cNvSpPr>
          <p:nvPr>
            <p:ph type="ctrTitle"/>
          </p:nvPr>
        </p:nvSpPr>
        <p:spPr>
          <a:xfrm>
            <a:off x="381000" y="2301076"/>
            <a:ext cx="8382000" cy="1191425"/>
          </a:xfrm>
        </p:spPr>
        <p:txBody>
          <a:bodyPr/>
          <a:lstStyle/>
          <a:p>
            <a:r>
              <a:rPr lang="fr-FR" dirty="0" smtClean="0"/>
              <a:t>PERIMETRE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56560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 smtClean="0"/>
              <a:t>BILAN D’ACTIVITES SEMESTRIEL 2014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dirty="0" smtClean="0"/>
              <a:t>01/04/2014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292C34-3E5E-4BA5-AF54-F1601B144FB0}" type="slidenum">
              <a:rPr lang="fr-FR" sz="1400" smtClean="0"/>
              <a:pPr/>
              <a:t>6</a:t>
            </a:fld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r-FR" dirty="0"/>
              <a:t>G</a:t>
            </a:r>
            <a:r>
              <a:rPr lang="fr-FR" dirty="0" smtClean="0"/>
              <a:t>roupe exploitation du CCIN2P3</a:t>
            </a:r>
          </a:p>
          <a:p>
            <a:pPr marL="109728" indent="0" algn="just">
              <a:buNone/>
            </a:pPr>
            <a:endParaRPr lang="fr-FR" dirty="0" smtClean="0"/>
          </a:p>
          <a:p>
            <a:pPr algn="just"/>
            <a:r>
              <a:rPr lang="fr-FR" dirty="0" smtClean="0"/>
              <a:t>Communication </a:t>
            </a:r>
            <a:r>
              <a:rPr lang="fr-FR" dirty="0" smtClean="0"/>
              <a:t>aux utilisateurs</a:t>
            </a:r>
          </a:p>
          <a:p>
            <a:pPr marL="393192" lvl="1" indent="0" algn="just">
              <a:buNone/>
            </a:pPr>
            <a:endParaRPr lang="fr-FR" dirty="0" smtClean="0"/>
          </a:p>
          <a:p>
            <a:pPr algn="just"/>
            <a:endParaRPr lang="fr-FR" dirty="0"/>
          </a:p>
          <a:p>
            <a:pPr algn="just"/>
            <a:endParaRPr lang="fr-FR" dirty="0" smtClean="0"/>
          </a:p>
          <a:p>
            <a:pPr algn="just"/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4229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 smtClean="0"/>
              <a:t>BILAN D’ACTIVITES SEMESTRIEL 2014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dirty="0" smtClean="0"/>
              <a:t>01</a:t>
            </a:r>
            <a:r>
              <a:rPr lang="fr-FR" dirty="0" smtClean="0"/>
              <a:t>/04/2014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292C34-3E5E-4BA5-AF54-F1601B144FB0}" type="slidenum">
              <a:rPr lang="fr-FR" sz="1400" smtClean="0"/>
              <a:pPr/>
              <a:t>7</a:t>
            </a:fld>
            <a:endParaRPr lang="fr-FR" dirty="0"/>
          </a:p>
        </p:txBody>
      </p:sp>
      <p:sp>
        <p:nvSpPr>
          <p:cNvPr id="9" name="Titre 7"/>
          <p:cNvSpPr>
            <a:spLocks noGrp="1"/>
          </p:cNvSpPr>
          <p:nvPr>
            <p:ph type="ctrTitle"/>
          </p:nvPr>
        </p:nvSpPr>
        <p:spPr>
          <a:xfrm>
            <a:off x="381000" y="2301076"/>
            <a:ext cx="8382000" cy="1191425"/>
          </a:xfrm>
        </p:spPr>
        <p:txBody>
          <a:bodyPr/>
          <a:lstStyle/>
          <a:p>
            <a:r>
              <a:rPr lang="fr-FR" dirty="0" smtClean="0"/>
              <a:t>OBJECTIFS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7815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 smtClean="0"/>
              <a:t>BILAN D’ACTIVITES SEMESTRIEL 2014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dirty="0" smtClean="0"/>
              <a:t>01/04/2014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292C34-3E5E-4BA5-AF54-F1601B144FB0}" type="slidenum">
              <a:rPr lang="fr-FR" sz="1400" smtClean="0"/>
              <a:pPr/>
              <a:t>8</a:t>
            </a:fld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r-FR" dirty="0" smtClean="0"/>
              <a:t>Communiquer dans le cadre de l’</a:t>
            </a:r>
            <a:r>
              <a:rPr lang="fr-FR" dirty="0" err="1" smtClean="0"/>
              <a:t>éxécution</a:t>
            </a:r>
            <a:r>
              <a:rPr lang="fr-FR" dirty="0" smtClean="0"/>
              <a:t> des activités;</a:t>
            </a:r>
          </a:p>
          <a:p>
            <a:pPr marL="109728" indent="0" algn="just">
              <a:buNone/>
            </a:pPr>
            <a:endParaRPr lang="fr-FR" dirty="0" smtClean="0"/>
          </a:p>
          <a:p>
            <a:pPr algn="just"/>
            <a:r>
              <a:rPr lang="fr-FR" dirty="0" smtClean="0"/>
              <a:t>Informer les utilisateurs des changements qui </a:t>
            </a:r>
            <a:r>
              <a:rPr lang="fr-FR" dirty="0" smtClean="0"/>
              <a:t>peuvent potentiellement </a:t>
            </a:r>
            <a:r>
              <a:rPr lang="fr-FR" dirty="0" smtClean="0"/>
              <a:t>les impacter;</a:t>
            </a:r>
          </a:p>
          <a:p>
            <a:pPr marL="393192" lvl="1" indent="0" algn="just">
              <a:buNone/>
            </a:pPr>
            <a:endParaRPr lang="fr-FR" dirty="0" smtClean="0"/>
          </a:p>
          <a:p>
            <a:pPr algn="just"/>
            <a:endParaRPr lang="fr-FR" dirty="0"/>
          </a:p>
          <a:p>
            <a:pPr algn="just"/>
            <a:endParaRPr lang="fr-FR" dirty="0" smtClean="0"/>
          </a:p>
          <a:p>
            <a:pPr algn="just"/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27105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 smtClean="0"/>
              <a:t>BILAN D’ACTIVITES SEMESTRIEL 2014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dirty="0" smtClean="0"/>
              <a:t>01</a:t>
            </a:r>
            <a:r>
              <a:rPr lang="fr-FR" dirty="0" smtClean="0"/>
              <a:t>/04/2014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292C34-3E5E-4BA5-AF54-F1601B144FB0}" type="slidenum">
              <a:rPr lang="fr-FR" sz="1400" smtClean="0"/>
              <a:pPr/>
              <a:t>9</a:t>
            </a:fld>
            <a:endParaRPr lang="fr-FR" dirty="0"/>
          </a:p>
        </p:txBody>
      </p:sp>
      <p:sp>
        <p:nvSpPr>
          <p:cNvPr id="9" name="Titre 7"/>
          <p:cNvSpPr>
            <a:spLocks noGrp="1"/>
          </p:cNvSpPr>
          <p:nvPr>
            <p:ph type="ctrTitle"/>
          </p:nvPr>
        </p:nvSpPr>
        <p:spPr>
          <a:xfrm>
            <a:off x="381000" y="2301076"/>
            <a:ext cx="8382000" cy="1191425"/>
          </a:xfrm>
        </p:spPr>
        <p:txBody>
          <a:bodyPr/>
          <a:lstStyle/>
          <a:p>
            <a:r>
              <a:rPr lang="fr-FR" dirty="0" smtClean="0"/>
              <a:t>DEMARCHE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00644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plate_CCIN2P3_2014_larg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130000" t="-95000" r="40000" b="21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9C73088-B109-45CE-B753-7F1578639EF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template_CCIN2P3_2014_large.potx</Template>
  <TotalTime>0</TotalTime>
  <Words>867</Words>
  <Application>Microsoft Macintosh PowerPoint</Application>
  <PresentationFormat>Présentation à l'écran (16:10)</PresentationFormat>
  <Paragraphs>222</Paragraphs>
  <Slides>21</Slides>
  <Notes>9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2" baseType="lpstr">
      <vt:lpstr>template_CCIN2P3_2014_large</vt:lpstr>
      <vt:lpstr>BILAN D’ACTIVITES SEMESTRIEL 2014</vt:lpstr>
      <vt:lpstr>Présentation PowerPoint</vt:lpstr>
      <vt:lpstr>CONTEXTE</vt:lpstr>
      <vt:lpstr>Présentation PowerPoint</vt:lpstr>
      <vt:lpstr>PERIMETRE</vt:lpstr>
      <vt:lpstr>Présentation PowerPoint</vt:lpstr>
      <vt:lpstr>OBJECTIFS</vt:lpstr>
      <vt:lpstr>Présentation PowerPoint</vt:lpstr>
      <vt:lpstr>DEMARCHE</vt:lpstr>
      <vt:lpstr>Présentation PowerPoint</vt:lpstr>
      <vt:lpstr>ACTIVITES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PERSPECTIVES</vt:lpstr>
      <vt:lpstr>Présentation PowerPoint</vt:lpstr>
      <vt:lpstr>QUESTIONS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on brainstorming</dc:title>
  <dc:creator/>
  <cp:keywords/>
  <cp:lastModifiedBy/>
  <cp:revision>1</cp:revision>
  <dcterms:modified xsi:type="dcterms:W3CDTF">2014-04-01T08:42:31Z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TC101671239990</vt:lpwstr>
  </property>
</Properties>
</file>