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8" r:id="rId11"/>
    <p:sldId id="269" r:id="rId12"/>
    <p:sldId id="270" r:id="rId13"/>
    <p:sldId id="263" r:id="rId14"/>
    <p:sldId id="264" r:id="rId15"/>
    <p:sldId id="267" r:id="rId16"/>
    <p:sldId id="271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D3E6-64A5-4176-8E7D-E260F71A8292}" type="datetimeFigureOut">
              <a:rPr lang="pt-BR" smtClean="0"/>
              <a:t>13/10/2014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3B5E-B320-485F-9EC0-405B326873F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162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D3E6-64A5-4176-8E7D-E260F71A8292}" type="datetimeFigureOut">
              <a:rPr lang="pt-BR" smtClean="0"/>
              <a:t>13/10/2014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3B5E-B320-485F-9EC0-405B326873F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3648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D3E6-64A5-4176-8E7D-E260F71A8292}" type="datetimeFigureOut">
              <a:rPr lang="pt-BR" smtClean="0"/>
              <a:t>13/10/2014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3B5E-B320-485F-9EC0-405B326873F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41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D3E6-64A5-4176-8E7D-E260F71A8292}" type="datetimeFigureOut">
              <a:rPr lang="pt-BR" smtClean="0"/>
              <a:t>13/10/2014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3B5E-B320-485F-9EC0-405B326873F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688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D3E6-64A5-4176-8E7D-E260F71A8292}" type="datetimeFigureOut">
              <a:rPr lang="pt-BR" smtClean="0"/>
              <a:t>13/10/2014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3B5E-B320-485F-9EC0-405B326873F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4804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D3E6-64A5-4176-8E7D-E260F71A8292}" type="datetimeFigureOut">
              <a:rPr lang="pt-BR" smtClean="0"/>
              <a:t>13/10/2014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3B5E-B320-485F-9EC0-405B326873F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7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D3E6-64A5-4176-8E7D-E260F71A8292}" type="datetimeFigureOut">
              <a:rPr lang="pt-BR" smtClean="0"/>
              <a:t>13/10/2014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3B5E-B320-485F-9EC0-405B326873F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660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D3E6-64A5-4176-8E7D-E260F71A8292}" type="datetimeFigureOut">
              <a:rPr lang="pt-BR" smtClean="0"/>
              <a:t>13/10/2014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3B5E-B320-485F-9EC0-405B326873F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620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D3E6-64A5-4176-8E7D-E260F71A8292}" type="datetimeFigureOut">
              <a:rPr lang="pt-BR" smtClean="0"/>
              <a:t>13/10/2014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3B5E-B320-485F-9EC0-405B326873F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6859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D3E6-64A5-4176-8E7D-E260F71A8292}" type="datetimeFigureOut">
              <a:rPr lang="pt-BR" smtClean="0"/>
              <a:t>13/10/2014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3B5E-B320-485F-9EC0-405B326873F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4633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D3E6-64A5-4176-8E7D-E260F71A8292}" type="datetimeFigureOut">
              <a:rPr lang="pt-BR" smtClean="0"/>
              <a:t>13/10/2014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3B5E-B320-485F-9EC0-405B326873F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831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6D3E6-64A5-4176-8E7D-E260F71A8292}" type="datetimeFigureOut">
              <a:rPr lang="pt-BR" smtClean="0"/>
              <a:t>13/10/2014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F3B5E-B320-485F-9EC0-405B326873F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12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Tribute to Mahir Saleh Hussein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sz="3600" dirty="0" smtClean="0"/>
              <a:t>His activities at the University of São Paulo in the last ~40 years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5005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Nuclear Physics Symposium at Campos de Jordão 2005</a:t>
            </a:r>
            <a:endParaRPr lang="pt-BR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899592" y="2708920"/>
            <a:ext cx="144016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28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Pan American Advances Studies Institute –PASI 2009,  João Pessoa</a:t>
            </a:r>
            <a:endParaRPr lang="pt-BR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2903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PASI 2009, João Pessoa</a:t>
            </a:r>
            <a:endParaRPr lang="pt-B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cxnSp>
        <p:nvCxnSpPr>
          <p:cNvPr id="5" name="Straight Arrow Connector 4"/>
          <p:cNvCxnSpPr>
            <a:endCxn id="4" idx="1"/>
          </p:cNvCxnSpPr>
          <p:nvPr/>
        </p:nvCxnSpPr>
        <p:spPr>
          <a:xfrm>
            <a:off x="539552" y="3068960"/>
            <a:ext cx="1015139" cy="7942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02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At the Cluster12 conference in Debrecen 2012</a:t>
            </a:r>
            <a:endParaRPr lang="pt-BR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32494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Discussion at the Cluster12 conference Debrecen 2012</a:t>
            </a:r>
            <a:endParaRPr lang="pt-BR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04144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At the banquet of Cluster12 conference 2012</a:t>
            </a:r>
            <a:endParaRPr lang="pt-BR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268761"/>
            <a:ext cx="6257669" cy="4693252"/>
          </a:xfrm>
        </p:spPr>
      </p:pic>
      <p:cxnSp>
        <p:nvCxnSpPr>
          <p:cNvPr id="5" name="Straight Arrow Connector 4"/>
          <p:cNvCxnSpPr/>
          <p:nvPr/>
        </p:nvCxnSpPr>
        <p:spPr>
          <a:xfrm flipH="1">
            <a:off x="7092280" y="1844824"/>
            <a:ext cx="136815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59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256" y="1600201"/>
            <a:ext cx="7139136" cy="2548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dirty="0" smtClean="0">
                <a:solidFill>
                  <a:srgbClr val="FF0000"/>
                </a:solidFill>
              </a:rPr>
              <a:t>We wish you  all the best and the continuation of  your brilliant and fruitfull life for many years</a:t>
            </a:r>
            <a:endParaRPr lang="pt-B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22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584176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Mahir Hussein</a:t>
            </a:r>
            <a:r>
              <a:rPr lang="pt-BR" sz="3600" dirty="0" smtClean="0"/>
              <a:t>: More than 40 years devoted to Physics  at the University of São Paulo</a:t>
            </a:r>
            <a:endParaRPr lang="pt-B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925144"/>
          </a:xfrm>
        </p:spPr>
        <p:txBody>
          <a:bodyPr>
            <a:normAutofit lnSpcReduction="10000"/>
          </a:bodyPr>
          <a:lstStyle/>
          <a:p>
            <a:endParaRPr lang="pt-BR" dirty="0" smtClean="0"/>
          </a:p>
          <a:p>
            <a:pPr>
              <a:spcBef>
                <a:spcPts val="0"/>
              </a:spcBef>
            </a:pPr>
            <a:r>
              <a:rPr lang="pt-BR" dirty="0" smtClean="0"/>
              <a:t>With more than 320 papers published and more than 4200 citations –  one of the most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dirty="0" smtClean="0"/>
              <a:t>    productive and  important physicist of USP.</a:t>
            </a:r>
          </a:p>
          <a:p>
            <a:r>
              <a:rPr lang="pt-BR" dirty="0" smtClean="0"/>
              <a:t>Theorist with a great interest in the promotion of experimental activities -Strong collaboration with experimental nuclear physicists.</a:t>
            </a:r>
          </a:p>
          <a:p>
            <a:r>
              <a:rPr lang="pt-BR" dirty="0" smtClean="0"/>
              <a:t>Excellent teacher:  his nuclear physics courses at the graduate school of IFUSP formed most of  nuclear physics community of USP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49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24" y="188640"/>
            <a:ext cx="8784976" cy="1642194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Mahir Hussein’s </a:t>
            </a:r>
            <a:r>
              <a:rPr lang="pt-BR" dirty="0" smtClean="0"/>
              <a:t>contribution to RIBRAS  (Radioactive Ion Beams in Brazil) system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071389"/>
            <a:ext cx="8784976" cy="4597971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1998 Organization of a workshop to discuss future of the Pelletron Laboratory at IFUSP: Rick Casten, James Kolata, Antonio Villari</a:t>
            </a:r>
          </a:p>
          <a:p>
            <a:r>
              <a:rPr lang="pt-BR" dirty="0" smtClean="0"/>
              <a:t>Decision : Installation of a superconducting solenoid sytem for production of radioactive ion beams at USP.</a:t>
            </a:r>
          </a:p>
          <a:p>
            <a:r>
              <a:rPr lang="pt-BR" dirty="0" smtClean="0"/>
              <a:t>Coordinator of first FAPESP grant for the purchase of the solenoids and ancillary systems</a:t>
            </a:r>
          </a:p>
          <a:p>
            <a:r>
              <a:rPr lang="pt-BR" dirty="0" smtClean="0"/>
              <a:t>Continuous interest of physics results of RIBRAS</a:t>
            </a:r>
          </a:p>
          <a:p>
            <a:pPr marL="0" indent="0">
              <a:buNone/>
            </a:pPr>
            <a:r>
              <a:rPr lang="pt-B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581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International Symposium on Nuclear Physics IF-USP  1971</a:t>
            </a:r>
            <a:endParaRPr lang="pt-B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28800"/>
            <a:ext cx="5324669" cy="3607837"/>
          </a:xfrm>
        </p:spPr>
      </p:pic>
      <p:sp>
        <p:nvSpPr>
          <p:cNvPr id="5" name="TextBox 4"/>
          <p:cNvSpPr txBox="1"/>
          <p:nvPr/>
        </p:nvSpPr>
        <p:spPr>
          <a:xfrm>
            <a:off x="1259632" y="5877272"/>
            <a:ext cx="6333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Just a few months after his arrival to Brazil</a:t>
            </a:r>
            <a:endParaRPr lang="pt-BR" sz="28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364088" y="2060848"/>
            <a:ext cx="2016224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63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Relativity Course given by Mario Schenberg  1978</a:t>
            </a:r>
            <a:endParaRPr lang="pt-B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063" y="1600200"/>
            <a:ext cx="6369873" cy="4525963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683568" y="3140968"/>
            <a:ext cx="2016224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8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217" y="1600200"/>
            <a:ext cx="6199565" cy="4525963"/>
          </a:xfrm>
        </p:spPr>
      </p:pic>
      <p:cxnSp>
        <p:nvCxnSpPr>
          <p:cNvPr id="3" name="Straight Arrow Connector 2"/>
          <p:cNvCxnSpPr/>
          <p:nvPr/>
        </p:nvCxnSpPr>
        <p:spPr>
          <a:xfrm flipH="1">
            <a:off x="6012160" y="2708920"/>
            <a:ext cx="230425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79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Colloquium of Nuclear Physics ~1978</a:t>
            </a:r>
            <a:endParaRPr lang="pt-BR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432" y="1883505"/>
            <a:ext cx="6041136" cy="3959352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827584" y="2492896"/>
            <a:ext cx="93610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49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Colloquium of José Goldemberg 1986</a:t>
            </a:r>
            <a:endParaRPr lang="pt-BR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056" y="1892649"/>
            <a:ext cx="5961888" cy="3941064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395536" y="2636912"/>
            <a:ext cx="136815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87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IFUSP 1998</a:t>
            </a:r>
            <a:endParaRPr lang="pt-BR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63" y="1600200"/>
            <a:ext cx="6734474" cy="4525963"/>
          </a:xfrm>
        </p:spPr>
      </p:pic>
      <p:cxnSp>
        <p:nvCxnSpPr>
          <p:cNvPr id="5" name="Straight Arrow Connector 4"/>
          <p:cNvCxnSpPr/>
          <p:nvPr/>
        </p:nvCxnSpPr>
        <p:spPr>
          <a:xfrm flipH="1">
            <a:off x="7812360" y="1484784"/>
            <a:ext cx="86409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99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259</Words>
  <Application>Microsoft Office PowerPoint</Application>
  <PresentationFormat>On-screen Show (4:3)</PresentationFormat>
  <Paragraphs>26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Tribute to Mahir Saleh Hussein  His activities at the University of São Paulo in the last ~40 years</vt:lpstr>
      <vt:lpstr>Mahir Hussein: More than 40 years devoted to Physics  at the University of São Paulo</vt:lpstr>
      <vt:lpstr>Mahir Hussein’s contribution to RIBRAS  (Radioactive Ion Beams in Brazil) system</vt:lpstr>
      <vt:lpstr>International Symposium on Nuclear Physics IF-USP  1971</vt:lpstr>
      <vt:lpstr>Relativity Course given by Mario Schenberg  1978</vt:lpstr>
      <vt:lpstr>PowerPoint Presentation</vt:lpstr>
      <vt:lpstr>Colloquium of Nuclear Physics ~1978</vt:lpstr>
      <vt:lpstr>Colloquium of José Goldemberg 1986</vt:lpstr>
      <vt:lpstr>IFUSP 1998</vt:lpstr>
      <vt:lpstr>Nuclear Physics Symposium at Campos de Jordão 2005</vt:lpstr>
      <vt:lpstr>Pan American Advances Studies Institute –PASI 2009,  João Pessoa</vt:lpstr>
      <vt:lpstr>PASI 2009, João Pessoa</vt:lpstr>
      <vt:lpstr>At the Cluster12 conference in Debrecen 2012</vt:lpstr>
      <vt:lpstr>Discussion at the Cluster12 conference Debrecen 2012</vt:lpstr>
      <vt:lpstr>At the banquet of Cluster12 conference 2012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alinka</dc:creator>
  <cp:lastModifiedBy>alinka</cp:lastModifiedBy>
  <cp:revision>11</cp:revision>
  <dcterms:created xsi:type="dcterms:W3CDTF">2014-10-13T15:33:14Z</dcterms:created>
  <dcterms:modified xsi:type="dcterms:W3CDTF">2014-10-14T14:29:40Z</dcterms:modified>
</cp:coreProperties>
</file>