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7"/>
  </p:handoutMasterIdLst>
  <p:sldIdLst>
    <p:sldId id="303" r:id="rId2"/>
    <p:sldId id="304" r:id="rId3"/>
    <p:sldId id="306" r:id="rId4"/>
    <p:sldId id="307" r:id="rId5"/>
    <p:sldId id="30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656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BF5E-9447-B649-97F0-34E260DB9F00}" type="datetimeFigureOut">
              <a:rPr lang="en-US" smtClean="0"/>
              <a:pPr/>
              <a:t>11/27/13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BD47-3B80-7343-9322-2D280B94D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stratuslab.eu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2013,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stratuslab.e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marketplace.stratuslab.e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Plateforme </a:t>
            </a:r>
            <a:r>
              <a:rPr lang="fr-FR" dirty="0" err="1" smtClean="0"/>
              <a:t>StratusLab</a:t>
            </a:r>
            <a:r>
              <a:rPr lang="fr-FR" dirty="0" smtClean="0"/>
              <a:t> au LAL  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C. </a:t>
            </a:r>
            <a:r>
              <a:rPr lang="fr-FR" dirty="0" err="1" smtClean="0"/>
              <a:t>Loomis</a:t>
            </a:r>
            <a:r>
              <a:rPr lang="fr-FR" dirty="0" smtClean="0"/>
              <a:t> (CNRS/LAL)</a:t>
            </a:r>
          </a:p>
          <a:p>
            <a:r>
              <a:rPr lang="fr-FR" dirty="0" smtClean="0"/>
              <a:t>Rencontres FG/LCG-FR (27 novembre 2013)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Ressources Disponibles 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>Logiciel</a:t>
            </a:r>
          </a:p>
          <a:p>
            <a:pPr lvl="1"/>
            <a:r>
              <a:rPr lang="fr-FR" dirty="0" err="1" smtClean="0"/>
              <a:t>StratusLab</a:t>
            </a:r>
            <a:r>
              <a:rPr lang="fr-FR" dirty="0" smtClean="0"/>
              <a:t> 13.05 (</a:t>
            </a:r>
            <a:r>
              <a:rPr lang="fr-FR" dirty="0" smtClean="0">
                <a:hlinkClick r:id="rId2"/>
              </a:rPr>
              <a:t>http://stratuslab.eu</a:t>
            </a:r>
            <a:r>
              <a:rPr lang="fr-FR" dirty="0" smtClean="0"/>
              <a:t>) </a:t>
            </a:r>
          </a:p>
          <a:p>
            <a:r>
              <a:rPr lang="fr-FR" dirty="0" smtClean="0"/>
              <a:t>Matériels</a:t>
            </a:r>
          </a:p>
          <a:p>
            <a:pPr lvl="1"/>
            <a:r>
              <a:rPr lang="fr-FR" dirty="0" smtClean="0"/>
              <a:t>CPU cœurs : 416 </a:t>
            </a:r>
          </a:p>
          <a:p>
            <a:pPr lvl="1"/>
            <a:r>
              <a:rPr lang="fr-FR" dirty="0" smtClean="0"/>
              <a:t>Mémoire : 636 Go</a:t>
            </a:r>
          </a:p>
          <a:p>
            <a:pPr lvl="1"/>
            <a:r>
              <a:rPr lang="fr-FR" dirty="0" smtClean="0"/>
              <a:t>Disque : 10 To</a:t>
            </a:r>
          </a:p>
          <a:p>
            <a:pPr lvl="1"/>
            <a:r>
              <a:rPr lang="fr-FR" dirty="0" smtClean="0"/>
              <a:t>R</a:t>
            </a:r>
            <a:r>
              <a:rPr lang="fr-FR" dirty="0" smtClean="0"/>
              <a:t>éseau : 256 IPv4, 10G/1G débit</a:t>
            </a:r>
            <a:endParaRPr lang="fr-FR" dirty="0" smtClean="0"/>
          </a:p>
          <a:p>
            <a:pPr lvl="1"/>
            <a:r>
              <a:rPr lang="fr-FR" dirty="0" smtClean="0"/>
              <a:t>15 hôtes des </a:t>
            </a:r>
            <a:r>
              <a:rPr lang="fr-FR" dirty="0" err="1" smtClean="0"/>
              <a:t>VMs</a:t>
            </a:r>
            <a:r>
              <a:rPr lang="fr-FR" dirty="0" smtClean="0"/>
              <a:t>, 3 machines de service</a:t>
            </a:r>
          </a:p>
          <a:p>
            <a:r>
              <a:rPr lang="fr-FR" dirty="0" smtClean="0"/>
              <a:t>Equipe</a:t>
            </a:r>
          </a:p>
          <a:p>
            <a:pPr lvl="1"/>
            <a:r>
              <a:rPr lang="fr-FR" dirty="0" smtClean="0"/>
              <a:t>Développement : 3 CDI &amp; 1 CDD (~2 ETP)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3 CDI (~1 ETP)</a:t>
            </a:r>
          </a:p>
          <a:p>
            <a:pPr lvl="1"/>
            <a:r>
              <a:rPr lang="en-US" dirty="0" smtClean="0">
                <a:sym typeface="Wingdings"/>
              </a:rPr>
              <a:t>Exploitation : 1 CDI (~0.5 ETP)</a:t>
            </a:r>
            <a:endParaRPr lang="fr-FR" dirty="0" smtClean="0"/>
          </a:p>
          <a:p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Utilisation Actuelle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>Matériels</a:t>
            </a:r>
          </a:p>
          <a:p>
            <a:pPr lvl="1"/>
            <a:r>
              <a:rPr lang="fr-FR" dirty="0" smtClean="0"/>
              <a:t>CPU cœurs : 350 / 416 = 84% </a:t>
            </a:r>
          </a:p>
          <a:p>
            <a:pPr lvl="1"/>
            <a:r>
              <a:rPr lang="fr-FR" dirty="0" smtClean="0"/>
              <a:t>Mémoire : 592 / 736 Go = 80%</a:t>
            </a:r>
          </a:p>
          <a:p>
            <a:pPr lvl="1"/>
            <a:r>
              <a:rPr lang="fr-FR" dirty="0" smtClean="0"/>
              <a:t>Disque : ~10 / 10 To = ~100% (7 Go libre)</a:t>
            </a:r>
          </a:p>
          <a:p>
            <a:pPr lvl="1"/>
            <a:r>
              <a:rPr lang="fr-FR" dirty="0" smtClean="0"/>
              <a:t>R</a:t>
            </a:r>
            <a:r>
              <a:rPr lang="fr-FR" dirty="0" smtClean="0"/>
              <a:t>éseau : 120 / 256 IP = 47%</a:t>
            </a:r>
          </a:p>
          <a:p>
            <a:pPr lvl="1"/>
            <a:r>
              <a:rPr lang="fr-FR" dirty="0" smtClean="0"/>
              <a:t>Taille moyenne d’une VM : 3 cœurs, 5 Go RAM</a:t>
            </a:r>
          </a:p>
          <a:p>
            <a:r>
              <a:rPr lang="fr-FR" dirty="0" smtClean="0"/>
              <a:t>Expériences </a:t>
            </a:r>
          </a:p>
          <a:p>
            <a:pPr lvl="1"/>
            <a:r>
              <a:rPr lang="fr-FR" dirty="0" smtClean="0"/>
              <a:t>T</a:t>
            </a:r>
            <a:r>
              <a:rPr lang="fr-FR" dirty="0" smtClean="0"/>
              <a:t>utoriel NARVAL avec une vingtaine des étudiants</a:t>
            </a:r>
          </a:p>
          <a:p>
            <a:pPr lvl="1"/>
            <a:r>
              <a:rPr lang="fr-FR" dirty="0" smtClean="0"/>
              <a:t>… </a:t>
            </a:r>
          </a:p>
          <a:p>
            <a:r>
              <a:rPr lang="fr-FR" dirty="0" smtClean="0"/>
              <a:t>Politiques</a:t>
            </a:r>
          </a:p>
          <a:p>
            <a:pPr lvl="1"/>
            <a:r>
              <a:rPr lang="fr-FR" dirty="0" smtClean="0"/>
              <a:t>R</a:t>
            </a:r>
            <a:r>
              <a:rPr lang="fr-FR" dirty="0" smtClean="0"/>
              <a:t>essources : « first come, first serve »</a:t>
            </a:r>
          </a:p>
          <a:p>
            <a:pPr lvl="1"/>
            <a:r>
              <a:rPr lang="fr-FR" dirty="0" smtClean="0"/>
              <a:t>A</a:t>
            </a:r>
            <a:r>
              <a:rPr lang="fr-FR" dirty="0" smtClean="0"/>
              <a:t>ide : « best effort »</a:t>
            </a:r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</a:t>
            </a:r>
            <a:r>
              <a:rPr lang="fr-FR" dirty="0" smtClean="0"/>
              <a:t>éménagement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>D</a:t>
            </a:r>
            <a:r>
              <a:rPr lang="fr-FR" dirty="0" smtClean="0"/>
              <a:t>éménagement vers une nouvelle salle de machine</a:t>
            </a:r>
            <a:endParaRPr lang="fr-FR" dirty="0" smtClean="0"/>
          </a:p>
          <a:p>
            <a:pPr lvl="1"/>
            <a:r>
              <a:rPr lang="fr-FR" dirty="0" smtClean="0"/>
              <a:t>Une infrastructure moderne avec… </a:t>
            </a:r>
          </a:p>
          <a:p>
            <a:pPr lvl="1"/>
            <a:r>
              <a:rPr lang="fr-FR" dirty="0" smtClean="0"/>
              <a:t>Plus des capacités (</a:t>
            </a:r>
            <a:r>
              <a:rPr lang="fr-FR" dirty="0" smtClean="0"/>
              <a:t>espace, </a:t>
            </a:r>
            <a:r>
              <a:rPr lang="fr-FR" dirty="0" smtClean="0"/>
              <a:t>tension, refroidissement, etc.)</a:t>
            </a:r>
          </a:p>
          <a:p>
            <a:pPr lvl="1"/>
            <a:r>
              <a:rPr lang="fr-FR" dirty="0" smtClean="0"/>
              <a:t>mi-octobre</a:t>
            </a:r>
            <a:r>
              <a:rPr lang="fr-FR" dirty="0" smtClean="0"/>
              <a:t> </a:t>
            </a: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mi-décembre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Coupures</a:t>
            </a:r>
            <a:r>
              <a:rPr lang="fr-FR" dirty="0" smtClean="0"/>
              <a:t>  </a:t>
            </a:r>
            <a:endParaRPr lang="fr-FR" dirty="0" smtClean="0"/>
          </a:p>
          <a:p>
            <a:pPr lvl="1"/>
            <a:r>
              <a:rPr lang="fr-FR" dirty="0" smtClean="0"/>
              <a:t>17-19 novembre </a:t>
            </a: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17-21 novembre</a:t>
            </a:r>
            <a:endParaRPr lang="fr-FR" dirty="0" smtClean="0"/>
          </a:p>
          <a:p>
            <a:pPr lvl="1"/>
            <a:r>
              <a:rPr lang="fr-FR" dirty="0" smtClean="0"/>
              <a:t>1-4 d</a:t>
            </a:r>
            <a:r>
              <a:rPr lang="fr-FR" dirty="0" smtClean="0"/>
              <a:t>écembre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« </a:t>
            </a:r>
            <a:r>
              <a:rPr lang="fr-FR" dirty="0" err="1" smtClean="0"/>
              <a:t>Marketplace</a:t>
            </a:r>
            <a:r>
              <a:rPr lang="fr-FR" dirty="0" smtClean="0"/>
              <a:t> » déménagé</a:t>
            </a:r>
            <a:endParaRPr lang="fr-FR" dirty="0" smtClean="0"/>
          </a:p>
          <a:p>
            <a:pPr lvl="1"/>
            <a:r>
              <a:rPr lang="fr-FR" dirty="0" smtClean="0"/>
              <a:t>Le LAL héberge le </a:t>
            </a:r>
            <a:r>
              <a:rPr lang="fr-FR" dirty="0" err="1" smtClean="0"/>
              <a:t>Marketplace</a:t>
            </a:r>
            <a:r>
              <a:rPr lang="fr-FR" dirty="0" smtClean="0"/>
              <a:t> central </a:t>
            </a:r>
          </a:p>
          <a:p>
            <a:pPr lvl="1"/>
            <a:r>
              <a:rPr lang="fr-FR" dirty="0" smtClean="0">
                <a:hlinkClick r:id="rId2"/>
              </a:rPr>
              <a:t>https://marketplace.stratuslab.eu</a:t>
            </a:r>
            <a:r>
              <a:rPr lang="fr-FR" dirty="0" smtClean="0"/>
              <a:t> </a:t>
            </a:r>
          </a:p>
          <a:p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Evolution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Matériels</a:t>
            </a:r>
          </a:p>
          <a:p>
            <a:pPr lvl="1"/>
            <a:r>
              <a:rPr lang="fr-FR" dirty="0" smtClean="0"/>
              <a:t>50% plus des CPU et espace disque (1er trimestre 2014)</a:t>
            </a:r>
          </a:p>
          <a:p>
            <a:r>
              <a:rPr lang="fr-FR" dirty="0" smtClean="0"/>
              <a:t>Services</a:t>
            </a:r>
          </a:p>
          <a:p>
            <a:pPr lvl="1"/>
            <a:r>
              <a:rPr lang="fr-FR" dirty="0" smtClean="0"/>
              <a:t>D</a:t>
            </a:r>
            <a:r>
              <a:rPr lang="fr-FR" dirty="0" smtClean="0"/>
              <a:t>éploiement du serveur </a:t>
            </a:r>
            <a:r>
              <a:rPr lang="fr-FR" dirty="0" err="1" smtClean="0"/>
              <a:t>SlipStream</a:t>
            </a:r>
            <a:r>
              <a:rPr lang="fr-FR" dirty="0" smtClean="0"/>
              <a:t> (LAL, LLR, CC-IN2P3, …)</a:t>
            </a:r>
          </a:p>
          <a:p>
            <a:r>
              <a:rPr lang="fr-FR" dirty="0" smtClean="0"/>
              <a:t>Logiciel</a:t>
            </a:r>
          </a:p>
          <a:p>
            <a:pPr lvl="1"/>
            <a:r>
              <a:rPr lang="fr-FR" dirty="0" err="1" smtClean="0"/>
              <a:t>StratusLab</a:t>
            </a:r>
            <a:r>
              <a:rPr lang="fr-FR" dirty="0" smtClean="0"/>
              <a:t> 13.12 (probablement 14.01)</a:t>
            </a:r>
          </a:p>
          <a:p>
            <a:pPr lvl="1"/>
            <a:r>
              <a:rPr lang="fr-FR" dirty="0" smtClean="0"/>
              <a:t>CIMI, interface web administrateurs, …</a:t>
            </a:r>
          </a:p>
          <a:p>
            <a:r>
              <a:rPr lang="fr-FR" dirty="0" smtClean="0"/>
              <a:t>R</a:t>
            </a:r>
            <a:r>
              <a:rPr lang="fr-FR" dirty="0" smtClean="0"/>
              <a:t>éflexions sur les </a:t>
            </a:r>
            <a:r>
              <a:rPr lang="fr-FR" dirty="0" smtClean="0"/>
              <a:t>p</a:t>
            </a:r>
            <a:r>
              <a:rPr lang="fr-FR" dirty="0" smtClean="0"/>
              <a:t>olitiques </a:t>
            </a:r>
          </a:p>
          <a:p>
            <a:pPr lvl="1"/>
            <a:r>
              <a:rPr lang="fr-FR" dirty="0" smtClean="0"/>
              <a:t>Financement et contributions des matériels  </a:t>
            </a:r>
            <a:endParaRPr lang="fr-FR" dirty="0" smtClean="0"/>
          </a:p>
          <a:p>
            <a:pPr lvl="1"/>
            <a:r>
              <a:rPr lang="fr-FR" dirty="0" smtClean="0"/>
              <a:t>D’Accès (qui peuvent accéder et comment)</a:t>
            </a:r>
          </a:p>
          <a:p>
            <a:pPr lvl="1"/>
            <a:r>
              <a:rPr lang="fr-FR" dirty="0" smtClean="0"/>
              <a:t>Quotas (temps d’exécution, </a:t>
            </a:r>
            <a:r>
              <a:rPr lang="fr-FR" dirty="0" err="1" smtClean="0"/>
              <a:t>CPUs</a:t>
            </a:r>
            <a:r>
              <a:rPr lang="fr-FR" dirty="0" smtClean="0"/>
              <a:t>, mémoire, espace disque, …)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1417</TotalTime>
  <Words>324</Words>
  <Application>Microsoft Macintosh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stratuslab-template-v4</vt:lpstr>
      <vt:lpstr>Plateforme StratusLab au LAL  </vt:lpstr>
      <vt:lpstr>Ressources Disponibles </vt:lpstr>
      <vt:lpstr>Utilisation Actuelle</vt:lpstr>
      <vt:lpstr>Déménagement</vt:lpstr>
      <vt:lpstr>Evolution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StratusLab Cloud Distribution</dc:title>
  <dc:creator>Charles</dc:creator>
  <cp:lastModifiedBy>Charles</cp:lastModifiedBy>
  <cp:revision>131</cp:revision>
  <cp:lastPrinted>2013-08-21T08:17:29Z</cp:lastPrinted>
  <dcterms:created xsi:type="dcterms:W3CDTF">2013-11-27T13:08:46Z</dcterms:created>
  <dcterms:modified xsi:type="dcterms:W3CDTF">2013-11-27T14:14:18Z</dcterms:modified>
</cp:coreProperties>
</file>