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948" y="-5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octobre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octobre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france-grilles.fr/" TargetMode="Externa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xgus.ggus.eu/france_grilles" TargetMode="External"/><Relationship Id="rId2" Type="http://schemas.openxmlformats.org/officeDocument/2006/relationships/hyperlink" Target="http://xgus.scc.kit.edu/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Support opérationnel dans France Grilles :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La suite (CTE26)</a:t>
            </a:r>
            <a:r>
              <a:rPr lang="fr-FR" sz="2400" dirty="0" smtClean="0">
                <a:effectLst/>
              </a:rPr>
              <a:t/>
            </a:r>
            <a:br>
              <a:rPr lang="fr-FR" sz="2400" dirty="0" smtClean="0">
                <a:effectLst/>
              </a:rPr>
            </a:br>
            <a:r>
              <a:rPr lang="fr-FR" sz="2400" dirty="0" smtClean="0">
                <a:effectLst/>
              </a:rPr>
              <a:t>8 octobre 2013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suite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Discussion et validation</a:t>
            </a:r>
          </a:p>
          <a:p>
            <a:pPr lvl="1"/>
            <a:r>
              <a:rPr lang="fr-FR" dirty="0" smtClean="0"/>
              <a:t>Recensement des besoins</a:t>
            </a:r>
          </a:p>
          <a:p>
            <a:pPr lvl="1"/>
            <a:r>
              <a:rPr lang="fr-FR" dirty="0" smtClean="0"/>
              <a:t>Proposition de solution évoquée</a:t>
            </a:r>
          </a:p>
          <a:p>
            <a:r>
              <a:rPr lang="fr-FR" dirty="0" smtClean="0"/>
              <a:t>Planification</a:t>
            </a:r>
          </a:p>
          <a:p>
            <a:pPr lvl="1"/>
            <a:r>
              <a:rPr lang="fr-FR" dirty="0" err="1" smtClean="0"/>
              <a:t>Quiquoiquandcommentoùdequellefaçon</a:t>
            </a:r>
            <a:r>
              <a:rPr lang="fr-FR" dirty="0" smtClean="0"/>
              <a:t> (et vice versa)</a:t>
            </a:r>
          </a:p>
          <a:p>
            <a:r>
              <a:rPr lang="fr-FR" dirty="0" smtClean="0"/>
              <a:t>Coordination</a:t>
            </a:r>
          </a:p>
          <a:p>
            <a:pPr lvl="1"/>
            <a:r>
              <a:rPr lang="fr-FR" dirty="0" smtClean="0"/>
              <a:t>Par Benjamin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63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départ (</a:t>
            </a:r>
            <a:r>
              <a:rPr lang="fr-FR" dirty="0" err="1" smtClean="0"/>
              <a:t>cf</a:t>
            </a:r>
            <a:r>
              <a:rPr lang="fr-FR" dirty="0" smtClean="0"/>
              <a:t> CTE25)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Questions de départ</a:t>
            </a:r>
          </a:p>
          <a:p>
            <a:pPr lvl="1"/>
            <a:r>
              <a:rPr lang="fr-FR" dirty="0" smtClean="0"/>
              <a:t>De quoi avons-nous besoin ?</a:t>
            </a:r>
          </a:p>
          <a:p>
            <a:pPr lvl="1"/>
            <a:r>
              <a:rPr lang="fr-FR" dirty="0"/>
              <a:t>Quels outils sont utilisables ?</a:t>
            </a:r>
          </a:p>
          <a:p>
            <a:pPr lvl="1"/>
            <a:r>
              <a:rPr lang="fr-FR" dirty="0" smtClean="0"/>
              <a:t>Comment intégrer le support dans le modèle actuel ?</a:t>
            </a:r>
          </a:p>
          <a:p>
            <a:pPr lvl="1"/>
            <a:r>
              <a:rPr lang="fr-FR" dirty="0" smtClean="0"/>
              <a:t>Support opérationnel et support utilisateurs : quel fonctionnement, quelles interactions ?</a:t>
            </a:r>
          </a:p>
          <a:p>
            <a:pPr lvl="1"/>
            <a:r>
              <a:rPr lang="fr-FR" dirty="0" smtClean="0"/>
              <a:t>Comment/quand </a:t>
            </a:r>
            <a:r>
              <a:rPr lang="fr-FR" dirty="0"/>
              <a:t>met-on cela en place ?</a:t>
            </a:r>
          </a:p>
          <a:p>
            <a:r>
              <a:rPr lang="fr-FR" dirty="0" smtClean="0"/>
              <a:t>Première réflexion </a:t>
            </a:r>
          </a:p>
          <a:p>
            <a:pPr lvl="1"/>
            <a:r>
              <a:rPr lang="fr-FR" dirty="0" smtClean="0"/>
              <a:t>Discussion entre Gilles, Benjamin, Geneviève, David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10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Réflexions sur les besoins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Faciliter le suivi des incidents</a:t>
            </a:r>
          </a:p>
          <a:p>
            <a:pPr lvl="1"/>
            <a:r>
              <a:rPr lang="fr-FR" dirty="0" smtClean="0"/>
              <a:t>Questions à cheval sur plusieurs domaines d’expertise</a:t>
            </a:r>
          </a:p>
          <a:p>
            <a:pPr lvl="1"/>
            <a:r>
              <a:rPr lang="fr-FR" dirty="0" smtClean="0"/>
              <a:t>demandant l’intervention de plusieurs personnes</a:t>
            </a:r>
          </a:p>
          <a:p>
            <a:r>
              <a:rPr lang="fr-FR" dirty="0" smtClean="0"/>
              <a:t>Offrir un point d’entrée unique et identifié</a:t>
            </a:r>
          </a:p>
          <a:p>
            <a:pPr lvl="1"/>
            <a:r>
              <a:rPr lang="fr-FR" dirty="0" smtClean="0"/>
              <a:t>Pour le support opérationnel et utilisateurs</a:t>
            </a:r>
          </a:p>
          <a:p>
            <a:r>
              <a:rPr lang="fr-FR" dirty="0" smtClean="0"/>
              <a:t>Faire le lien avec les outils existants</a:t>
            </a:r>
          </a:p>
          <a:p>
            <a:pPr lvl="1"/>
            <a:r>
              <a:rPr lang="fr-FR" dirty="0" smtClean="0"/>
              <a:t>GGUS</a:t>
            </a:r>
          </a:p>
          <a:p>
            <a:pPr lvl="1"/>
            <a:r>
              <a:rPr lang="fr-FR" dirty="0" smtClean="0"/>
              <a:t>Forums, wikis, </a:t>
            </a:r>
            <a:r>
              <a:rPr lang="fr-FR" dirty="0" err="1" smtClean="0"/>
              <a:t>FAQs</a:t>
            </a:r>
            <a:r>
              <a:rPr lang="fr-FR" dirty="0" smtClean="0"/>
              <a:t>, docs, support de proximité…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10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Réflexions sur les besoins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Permettre une interaction facile entre experts</a:t>
            </a:r>
          </a:p>
          <a:p>
            <a:pPr lvl="1"/>
            <a:r>
              <a:rPr lang="fr-FR" dirty="0" smtClean="0"/>
              <a:t>« groupes » par thème, ou « support </a:t>
            </a:r>
            <a:r>
              <a:rPr lang="fr-FR" dirty="0" err="1" smtClean="0"/>
              <a:t>units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Permettre un filtrage/aiguillage des incidents</a:t>
            </a:r>
          </a:p>
          <a:p>
            <a:pPr lvl="1"/>
            <a:r>
              <a:rPr lang="fr-FR" dirty="0" smtClean="0"/>
              <a:t>Support 1</a:t>
            </a:r>
            <a:r>
              <a:rPr lang="fr-FR" baseline="30000" dirty="0" smtClean="0"/>
              <a:t>er</a:t>
            </a:r>
            <a:r>
              <a:rPr lang="fr-FR" dirty="0" smtClean="0"/>
              <a:t> et 2</a:t>
            </a:r>
            <a:r>
              <a:rPr lang="fr-FR" baseline="30000" dirty="0" smtClean="0"/>
              <a:t>nd</a:t>
            </a:r>
            <a:r>
              <a:rPr lang="fr-FR" dirty="0" smtClean="0"/>
              <a:t> niveau</a:t>
            </a:r>
          </a:p>
          <a:p>
            <a:pPr lvl="1"/>
            <a:r>
              <a:rPr lang="fr-FR" dirty="0" smtClean="0"/>
              <a:t>Résolution rapide des incidents « simples »</a:t>
            </a:r>
          </a:p>
          <a:p>
            <a:pPr lvl="1"/>
            <a:r>
              <a:rPr lang="fr-FR" dirty="0" smtClean="0"/>
              <a:t>Supervision et suivi des problèmes complexes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Bref, on a besoin d’un support global, dirait-on…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4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proposition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Outil de </a:t>
            </a:r>
            <a:r>
              <a:rPr lang="fr-FR" dirty="0" err="1" smtClean="0"/>
              <a:t>ticketing</a:t>
            </a:r>
            <a:r>
              <a:rPr lang="fr-FR" dirty="0" smtClean="0"/>
              <a:t>/helpdesk national</a:t>
            </a:r>
          </a:p>
          <a:p>
            <a:pPr lvl="1"/>
            <a:r>
              <a:rPr lang="fr-FR" dirty="0" smtClean="0"/>
              <a:t>Solutions </a:t>
            </a:r>
            <a:r>
              <a:rPr lang="fr-FR" dirty="0" smtClean="0"/>
              <a:t>à </a:t>
            </a:r>
            <a:r>
              <a:rPr lang="fr-FR" dirty="0" smtClean="0"/>
              <a:t>étudier (XGUS, RT, OTRS, …)</a:t>
            </a:r>
            <a:endParaRPr lang="fr-FR" dirty="0" smtClean="0"/>
          </a:p>
          <a:p>
            <a:pPr lvl="1"/>
            <a:r>
              <a:rPr lang="fr-FR" dirty="0" smtClean="0"/>
              <a:t>Une interface visible : </a:t>
            </a:r>
            <a:r>
              <a:rPr lang="fr-FR" dirty="0" smtClean="0">
                <a:hlinkClick r:id="rId2"/>
              </a:rPr>
              <a:t>http://support.france-grilles.fr</a:t>
            </a:r>
            <a:endParaRPr lang="fr-FR" dirty="0" smtClean="0"/>
          </a:p>
          <a:p>
            <a:r>
              <a:rPr lang="fr-FR" dirty="0" smtClean="0"/>
              <a:t>Un support 1</a:t>
            </a:r>
            <a:r>
              <a:rPr lang="fr-FR" baseline="30000" dirty="0" smtClean="0"/>
              <a:t>er</a:t>
            </a:r>
            <a:r>
              <a:rPr lang="fr-FR" dirty="0" smtClean="0"/>
              <a:t> niveau</a:t>
            </a:r>
          </a:p>
          <a:p>
            <a:pPr lvl="1"/>
            <a:r>
              <a:rPr lang="fr-FR" dirty="0" smtClean="0"/>
              <a:t>Routage de ticket et résolution d’incidents simples</a:t>
            </a:r>
          </a:p>
          <a:p>
            <a:r>
              <a:rPr lang="fr-FR" dirty="0" smtClean="0"/>
              <a:t>Un support 2</a:t>
            </a:r>
            <a:r>
              <a:rPr lang="fr-FR" baseline="30000" dirty="0" smtClean="0"/>
              <a:t>nd</a:t>
            </a:r>
            <a:r>
              <a:rPr lang="fr-FR" dirty="0" smtClean="0"/>
              <a:t> niveau</a:t>
            </a:r>
          </a:p>
          <a:p>
            <a:pPr lvl="1"/>
            <a:r>
              <a:rPr lang="fr-FR" dirty="0" smtClean="0"/>
              <a:t>Unités de Support par service, techno, expertise, 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86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proposition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Idées d’unités pour le support niveau 2</a:t>
            </a:r>
          </a:p>
          <a:p>
            <a:pPr lvl="1"/>
            <a:r>
              <a:rPr lang="fr-FR" dirty="0" smtClean="0"/>
              <a:t>Services (DIRAC, </a:t>
            </a:r>
            <a:r>
              <a:rPr lang="fr-FR" dirty="0" err="1" smtClean="0"/>
              <a:t>iRODS</a:t>
            </a:r>
            <a:r>
              <a:rPr lang="fr-FR" dirty="0" smtClean="0"/>
              <a:t>,…)</a:t>
            </a:r>
          </a:p>
          <a:p>
            <a:pPr lvl="1"/>
            <a:r>
              <a:rPr lang="fr-FR" dirty="0" smtClean="0"/>
              <a:t>Providers (sites)</a:t>
            </a:r>
          </a:p>
          <a:p>
            <a:pPr lvl="1"/>
            <a:r>
              <a:rPr lang="fr-FR" dirty="0" smtClean="0"/>
              <a:t>m/w support</a:t>
            </a:r>
          </a:p>
          <a:p>
            <a:pPr lvl="1"/>
            <a:r>
              <a:rPr lang="fr-FR" dirty="0" smtClean="0"/>
              <a:t>Services internes (monitoring, </a:t>
            </a:r>
            <a:r>
              <a:rPr lang="fr-FR" dirty="0" err="1" smtClean="0"/>
              <a:t>accounting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Qui ?</a:t>
            </a:r>
          </a:p>
          <a:p>
            <a:pPr lvl="1"/>
            <a:r>
              <a:rPr lang="fr-FR" dirty="0" smtClean="0"/>
              <a:t>Les administrateurs de site, de services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749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proposition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Organisation du support niveau 1</a:t>
            </a:r>
          </a:p>
          <a:p>
            <a:pPr lvl="1"/>
            <a:r>
              <a:rPr lang="fr-FR" dirty="0" smtClean="0"/>
              <a:t>Principe de rotation</a:t>
            </a:r>
          </a:p>
          <a:p>
            <a:pPr lvl="2"/>
            <a:r>
              <a:rPr lang="fr-FR" dirty="0" smtClean="0"/>
              <a:t>Idée : shifts d’une semaine, 3 fois par an sur tous les sites</a:t>
            </a:r>
          </a:p>
          <a:p>
            <a:pPr lvl="1"/>
            <a:r>
              <a:rPr lang="fr-FR" dirty="0" smtClean="0"/>
              <a:t>Mutualisation de l’effort et des compétences</a:t>
            </a:r>
          </a:p>
          <a:p>
            <a:pPr lvl="1"/>
            <a:r>
              <a:rPr lang="fr-FR" dirty="0" smtClean="0"/>
              <a:t>Partage de l’expertise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Tout le monde sera-t-il prêt à jouer le jeu ?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73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considérations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L’outil XGUS (</a:t>
            </a: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xgus.scc.kit.edu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Une instance de test existe pour la NGI France</a:t>
            </a:r>
          </a:p>
          <a:p>
            <a:pPr lvl="2"/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xgus.ggus.eu/france_grilles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Fonctionnalités limitées mais suffisantes</a:t>
            </a:r>
          </a:p>
          <a:p>
            <a:pPr lvl="1"/>
            <a:r>
              <a:rPr lang="fr-FR" dirty="0" smtClean="0"/>
              <a:t>Question de la pérennité à étudier</a:t>
            </a:r>
          </a:p>
          <a:p>
            <a:pPr lvl="1"/>
            <a:r>
              <a:rPr lang="fr-FR" dirty="0" smtClean="0"/>
              <a:t>Interfaçage </a:t>
            </a:r>
            <a:r>
              <a:rPr lang="fr-FR" dirty="0" smtClean="0"/>
              <a:t>natif </a:t>
            </a:r>
            <a:r>
              <a:rPr lang="fr-FR" dirty="0" smtClean="0"/>
              <a:t>avec GGUS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32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considérations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Quid du support collaboratif ?</a:t>
            </a:r>
          </a:p>
          <a:p>
            <a:pPr lvl="1"/>
            <a:r>
              <a:rPr lang="fr-FR" dirty="0"/>
              <a:t>Doit continuer en parallèle (forums, doc, mails)</a:t>
            </a:r>
          </a:p>
          <a:p>
            <a:pPr lvl="1"/>
            <a:r>
              <a:rPr lang="fr-FR" dirty="0"/>
              <a:t>Doit être complémentaire (liens, références, interactions possibles)</a:t>
            </a:r>
          </a:p>
          <a:p>
            <a:r>
              <a:rPr lang="fr-FR" dirty="0" smtClean="0"/>
              <a:t>Quel lien avec les groupes d’expertise actuels ?</a:t>
            </a:r>
          </a:p>
          <a:p>
            <a:pPr lvl="1"/>
            <a:r>
              <a:rPr lang="fr-FR" dirty="0" smtClean="0"/>
              <a:t>Les groupes continuent d’exister</a:t>
            </a:r>
          </a:p>
          <a:p>
            <a:pPr lvl="1"/>
            <a:r>
              <a:rPr lang="fr-FR" dirty="0" smtClean="0"/>
              <a:t>Ils (</a:t>
            </a:r>
            <a:r>
              <a:rPr lang="fr-FR" dirty="0" err="1" smtClean="0"/>
              <a:t>re</a:t>
            </a:r>
            <a:r>
              <a:rPr lang="fr-FR" dirty="0" smtClean="0"/>
              <a:t>)deviennent des « forums d’échange » entre experts sur les sujets techniques</a:t>
            </a:r>
          </a:p>
          <a:p>
            <a:pPr lvl="1"/>
            <a:r>
              <a:rPr lang="fr-FR" dirty="0" smtClean="0"/>
              <a:t>Plus de mission de support attachées aux groupes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54778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3971</TotalTime>
  <Words>439</Words>
  <Application>Microsoft Office PowerPoint</Application>
  <PresentationFormat>Affichage à l'écran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EGI-InSPIRE 2</vt:lpstr>
      <vt:lpstr>Custom Design</vt:lpstr>
      <vt:lpstr>francegrilles_utilisateurs-copie2</vt:lpstr>
      <vt:lpstr>Conception personnalisée</vt:lpstr>
      <vt:lpstr>Support opérationnel dans France Grilles : La suite (CTE26) 8 octobre 2013</vt:lpstr>
      <vt:lpstr>Points de départ (cf CTE25)</vt:lpstr>
      <vt:lpstr>Réflexions sur les besoins (1)</vt:lpstr>
      <vt:lpstr>Réflexions sur les besoins (2)</vt:lpstr>
      <vt:lpstr>Une proposition (1)</vt:lpstr>
      <vt:lpstr>Une proposition (2)</vt:lpstr>
      <vt:lpstr>Une proposition (3)</vt:lpstr>
      <vt:lpstr>Autres considérations (1)</vt:lpstr>
      <vt:lpstr>Autres considérations (2)</vt:lpstr>
      <vt:lpstr>La suite ?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597</cp:revision>
  <dcterms:created xsi:type="dcterms:W3CDTF">2012-11-19T12:52:08Z</dcterms:created>
  <dcterms:modified xsi:type="dcterms:W3CDTF">2013-10-03T08:03:46Z</dcterms:modified>
</cp:coreProperties>
</file>