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34" r:id="rId2"/>
    <p:sldMasterId id="2147483759" r:id="rId3"/>
    <p:sldMasterId id="2147483792" r:id="rId4"/>
  </p:sldMasterIdLst>
  <p:notesMasterIdLst>
    <p:notesMasterId r:id="rId9"/>
  </p:notesMasterIdLst>
  <p:handoutMasterIdLst>
    <p:handoutMasterId r:id="rId10"/>
  </p:handoutMasterIdLst>
  <p:sldIdLst>
    <p:sldId id="256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-2982" y="-9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29/08/2013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29/08/2013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France Grilles – septembre 2013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France Grilles – septembre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3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99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99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763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038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14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5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0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60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924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91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01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4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0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5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France Grilles – septembre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France Grilles – septembre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France Grilles – septembre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89040"/>
            <a:ext cx="8640960" cy="2836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effectLst/>
              </a:rPr>
              <a:t>France Grilles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Actualités du groupe monitoring</a:t>
            </a:r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r>
              <a:rPr lang="fr-FR" sz="2400" dirty="0" err="1" smtClean="0">
                <a:effectLst/>
              </a:rPr>
              <a:t>B.Levy</a:t>
            </a:r>
            <a:r>
              <a:rPr lang="fr-FR" sz="2400" dirty="0" smtClean="0">
                <a:effectLst/>
              </a:rPr>
              <a:t/>
            </a:r>
            <a:br>
              <a:rPr lang="fr-FR" sz="2400" dirty="0" smtClean="0">
                <a:effectLst/>
              </a:rPr>
            </a:br>
            <a:r>
              <a:rPr lang="fr-FR" sz="2400" dirty="0" smtClean="0">
                <a:effectLst/>
              </a:rPr>
              <a:t>3 septembre 2013</a:t>
            </a: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Changement d’effectifs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Arrivée de Benjamin Levy</a:t>
            </a:r>
            <a:endParaRPr lang="fr-FR" dirty="0"/>
          </a:p>
          <a:p>
            <a:pPr lvl="1">
              <a:buFontTx/>
              <a:buChar char="-"/>
            </a:pPr>
            <a:r>
              <a:rPr lang="fr-FR" dirty="0" smtClean="0"/>
              <a:t>Acquisition progressive de compétences sur </a:t>
            </a:r>
            <a:r>
              <a:rPr lang="fr-FR" dirty="0" err="1" smtClean="0"/>
              <a:t>Nagios</a:t>
            </a:r>
            <a:r>
              <a:rPr lang="fr-FR" dirty="0" smtClean="0"/>
              <a:t> </a:t>
            </a:r>
          </a:p>
          <a:p>
            <a:r>
              <a:rPr lang="fr-FR" dirty="0" smtClean="0"/>
              <a:t>Départ de Jacques Garnier</a:t>
            </a:r>
          </a:p>
          <a:p>
            <a:pPr lvl="1"/>
            <a:r>
              <a:rPr lang="fr-FR" dirty="0" smtClean="0"/>
              <a:t>Reprise </a:t>
            </a:r>
            <a:r>
              <a:rPr lang="fr-FR" dirty="0" smtClean="0"/>
              <a:t>de son activité prévue (personnels présents ou nouveaux arrivants)</a:t>
            </a:r>
          </a:p>
          <a:p>
            <a:pPr lvl="1"/>
            <a:r>
              <a:rPr lang="fr-FR" dirty="0"/>
              <a:t>Jacques reste dans les locaux et assurera la transition</a:t>
            </a:r>
          </a:p>
          <a:p>
            <a:pPr marL="457200" lvl="1" indent="0">
              <a:buNone/>
            </a:pP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France Grilles – septembre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265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Actualités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Préparation update 22</a:t>
            </a: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Déploiement sur une machine de test</a:t>
            </a:r>
          </a:p>
          <a:p>
            <a:pPr lvl="1">
              <a:buFontTx/>
              <a:buChar char="-"/>
            </a:pPr>
            <a:r>
              <a:rPr lang="fr-FR" dirty="0" smtClean="0"/>
              <a:t>Constat des différences de résultats de certaines sondes avec la machine de </a:t>
            </a:r>
            <a:r>
              <a:rPr lang="fr-FR" dirty="0" err="1" smtClean="0"/>
              <a:t>prod</a:t>
            </a:r>
            <a:r>
              <a:rPr lang="fr-FR" dirty="0" smtClean="0"/>
              <a:t>.</a:t>
            </a:r>
          </a:p>
          <a:p>
            <a:pPr lvl="1">
              <a:buFontTx/>
              <a:buChar char="-"/>
            </a:pPr>
            <a:r>
              <a:rPr lang="fr-FR" dirty="0" smtClean="0"/>
              <a:t>Correction des problèmes provoquant ces différences</a:t>
            </a:r>
          </a:p>
          <a:p>
            <a:pPr lvl="1">
              <a:buFontTx/>
              <a:buChar char="-"/>
            </a:pPr>
            <a:r>
              <a:rPr lang="fr-FR" dirty="0" smtClean="0"/>
              <a:t>Les différences restantes dues à des problèmes d ACL</a:t>
            </a:r>
          </a:p>
          <a:p>
            <a:r>
              <a:rPr lang="fr-FR" dirty="0" smtClean="0"/>
              <a:t>Possibilité d’utilisation de certificats robots</a:t>
            </a:r>
            <a:endParaRPr lang="fr-FR" dirty="0" smtClean="0"/>
          </a:p>
          <a:p>
            <a:pPr lvl="1"/>
            <a:r>
              <a:rPr lang="fr-FR" dirty="0" smtClean="0"/>
              <a:t>Possibilité offerte par </a:t>
            </a:r>
            <a:r>
              <a:rPr lang="fr-FR" dirty="0" err="1" smtClean="0"/>
              <a:t>Renater</a:t>
            </a:r>
            <a:r>
              <a:rPr lang="fr-FR" dirty="0" smtClean="0"/>
              <a:t> depuis peu</a:t>
            </a:r>
          </a:p>
          <a:p>
            <a:pPr lvl="1"/>
            <a:r>
              <a:rPr lang="fr-FR" dirty="0" smtClean="0"/>
              <a:t>Particulièrement indiqué pour le monitoring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France Grilles – septembre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499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</a:t>
            </a:r>
            <a:r>
              <a:rPr lang="fr-FR" dirty="0" smtClean="0"/>
              <a:t>pdate 22 (pour septembre)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Spécificités</a:t>
            </a: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Réinstallation complète </a:t>
            </a:r>
            <a:r>
              <a:rPr lang="fr-FR" dirty="0" err="1" smtClean="0"/>
              <a:t>necessaire</a:t>
            </a:r>
            <a:r>
              <a:rPr lang="fr-FR" dirty="0" smtClean="0"/>
              <a:t> (Pas d’update)</a:t>
            </a: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Intégration des sondes EMI (nouvelles sondes + </a:t>
            </a:r>
            <a:r>
              <a:rPr lang="fr-FR" smtClean="0"/>
              <a:t>sondes renommées)</a:t>
            </a:r>
            <a:endParaRPr lang="fr-FR" dirty="0"/>
          </a:p>
          <a:p>
            <a:r>
              <a:rPr lang="fr-FR" dirty="0" smtClean="0"/>
              <a:t>Plan de migration</a:t>
            </a:r>
            <a:endParaRPr lang="fr-FR" dirty="0" smtClean="0"/>
          </a:p>
          <a:p>
            <a:pPr lvl="1"/>
            <a:r>
              <a:rPr lang="fr-FR" dirty="0" smtClean="0"/>
              <a:t>Nécessité d’un </a:t>
            </a:r>
            <a:r>
              <a:rPr lang="fr-FR" dirty="0" err="1" smtClean="0"/>
              <a:t>downtime</a:t>
            </a:r>
            <a:r>
              <a:rPr lang="fr-FR" dirty="0" smtClean="0"/>
              <a:t> pour la réinstallation</a:t>
            </a:r>
          </a:p>
          <a:p>
            <a:pPr lvl="1"/>
            <a:r>
              <a:rPr lang="fr-FR" dirty="0" smtClean="0"/>
              <a:t>Backup des bases et </a:t>
            </a:r>
            <a:r>
              <a:rPr lang="fr-FR" dirty="0" err="1" smtClean="0"/>
              <a:t>snapshot</a:t>
            </a:r>
            <a:r>
              <a:rPr lang="fr-FR" dirty="0" smtClean="0"/>
              <a:t> de l’ancienne machine</a:t>
            </a:r>
          </a:p>
          <a:p>
            <a:pPr lvl="1"/>
            <a:r>
              <a:rPr lang="fr-FR" dirty="0" smtClean="0"/>
              <a:t>Installation, restore de la base et configuration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France Grilles – septembre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983398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3873</TotalTime>
  <Words>163</Words>
  <Application>Microsoft Office PowerPoint</Application>
  <PresentationFormat>Affichage à l'écran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EGI-InSPIRE 2</vt:lpstr>
      <vt:lpstr>Custom Design</vt:lpstr>
      <vt:lpstr>francegrilles_utilisateurs-copie2</vt:lpstr>
      <vt:lpstr>Conception personnalisée</vt:lpstr>
      <vt:lpstr>France Grilles Actualités du groupe monitoring B.Levy 3 septembre 2013</vt:lpstr>
      <vt:lpstr>Changement d’effectifs</vt:lpstr>
      <vt:lpstr>Actualités</vt:lpstr>
      <vt:lpstr>Update 22 (pour septembre)</vt:lpstr>
    </vt:vector>
  </TitlesOfParts>
  <Company>CNRS IdGC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Grilles, journées scientifiques 2012</dc:title>
  <dc:creator>Romier</dc:creator>
  <cp:lastModifiedBy>Benjamin LEVY</cp:lastModifiedBy>
  <cp:revision>587</cp:revision>
  <dcterms:created xsi:type="dcterms:W3CDTF">2012-11-19T12:52:08Z</dcterms:created>
  <dcterms:modified xsi:type="dcterms:W3CDTF">2013-08-29T14:09:20Z</dcterms:modified>
</cp:coreProperties>
</file>