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1"/>
    <p:sldMasterId id="2147483734" r:id="rId2"/>
    <p:sldMasterId id="2147483759" r:id="rId3"/>
    <p:sldMasterId id="2147483792" r:id="rId4"/>
  </p:sldMasterIdLst>
  <p:notesMasterIdLst>
    <p:notesMasterId r:id="rId9"/>
  </p:notesMasterIdLst>
  <p:handoutMasterIdLst>
    <p:handoutMasterId r:id="rId10"/>
  </p:handoutMasterIdLst>
  <p:sldIdLst>
    <p:sldId id="256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AD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>
        <p:scale>
          <a:sx n="66" d="100"/>
          <a:sy n="66" d="100"/>
        </p:scale>
        <p:origin x="-2982" y="-9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360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489A9-28E3-46DE-BF0C-A30ABC867221}" type="datetimeFigureOut">
              <a:rPr lang="fr-FR" smtClean="0"/>
              <a:pPr/>
              <a:t>29/08/2013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56994-DBEA-4051-BF64-F56BAC5A12D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300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1E3743F-23DC-4248-B0D3-DCC3539A30CE}" type="datetimeFigureOut">
              <a:rPr lang="en-GB"/>
              <a:pPr>
                <a:defRPr/>
              </a:pPr>
              <a:t>29/08/2013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GB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F5C1692-A211-47BB-82C7-D9386D78C5A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716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9544AD4-3BF8-495B-85BC-ECDFC16AB129}" type="slidenum">
              <a:rPr lang="en-GB"/>
              <a:pPr eaLnBrk="1" hangingPunct="1"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9"/>
          <a:stretch/>
        </p:blipFill>
        <p:spPr bwMode="auto">
          <a:xfrm>
            <a:off x="0" y="1043869"/>
            <a:ext cx="1447800" cy="543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551613" y="503238"/>
            <a:ext cx="26638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3200" b="1" u="none">
                <a:solidFill>
                  <a:srgbClr val="FFFFFF"/>
                </a:solidFill>
                <a:ea typeface="SimSun" pitchFamily="2" charset="-122"/>
              </a:rPr>
              <a:t>EGI-InSPIRE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France Grilles – septembre 2013 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17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21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742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796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39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839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039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587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France Grilles – septembre 2013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17032"/>
            <a:ext cx="8640960" cy="2836168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6604992"/>
            <a:ext cx="8640960" cy="253008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4956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9117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413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005064"/>
            <a:ext cx="7772400" cy="1763911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348881"/>
            <a:ext cx="7772400" cy="165618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006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529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844824"/>
            <a:ext cx="41764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2484586"/>
            <a:ext cx="4176464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427984" y="1844824"/>
            <a:ext cx="4589969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427984" y="2484586"/>
            <a:ext cx="4589969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0837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168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1994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44824"/>
            <a:ext cx="3286001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844825"/>
            <a:ext cx="5389438" cy="4608512"/>
          </a:xfrm>
        </p:spPr>
        <p:txBody>
          <a:bodyPr/>
          <a:lstStyle>
            <a:lvl1pPr>
              <a:defRPr sz="3200">
                <a:solidFill>
                  <a:srgbClr val="01ADF0"/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3006875"/>
            <a:ext cx="3286001" cy="34464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7996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800600"/>
            <a:ext cx="8784976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512" y="1916831"/>
            <a:ext cx="8784976" cy="2810743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5367338"/>
            <a:ext cx="8784976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7635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0381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844824"/>
            <a:ext cx="2407096" cy="4608512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844824"/>
            <a:ext cx="6019800" cy="4608512"/>
          </a:xfrm>
        </p:spPr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9148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6583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9034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1602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99248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0910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6013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0404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6266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407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45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729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35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52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2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0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7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12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_TopBar_1247width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41257"/>
          </a:xfrm>
          <a:prstGeom prst="rect">
            <a:avLst/>
          </a:prstGeom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99035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France Grilles – septembre 2013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141F7-50E8-4C5B-BB8E-219A037B6DD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36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7950" y="1268413"/>
            <a:ext cx="8928100" cy="431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07950" y="1844675"/>
            <a:ext cx="89281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950" y="6592888"/>
            <a:ext cx="2133600" cy="2651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39975" y="6597650"/>
            <a:ext cx="28082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r>
              <a:rPr lang="fr-FR" smtClean="0"/>
              <a:t>France Grilles – septembre 2013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19700" y="6597650"/>
            <a:ext cx="12969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ea typeface="ＭＳ Ｐゴシック" charset="-128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1ADF0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France Grilles – septembre 2013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A7A26-52ED-431D-B985-3158CCBB66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074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89040"/>
            <a:ext cx="8640960" cy="28361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 smtClean="0">
                <a:effectLst/>
              </a:rPr>
              <a:t>France Grilles</a:t>
            </a:r>
            <a:br>
              <a:rPr lang="fr-FR" dirty="0" smtClean="0">
                <a:effectLst/>
              </a:rPr>
            </a:br>
            <a:r>
              <a:rPr lang="fr-FR" dirty="0" smtClean="0">
                <a:effectLst/>
              </a:rPr>
              <a:t>Actualités du groupe monitoring</a:t>
            </a:r>
            <a:r>
              <a:rPr lang="fr-FR" dirty="0" smtClean="0">
                <a:effectLst/>
              </a:rPr>
              <a:t/>
            </a:r>
            <a:br>
              <a:rPr lang="fr-FR" dirty="0" smtClean="0">
                <a:effectLst/>
              </a:rPr>
            </a:br>
            <a:r>
              <a:rPr lang="fr-FR" sz="2400" dirty="0" err="1" smtClean="0">
                <a:effectLst/>
              </a:rPr>
              <a:t>B.Levy</a:t>
            </a:r>
            <a:r>
              <a:rPr lang="fr-FR" sz="2400" dirty="0" smtClean="0">
                <a:effectLst/>
              </a:rPr>
              <a:t/>
            </a:r>
            <a:br>
              <a:rPr lang="fr-FR" sz="2400" dirty="0" smtClean="0">
                <a:effectLst/>
              </a:rPr>
            </a:br>
            <a:r>
              <a:rPr lang="fr-FR" sz="2400" dirty="0" smtClean="0">
                <a:effectLst/>
              </a:rPr>
              <a:t>3 septembre 2013</a:t>
            </a:r>
            <a:endParaRPr lang="en-GB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Changement d’effectifs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Arrivée de Benjamin Levy</a:t>
            </a:r>
            <a:endParaRPr lang="fr-FR" dirty="0"/>
          </a:p>
          <a:p>
            <a:pPr lvl="1">
              <a:buFontTx/>
              <a:buChar char="-"/>
            </a:pPr>
            <a:r>
              <a:rPr lang="fr-FR" dirty="0" smtClean="0"/>
              <a:t>Acquisition progressive de compétences sur </a:t>
            </a:r>
            <a:r>
              <a:rPr lang="fr-FR" dirty="0" err="1" smtClean="0"/>
              <a:t>Nagios</a:t>
            </a:r>
            <a:r>
              <a:rPr lang="fr-FR" dirty="0" smtClean="0"/>
              <a:t> </a:t>
            </a:r>
          </a:p>
          <a:p>
            <a:r>
              <a:rPr lang="fr-FR" dirty="0" smtClean="0"/>
              <a:t>Départ de Jacques Garnier</a:t>
            </a:r>
          </a:p>
          <a:p>
            <a:pPr lvl="1"/>
            <a:r>
              <a:rPr lang="fr-FR" dirty="0" smtClean="0"/>
              <a:t>Reprise </a:t>
            </a:r>
            <a:r>
              <a:rPr lang="fr-FR" dirty="0" smtClean="0"/>
              <a:t>de son activité prévue (personnels présents ou nouveaux arrivants)</a:t>
            </a:r>
          </a:p>
          <a:p>
            <a:pPr lvl="1"/>
            <a:r>
              <a:rPr lang="fr-FR" dirty="0"/>
              <a:t>Jacques reste dans les locaux et assurera la transition</a:t>
            </a:r>
          </a:p>
          <a:p>
            <a:pPr marL="457200" lvl="1" indent="0">
              <a:buNone/>
            </a:pPr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France Grilles – septembre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2650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Actualités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Préparation update 22</a:t>
            </a:r>
            <a:endParaRPr lang="fr-FR" dirty="0" smtClean="0"/>
          </a:p>
          <a:p>
            <a:pPr lvl="1">
              <a:buFontTx/>
              <a:buChar char="-"/>
            </a:pPr>
            <a:r>
              <a:rPr lang="fr-FR" dirty="0" smtClean="0"/>
              <a:t>Déploiement sur une machine de test</a:t>
            </a:r>
          </a:p>
          <a:p>
            <a:pPr lvl="1">
              <a:buFontTx/>
              <a:buChar char="-"/>
            </a:pPr>
            <a:r>
              <a:rPr lang="fr-FR" dirty="0" smtClean="0"/>
              <a:t>Constat des différences de résultats de certaines sondes avec la machine de </a:t>
            </a:r>
            <a:r>
              <a:rPr lang="fr-FR" dirty="0" err="1" smtClean="0"/>
              <a:t>prod</a:t>
            </a:r>
            <a:r>
              <a:rPr lang="fr-FR" dirty="0" smtClean="0"/>
              <a:t>.</a:t>
            </a:r>
          </a:p>
          <a:p>
            <a:pPr lvl="1">
              <a:buFontTx/>
              <a:buChar char="-"/>
            </a:pPr>
            <a:r>
              <a:rPr lang="fr-FR" dirty="0" smtClean="0"/>
              <a:t>Correction des problèmes provoquant ces différences</a:t>
            </a:r>
          </a:p>
          <a:p>
            <a:pPr lvl="1">
              <a:buFontTx/>
              <a:buChar char="-"/>
            </a:pPr>
            <a:r>
              <a:rPr lang="fr-FR" dirty="0" smtClean="0"/>
              <a:t>Les différences restantes dues à des problèmes d ACL</a:t>
            </a:r>
          </a:p>
          <a:p>
            <a:r>
              <a:rPr lang="fr-FR" dirty="0" smtClean="0"/>
              <a:t>Possibilité d’utilisation de certificats robots</a:t>
            </a:r>
            <a:endParaRPr lang="fr-FR" dirty="0" smtClean="0"/>
          </a:p>
          <a:p>
            <a:pPr lvl="1"/>
            <a:r>
              <a:rPr lang="fr-FR" dirty="0" smtClean="0"/>
              <a:t>Possibilité offerte par </a:t>
            </a:r>
            <a:r>
              <a:rPr lang="fr-FR" dirty="0" err="1" smtClean="0"/>
              <a:t>Renater</a:t>
            </a:r>
            <a:r>
              <a:rPr lang="fr-FR" dirty="0" smtClean="0"/>
              <a:t> depuis peu</a:t>
            </a:r>
          </a:p>
          <a:p>
            <a:pPr lvl="1"/>
            <a:r>
              <a:rPr lang="fr-FR" dirty="0" smtClean="0"/>
              <a:t>Particulièrement indiqué pour le monitoring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France Grilles – septembre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4995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</a:t>
            </a:r>
            <a:r>
              <a:rPr lang="fr-FR" dirty="0" smtClean="0"/>
              <a:t>pdate 22 (pour septembre)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Spécificités</a:t>
            </a:r>
            <a:endParaRPr lang="fr-FR" dirty="0" smtClean="0"/>
          </a:p>
          <a:p>
            <a:pPr lvl="1">
              <a:buFontTx/>
              <a:buChar char="-"/>
            </a:pPr>
            <a:r>
              <a:rPr lang="fr-FR" dirty="0" smtClean="0"/>
              <a:t>Réinstallation complète </a:t>
            </a:r>
            <a:r>
              <a:rPr lang="fr-FR" dirty="0" err="1" smtClean="0"/>
              <a:t>necessaire</a:t>
            </a:r>
            <a:r>
              <a:rPr lang="fr-FR" dirty="0" smtClean="0"/>
              <a:t> (Pas d’update)</a:t>
            </a:r>
            <a:endParaRPr lang="fr-FR" dirty="0" smtClean="0"/>
          </a:p>
          <a:p>
            <a:pPr lvl="1">
              <a:buFontTx/>
              <a:buChar char="-"/>
            </a:pPr>
            <a:r>
              <a:rPr lang="fr-FR" dirty="0" smtClean="0"/>
              <a:t>Intégration des sondes EMI (nouvelles sondes + </a:t>
            </a:r>
            <a:r>
              <a:rPr lang="fr-FR" smtClean="0"/>
              <a:t>sondes renommées)</a:t>
            </a:r>
            <a:endParaRPr lang="fr-FR" dirty="0"/>
          </a:p>
          <a:p>
            <a:r>
              <a:rPr lang="fr-FR" dirty="0" smtClean="0"/>
              <a:t>Plan de migration</a:t>
            </a:r>
            <a:endParaRPr lang="fr-FR" dirty="0" smtClean="0"/>
          </a:p>
          <a:p>
            <a:pPr lvl="1"/>
            <a:r>
              <a:rPr lang="fr-FR" dirty="0" smtClean="0"/>
              <a:t>Nécessité d’un </a:t>
            </a:r>
            <a:r>
              <a:rPr lang="fr-FR" dirty="0" err="1" smtClean="0"/>
              <a:t>downtime</a:t>
            </a:r>
            <a:r>
              <a:rPr lang="fr-FR" dirty="0" smtClean="0"/>
              <a:t> pour la réinstallation</a:t>
            </a:r>
          </a:p>
          <a:p>
            <a:pPr lvl="1"/>
            <a:r>
              <a:rPr lang="fr-FR" dirty="0" smtClean="0"/>
              <a:t>Backup des bases et </a:t>
            </a:r>
            <a:r>
              <a:rPr lang="fr-FR" dirty="0" err="1" smtClean="0"/>
              <a:t>snapshot</a:t>
            </a:r>
            <a:r>
              <a:rPr lang="fr-FR" dirty="0" smtClean="0"/>
              <a:t> de l’ancienne machine</a:t>
            </a:r>
          </a:p>
          <a:p>
            <a:pPr lvl="1"/>
            <a:r>
              <a:rPr lang="fr-FR" dirty="0" smtClean="0"/>
              <a:t>Installation, restore de la base et configuration</a:t>
            </a:r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France Grilles – septembre 2013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9833989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rancegrilles_utilisateurs-copi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EGI-InSPIRE-May2011-V4</Template>
  <TotalTime>3873</TotalTime>
  <Words>163</Words>
  <Application>Microsoft Office PowerPoint</Application>
  <PresentationFormat>Affichage à l'écran (4:3)</PresentationFormat>
  <Paragraphs>34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EGI-InSPIRE 2</vt:lpstr>
      <vt:lpstr>Custom Design</vt:lpstr>
      <vt:lpstr>francegrilles_utilisateurs-copie2</vt:lpstr>
      <vt:lpstr>Conception personnalisée</vt:lpstr>
      <vt:lpstr>France Grilles Actualités du groupe monitoring B.Levy 3 septembre 2013</vt:lpstr>
      <vt:lpstr>Changement d’effectifs</vt:lpstr>
      <vt:lpstr>Actualités</vt:lpstr>
      <vt:lpstr>Update 22 (pour septembre)</vt:lpstr>
    </vt:vector>
  </TitlesOfParts>
  <Company>CNRS IdGC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France Grilles, journées scientifiques 2012</dc:title>
  <dc:creator>Romier</dc:creator>
  <cp:lastModifiedBy>Benjamin LEVY</cp:lastModifiedBy>
  <cp:revision>587</cp:revision>
  <dcterms:created xsi:type="dcterms:W3CDTF">2012-11-19T12:52:08Z</dcterms:created>
  <dcterms:modified xsi:type="dcterms:W3CDTF">2013-08-29T14:09:20Z</dcterms:modified>
</cp:coreProperties>
</file>