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-60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15/10/2013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15/10/2013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octobre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octobre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octobre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octobre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effectLst/>
              </a:rPr>
              <a:t>Roadmap</a:t>
            </a:r>
            <a:r>
              <a:rPr lang="fr-FR" dirty="0" smtClean="0">
                <a:effectLst/>
              </a:rPr>
              <a:t> </a:t>
            </a:r>
            <a:r>
              <a:rPr lang="fr-FR" dirty="0" smtClean="0">
                <a:effectLst/>
              </a:rPr>
              <a:t>opérations - Fin </a:t>
            </a:r>
            <a:r>
              <a:rPr lang="fr-FR" dirty="0" smtClean="0">
                <a:effectLst/>
              </a:rPr>
              <a:t>2013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Revue et avancement</a:t>
            </a:r>
            <a:br>
              <a:rPr lang="fr-FR" dirty="0" smtClean="0">
                <a:effectLst/>
              </a:rPr>
            </a:b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r>
              <a:rPr lang="fr-FR" dirty="0" smtClean="0">
                <a:effectLst/>
              </a:rPr>
              <a:t>Visio opérations France Grilles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octobre </a:t>
            </a:r>
            <a:r>
              <a:rPr lang="fr-FR" dirty="0" smtClean="0">
                <a:effectLst/>
              </a:rPr>
              <a:t>2013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priorités identifiées en juin dernier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Maintien et extension du fond </a:t>
            </a:r>
            <a:r>
              <a:rPr lang="fr-FR" dirty="0"/>
              <a:t>de commerce</a:t>
            </a:r>
          </a:p>
          <a:p>
            <a:pPr lvl="1"/>
            <a:r>
              <a:rPr lang="fr-FR" dirty="0" smtClean="0"/>
              <a:t>Opération </a:t>
            </a:r>
            <a:r>
              <a:rPr lang="fr-FR" dirty="0"/>
              <a:t>des </a:t>
            </a:r>
            <a:r>
              <a:rPr lang="fr-FR" dirty="0" smtClean="0"/>
              <a:t>infrastructures en place</a:t>
            </a:r>
            <a:endParaRPr lang="fr-FR" dirty="0"/>
          </a:p>
          <a:p>
            <a:pPr lvl="1"/>
            <a:r>
              <a:rPr lang="fr-FR" dirty="0"/>
              <a:t>Fédération Nationale de Cloud académique</a:t>
            </a:r>
          </a:p>
          <a:p>
            <a:r>
              <a:rPr lang="fr-FR" dirty="0" smtClean="0"/>
              <a:t>Organisation interne</a:t>
            </a:r>
          </a:p>
          <a:p>
            <a:pPr lvl="1"/>
            <a:r>
              <a:rPr lang="fr-FR" dirty="0"/>
              <a:t>Organisation du support opérationnel</a:t>
            </a:r>
          </a:p>
          <a:p>
            <a:pPr lvl="1"/>
            <a:r>
              <a:rPr lang="fr-FR" dirty="0"/>
              <a:t>Catalogue de services France Grilles </a:t>
            </a:r>
            <a:endParaRPr lang="fr-FR" dirty="0" smtClean="0"/>
          </a:p>
          <a:p>
            <a:pPr lvl="1"/>
            <a:r>
              <a:rPr lang="fr-FR" dirty="0"/>
              <a:t>Rapprochement France Grilles et </a:t>
            </a:r>
            <a:r>
              <a:rPr lang="fr-FR" dirty="0" smtClean="0"/>
              <a:t>LCG-France</a:t>
            </a:r>
          </a:p>
          <a:p>
            <a:pPr lvl="1"/>
            <a:r>
              <a:rPr lang="fr-FR" dirty="0" smtClean="0"/>
              <a:t>Clarification des relations FG/Sites</a:t>
            </a:r>
            <a:endParaRPr lang="fr-FR" dirty="0"/>
          </a:p>
          <a:p>
            <a:pPr lvl="1"/>
            <a:r>
              <a:rPr lang="fr-FR" dirty="0"/>
              <a:t>Anticipation de la fin d’EGI-</a:t>
            </a:r>
            <a:r>
              <a:rPr lang="fr-FR" dirty="0" err="1"/>
              <a:t>InSPIRE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31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Etat d’avancement </a:t>
            </a:r>
            <a:r>
              <a:rPr lang="fr-FR" dirty="0" smtClean="0"/>
              <a:t>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Juillet</a:t>
            </a:r>
          </a:p>
          <a:p>
            <a:pPr lvl="1"/>
            <a:r>
              <a:rPr lang="fr-FR" dirty="0" smtClean="0"/>
              <a:t>Validation de la politique d’accès à FG-DIRAC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atalogue de services v1 (côté opérations)</a:t>
            </a:r>
          </a:p>
          <a:p>
            <a:pPr lvl="1"/>
            <a:r>
              <a:rPr lang="fr-FR" dirty="0" smtClean="0"/>
              <a:t>Proposition de réorganisation du groupe monitoring</a:t>
            </a:r>
          </a:p>
          <a:p>
            <a:r>
              <a:rPr lang="fr-FR" dirty="0" smtClean="0"/>
              <a:t>Septembre</a:t>
            </a:r>
          </a:p>
          <a:p>
            <a:pPr lvl="1"/>
            <a:r>
              <a:rPr lang="fr-FR" dirty="0" smtClean="0"/>
              <a:t>Proposition d’organisation/amélioration du support opérationnel</a:t>
            </a:r>
          </a:p>
          <a:p>
            <a:pPr lvl="1"/>
            <a:r>
              <a:rPr lang="fr-FR" dirty="0" smtClean="0"/>
              <a:t>Base de collaboration pour un service FG-</a:t>
            </a:r>
            <a:r>
              <a:rPr lang="fr-FR" dirty="0" err="1" smtClean="0"/>
              <a:t>iRODS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604448" y="249289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604448" y="299695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604448" y="35010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604448" y="494116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8604448" y="551723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</a:t>
            </a:r>
            <a:r>
              <a:rPr lang="fr-FR" dirty="0" smtClean="0"/>
              <a:t>: Etat d’avancement (2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Septembre (EGI </a:t>
            </a:r>
            <a:r>
              <a:rPr lang="fr-FR" dirty="0" err="1" smtClean="0"/>
              <a:t>Technical</a:t>
            </a:r>
            <a:r>
              <a:rPr lang="fr-FR" dirty="0" smtClean="0"/>
              <a:t> Forum)</a:t>
            </a:r>
          </a:p>
          <a:p>
            <a:pPr lvl="1"/>
            <a:r>
              <a:rPr lang="fr-FR" dirty="0" smtClean="0"/>
              <a:t>Premier cas fonctionnel d’utilisation de la fédération de </a:t>
            </a:r>
            <a:r>
              <a:rPr lang="fr-FR" dirty="0" smtClean="0"/>
              <a:t>Cloud </a:t>
            </a:r>
            <a:r>
              <a:rPr lang="fr-FR" dirty="0" smtClean="0">
                <a:solidFill>
                  <a:srgbClr val="FFC000"/>
                </a:solidFill>
              </a:rPr>
              <a:t>(en cours)</a:t>
            </a:r>
            <a:endParaRPr lang="fr-FR" dirty="0" smtClean="0">
              <a:solidFill>
                <a:srgbClr val="FFC000"/>
              </a:solidFill>
            </a:endParaRPr>
          </a:p>
          <a:p>
            <a:r>
              <a:rPr lang="fr-FR" dirty="0" smtClean="0"/>
              <a:t>Octobre</a:t>
            </a:r>
          </a:p>
          <a:p>
            <a:pPr lvl="1"/>
            <a:r>
              <a:rPr lang="fr-FR" dirty="0" smtClean="0"/>
              <a:t>Validation (</a:t>
            </a:r>
            <a:r>
              <a:rPr lang="fr-FR" dirty="0" err="1" smtClean="0"/>
              <a:t>visio</a:t>
            </a:r>
            <a:r>
              <a:rPr lang="fr-FR" dirty="0" smtClean="0"/>
              <a:t> + CTE) du modèle de support opérationnel, début de mise en </a:t>
            </a:r>
            <a:r>
              <a:rPr lang="fr-FR" dirty="0" smtClean="0"/>
              <a:t>place </a:t>
            </a:r>
            <a:r>
              <a:rPr lang="fr-FR" dirty="0" smtClean="0">
                <a:solidFill>
                  <a:srgbClr val="FFC000"/>
                </a:solidFill>
              </a:rPr>
              <a:t>(novembre)</a:t>
            </a:r>
            <a:endParaRPr lang="fr-FR" dirty="0" smtClean="0">
              <a:solidFill>
                <a:srgbClr val="FFC000"/>
              </a:solidFill>
            </a:endParaRPr>
          </a:p>
          <a:p>
            <a:pPr lvl="1"/>
            <a:r>
              <a:rPr lang="fr-FR" dirty="0" smtClean="0"/>
              <a:t>Plan de rapprochement </a:t>
            </a:r>
            <a:r>
              <a:rPr lang="fr-FR" dirty="0" smtClean="0"/>
              <a:t>FG-LCGFR</a:t>
            </a:r>
            <a:r>
              <a:rPr lang="fr-FR" dirty="0">
                <a:solidFill>
                  <a:srgbClr val="FFC000"/>
                </a:solidFill>
              </a:rPr>
              <a:t> (novembre)</a:t>
            </a:r>
            <a:endParaRPr lang="fr-FR" dirty="0" smtClean="0"/>
          </a:p>
          <a:p>
            <a:pPr lvl="2"/>
            <a:r>
              <a:rPr lang="fr-FR" dirty="0" smtClean="0"/>
              <a:t>Clarification et validation des zones d’efforts joints</a:t>
            </a:r>
          </a:p>
          <a:p>
            <a:pPr lvl="2"/>
            <a:r>
              <a:rPr lang="fr-FR" dirty="0" smtClean="0"/>
              <a:t>Accords sur un plan de travail commun sur ces zones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460432" y="2924944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460432" y="4149080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460432" y="5013176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22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à venir </a:t>
            </a:r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Novembre (journées FG-LCGFR)</a:t>
            </a:r>
          </a:p>
          <a:p>
            <a:pPr lvl="1"/>
            <a:r>
              <a:rPr lang="fr-FR" dirty="0" smtClean="0"/>
              <a:t>Catalogue de services v2 (finalisé)</a:t>
            </a:r>
          </a:p>
          <a:p>
            <a:pPr lvl="1"/>
            <a:r>
              <a:rPr lang="fr-FR" dirty="0" smtClean="0"/>
              <a:t>Modalités de mise en place du plan de travail commun</a:t>
            </a:r>
          </a:p>
          <a:p>
            <a:pPr lvl="1"/>
            <a:r>
              <a:rPr lang="fr-FR" dirty="0" smtClean="0"/>
              <a:t>Cloud : élargissement de la fédération</a:t>
            </a:r>
          </a:p>
          <a:p>
            <a:r>
              <a:rPr lang="fr-FR" dirty="0" smtClean="0"/>
              <a:t>Décembre</a:t>
            </a:r>
          </a:p>
          <a:p>
            <a:pPr lvl="1"/>
            <a:r>
              <a:rPr lang="fr-FR" dirty="0" smtClean="0"/>
              <a:t>Accords ou </a:t>
            </a:r>
            <a:r>
              <a:rPr lang="fr-FR" dirty="0" err="1" smtClean="0"/>
              <a:t>MoUs</a:t>
            </a:r>
            <a:r>
              <a:rPr lang="fr-FR" dirty="0" smtClean="0"/>
              <a:t> finalisés et signés entre FG et quelques sites « pilotes »</a:t>
            </a:r>
          </a:p>
          <a:p>
            <a:pPr lvl="1"/>
            <a:r>
              <a:rPr lang="fr-FR" dirty="0" smtClean="0"/>
              <a:t>Scénarios d’évolution post EGI-</a:t>
            </a:r>
            <a:r>
              <a:rPr lang="fr-FR" dirty="0" err="1" smtClean="0"/>
              <a:t>InSPIRE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998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Prévisions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Infrastructures</a:t>
            </a:r>
          </a:p>
          <a:p>
            <a:pPr lvl="1"/>
            <a:r>
              <a:rPr lang="fr-FR" dirty="0"/>
              <a:t>Opérations grille </a:t>
            </a:r>
            <a:r>
              <a:rPr lang="fr-FR" dirty="0" smtClean="0"/>
              <a:t>: </a:t>
            </a:r>
            <a:r>
              <a:rPr lang="fr-FR" i="1" dirty="0" smtClean="0"/>
              <a:t>Business as </a:t>
            </a:r>
            <a:r>
              <a:rPr lang="fr-FR" i="1" dirty="0" err="1" smtClean="0"/>
              <a:t>usual</a:t>
            </a:r>
            <a:endParaRPr lang="fr-FR" dirty="0" smtClean="0"/>
          </a:p>
          <a:p>
            <a:pPr lvl="1"/>
            <a:r>
              <a:rPr lang="fr-FR" dirty="0" smtClean="0"/>
              <a:t>Cloud académique fédéré : en </a:t>
            </a:r>
            <a:r>
              <a:rPr lang="fr-FR" dirty="0" err="1" smtClean="0"/>
              <a:t>prod</a:t>
            </a:r>
            <a:r>
              <a:rPr lang="fr-FR" dirty="0" smtClean="0"/>
              <a:t> et utilisé </a:t>
            </a:r>
          </a:p>
          <a:p>
            <a:pPr lvl="1"/>
            <a:r>
              <a:rPr lang="fr-FR" dirty="0"/>
              <a:t>FG-</a:t>
            </a:r>
            <a:r>
              <a:rPr lang="fr-FR" dirty="0" err="1"/>
              <a:t>iRODS</a:t>
            </a:r>
            <a:r>
              <a:rPr lang="fr-FR" dirty="0"/>
              <a:t> : test -&gt; pré-</a:t>
            </a:r>
            <a:r>
              <a:rPr lang="fr-FR" dirty="0" err="1"/>
              <a:t>prod</a:t>
            </a:r>
            <a:r>
              <a:rPr lang="fr-FR" dirty="0"/>
              <a:t> -&gt; </a:t>
            </a:r>
            <a:r>
              <a:rPr lang="fr-FR" dirty="0" smtClean="0"/>
              <a:t>production</a:t>
            </a:r>
          </a:p>
          <a:p>
            <a:r>
              <a:rPr lang="fr-FR" dirty="0" smtClean="0"/>
              <a:t>Mise en place du support opérationnel</a:t>
            </a:r>
          </a:p>
          <a:p>
            <a:r>
              <a:rPr lang="fr-FR" dirty="0" smtClean="0"/>
              <a:t>Transitions à organiser</a:t>
            </a:r>
          </a:p>
          <a:p>
            <a:pPr lvl="1"/>
            <a:r>
              <a:rPr lang="fr-FR" dirty="0"/>
              <a:t>Renouvellement du GIS France Grilles</a:t>
            </a:r>
          </a:p>
          <a:p>
            <a:pPr lvl="1"/>
            <a:r>
              <a:rPr lang="fr-FR" dirty="0" smtClean="0"/>
              <a:t>Fin EGI-</a:t>
            </a:r>
            <a:r>
              <a:rPr lang="fr-FR" dirty="0" err="1" smtClean="0"/>
              <a:t>InSPIRE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octobre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4609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3842</TotalTime>
  <Words>286</Words>
  <Application>Microsoft Office PowerPoint</Application>
  <PresentationFormat>Affichage à l'écran (4:3)</PresentationFormat>
  <Paragraphs>56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EGI-InSPIRE 2</vt:lpstr>
      <vt:lpstr>Custom Design</vt:lpstr>
      <vt:lpstr>francegrilles_utilisateurs-copie2</vt:lpstr>
      <vt:lpstr>Conception personnalisée</vt:lpstr>
      <vt:lpstr>Roadmap opérations - Fin 2013 Revue et avancement  Visio opérations France Grilles octobre 2013</vt:lpstr>
      <vt:lpstr>Rappel des priorités identifiées en juin dernier</vt:lpstr>
      <vt:lpstr>Roadmap : Etat d’avancement (1)</vt:lpstr>
      <vt:lpstr>Roadmap : Etat d’avancement (2)</vt:lpstr>
      <vt:lpstr>Roadmap : à venir (3)</vt:lpstr>
      <vt:lpstr>Prévisions 2014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574</cp:revision>
  <dcterms:created xsi:type="dcterms:W3CDTF">2012-11-19T12:52:08Z</dcterms:created>
  <dcterms:modified xsi:type="dcterms:W3CDTF">2013-10-15T08:42:48Z</dcterms:modified>
</cp:coreProperties>
</file>