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FE605-5E28-4032-8FE2-03D0F59DC27B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07147-9750-4E0B-B78A-6ED572B20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22/07/2013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Naomi van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Kolk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shower radius</a:t>
            </a:r>
            <a:br>
              <a:rPr lang="en-US" dirty="0" smtClean="0"/>
            </a:br>
            <a:r>
              <a:rPr lang="en-US" dirty="0" smtClean="0"/>
              <a:t>@6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5" name="Content Placeholder 4" descr="ShowerRadius_Interacting_6GeV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95280"/>
            <a:ext cx="4038600" cy="3535802"/>
          </a:xfrm>
        </p:spPr>
      </p:pic>
      <p:pic>
        <p:nvPicPr>
          <p:cNvPr id="6" name="Content Placeholder 5" descr="ShowerRadius_Interacting_6GeV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95280"/>
            <a:ext cx="4038600" cy="353580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shower radius</a:t>
            </a:r>
            <a:br>
              <a:rPr lang="en-US" dirty="0" smtClean="0"/>
            </a:br>
            <a:r>
              <a:rPr lang="en-US" dirty="0" smtClean="0"/>
              <a:t>@8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5" name="Content Placeholder 4" descr="ShowerRadius_Interacting_8GeV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95280"/>
            <a:ext cx="4038600" cy="3535802"/>
          </a:xfrm>
        </p:spPr>
      </p:pic>
      <p:pic>
        <p:nvPicPr>
          <p:cNvPr id="6" name="Content Placeholder 5" descr="ShowerRadius_Interacting_8GeV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95280"/>
            <a:ext cx="4038600" cy="353580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shower radius</a:t>
            </a:r>
            <a:br>
              <a:rPr lang="en-US" dirty="0" smtClean="0"/>
            </a:br>
            <a:r>
              <a:rPr lang="en-US" dirty="0" smtClean="0"/>
              <a:t>@10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5" name="Content Placeholder 4" descr="ShowerRadius_Interacting_10GeV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95280"/>
            <a:ext cx="4038600" cy="3535802"/>
          </a:xfrm>
        </p:spPr>
      </p:pic>
      <p:pic>
        <p:nvPicPr>
          <p:cNvPr id="6" name="Content Placeholder 5" descr="ShowerRadius_Interacting_10GeV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95280"/>
            <a:ext cx="4038600" cy="353580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fraction</a:t>
            </a:r>
            <a:endParaRPr lang="en-US" dirty="0"/>
          </a:p>
        </p:txBody>
      </p:sp>
      <p:pic>
        <p:nvPicPr>
          <p:cNvPr id="4" name="Content Placeholder 3" descr="InteractionFractio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268760"/>
            <a:ext cx="5692140" cy="498348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sources:</a:t>
            </a:r>
          </a:p>
          <a:p>
            <a:pPr lvl="1"/>
            <a:r>
              <a:rPr lang="en-US" dirty="0" smtClean="0"/>
              <a:t>Electron contamination</a:t>
            </a:r>
          </a:p>
          <a:p>
            <a:pPr lvl="1"/>
            <a:r>
              <a:rPr lang="en-US" dirty="0" err="1" smtClean="0"/>
              <a:t>Muon</a:t>
            </a:r>
            <a:r>
              <a:rPr lang="en-US" dirty="0" smtClean="0"/>
              <a:t> contamination</a:t>
            </a:r>
          </a:p>
          <a:p>
            <a:pPr lvl="1"/>
            <a:r>
              <a:rPr lang="en-US" dirty="0" smtClean="0"/>
              <a:t>Multi-particle events</a:t>
            </a:r>
          </a:p>
          <a:p>
            <a:pPr lvl="1"/>
            <a:r>
              <a:rPr lang="en-US" dirty="0" smtClean="0"/>
              <a:t>Cut variables </a:t>
            </a:r>
            <a:br>
              <a:rPr lang="en-US" dirty="0" smtClean="0"/>
            </a:br>
            <a:r>
              <a:rPr lang="en-US" dirty="0" smtClean="0"/>
              <a:t>(dominant at low energy)</a:t>
            </a:r>
          </a:p>
          <a:p>
            <a:pPr lvl="1"/>
            <a:r>
              <a:rPr lang="en-US" dirty="0" smtClean="0"/>
              <a:t>Contamination with non-interacting events (dominant at high energy)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Longitudinal energy profile</a:t>
            </a:r>
            <a:br>
              <a:rPr lang="en-US" dirty="0" smtClean="0"/>
            </a:br>
            <a:r>
              <a:rPr lang="en-US" dirty="0" smtClean="0"/>
              <a:t>@2GeV</a:t>
            </a:r>
            <a:endParaRPr lang="en-US" dirty="0"/>
          </a:p>
        </p:txBody>
      </p:sp>
      <p:pic>
        <p:nvPicPr>
          <p:cNvPr id="6" name="Content Placeholder 5" descr="LongitudinalProfile_Interacting_2GeV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95280"/>
            <a:ext cx="4038600" cy="3535802"/>
          </a:xfrm>
        </p:spPr>
      </p:pic>
      <p:pic>
        <p:nvPicPr>
          <p:cNvPr id="7" name="Content Placeholder 6" descr="LongitudinalProfile_Interacting_2GeV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95280"/>
            <a:ext cx="4038600" cy="353580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Longitudinal energy profile </a:t>
            </a:r>
            <a:br>
              <a:rPr lang="en-US" dirty="0" smtClean="0"/>
            </a:br>
            <a:r>
              <a:rPr lang="en-US" dirty="0" smtClean="0"/>
              <a:t>@4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5" name="Content Placeholder 4" descr="LongitudinalProfile_Interacting_4GeV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95280"/>
            <a:ext cx="4038600" cy="3535802"/>
          </a:xfrm>
        </p:spPr>
      </p:pic>
      <p:pic>
        <p:nvPicPr>
          <p:cNvPr id="6" name="Content Placeholder 5" descr="LongitudinalProfile_Interacting_4GeV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95280"/>
            <a:ext cx="4038600" cy="353580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Longitudinal energy profile</a:t>
            </a:r>
            <a:br>
              <a:rPr lang="en-US" dirty="0" smtClean="0"/>
            </a:br>
            <a:r>
              <a:rPr lang="en-US" dirty="0" smtClean="0"/>
              <a:t>@6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5" name="Content Placeholder 4" descr="LongitudinalProfile_Interacting_6GeV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95280"/>
            <a:ext cx="4038600" cy="3535802"/>
          </a:xfrm>
        </p:spPr>
      </p:pic>
      <p:pic>
        <p:nvPicPr>
          <p:cNvPr id="6" name="Content Placeholder 5" descr="LongitudinalProfile_Interacting_6GeV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95280"/>
            <a:ext cx="4038600" cy="35358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Longitudinal energy profile</a:t>
            </a:r>
            <a:br>
              <a:rPr lang="en-US" dirty="0" smtClean="0"/>
            </a:br>
            <a:r>
              <a:rPr lang="en-US" dirty="0" smtClean="0"/>
              <a:t>@8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5" name="Content Placeholder 4" descr="LongitudinalProfile_Interacting_8GeV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95280"/>
            <a:ext cx="4038600" cy="3535802"/>
          </a:xfrm>
        </p:spPr>
      </p:pic>
      <p:pic>
        <p:nvPicPr>
          <p:cNvPr id="6" name="Content Placeholder 5" descr="LongitudinalProfile_Interacting_8GeV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95280"/>
            <a:ext cx="4038600" cy="353580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Longitudinal energy profile</a:t>
            </a:r>
            <a:br>
              <a:rPr lang="en-US" dirty="0" smtClean="0"/>
            </a:br>
            <a:r>
              <a:rPr lang="en-US" dirty="0" smtClean="0"/>
              <a:t>@10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5" name="Content Placeholder 4" descr="LongitudinalProfile_Interacting_10GeV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95280"/>
            <a:ext cx="4038600" cy="3535802"/>
          </a:xfrm>
        </p:spPr>
      </p:pic>
      <p:pic>
        <p:nvPicPr>
          <p:cNvPr id="6" name="Content Placeholder 5" descr="LongitudinalProfile_Interacting_10GeV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95280"/>
            <a:ext cx="4038600" cy="353580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shower radius</a:t>
            </a:r>
            <a:br>
              <a:rPr lang="en-US" dirty="0" smtClean="0"/>
            </a:br>
            <a:r>
              <a:rPr lang="en-US" dirty="0" smtClean="0"/>
              <a:t>@2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6" name="Content Placeholder 5" descr="ShowerRadius_Interacting_2GeV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95280"/>
            <a:ext cx="4038600" cy="3535802"/>
          </a:xfrm>
        </p:spPr>
      </p:pic>
      <p:pic>
        <p:nvPicPr>
          <p:cNvPr id="7" name="Content Placeholder 6" descr="ShowerRadius_Interacting_2GeV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95280"/>
            <a:ext cx="4038600" cy="353580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shower radius</a:t>
            </a:r>
            <a:br>
              <a:rPr lang="en-US" dirty="0" smtClean="0"/>
            </a:br>
            <a:r>
              <a:rPr lang="en-US" dirty="0" smtClean="0"/>
              <a:t>@4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7" name="Content Placeholder 6" descr="ShowerRadius_Interacting_4GeV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95280"/>
            <a:ext cx="4038600" cy="3535802"/>
          </a:xfrm>
        </p:spPr>
      </p:pic>
      <p:pic>
        <p:nvPicPr>
          <p:cNvPr id="8" name="Content Placeholder 7" descr="ShowerRadius_Interacting_4GeVa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95280"/>
            <a:ext cx="4038600" cy="353580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51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Update 22/07/2013</vt:lpstr>
      <vt:lpstr>Systematic errors</vt:lpstr>
      <vt:lpstr>Longitudinal energy profile @2GeV</vt:lpstr>
      <vt:lpstr>Longitudinal energy profile  @4 GeV</vt:lpstr>
      <vt:lpstr>Longitudinal energy profile @6 GeV</vt:lpstr>
      <vt:lpstr>Longitudinal energy profile @8 GeV</vt:lpstr>
      <vt:lpstr>Longitudinal energy profile @10 GeV</vt:lpstr>
      <vt:lpstr>Mean shower radius @2 GeV</vt:lpstr>
      <vt:lpstr>Mean shower radius @4 GeV</vt:lpstr>
      <vt:lpstr>Mean shower radius @6 GeV</vt:lpstr>
      <vt:lpstr>Mean shower radius @8 GeV</vt:lpstr>
      <vt:lpstr>Mean shower radius @10 GeV</vt:lpstr>
      <vt:lpstr>Interaction fraction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22/07/2013</dc:title>
  <dc:creator>nkolk</dc:creator>
  <cp:lastModifiedBy>nkolk</cp:lastModifiedBy>
  <cp:revision>12</cp:revision>
  <dcterms:created xsi:type="dcterms:W3CDTF">2013-07-21T09:23:47Z</dcterms:created>
  <dcterms:modified xsi:type="dcterms:W3CDTF">2013-07-22T06:56:42Z</dcterms:modified>
</cp:coreProperties>
</file>