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Default Extension="png" ContentType="image/png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96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0A612-80DC-D54A-831A-302B7A6111CC}" type="datetimeFigureOut">
              <a:rPr lang="fr-FR" smtClean="0"/>
              <a:pPr/>
              <a:t>12/07/13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BA533-6A5D-FD43-87CF-D55955EED78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hyperlink" Target="https://e-groups.cern.ch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ernforge.cern.ch/cernforge/" TargetMode="External"/><Relationship Id="rId3" Type="http://schemas.openxmlformats.org/officeDocument/2006/relationships/image" Target="../media/image1.png"/><Relationship Id="rId5" Type="http://schemas.openxmlformats.org/officeDocument/2006/relationships/hyperlink" Target="https://espace.cern.ch/e-groups-help/Users%20Guide/Overview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ms-sw.github.io/cmssw/usercode-faq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cern.ch/web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GIT </a:t>
            </a:r>
            <a:br>
              <a:rPr lang="fr-FR" dirty="0" smtClean="0"/>
            </a:br>
            <a:r>
              <a:rPr lang="fr-FR" sz="2400" dirty="0" smtClean="0"/>
              <a:t>("personne </a:t>
            </a:r>
            <a:r>
              <a:rPr lang="fr-FR" sz="2400" dirty="0"/>
              <a:t>pourrie" en argot </a:t>
            </a:r>
            <a:r>
              <a:rPr lang="fr-FR" sz="2400" dirty="0" smtClean="0"/>
              <a:t>britannique)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1117"/>
            <a:ext cx="8229600" cy="4525963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End of CVS </a:t>
            </a:r>
            <a:r>
              <a:rPr lang="fr-FR" dirty="0" err="1" smtClean="0">
                <a:solidFill>
                  <a:srgbClr val="FF0000"/>
                </a:solidFill>
              </a:rPr>
              <a:t>at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Cern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CMSSW code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hosted</a:t>
            </a:r>
            <a:r>
              <a:rPr lang="fr-FR" dirty="0" smtClean="0"/>
              <a:t> on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github.com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err="1" smtClean="0">
                <a:solidFill>
                  <a:srgbClr val="008000"/>
                </a:solidFill>
              </a:rPr>
              <a:t>Users</a:t>
            </a:r>
            <a:r>
              <a:rPr lang="fr-FR" dirty="0" smtClean="0">
                <a:solidFill>
                  <a:srgbClr val="008000"/>
                </a:solidFill>
              </a:rPr>
              <a:t> free to </a:t>
            </a:r>
            <a:r>
              <a:rPr lang="fr-FR" dirty="0" err="1" smtClean="0">
                <a:solidFill>
                  <a:srgbClr val="008000"/>
                </a:solidFill>
              </a:rPr>
              <a:t>choose</a:t>
            </a:r>
            <a:r>
              <a:rPr lang="fr-FR" dirty="0" smtClean="0">
                <a:solidFill>
                  <a:srgbClr val="008000"/>
                </a:solidFill>
              </a:rPr>
              <a:t> GIT/</a:t>
            </a:r>
            <a:r>
              <a:rPr lang="fr-FR" dirty="0" err="1" smtClean="0">
                <a:solidFill>
                  <a:srgbClr val="008000"/>
                </a:solidFill>
              </a:rPr>
              <a:t>svn</a:t>
            </a:r>
            <a:r>
              <a:rPr lang="fr-FR" dirty="0" smtClean="0">
                <a:solidFill>
                  <a:srgbClr val="008000"/>
                </a:solidFill>
              </a:rPr>
              <a:t> and the </a:t>
            </a:r>
            <a:r>
              <a:rPr lang="fr-FR" dirty="0" err="1" smtClean="0">
                <a:solidFill>
                  <a:srgbClr val="008000"/>
                </a:solidFill>
              </a:rPr>
              <a:t>hosting</a:t>
            </a:r>
            <a:r>
              <a:rPr lang="fr-FR" dirty="0" smtClean="0">
                <a:solidFill>
                  <a:srgbClr val="008000"/>
                </a:solidFill>
              </a:rPr>
              <a:t> </a:t>
            </a:r>
            <a:r>
              <a:rPr lang="fr-FR" dirty="0" smtClean="0">
                <a:solidFill>
                  <a:srgbClr val="008000"/>
                </a:solidFill>
              </a:rPr>
              <a:t>site for </a:t>
            </a:r>
            <a:r>
              <a:rPr lang="fr-FR" dirty="0" err="1" smtClean="0">
                <a:solidFill>
                  <a:srgbClr val="008000"/>
                </a:solidFill>
              </a:rPr>
              <a:t>their</a:t>
            </a:r>
            <a:r>
              <a:rPr lang="fr-FR" dirty="0" smtClean="0">
                <a:solidFill>
                  <a:srgbClr val="008000"/>
                </a:solidFill>
              </a:rPr>
              <a:t> code</a:t>
            </a:r>
          </a:p>
          <a:p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choice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0000FF"/>
                </a:solidFill>
              </a:rPr>
              <a:t>host </a:t>
            </a:r>
            <a:r>
              <a:rPr lang="fr-FR" dirty="0" err="1" smtClean="0">
                <a:solidFill>
                  <a:srgbClr val="0000FF"/>
                </a:solidFill>
              </a:rPr>
              <a:t>my</a:t>
            </a:r>
            <a:r>
              <a:rPr lang="fr-FR" dirty="0" smtClean="0">
                <a:solidFill>
                  <a:srgbClr val="0000FF"/>
                </a:solidFill>
              </a:rPr>
              <a:t> code </a:t>
            </a:r>
            <a:r>
              <a:rPr lang="fr-FR" dirty="0" err="1" smtClean="0">
                <a:solidFill>
                  <a:srgbClr val="0000FF"/>
                </a:solidFill>
              </a:rPr>
              <a:t>at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Cern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with</a:t>
            </a:r>
            <a:r>
              <a:rPr lang="fr-FR" dirty="0" smtClean="0">
                <a:solidFill>
                  <a:srgbClr val="0000FF"/>
                </a:solidFill>
              </a:rPr>
              <a:t> GIT</a:t>
            </a:r>
          </a:p>
          <a:p>
            <a:pPr lvl="1"/>
            <a:r>
              <a:rPr lang="fr-FR" dirty="0" err="1" smtClean="0"/>
              <a:t>personnal</a:t>
            </a:r>
            <a:r>
              <a:rPr lang="fr-FR" dirty="0" smtClean="0"/>
              <a:t> </a:t>
            </a:r>
            <a:r>
              <a:rPr lang="fr-FR" dirty="0" err="1" smtClean="0"/>
              <a:t>preference</a:t>
            </a:r>
            <a:r>
              <a:rPr lang="fr-FR" dirty="0" smtClean="0"/>
              <a:t> to use a server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lab</a:t>
            </a:r>
            <a:endParaRPr lang="fr-FR" dirty="0" smtClean="0"/>
          </a:p>
          <a:p>
            <a:pPr lvl="1"/>
            <a:r>
              <a:rPr lang="fr-FR" dirty="0" err="1" smtClean="0"/>
              <a:t>possibility</a:t>
            </a:r>
            <a:r>
              <a:rPr lang="fr-FR" dirty="0" smtClean="0"/>
              <a:t> to have a </a:t>
            </a:r>
            <a:r>
              <a:rPr lang="fr-FR" dirty="0" err="1" smtClean="0"/>
              <a:t>restricted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err="1" smtClean="0"/>
              <a:t>Create</a:t>
            </a:r>
            <a:r>
              <a:rPr lang="fr-FR" dirty="0" smtClean="0"/>
              <a:t> a GIT </a:t>
            </a:r>
            <a:r>
              <a:rPr lang="fr-FR" dirty="0" err="1" smtClean="0"/>
              <a:t>repository</a:t>
            </a:r>
            <a:r>
              <a:rPr lang="fr-FR" dirty="0" smtClean="0"/>
              <a:t> @ </a:t>
            </a:r>
            <a:r>
              <a:rPr lang="fr-FR" dirty="0" err="1" smtClean="0"/>
              <a:t>Cern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89512"/>
            <a:ext cx="8229600" cy="504340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go to </a:t>
            </a:r>
            <a:r>
              <a:rPr lang="fr-FR" dirty="0" smtClean="0">
                <a:hlinkClick r:id="rId2"/>
              </a:rPr>
              <a:t>https://cernforge.cern.ch/cernforge/</a:t>
            </a:r>
            <a:r>
              <a:rPr lang="fr-FR" dirty="0" smtClean="0"/>
              <a:t> to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request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repository</a:t>
            </a: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dirty="0" smtClean="0"/>
              <a:t>info </a:t>
            </a:r>
            <a:r>
              <a:rPr lang="fr-FR" dirty="0" err="1" smtClean="0"/>
              <a:t>needed</a:t>
            </a:r>
            <a:r>
              <a:rPr lang="fr-FR" dirty="0" smtClean="0"/>
              <a:t> :</a:t>
            </a:r>
          </a:p>
          <a:p>
            <a:pPr lvl="1"/>
            <a:r>
              <a:rPr lang="fr-FR" dirty="0" err="1" smtClean="0">
                <a:solidFill>
                  <a:srgbClr val="0000FF"/>
                </a:solidFill>
              </a:rPr>
              <a:t>repository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name</a:t>
            </a:r>
            <a:endParaRPr lang="fr-FR" dirty="0" smtClean="0">
              <a:solidFill>
                <a:srgbClr val="0000FF"/>
              </a:solidFill>
            </a:endParaRPr>
          </a:p>
          <a:p>
            <a:pPr lvl="1"/>
            <a:r>
              <a:rPr lang="fr-FR" dirty="0" err="1" smtClean="0">
                <a:solidFill>
                  <a:srgbClr val="0000FF"/>
                </a:solidFill>
              </a:rPr>
              <a:t>egroup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name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sz="2162" dirty="0" smtClean="0"/>
              <a:t>(</a:t>
            </a:r>
            <a:r>
              <a:rPr lang="fr-FR" sz="2162" dirty="0" err="1" smtClean="0"/>
              <a:t>can</a:t>
            </a:r>
            <a:r>
              <a:rPr lang="fr-FR" sz="2162" dirty="0" smtClean="0"/>
              <a:t> </a:t>
            </a:r>
            <a:r>
              <a:rPr lang="fr-FR" sz="2162" dirty="0" err="1" smtClean="0"/>
              <a:t>be</a:t>
            </a:r>
            <a:r>
              <a:rPr lang="fr-FR" sz="2162" dirty="0" smtClean="0"/>
              <a:t> </a:t>
            </a:r>
            <a:r>
              <a:rPr lang="fr-FR" sz="2162" dirty="0" err="1" smtClean="0"/>
              <a:t>changed</a:t>
            </a:r>
            <a:r>
              <a:rPr lang="fr-FR" sz="2162" dirty="0" smtClean="0"/>
              <a:t> </a:t>
            </a:r>
            <a:r>
              <a:rPr lang="fr-FR" sz="2162" dirty="0" err="1" smtClean="0"/>
              <a:t>later</a:t>
            </a:r>
            <a:r>
              <a:rPr lang="fr-FR" sz="2162" dirty="0" smtClean="0"/>
              <a:t>, </a:t>
            </a:r>
          </a:p>
          <a:p>
            <a:pPr lvl="1">
              <a:buNone/>
            </a:pPr>
            <a:r>
              <a:rPr lang="fr-FR" sz="2162" dirty="0" smtClean="0"/>
              <a:t>                                        but I </a:t>
            </a:r>
            <a:r>
              <a:rPr lang="fr-FR" sz="2162" dirty="0" err="1" smtClean="0"/>
              <a:t>don’t</a:t>
            </a:r>
            <a:r>
              <a:rPr lang="fr-FR" sz="2162" dirty="0" smtClean="0"/>
              <a:t> know how)</a:t>
            </a:r>
          </a:p>
          <a:p>
            <a:pPr lvl="1"/>
            <a:r>
              <a:rPr lang="fr-FR" dirty="0" smtClean="0">
                <a:solidFill>
                  <a:srgbClr val="0000FF"/>
                </a:solidFill>
              </a:rPr>
              <a:t>initial quota </a:t>
            </a:r>
            <a:r>
              <a:rPr lang="fr-FR" sz="2162" dirty="0" smtClean="0"/>
              <a:t>(default </a:t>
            </a:r>
            <a:r>
              <a:rPr lang="fr-FR" sz="2162" dirty="0" err="1" smtClean="0"/>
              <a:t>is</a:t>
            </a:r>
            <a:r>
              <a:rPr lang="fr-FR" sz="2162" dirty="0" smtClean="0"/>
              <a:t> 5MB, max 500MB)</a:t>
            </a:r>
          </a:p>
          <a:p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egroup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usually</a:t>
            </a:r>
            <a:r>
              <a:rPr lang="fr-FR" dirty="0" smtClean="0"/>
              <a:t> for mailing </a:t>
            </a:r>
            <a:r>
              <a:rPr lang="fr-FR" dirty="0" err="1" smtClean="0"/>
              <a:t>lists</a:t>
            </a:r>
            <a:endParaRPr lang="fr-FR" dirty="0" smtClean="0"/>
          </a:p>
          <a:p>
            <a:pPr lvl="1"/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here</a:t>
            </a:r>
            <a:r>
              <a:rPr lang="fr-FR" dirty="0" smtClean="0"/>
              <a:t> to </a:t>
            </a:r>
            <a:r>
              <a:rPr lang="fr-FR" dirty="0" err="1" smtClean="0">
                <a:solidFill>
                  <a:srgbClr val="0000FF"/>
                </a:solidFill>
              </a:rPr>
              <a:t>restrict</a:t>
            </a:r>
            <a:r>
              <a:rPr lang="fr-FR" dirty="0" smtClean="0">
                <a:solidFill>
                  <a:srgbClr val="0000FF"/>
                </a:solidFill>
              </a:rPr>
              <a:t> usage of </a:t>
            </a:r>
            <a:r>
              <a:rPr lang="fr-FR" dirty="0" err="1" smtClean="0">
                <a:solidFill>
                  <a:srgbClr val="0000FF"/>
                </a:solidFill>
              </a:rPr>
              <a:t>repositery</a:t>
            </a:r>
            <a:endParaRPr lang="fr-FR" dirty="0" smtClean="0">
              <a:solidFill>
                <a:srgbClr val="0000FF"/>
              </a:solidFill>
            </a:endParaRPr>
          </a:p>
          <a:p>
            <a:pPr lvl="1"/>
            <a:r>
              <a:rPr lang="fr-FR" dirty="0" smtClean="0"/>
              <a:t>best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probably</a:t>
            </a:r>
            <a:r>
              <a:rPr lang="fr-FR" dirty="0" smtClean="0"/>
              <a:t> to </a:t>
            </a:r>
            <a:r>
              <a:rPr lang="fr-FR" dirty="0" err="1" smtClean="0">
                <a:solidFill>
                  <a:srgbClr val="008000"/>
                </a:solidFill>
              </a:rPr>
              <a:t>create</a:t>
            </a:r>
            <a:r>
              <a:rPr lang="fr-FR" dirty="0" smtClean="0">
                <a:solidFill>
                  <a:srgbClr val="008000"/>
                </a:solidFill>
              </a:rPr>
              <a:t> a new one </a:t>
            </a:r>
            <a:r>
              <a:rPr lang="fr-FR" dirty="0" smtClean="0"/>
              <a:t>and </a:t>
            </a:r>
            <a:r>
              <a:rPr lang="fr-FR" dirty="0" err="1" smtClean="0"/>
              <a:t>add</a:t>
            </a:r>
            <a:r>
              <a:rPr lang="fr-FR" dirty="0" smtClean="0"/>
              <a:t> the </a:t>
            </a:r>
            <a:r>
              <a:rPr lang="fr-FR" dirty="0" err="1" smtClean="0"/>
              <a:t>other</a:t>
            </a:r>
            <a:r>
              <a:rPr lang="fr-FR" dirty="0" smtClean="0"/>
              <a:t> code </a:t>
            </a:r>
            <a:r>
              <a:rPr lang="fr-FR" dirty="0" err="1" smtClean="0"/>
              <a:t>users</a:t>
            </a:r>
            <a:r>
              <a:rPr lang="fr-FR" dirty="0" smtClean="0"/>
              <a:t> to </a:t>
            </a:r>
            <a:r>
              <a:rPr lang="fr-FR" dirty="0" err="1" smtClean="0"/>
              <a:t>it</a:t>
            </a:r>
            <a:r>
              <a:rPr lang="fr-FR" dirty="0" smtClean="0"/>
              <a:t>. </a:t>
            </a:r>
            <a:r>
              <a:rPr lang="fr-FR" sz="2162" dirty="0" smtClean="0"/>
              <a:t>(do </a:t>
            </a:r>
            <a:r>
              <a:rPr lang="fr-FR" sz="2162" dirty="0" err="1" smtClean="0"/>
              <a:t>this</a:t>
            </a:r>
            <a:r>
              <a:rPr lang="fr-FR" sz="2162" dirty="0" smtClean="0"/>
              <a:t> </a:t>
            </a:r>
            <a:r>
              <a:rPr lang="fr-FR" sz="2162" dirty="0" err="1" smtClean="0"/>
              <a:t>step</a:t>
            </a:r>
            <a:r>
              <a:rPr lang="fr-FR" sz="2162" dirty="0" smtClean="0"/>
              <a:t> </a:t>
            </a:r>
            <a:r>
              <a:rPr lang="fr-FR" sz="2162" dirty="0" err="1" smtClean="0"/>
              <a:t>before</a:t>
            </a:r>
            <a:r>
              <a:rPr lang="fr-FR" sz="2162" dirty="0" smtClean="0"/>
              <a:t> </a:t>
            </a:r>
            <a:r>
              <a:rPr lang="fr-FR" sz="2162" dirty="0" err="1" smtClean="0"/>
              <a:t>asking</a:t>
            </a:r>
            <a:r>
              <a:rPr lang="fr-FR" sz="2162" dirty="0" smtClean="0"/>
              <a:t> for the </a:t>
            </a:r>
            <a:r>
              <a:rPr lang="fr-FR" sz="2162" dirty="0" err="1" smtClean="0"/>
              <a:t>rep</a:t>
            </a:r>
            <a:r>
              <a:rPr lang="fr-FR" sz="2162" dirty="0" smtClean="0"/>
              <a:t>.)</a:t>
            </a:r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5" name="Image 4" descr="Image 1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395" y="2181968"/>
            <a:ext cx="3004911" cy="22134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280893" y="6077843"/>
            <a:ext cx="6699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4"/>
              </a:rPr>
              <a:t>https://e-groups.cern.ch</a:t>
            </a:r>
            <a:endParaRPr lang="fr-FR" dirty="0" smtClean="0"/>
          </a:p>
          <a:p>
            <a:r>
              <a:rPr lang="fr-FR" dirty="0" smtClean="0">
                <a:hlinkClick r:id="rId5"/>
              </a:rPr>
              <a:t>https://espace.cern.ch/e-groups-help/Users%20Guide/Overview.aspx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CVS2GIT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2596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fr-FR" sz="2800" dirty="0" err="1" smtClean="0"/>
              <a:t>Recipe</a:t>
            </a:r>
            <a:r>
              <a:rPr lang="fr-FR" sz="2800" dirty="0" smtClean="0"/>
              <a:t> to move </a:t>
            </a:r>
            <a:r>
              <a:rPr lang="fr-FR" sz="2800" dirty="0" err="1" smtClean="0"/>
              <a:t>your</a:t>
            </a:r>
            <a:r>
              <a:rPr lang="fr-FR" sz="2800" dirty="0" smtClean="0"/>
              <a:t> code </a:t>
            </a:r>
            <a:r>
              <a:rPr lang="fr-FR" sz="2800" dirty="0" err="1" smtClean="0"/>
              <a:t>from</a:t>
            </a:r>
            <a:r>
              <a:rPr lang="fr-FR" sz="2800" dirty="0" smtClean="0"/>
              <a:t> CVS to GIT </a:t>
            </a:r>
            <a:r>
              <a:rPr lang="fr-FR" sz="2800" dirty="0" err="1" smtClean="0"/>
              <a:t>with</a:t>
            </a:r>
            <a:r>
              <a:rPr lang="fr-FR" sz="2800" dirty="0" smtClean="0"/>
              <a:t> all </a:t>
            </a:r>
            <a:r>
              <a:rPr lang="fr-FR" sz="2800" dirty="0" err="1" smtClean="0"/>
              <a:t>its</a:t>
            </a:r>
            <a:r>
              <a:rPr lang="fr-FR" sz="2800" dirty="0" smtClean="0"/>
              <a:t> </a:t>
            </a:r>
            <a:r>
              <a:rPr lang="fr-FR" sz="2800" dirty="0" err="1" smtClean="0"/>
              <a:t>history</a:t>
            </a:r>
            <a:r>
              <a:rPr lang="fr-FR" sz="2800" dirty="0" smtClean="0"/>
              <a:t> </a:t>
            </a:r>
            <a:r>
              <a:rPr lang="fr-FR" sz="2800" dirty="0" smtClean="0">
                <a:hlinkClick r:id="rId2"/>
              </a:rPr>
              <a:t>http://cms-sw.github.io/cmssw/usercode-faq.html</a:t>
            </a:r>
            <a:r>
              <a:rPr lang="fr-FR" sz="2800" dirty="0" smtClean="0"/>
              <a:t> </a:t>
            </a:r>
          </a:p>
          <a:p>
            <a:r>
              <a:rPr lang="fr-FR" sz="2800" dirty="0" smtClean="0">
                <a:solidFill>
                  <a:srgbClr val="008000"/>
                </a:solidFill>
              </a:rPr>
              <a:t>First part </a:t>
            </a:r>
            <a:r>
              <a:rPr lang="fr-FR" sz="2800" dirty="0" smtClean="0"/>
              <a:t>of the </a:t>
            </a:r>
            <a:r>
              <a:rPr lang="fr-FR" sz="2800" dirty="0" err="1" smtClean="0"/>
              <a:t>recipe</a:t>
            </a:r>
            <a:r>
              <a:rPr lang="fr-FR" sz="2800" dirty="0" smtClean="0"/>
              <a:t> (</a:t>
            </a:r>
            <a:r>
              <a:rPr lang="fr-FR" sz="2800" dirty="0" smtClean="0">
                <a:solidFill>
                  <a:srgbClr val="008000"/>
                </a:solidFill>
              </a:rPr>
              <a:t>cvs2git</a:t>
            </a:r>
            <a:r>
              <a:rPr lang="fr-FR" sz="2800" dirty="0" smtClean="0"/>
              <a:t>) </a:t>
            </a:r>
            <a:r>
              <a:rPr lang="fr-FR" sz="2800" dirty="0" err="1" smtClean="0"/>
              <a:t>worked</a:t>
            </a:r>
            <a:r>
              <a:rPr lang="fr-FR" sz="2800" dirty="0" smtClean="0"/>
              <a:t> for me </a:t>
            </a:r>
            <a:r>
              <a:rPr lang="fr-FR" sz="2800" dirty="0" err="1" smtClean="0"/>
              <a:t>with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00FF"/>
                </a:solidFill>
              </a:rPr>
              <a:t>CMSSW_5_3_11 </a:t>
            </a:r>
            <a:r>
              <a:rPr lang="fr-FR" sz="2800" dirty="0" smtClean="0"/>
              <a:t>on </a:t>
            </a:r>
            <a:r>
              <a:rPr lang="fr-FR" sz="2800" dirty="0" smtClean="0">
                <a:solidFill>
                  <a:srgbClr val="0000FF"/>
                </a:solidFill>
              </a:rPr>
              <a:t>lxplus6 </a:t>
            </a:r>
            <a:r>
              <a:rPr lang="fr-FR" sz="2800" dirty="0" smtClean="0">
                <a:solidFill>
                  <a:srgbClr val="000000"/>
                </a:solidFill>
              </a:rPr>
              <a:t>(slc6)</a:t>
            </a:r>
          </a:p>
          <a:p>
            <a:pPr lvl="1">
              <a:spcAft>
                <a:spcPts val="1200"/>
              </a:spcAft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&gt;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</a:rPr>
              <a:t>create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2 local files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</a:rPr>
              <a:t>containing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the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</a:rPr>
              <a:t>cvs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code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</a:rPr>
              <a:t>history</a:t>
            </a:r>
            <a:endParaRPr lang="fr-FR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fr-FR" sz="2800" dirty="0" smtClean="0">
                <a:solidFill>
                  <a:srgbClr val="008000"/>
                </a:solidFill>
              </a:rPr>
              <a:t>Second part</a:t>
            </a:r>
            <a:r>
              <a:rPr lang="fr-FR" sz="2800" dirty="0" smtClean="0"/>
              <a:t> of the </a:t>
            </a:r>
            <a:r>
              <a:rPr lang="fr-FR" sz="2800" dirty="0" err="1" smtClean="0"/>
              <a:t>recipe</a:t>
            </a:r>
            <a:r>
              <a:rPr lang="fr-FR" sz="2800" dirty="0" smtClean="0"/>
              <a:t> </a:t>
            </a:r>
            <a:r>
              <a:rPr lang="fr-FR" sz="2800" dirty="0" err="1" smtClean="0"/>
              <a:t>had</a:t>
            </a:r>
            <a:r>
              <a:rPr lang="fr-FR" sz="2800" dirty="0" smtClean="0"/>
              <a:t> to </a:t>
            </a:r>
            <a:r>
              <a:rPr lang="fr-FR" sz="2800" dirty="0" err="1" smtClean="0"/>
              <a:t>be</a:t>
            </a:r>
            <a:r>
              <a:rPr lang="fr-FR" sz="2800" dirty="0" smtClean="0"/>
              <a:t> </a:t>
            </a:r>
            <a:r>
              <a:rPr lang="fr-FR" sz="2800" dirty="0" err="1" smtClean="0"/>
              <a:t>adapted</a:t>
            </a:r>
            <a:r>
              <a:rPr lang="fr-FR" sz="2800" dirty="0"/>
              <a:t> </a:t>
            </a:r>
            <a:r>
              <a:rPr lang="fr-FR" sz="2800" dirty="0" smtClean="0"/>
              <a:t>(</a:t>
            </a:r>
            <a:r>
              <a:rPr lang="fr-FR" sz="2800" dirty="0" smtClean="0">
                <a:solidFill>
                  <a:srgbClr val="008000"/>
                </a:solidFill>
              </a:rPr>
              <a:t>import </a:t>
            </a:r>
            <a:r>
              <a:rPr lang="fr-FR" sz="2800" dirty="0" err="1" smtClean="0">
                <a:solidFill>
                  <a:srgbClr val="008000"/>
                </a:solidFill>
              </a:rPr>
              <a:t>everything</a:t>
            </a:r>
            <a:r>
              <a:rPr lang="fr-FR" sz="2800" dirty="0" smtClean="0">
                <a:solidFill>
                  <a:srgbClr val="008000"/>
                </a:solidFill>
              </a:rPr>
              <a:t> to git</a:t>
            </a:r>
            <a:r>
              <a:rPr lang="fr-FR" sz="2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fr-FR" sz="2800" dirty="0" smtClean="0">
                <a:solidFill>
                  <a:srgbClr val="953735"/>
                </a:solidFill>
              </a:rPr>
              <a:t>Tags </a:t>
            </a:r>
            <a:r>
              <a:rPr lang="fr-FR" sz="2800" dirty="0" err="1" smtClean="0">
                <a:solidFill>
                  <a:srgbClr val="953735"/>
                </a:solidFill>
              </a:rPr>
              <a:t>will</a:t>
            </a:r>
            <a:r>
              <a:rPr lang="fr-FR" sz="2800" dirty="0" smtClean="0">
                <a:solidFill>
                  <a:srgbClr val="953735"/>
                </a:solidFill>
              </a:rPr>
              <a:t> not </a:t>
            </a:r>
            <a:r>
              <a:rPr lang="fr-FR" sz="2800" dirty="0" err="1" smtClean="0">
                <a:solidFill>
                  <a:srgbClr val="953735"/>
                </a:solidFill>
              </a:rPr>
              <a:t>be</a:t>
            </a:r>
            <a:r>
              <a:rPr lang="fr-FR" sz="2800" dirty="0" smtClean="0">
                <a:solidFill>
                  <a:srgbClr val="953735"/>
                </a:solidFill>
              </a:rPr>
              <a:t> </a:t>
            </a:r>
            <a:r>
              <a:rPr lang="fr-FR" sz="2800" dirty="0" err="1" smtClean="0">
                <a:solidFill>
                  <a:srgbClr val="953735"/>
                </a:solidFill>
              </a:rPr>
              <a:t>converted</a:t>
            </a:r>
            <a:r>
              <a:rPr lang="fr-FR" sz="2800" dirty="0" smtClean="0">
                <a:solidFill>
                  <a:srgbClr val="953735"/>
                </a:solidFill>
              </a:rPr>
              <a:t>. But in GIT </a:t>
            </a:r>
            <a:r>
              <a:rPr lang="fr-FR" sz="2800" dirty="0" err="1" smtClean="0">
                <a:solidFill>
                  <a:srgbClr val="953735"/>
                </a:solidFill>
              </a:rPr>
              <a:t>each</a:t>
            </a:r>
            <a:r>
              <a:rPr lang="fr-FR" sz="2800" dirty="0" smtClean="0">
                <a:solidFill>
                  <a:srgbClr val="953735"/>
                </a:solidFill>
              </a:rPr>
              <a:t> commit </a:t>
            </a:r>
            <a:r>
              <a:rPr lang="fr-FR" sz="2800" dirty="0" err="1" smtClean="0">
                <a:solidFill>
                  <a:srgbClr val="953735"/>
                </a:solidFill>
              </a:rPr>
              <a:t>is</a:t>
            </a:r>
            <a:r>
              <a:rPr lang="fr-FR" sz="2800" dirty="0" smtClean="0">
                <a:solidFill>
                  <a:srgbClr val="953735"/>
                </a:solidFill>
              </a:rPr>
              <a:t> </a:t>
            </a:r>
            <a:r>
              <a:rPr lang="fr-FR" sz="2800" dirty="0" err="1" smtClean="0">
                <a:solidFill>
                  <a:srgbClr val="953735"/>
                </a:solidFill>
              </a:rPr>
              <a:t>considered</a:t>
            </a:r>
            <a:r>
              <a:rPr lang="fr-FR" sz="2800" dirty="0" smtClean="0">
                <a:solidFill>
                  <a:srgbClr val="953735"/>
                </a:solidFill>
              </a:rPr>
              <a:t> as a global tag.</a:t>
            </a:r>
            <a:endParaRPr lang="fr-FR" sz="2800" dirty="0" smtClean="0">
              <a:solidFill>
                <a:srgbClr val="95373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Import the code </a:t>
            </a:r>
            <a:r>
              <a:rPr lang="fr-FR" dirty="0" err="1" smtClean="0"/>
              <a:t>into</a:t>
            </a:r>
            <a:r>
              <a:rPr lang="fr-FR" dirty="0" smtClean="0"/>
              <a:t> GIT </a:t>
            </a:r>
            <a:r>
              <a:rPr lang="fr-FR" dirty="0" err="1" smtClean="0"/>
              <a:t>rep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2280"/>
          </a:xfrm>
        </p:spPr>
        <p:txBody>
          <a:bodyPr>
            <a:normAutofit/>
          </a:bodyPr>
          <a:lstStyle/>
          <a:p>
            <a:r>
              <a:rPr lang="fr-FR" dirty="0" err="1" smtClean="0"/>
              <a:t>Recipe</a:t>
            </a:r>
            <a:r>
              <a:rPr lang="fr-FR" dirty="0" smtClean="0"/>
              <a:t> :</a:t>
            </a:r>
          </a:p>
          <a:p>
            <a:pPr lvl="1">
              <a:buNone/>
            </a:pP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git clone </a:t>
            </a:r>
            <a:r>
              <a:rPr lang="fr-FR" sz="2000" u="sng" dirty="0" err="1" smtClean="0">
                <a:solidFill>
                  <a:schemeClr val="accent2">
                    <a:lumMod val="75000"/>
                  </a:schemeClr>
                </a:solidFill>
              </a:rPr>
              <a:t>https://:@git.cern.ch/kerberos/MY_REP</a:t>
            </a:r>
            <a:endParaRPr lang="fr-FR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cd MY_REP </a:t>
            </a:r>
          </a:p>
          <a:p>
            <a:pPr lvl="1">
              <a:buNone/>
            </a:pP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cat 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../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git-blob.dat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../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git-dump.dat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| git 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fast-</a:t>
            </a:r>
            <a:r>
              <a:rPr lang="fr-FR" sz="2000" dirty="0" err="1" smtClean="0">
                <a:solidFill>
                  <a:schemeClr val="accent2">
                    <a:lumMod val="75000"/>
                  </a:schemeClr>
                </a:solidFill>
              </a:rPr>
              <a:t>import</a:t>
            </a:r>
            <a:endParaRPr lang="fr-FR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git config 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http.postBuffer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524288000</a:t>
            </a:r>
          </a:p>
          <a:p>
            <a:pPr lvl="1">
              <a:buNone/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git push 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-u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</a:rPr>
              <a:t>origin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master</a:t>
            </a:r>
          </a:p>
          <a:p>
            <a:r>
              <a:rPr lang="fr-FR" sz="2800" dirty="0" err="1" smtClean="0"/>
              <a:t>Now</a:t>
            </a:r>
            <a:r>
              <a:rPr lang="fr-FR" sz="2800" dirty="0" smtClean="0"/>
              <a:t> </a:t>
            </a:r>
            <a:r>
              <a:rPr lang="fr-FR" sz="2800" dirty="0" err="1" smtClean="0"/>
              <a:t>everything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sent to GIT. You </a:t>
            </a:r>
            <a:r>
              <a:rPr lang="fr-FR" sz="2800" dirty="0" err="1" smtClean="0"/>
              <a:t>can</a:t>
            </a:r>
            <a:r>
              <a:rPr lang="fr-FR" sz="2800" dirty="0" smtClean="0"/>
              <a:t> check </a:t>
            </a:r>
            <a:r>
              <a:rPr lang="fr-FR" sz="2800" dirty="0" err="1" smtClean="0"/>
              <a:t>it</a:t>
            </a:r>
            <a:r>
              <a:rPr lang="fr-FR" sz="2800" dirty="0" smtClean="0"/>
              <a:t> </a:t>
            </a:r>
            <a:r>
              <a:rPr lang="fr-FR" sz="2800" dirty="0" err="1" smtClean="0"/>
              <a:t>here</a:t>
            </a:r>
            <a:r>
              <a:rPr lang="fr-FR" sz="2800" dirty="0" smtClean="0"/>
              <a:t> : </a:t>
            </a:r>
            <a:r>
              <a:rPr lang="fr-FR" sz="2800" dirty="0" smtClean="0">
                <a:hlinkClick r:id="rId2"/>
              </a:rPr>
              <a:t>https://git.cern.ch/web/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But </a:t>
            </a:r>
            <a:r>
              <a:rPr lang="fr-FR" sz="2800" dirty="0" err="1" smtClean="0"/>
              <a:t>your</a:t>
            </a:r>
            <a:r>
              <a:rPr lang="fr-FR" sz="2800" dirty="0" smtClean="0"/>
              <a:t> local directory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MY_REP </a:t>
            </a:r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</a:rPr>
              <a:t>still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</a:rPr>
              <a:t>empty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dirty="0" smtClean="0"/>
              <a:t>!!</a:t>
            </a:r>
          </a:p>
          <a:p>
            <a:pPr marL="342900" lvl="1" indent="-342900">
              <a:buFont typeface="Arial"/>
              <a:buChar char="•"/>
            </a:pPr>
            <a:r>
              <a:rPr lang="fr-FR" dirty="0"/>
              <a:t>(</a:t>
            </a:r>
            <a:r>
              <a:rPr lang="fr-FR" dirty="0" err="1" smtClean="0"/>
              <a:t>Remove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and) </a:t>
            </a:r>
            <a:r>
              <a:rPr lang="fr-FR" dirty="0" err="1" smtClean="0"/>
              <a:t>redo</a:t>
            </a:r>
            <a:r>
              <a:rPr lang="fr-FR" dirty="0" smtClean="0"/>
              <a:t> </a:t>
            </a:r>
            <a:r>
              <a:rPr lang="fr-FR" sz="2000" dirty="0" smtClean="0">
                <a:solidFill>
                  <a:srgbClr val="7F7F7F"/>
                </a:solidFill>
              </a:rPr>
              <a:t>git clone </a:t>
            </a:r>
            <a:r>
              <a:rPr lang="fr-FR" sz="2000" dirty="0" err="1" smtClean="0">
                <a:solidFill>
                  <a:schemeClr val="bg1">
                    <a:lumMod val="50000"/>
                  </a:schemeClr>
                </a:solidFill>
              </a:rPr>
              <a:t>https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:….</a:t>
            </a:r>
            <a:r>
              <a:rPr lang="fr-FR" sz="2000" dirty="0" smtClean="0">
                <a:solidFill>
                  <a:srgbClr val="7F7F7F"/>
                </a:solidFill>
              </a:rPr>
              <a:t>MY_REP . </a:t>
            </a:r>
          </a:p>
          <a:p>
            <a:pPr marL="342900" lvl="1" indent="-342900">
              <a:buFont typeface="Arial"/>
              <a:buChar char="•"/>
            </a:pPr>
            <a:r>
              <a:rPr lang="fr-FR" dirty="0" err="1" smtClean="0">
                <a:solidFill>
                  <a:srgbClr val="008000"/>
                </a:solidFill>
              </a:rPr>
              <a:t>Now</a:t>
            </a:r>
            <a:r>
              <a:rPr lang="fr-FR" dirty="0" smtClean="0">
                <a:solidFill>
                  <a:srgbClr val="008000"/>
                </a:solidFill>
              </a:rPr>
              <a:t> </a:t>
            </a:r>
            <a:r>
              <a:rPr lang="fr-FR" dirty="0" err="1" smtClean="0">
                <a:solidFill>
                  <a:srgbClr val="008000"/>
                </a:solidFill>
              </a:rPr>
              <a:t>everything</a:t>
            </a:r>
            <a:r>
              <a:rPr lang="fr-FR" dirty="0" smtClean="0">
                <a:solidFill>
                  <a:srgbClr val="008000"/>
                </a:solidFill>
              </a:rPr>
              <a:t> </a:t>
            </a:r>
            <a:r>
              <a:rPr lang="fr-FR" dirty="0" err="1" smtClean="0">
                <a:solidFill>
                  <a:srgbClr val="008000"/>
                </a:solidFill>
              </a:rPr>
              <a:t>is</a:t>
            </a:r>
            <a:r>
              <a:rPr lang="fr-FR" dirty="0" smtClean="0">
                <a:solidFill>
                  <a:srgbClr val="008000"/>
                </a:solidFill>
              </a:rPr>
              <a:t> fine</a:t>
            </a:r>
          </a:p>
          <a:p>
            <a:pPr lvl="1">
              <a:buNone/>
            </a:pP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281076" y="3072120"/>
            <a:ext cx="268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use </a:t>
            </a:r>
            <a:r>
              <a:rPr lang="fr-FR" dirty="0"/>
              <a:t>files </a:t>
            </a:r>
            <a:r>
              <a:rPr lang="fr-FR" dirty="0" err="1"/>
              <a:t>created</a:t>
            </a:r>
            <a:r>
              <a:rPr lang="fr-FR" dirty="0"/>
              <a:t> by </a:t>
            </a:r>
            <a:r>
              <a:rPr lang="fr-FR" dirty="0" smtClean="0"/>
              <a:t>cvs2git</a:t>
            </a:r>
          </a:p>
          <a:p>
            <a:r>
              <a:rPr lang="fr-FR" dirty="0" smtClean="0"/>
              <a:t>and </a:t>
            </a:r>
            <a:r>
              <a:rPr lang="fr-FR" dirty="0" err="1" smtClean="0"/>
              <a:t>send</a:t>
            </a:r>
            <a:r>
              <a:rPr lang="fr-FR" dirty="0" smtClean="0"/>
              <a:t> the code to GIT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225212" y="2236240"/>
            <a:ext cx="2191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checkout</a:t>
            </a:r>
            <a:r>
              <a:rPr lang="fr-FR" dirty="0" smtClean="0"/>
              <a:t> the GIT </a:t>
            </a:r>
            <a:r>
              <a:rPr lang="fr-FR" dirty="0" err="1"/>
              <a:t>rep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 rot="5400000">
            <a:off x="5846270" y="2490489"/>
            <a:ext cx="5969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>
            <a:off x="5775437" y="3434929"/>
            <a:ext cx="100968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419</Words>
  <Application>Microsoft Macintosh PowerPoint</Application>
  <PresentationFormat>Présentation à l'écran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GIT  ("personne pourrie" en argot britannique)</vt:lpstr>
      <vt:lpstr>Create a GIT repository @ Cern</vt:lpstr>
      <vt:lpstr>CVS2GIT</vt:lpstr>
      <vt:lpstr>Import the code into GIT rep.</vt:lpstr>
    </vt:vector>
  </TitlesOfParts>
  <Company>Université de Haute-Alsace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</dc:title>
  <dc:creator>Jean-Laurent Agram</dc:creator>
  <cp:lastModifiedBy>Jean-Laurent Agram</cp:lastModifiedBy>
  <cp:revision>11</cp:revision>
  <dcterms:created xsi:type="dcterms:W3CDTF">2013-07-12T16:00:59Z</dcterms:created>
  <dcterms:modified xsi:type="dcterms:W3CDTF">2013-07-12T16:05:35Z</dcterms:modified>
</cp:coreProperties>
</file>