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4" r:id="rId7"/>
    <p:sldId id="263" r:id="rId8"/>
    <p:sldId id="265" r:id="rId9"/>
    <p:sldId id="258" r:id="rId10"/>
    <p:sldId id="259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66" d="100"/>
          <a:sy n="66" d="100"/>
        </p:scale>
        <p:origin x="-600" y="-2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12/06/2013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12/06/2013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juin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juin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juin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csirt/index.php/NGI_SSC_Run,_a_Howto" TargetMode="External"/><Relationship Id="rId2" Type="http://schemas.openxmlformats.org/officeDocument/2006/relationships/hyperlink" Target="https://wiki.egi.eu/wiki/EGI_CSIRT:Security_challenges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SSC6" TargetMode="Externa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effectLst/>
              </a:rPr>
              <a:t>Security Challenges EGI (SSC)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sz="2700" dirty="0" err="1" smtClean="0">
                <a:effectLst/>
              </a:rPr>
              <a:t>Réunion</a:t>
            </a:r>
            <a:r>
              <a:rPr lang="en-GB" sz="2700" dirty="0" smtClean="0">
                <a:effectLst/>
              </a:rPr>
              <a:t> </a:t>
            </a:r>
            <a:r>
              <a:rPr lang="en-GB" sz="2700" dirty="0" err="1" smtClean="0">
                <a:effectLst/>
              </a:rPr>
              <a:t>sécurité</a:t>
            </a:r>
            <a:r>
              <a:rPr lang="en-GB" sz="2700" dirty="0" smtClean="0">
                <a:effectLst/>
              </a:rPr>
              <a:t> France Grilles</a:t>
            </a:r>
            <a:br>
              <a:rPr lang="en-GB" sz="2700" dirty="0" smtClean="0">
                <a:effectLst/>
              </a:rPr>
            </a:br>
            <a:r>
              <a:rPr lang="en-GB" sz="2700" dirty="0" err="1" smtClean="0">
                <a:effectLst/>
              </a:rPr>
              <a:t>Juin</a:t>
            </a:r>
            <a:r>
              <a:rPr lang="en-GB" sz="2700" dirty="0" smtClean="0">
                <a:effectLst/>
              </a:rPr>
              <a:t> 2013, Clermont-Ferrand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Plus d’info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SSC</a:t>
            </a:r>
          </a:p>
          <a:p>
            <a:pPr lvl="1"/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wiki.egi.eu/wiki/EGI_CSIRT:Security_challenges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 smtClean="0"/>
              <a:t>NGI SSC </a:t>
            </a:r>
            <a:r>
              <a:rPr lang="fr-FR" dirty="0" err="1" smtClean="0"/>
              <a:t>run</a:t>
            </a:r>
            <a:endParaRPr lang="fr-FR" dirty="0" smtClean="0"/>
          </a:p>
          <a:p>
            <a:pPr lvl="1"/>
            <a:r>
              <a:rPr lang="fr-FR" dirty="0">
                <a:hlinkClick r:id="rId3"/>
              </a:rPr>
              <a:t>https://wiki.egi.eu/csirt/index.php/NGI_SSC_Run,_</a:t>
            </a:r>
            <a:r>
              <a:rPr lang="fr-FR" dirty="0" smtClean="0">
                <a:hlinkClick r:id="rId3"/>
              </a:rPr>
              <a:t>a_Howto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56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SSC, c’est 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exercice grandeur nature</a:t>
            </a:r>
          </a:p>
          <a:p>
            <a:pPr lvl="1"/>
            <a:r>
              <a:rPr lang="fr-FR" dirty="0" smtClean="0"/>
              <a:t>Pour les </a:t>
            </a:r>
            <a:r>
              <a:rPr lang="fr-FR" dirty="0" err="1" smtClean="0"/>
              <a:t>NGIs</a:t>
            </a:r>
            <a:r>
              <a:rPr lang="fr-FR" dirty="0" smtClean="0"/>
              <a:t>, les sites, les </a:t>
            </a:r>
            <a:r>
              <a:rPr lang="fr-FR" dirty="0" err="1" smtClean="0"/>
              <a:t>VOs</a:t>
            </a:r>
            <a:r>
              <a:rPr lang="fr-FR" dirty="0" smtClean="0"/>
              <a:t>, les </a:t>
            </a:r>
            <a:r>
              <a:rPr lang="fr-FR" dirty="0" err="1" smtClean="0"/>
              <a:t>CAs</a:t>
            </a:r>
            <a:endParaRPr lang="fr-FR" dirty="0" smtClean="0"/>
          </a:p>
          <a:p>
            <a:r>
              <a:rPr lang="fr-FR" dirty="0" smtClean="0"/>
              <a:t>Permet de mesurer/valider</a:t>
            </a:r>
          </a:p>
          <a:p>
            <a:pPr lvl="1"/>
            <a:r>
              <a:rPr lang="fr-FR" dirty="0" smtClean="0"/>
              <a:t>Les canaux de communication et les temps de réponse</a:t>
            </a:r>
          </a:p>
          <a:p>
            <a:pPr lvl="1"/>
            <a:r>
              <a:rPr lang="fr-FR" dirty="0" smtClean="0"/>
              <a:t>La capacité à bloquer </a:t>
            </a:r>
          </a:p>
          <a:p>
            <a:pPr lvl="2"/>
            <a:r>
              <a:rPr lang="fr-FR" dirty="0" smtClean="0"/>
              <a:t>les </a:t>
            </a:r>
            <a:r>
              <a:rPr lang="fr-FR" dirty="0" err="1" smtClean="0"/>
              <a:t>processes</a:t>
            </a:r>
            <a:r>
              <a:rPr lang="fr-FR" dirty="0" smtClean="0"/>
              <a:t> malicieux</a:t>
            </a:r>
          </a:p>
          <a:p>
            <a:pPr lvl="2"/>
            <a:r>
              <a:rPr lang="fr-FR" dirty="0" smtClean="0"/>
              <a:t>Les utilisateurs indélicats</a:t>
            </a:r>
          </a:p>
          <a:p>
            <a:pPr lvl="1"/>
            <a:r>
              <a:rPr lang="fr-FR" dirty="0" smtClean="0"/>
              <a:t>La capacité à analyser et gérer un incident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643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quel but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Réviser et améliorer :</a:t>
            </a:r>
          </a:p>
          <a:p>
            <a:pPr lvl="1"/>
            <a:r>
              <a:rPr lang="fr-FR" dirty="0" smtClean="0"/>
              <a:t>La collaboration entre les différentes équipes</a:t>
            </a:r>
          </a:p>
          <a:p>
            <a:pPr lvl="1"/>
            <a:r>
              <a:rPr lang="fr-FR" dirty="0" smtClean="0"/>
              <a:t>Les procédures en place</a:t>
            </a:r>
          </a:p>
          <a:p>
            <a:pPr lvl="1"/>
            <a:r>
              <a:rPr lang="fr-FR" dirty="0" smtClean="0"/>
              <a:t>Les canaux de communication</a:t>
            </a:r>
          </a:p>
          <a:p>
            <a:pPr lvl="1"/>
            <a:r>
              <a:rPr lang="fr-FR" dirty="0" smtClean="0"/>
              <a:t>L’expertise technique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987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 check </a:t>
            </a:r>
            <a:r>
              <a:rPr lang="fr-FR" dirty="0" err="1" smtClean="0"/>
              <a:t>list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" name="AutoShape 2" descr="Checklist-screenshot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4" descr="Checklist-screenshot.png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107950" y="1844675"/>
            <a:ext cx="468007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Suivi de la procédure « normale »</a:t>
            </a:r>
          </a:p>
          <a:p>
            <a:endParaRPr lang="fr-FR" dirty="0" smtClean="0"/>
          </a:p>
          <a:p>
            <a:r>
              <a:rPr lang="fr-FR" dirty="0" smtClean="0"/>
              <a:t>Seuls les mails de contact sont changés</a:t>
            </a:r>
            <a:endParaRPr lang="fr-FR" dirty="0"/>
          </a:p>
        </p:txBody>
      </p:sp>
      <p:pic>
        <p:nvPicPr>
          <p:cNvPr id="1029" name="Picture 5" descr="C:\Documents and Settings\Gilles MATHIEU\Mes documents\doc\France-Grilles\sécurité\journées sécurité juin2013\Checklist-screensh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560" y="1340768"/>
            <a:ext cx="3995936" cy="527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90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SSC6 (2012)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Exercice à l’échelle d’EGI</a:t>
            </a:r>
          </a:p>
          <a:p>
            <a:pPr lvl="1"/>
            <a:r>
              <a:rPr lang="fr-FR" dirty="0" smtClean="0"/>
              <a:t>31 sites impliqués</a:t>
            </a:r>
          </a:p>
          <a:p>
            <a:pPr lvl="1"/>
            <a:r>
              <a:rPr lang="fr-FR" dirty="0" smtClean="0"/>
              <a:t>VO concernée : CMS</a:t>
            </a:r>
          </a:p>
          <a:p>
            <a:pPr lvl="1"/>
            <a:r>
              <a:rPr lang="fr-FR" dirty="0" smtClean="0"/>
              <a:t>Site impliqué en France  : IN2P3-IRES (IPHC)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</a:t>
            </a:r>
            <a:r>
              <a:rPr lang="fr-FR" dirty="0" smtClean="0">
                <a:hlinkClick r:id="rId2"/>
              </a:rPr>
              <a:t>wiki.egi.eu/wiki/SSC6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218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NGI SSC </a:t>
            </a:r>
            <a:r>
              <a:rPr lang="fr-FR" dirty="0" err="1" smtClean="0"/>
              <a:t>run</a:t>
            </a:r>
            <a:r>
              <a:rPr lang="fr-FR" dirty="0" smtClean="0"/>
              <a:t> (à venir)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SSC placé sous la coordination des </a:t>
            </a:r>
            <a:r>
              <a:rPr lang="fr-FR" dirty="0" err="1" smtClean="0"/>
              <a:t>NGIs</a:t>
            </a:r>
            <a:endParaRPr lang="fr-FR" dirty="0" smtClean="0"/>
          </a:p>
          <a:p>
            <a:pPr lvl="1"/>
            <a:r>
              <a:rPr lang="fr-FR" dirty="0" smtClean="0"/>
              <a:t>Les précédents étaient gérés au niveau EGI-CSIRT</a:t>
            </a:r>
          </a:p>
          <a:p>
            <a:pPr lvl="1"/>
            <a:r>
              <a:rPr lang="fr-FR" dirty="0" smtClean="0"/>
              <a:t>Impliquant une VO nationale ou régionale</a:t>
            </a:r>
          </a:p>
          <a:p>
            <a:pPr lvl="1"/>
            <a:r>
              <a:rPr lang="fr-FR" dirty="0" smtClean="0"/>
              <a:t>Impliquant la CA nationale</a:t>
            </a:r>
          </a:p>
          <a:p>
            <a:pPr lvl="1"/>
            <a:endParaRPr lang="fr-FR" dirty="0"/>
          </a:p>
          <a:p>
            <a:r>
              <a:rPr lang="fr-FR" dirty="0" smtClean="0"/>
              <a:t>Le support de EGI-CSIRT est tout de même assuré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3228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NGI SSC </a:t>
            </a:r>
            <a:r>
              <a:rPr lang="fr-FR" dirty="0" err="1" smtClean="0"/>
              <a:t>run</a:t>
            </a:r>
            <a:r>
              <a:rPr lang="fr-FR" dirty="0" smtClean="0"/>
              <a:t> : ce qui est attendu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 la part de l’équipe sécurité NGI</a:t>
            </a:r>
          </a:p>
          <a:p>
            <a:pPr lvl="1"/>
            <a:r>
              <a:rPr lang="fr-FR" dirty="0" smtClean="0"/>
              <a:t>Planifier et préparer les accès au SSC </a:t>
            </a:r>
            <a:r>
              <a:rPr lang="fr-FR" dirty="0" err="1" smtClean="0"/>
              <a:t>framework</a:t>
            </a:r>
            <a:endParaRPr lang="fr-FR" dirty="0" smtClean="0"/>
          </a:p>
          <a:p>
            <a:pPr lvl="1"/>
            <a:r>
              <a:rPr lang="fr-FR" dirty="0" smtClean="0"/>
              <a:t>Fournir une liste de sites participants</a:t>
            </a:r>
          </a:p>
          <a:p>
            <a:pPr lvl="1"/>
            <a:r>
              <a:rPr lang="fr-FR" dirty="0" smtClean="0"/>
              <a:t>Attaquer les sites concernés en 2 fois:</a:t>
            </a:r>
          </a:p>
          <a:p>
            <a:pPr lvl="2"/>
            <a:r>
              <a:rPr lang="fr-FR" dirty="0" smtClean="0"/>
              <a:t>Test de Soumission et de communication</a:t>
            </a:r>
          </a:p>
          <a:p>
            <a:pPr lvl="2"/>
            <a:r>
              <a:rPr lang="fr-FR" dirty="0" smtClean="0"/>
              <a:t>Lancement du SSC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477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NGI SSC </a:t>
            </a:r>
            <a:r>
              <a:rPr lang="fr-FR" dirty="0" err="1"/>
              <a:t>run</a:t>
            </a:r>
            <a:r>
              <a:rPr lang="fr-FR" dirty="0"/>
              <a:t> : ce qui est attendu </a:t>
            </a:r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 la part des opérateurs de site</a:t>
            </a:r>
          </a:p>
          <a:p>
            <a:pPr lvl="1"/>
            <a:r>
              <a:rPr lang="fr-FR" dirty="0" smtClean="0"/>
              <a:t>Répondre à l’incident</a:t>
            </a:r>
          </a:p>
          <a:p>
            <a:pPr lvl="2"/>
            <a:r>
              <a:rPr lang="fr-FR" dirty="0" smtClean="0"/>
              <a:t>Réponse au mail envoyé par RT-IR</a:t>
            </a:r>
          </a:p>
          <a:p>
            <a:pPr lvl="2"/>
            <a:r>
              <a:rPr lang="fr-FR" dirty="0" smtClean="0"/>
              <a:t>Suspendre l’utilisateur impliqué</a:t>
            </a:r>
          </a:p>
          <a:p>
            <a:pPr lvl="2"/>
            <a:r>
              <a:rPr lang="fr-FR" dirty="0" smtClean="0"/>
              <a:t>Bloquer les </a:t>
            </a:r>
            <a:r>
              <a:rPr lang="fr-FR" dirty="0" err="1" smtClean="0"/>
              <a:t>processes</a:t>
            </a:r>
            <a:r>
              <a:rPr lang="fr-FR" dirty="0" smtClean="0"/>
              <a:t> malicieux</a:t>
            </a:r>
          </a:p>
          <a:p>
            <a:pPr lvl="2"/>
            <a:r>
              <a:rPr lang="fr-FR" dirty="0" smtClean="0"/>
              <a:t>Analyser (</a:t>
            </a:r>
            <a:r>
              <a:rPr lang="fr-FR" dirty="0" err="1" smtClean="0"/>
              <a:t>forensics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Emettre le rapport d’incident dans le format attendu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973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choix à faire</a:t>
            </a:r>
          </a:p>
          <a:p>
            <a:pPr lvl="1"/>
            <a:r>
              <a:rPr lang="fr-FR" dirty="0" smtClean="0"/>
              <a:t>Les sites impliqués</a:t>
            </a:r>
          </a:p>
          <a:p>
            <a:pPr lvl="1"/>
            <a:r>
              <a:rPr lang="fr-FR" dirty="0" smtClean="0"/>
              <a:t>La VO concernée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Nous devrons le faire bientôt en France…</a:t>
            </a:r>
          </a:p>
          <a:p>
            <a:pPr lvl="1"/>
            <a:r>
              <a:rPr lang="fr-FR" dirty="0" smtClean="0"/>
              <a:t>Ce n’est pas neutre en temps !</a:t>
            </a:r>
          </a:p>
          <a:p>
            <a:pPr lvl="1"/>
            <a:r>
              <a:rPr lang="fr-FR" dirty="0" smtClean="0"/>
              <a:t>Demande de coordonner beaucoup d’acteurs</a:t>
            </a:r>
          </a:p>
          <a:p>
            <a:pPr lvl="1"/>
            <a:r>
              <a:rPr lang="fr-FR" dirty="0" smtClean="0"/>
              <a:t>Quelle est la meilleure période (ou la moins pire) ?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juin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5693392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3902</TotalTime>
  <Words>366</Words>
  <Application>Microsoft Office PowerPoint</Application>
  <PresentationFormat>Affichage à l'écran (4:3)</PresentationFormat>
  <Paragraphs>83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EGI-InSPIRE 2</vt:lpstr>
      <vt:lpstr>Custom Design</vt:lpstr>
      <vt:lpstr>francegrilles_utilisateurs-copie2</vt:lpstr>
      <vt:lpstr>Conception personnalisée</vt:lpstr>
      <vt:lpstr>Security Challenges EGI (SSC)  Réunion sécurité France Grilles Juin 2013, Clermont-Ferrand</vt:lpstr>
      <vt:lpstr>Un SSC, c’est quoi ?</vt:lpstr>
      <vt:lpstr>Dans quel but ?</vt:lpstr>
      <vt:lpstr>Site check list</vt:lpstr>
      <vt:lpstr>SSC6 (2012)</vt:lpstr>
      <vt:lpstr>NGI SSC run (à venir)</vt:lpstr>
      <vt:lpstr>NGI SSC run : ce qui est attendu (1)</vt:lpstr>
      <vt:lpstr>NGI SSC run : ce qui est attendu (2)</vt:lpstr>
      <vt:lpstr>Planification</vt:lpstr>
      <vt:lpstr>Plus d’info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574</cp:revision>
  <dcterms:created xsi:type="dcterms:W3CDTF">2012-11-19T12:52:08Z</dcterms:created>
  <dcterms:modified xsi:type="dcterms:W3CDTF">2013-06-12T07:58:53Z</dcterms:modified>
</cp:coreProperties>
</file>