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6" r:id="rId2"/>
    <p:sldId id="314" r:id="rId3"/>
    <p:sldId id="315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7F79"/>
    <a:srgbClr val="003300"/>
    <a:srgbClr val="0066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78766" autoAdjust="0"/>
  </p:normalViewPr>
  <p:slideViewPr>
    <p:cSldViewPr>
      <p:cViewPr varScale="1">
        <p:scale>
          <a:sx n="139" d="100"/>
          <a:sy n="139" d="100"/>
        </p:scale>
        <p:origin x="-23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-47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C7C7D1-19A0-3149-AA20-883FB3753911}" type="doc">
      <dgm:prSet loTypeId="urn:microsoft.com/office/officeart/2005/8/layout/hProcess9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AA91CA2-F717-4545-A831-85A83D9CB1BF}">
      <dgm:prSet phldrT="[Texte]"/>
      <dgm:spPr/>
      <dgm:t>
        <a:bodyPr/>
        <a:lstStyle/>
        <a:p>
          <a:r>
            <a:rPr lang="fr-FR" b="1" dirty="0" smtClean="0"/>
            <a:t>Maintenant</a:t>
          </a:r>
          <a:endParaRPr lang="fr-FR" b="1" dirty="0"/>
        </a:p>
      </dgm:t>
    </dgm:pt>
    <dgm:pt modelId="{8D463CE0-8B9A-E245-8050-E46AD2BE1EC8}" type="parTrans" cxnId="{0702FFE8-3724-2543-8C09-3AF194FEEA17}">
      <dgm:prSet/>
      <dgm:spPr/>
      <dgm:t>
        <a:bodyPr/>
        <a:lstStyle/>
        <a:p>
          <a:endParaRPr lang="fr-FR"/>
        </a:p>
      </dgm:t>
    </dgm:pt>
    <dgm:pt modelId="{A1A96190-FCD0-8349-BCB4-390A97AFC3C8}" type="sibTrans" cxnId="{0702FFE8-3724-2543-8C09-3AF194FEEA17}">
      <dgm:prSet/>
      <dgm:spPr/>
      <dgm:t>
        <a:bodyPr/>
        <a:lstStyle/>
        <a:p>
          <a:endParaRPr lang="fr-FR"/>
        </a:p>
      </dgm:t>
    </dgm:pt>
    <dgm:pt modelId="{B76B82BF-5DE9-E240-8C2A-02134FF07D14}">
      <dgm:prSet phldrT="[Texte]"/>
      <dgm:spPr/>
      <dgm:t>
        <a:bodyPr/>
        <a:lstStyle/>
        <a:p>
          <a:r>
            <a:rPr lang="fr-FR" b="1" dirty="0" smtClean="0"/>
            <a:t>1/10/2013</a:t>
          </a:r>
          <a:endParaRPr lang="fr-FR" b="1" dirty="0"/>
        </a:p>
      </dgm:t>
    </dgm:pt>
    <dgm:pt modelId="{982A9D5F-1A55-5C4E-A5C6-26F36715C452}" type="parTrans" cxnId="{A3D4AB42-A184-434A-8467-D0C6414F4989}">
      <dgm:prSet/>
      <dgm:spPr/>
      <dgm:t>
        <a:bodyPr/>
        <a:lstStyle/>
        <a:p>
          <a:endParaRPr lang="fr-FR"/>
        </a:p>
      </dgm:t>
    </dgm:pt>
    <dgm:pt modelId="{309CA899-C07B-C04C-9323-C37FE77CB98E}" type="sibTrans" cxnId="{A3D4AB42-A184-434A-8467-D0C6414F4989}">
      <dgm:prSet/>
      <dgm:spPr/>
      <dgm:t>
        <a:bodyPr/>
        <a:lstStyle/>
        <a:p>
          <a:endParaRPr lang="fr-FR"/>
        </a:p>
      </dgm:t>
    </dgm:pt>
    <dgm:pt modelId="{30D9566D-D832-BE45-8F8A-CB403EB31AE7}">
      <dgm:prSet phldrT="[Texte]"/>
      <dgm:spPr/>
      <dgm:t>
        <a:bodyPr/>
        <a:lstStyle/>
        <a:p>
          <a:r>
            <a:rPr lang="fr-FR" b="1" dirty="0" smtClean="0"/>
            <a:t>1/10/2014</a:t>
          </a:r>
          <a:endParaRPr lang="fr-FR" b="1" dirty="0"/>
        </a:p>
      </dgm:t>
    </dgm:pt>
    <dgm:pt modelId="{922D0D24-0698-D644-9214-B30325F9848D}" type="parTrans" cxnId="{9FD67802-32E7-8643-BD7E-514B15AF8DD6}">
      <dgm:prSet/>
      <dgm:spPr/>
      <dgm:t>
        <a:bodyPr/>
        <a:lstStyle/>
        <a:p>
          <a:endParaRPr lang="fr-FR"/>
        </a:p>
      </dgm:t>
    </dgm:pt>
    <dgm:pt modelId="{37C23AB3-CB46-1B4F-943A-68A1BC189A05}" type="sibTrans" cxnId="{9FD67802-32E7-8643-BD7E-514B15AF8DD6}">
      <dgm:prSet/>
      <dgm:spPr/>
      <dgm:t>
        <a:bodyPr/>
        <a:lstStyle/>
        <a:p>
          <a:endParaRPr lang="fr-FR"/>
        </a:p>
      </dgm:t>
    </dgm:pt>
    <dgm:pt modelId="{F383E81E-D9BD-154F-A2EA-AA914CB89DA6}">
      <dgm:prSet phldrT="[Texte]"/>
      <dgm:spPr/>
      <dgm:t>
        <a:bodyPr/>
        <a:lstStyle/>
        <a:p>
          <a:r>
            <a:rPr lang="fr-FR" b="1" dirty="0" smtClean="0"/>
            <a:t>1/12/2014</a:t>
          </a:r>
          <a:endParaRPr lang="fr-FR" b="1" dirty="0"/>
        </a:p>
      </dgm:t>
    </dgm:pt>
    <dgm:pt modelId="{08C342D9-926D-E14A-BE89-F7D7C26DA53D}" type="parTrans" cxnId="{98301E5B-3935-0F45-94A0-245E3EE01370}">
      <dgm:prSet/>
      <dgm:spPr/>
      <dgm:t>
        <a:bodyPr/>
        <a:lstStyle/>
        <a:p>
          <a:endParaRPr lang="fr-FR"/>
        </a:p>
      </dgm:t>
    </dgm:pt>
    <dgm:pt modelId="{40DC0746-57F3-1F42-977C-F8D4FAB908AD}" type="sibTrans" cxnId="{98301E5B-3935-0F45-94A0-245E3EE01370}">
      <dgm:prSet/>
      <dgm:spPr/>
      <dgm:t>
        <a:bodyPr/>
        <a:lstStyle/>
        <a:p>
          <a:endParaRPr lang="fr-FR"/>
        </a:p>
      </dgm:t>
    </dgm:pt>
    <dgm:pt modelId="{9E647583-4966-A547-99EF-835A5DAC710B}">
      <dgm:prSet phldrT="[Texte]"/>
      <dgm:spPr/>
      <dgm:t>
        <a:bodyPr/>
        <a:lstStyle/>
        <a:p>
          <a:r>
            <a:rPr lang="fr-FR" dirty="0" smtClean="0"/>
            <a:t>Les certificats des ACs et les CRLs en SHA1</a:t>
          </a:r>
          <a:endParaRPr lang="fr-FR" dirty="0"/>
        </a:p>
      </dgm:t>
    </dgm:pt>
    <dgm:pt modelId="{45887F87-0D96-AC47-8D14-A3D7CB749076}" type="parTrans" cxnId="{623FF82B-7B95-084C-B5E1-6EF1C2204EF3}">
      <dgm:prSet/>
      <dgm:spPr/>
      <dgm:t>
        <a:bodyPr/>
        <a:lstStyle/>
        <a:p>
          <a:endParaRPr lang="fr-FR"/>
        </a:p>
      </dgm:t>
    </dgm:pt>
    <dgm:pt modelId="{6F602A6F-6C3F-9942-BBAB-28009892C1B5}" type="sibTrans" cxnId="{623FF82B-7B95-084C-B5E1-6EF1C2204EF3}">
      <dgm:prSet/>
      <dgm:spPr/>
      <dgm:t>
        <a:bodyPr/>
        <a:lstStyle/>
        <a:p>
          <a:endParaRPr lang="fr-FR"/>
        </a:p>
      </dgm:t>
    </dgm:pt>
    <dgm:pt modelId="{6D29995B-28A0-1D4C-A78F-7432045447E0}">
      <dgm:prSet phldrT="[Texte]"/>
      <dgm:spPr/>
      <dgm:t>
        <a:bodyPr/>
        <a:lstStyle/>
        <a:p>
          <a:r>
            <a:rPr lang="fr-FR" dirty="0" smtClean="0"/>
            <a:t>Certificats SHA2 par défaut</a:t>
          </a:r>
          <a:endParaRPr lang="fr-FR" dirty="0"/>
        </a:p>
      </dgm:t>
    </dgm:pt>
    <dgm:pt modelId="{BA643A13-8274-6C4A-A543-F90DEBD2F6A8}" type="parTrans" cxnId="{A7D11826-3AD1-ED46-9C71-08492010D82E}">
      <dgm:prSet/>
      <dgm:spPr/>
      <dgm:t>
        <a:bodyPr/>
        <a:lstStyle/>
        <a:p>
          <a:endParaRPr lang="fr-FR"/>
        </a:p>
      </dgm:t>
    </dgm:pt>
    <dgm:pt modelId="{A5EF9CDD-CE8F-7A4F-A3E2-DB0536745106}" type="sibTrans" cxnId="{A7D11826-3AD1-ED46-9C71-08492010D82E}">
      <dgm:prSet/>
      <dgm:spPr/>
      <dgm:t>
        <a:bodyPr/>
        <a:lstStyle/>
        <a:p>
          <a:endParaRPr lang="fr-FR"/>
        </a:p>
      </dgm:t>
    </dgm:pt>
    <dgm:pt modelId="{17C5A4C5-980B-0945-A384-4F899A0B9370}">
      <dgm:prSet phldrT="[Texte]"/>
      <dgm:spPr/>
      <dgm:t>
        <a:bodyPr/>
        <a:lstStyle/>
        <a:p>
          <a:r>
            <a:rPr lang="fr-FR" dirty="0" smtClean="0"/>
            <a:t>Le certificat des nouvelles ACs en SHA2</a:t>
          </a:r>
          <a:endParaRPr lang="fr-FR" dirty="0"/>
        </a:p>
      </dgm:t>
    </dgm:pt>
    <dgm:pt modelId="{8DF0185E-143B-F24B-9F10-D6FFB7170182}" type="parTrans" cxnId="{6E60B4D6-388F-CF48-9BA9-4699BE09EC5C}">
      <dgm:prSet/>
      <dgm:spPr/>
      <dgm:t>
        <a:bodyPr/>
        <a:lstStyle/>
        <a:p>
          <a:endParaRPr lang="fr-FR"/>
        </a:p>
      </dgm:t>
    </dgm:pt>
    <dgm:pt modelId="{F7353F43-136D-F143-B17B-3F82A42D741B}" type="sibTrans" cxnId="{6E60B4D6-388F-CF48-9BA9-4699BE09EC5C}">
      <dgm:prSet/>
      <dgm:spPr/>
      <dgm:t>
        <a:bodyPr/>
        <a:lstStyle/>
        <a:p>
          <a:endParaRPr lang="fr-FR"/>
        </a:p>
      </dgm:t>
    </dgm:pt>
    <dgm:pt modelId="{5AA61395-7321-9147-A971-3BD9FC56D29A}">
      <dgm:prSet phldrT="[Texte]"/>
      <dgm:spPr/>
      <dgm:t>
        <a:bodyPr/>
        <a:lstStyle/>
        <a:p>
          <a:r>
            <a:rPr lang="fr-FR" dirty="0" smtClean="0"/>
            <a:t>Tous les certificats SHA1 émis doivent </a:t>
          </a:r>
          <a:r>
            <a:rPr lang="fr-FR" dirty="0" smtClean="0"/>
            <a:t>être expirés ou révoqués</a:t>
          </a:r>
          <a:endParaRPr lang="fr-FR" dirty="0"/>
        </a:p>
      </dgm:t>
    </dgm:pt>
    <dgm:pt modelId="{D4E75FCA-DBFD-A242-82FA-03017E96910D}" type="parTrans" cxnId="{32C769F4-B4A6-4A44-9925-3D3424EDE273}">
      <dgm:prSet/>
      <dgm:spPr/>
      <dgm:t>
        <a:bodyPr/>
        <a:lstStyle/>
        <a:p>
          <a:endParaRPr lang="fr-FR"/>
        </a:p>
      </dgm:t>
    </dgm:pt>
    <dgm:pt modelId="{9A85C46F-F82F-FC4B-BA74-73A3DD5A42AC}" type="sibTrans" cxnId="{32C769F4-B4A6-4A44-9925-3D3424EDE273}">
      <dgm:prSet/>
      <dgm:spPr/>
      <dgm:t>
        <a:bodyPr/>
        <a:lstStyle/>
        <a:p>
          <a:endParaRPr lang="fr-FR"/>
        </a:p>
      </dgm:t>
    </dgm:pt>
    <dgm:pt modelId="{31ADD186-F592-A24B-98CF-3B111D76FC8C}">
      <dgm:prSet phldrT="[Texte]"/>
      <dgm:spPr/>
      <dgm:t>
        <a:bodyPr/>
        <a:lstStyle/>
        <a:p>
          <a:r>
            <a:rPr lang="fr-FR" dirty="0" smtClean="0"/>
            <a:t>Emission de certificats SHA1 par défaut</a:t>
          </a:r>
          <a:endParaRPr lang="fr-FR" dirty="0"/>
        </a:p>
      </dgm:t>
    </dgm:pt>
    <dgm:pt modelId="{399C2607-2F10-A846-B846-4F9A3B65F14B}" type="parTrans" cxnId="{C6B405E9-E91D-294A-9120-676BF8B969FB}">
      <dgm:prSet/>
      <dgm:spPr/>
      <dgm:t>
        <a:bodyPr/>
        <a:lstStyle/>
        <a:p>
          <a:endParaRPr lang="fr-FR"/>
        </a:p>
      </dgm:t>
    </dgm:pt>
    <dgm:pt modelId="{66DCC86F-300F-184A-B1A5-6F9A205EC902}" type="sibTrans" cxnId="{C6B405E9-E91D-294A-9120-676BF8B969FB}">
      <dgm:prSet/>
      <dgm:spPr/>
      <dgm:t>
        <a:bodyPr/>
        <a:lstStyle/>
        <a:p>
          <a:endParaRPr lang="fr-FR"/>
        </a:p>
      </dgm:t>
    </dgm:pt>
    <dgm:pt modelId="{EC6109EB-35FD-4141-9943-927F67A67EBB}">
      <dgm:prSet phldrT="[Texte]"/>
      <dgm:spPr/>
      <dgm:t>
        <a:bodyPr/>
        <a:lstStyle/>
        <a:p>
          <a:r>
            <a:rPr lang="fr-FR" dirty="0" smtClean="0"/>
            <a:t>Possibilité de certificats SHA2 à la demande</a:t>
          </a:r>
          <a:endParaRPr lang="fr-FR" dirty="0"/>
        </a:p>
      </dgm:t>
    </dgm:pt>
    <dgm:pt modelId="{FC107C3A-918F-0F40-88BD-FAC2E4DBD9A2}" type="parTrans" cxnId="{B379DD1D-A8E4-B147-8729-684ED5D6F2BA}">
      <dgm:prSet/>
      <dgm:spPr/>
      <dgm:t>
        <a:bodyPr/>
        <a:lstStyle/>
        <a:p>
          <a:endParaRPr lang="fr-FR"/>
        </a:p>
      </dgm:t>
    </dgm:pt>
    <dgm:pt modelId="{BA66C36C-2A1D-484F-9E16-44CB261B1807}" type="sibTrans" cxnId="{B379DD1D-A8E4-B147-8729-684ED5D6F2BA}">
      <dgm:prSet/>
      <dgm:spPr/>
      <dgm:t>
        <a:bodyPr/>
        <a:lstStyle/>
        <a:p>
          <a:endParaRPr lang="fr-FR"/>
        </a:p>
      </dgm:t>
    </dgm:pt>
    <dgm:pt modelId="{D8FFC022-C89C-FE4F-811C-936EC62562E4}">
      <dgm:prSet phldrT="[Texte]"/>
      <dgm:spPr/>
      <dgm:t>
        <a:bodyPr/>
        <a:lstStyle/>
        <a:p>
          <a:r>
            <a:rPr lang="fr-FR" dirty="0" smtClean="0"/>
            <a:t>Possibilité de certificats SHA1</a:t>
          </a:r>
          <a:endParaRPr lang="fr-FR" dirty="0"/>
        </a:p>
      </dgm:t>
    </dgm:pt>
    <dgm:pt modelId="{FD2E51AB-E23F-8642-97B4-1263434CC8E1}" type="parTrans" cxnId="{19E9B50E-B71A-C248-8357-635AD1B2CCE2}">
      <dgm:prSet/>
      <dgm:spPr/>
      <dgm:t>
        <a:bodyPr/>
        <a:lstStyle/>
        <a:p>
          <a:endParaRPr lang="fr-FR"/>
        </a:p>
      </dgm:t>
    </dgm:pt>
    <dgm:pt modelId="{20FCF19D-7FB3-B14E-AF92-0947AB7FA2EA}" type="sibTrans" cxnId="{19E9B50E-B71A-C248-8357-635AD1B2CCE2}">
      <dgm:prSet/>
      <dgm:spPr/>
      <dgm:t>
        <a:bodyPr/>
        <a:lstStyle/>
        <a:p>
          <a:endParaRPr lang="fr-FR"/>
        </a:p>
      </dgm:t>
    </dgm:pt>
    <dgm:pt modelId="{771EDF54-99A4-FC48-8B65-7320542CA113}">
      <dgm:prSet phldrT="[Texte]"/>
      <dgm:spPr/>
      <dgm:t>
        <a:bodyPr/>
        <a:lstStyle/>
        <a:p>
          <a:r>
            <a:rPr lang="fr-FR" dirty="0" smtClean="0"/>
            <a:t>Le certificat des ACs intermédiaires doivent </a:t>
          </a:r>
          <a:r>
            <a:rPr lang="fr-FR" dirty="0" smtClean="0"/>
            <a:t>être renouvelé en SHA2</a:t>
          </a:r>
          <a:endParaRPr lang="fr-FR" dirty="0"/>
        </a:p>
      </dgm:t>
    </dgm:pt>
    <dgm:pt modelId="{A7C7DC0D-E1AB-2F43-B68C-E32F1F0AAF5B}" type="parTrans" cxnId="{03F5E1AD-9730-CC48-AFF1-DFB4B9601538}">
      <dgm:prSet/>
      <dgm:spPr/>
      <dgm:t>
        <a:bodyPr/>
        <a:lstStyle/>
        <a:p>
          <a:endParaRPr lang="fr-FR"/>
        </a:p>
      </dgm:t>
    </dgm:pt>
    <dgm:pt modelId="{EF6EB6A9-0FB0-7048-B2BB-FEEA202C9ECB}" type="sibTrans" cxnId="{03F5E1AD-9730-CC48-AFF1-DFB4B9601538}">
      <dgm:prSet/>
      <dgm:spPr/>
      <dgm:t>
        <a:bodyPr/>
        <a:lstStyle/>
        <a:p>
          <a:endParaRPr lang="fr-FR"/>
        </a:p>
      </dgm:t>
    </dgm:pt>
    <dgm:pt modelId="{774D9351-8B66-9F4F-9A0D-2B916A43AEAE}">
      <dgm:prSet phldrT="[Texte]"/>
      <dgm:spPr/>
      <dgm:t>
        <a:bodyPr/>
        <a:lstStyle/>
        <a:p>
          <a:r>
            <a:rPr lang="fr-FR" dirty="0" smtClean="0"/>
            <a:t>Début des CRLs SHA2 par défaut</a:t>
          </a:r>
          <a:endParaRPr lang="fr-FR" dirty="0"/>
        </a:p>
      </dgm:t>
    </dgm:pt>
    <dgm:pt modelId="{EC16C500-B8EC-8C4C-99A8-3D7300685660}" type="parTrans" cxnId="{2A51EF8E-94FF-2144-89DD-7AAF24AF9D17}">
      <dgm:prSet/>
      <dgm:spPr/>
      <dgm:t>
        <a:bodyPr/>
        <a:lstStyle/>
        <a:p>
          <a:endParaRPr lang="fr-FR"/>
        </a:p>
      </dgm:t>
    </dgm:pt>
    <dgm:pt modelId="{2583EDFE-48ED-2B48-83DA-0886FBE28419}" type="sibTrans" cxnId="{2A51EF8E-94FF-2144-89DD-7AAF24AF9D17}">
      <dgm:prSet/>
      <dgm:spPr/>
      <dgm:t>
        <a:bodyPr/>
        <a:lstStyle/>
        <a:p>
          <a:endParaRPr lang="fr-FR"/>
        </a:p>
      </dgm:t>
    </dgm:pt>
    <dgm:pt modelId="{F1B9D51E-1C6B-CF47-866F-E4E7874A86CD}">
      <dgm:prSet phldrT="[Texte]"/>
      <dgm:spPr/>
      <dgm:t>
        <a:bodyPr/>
        <a:lstStyle/>
        <a:p>
          <a:r>
            <a:rPr lang="fr-FR" dirty="0" smtClean="0"/>
            <a:t>Possibilité de CRLs SHA2 </a:t>
          </a:r>
          <a:endParaRPr lang="fr-FR" dirty="0"/>
        </a:p>
      </dgm:t>
    </dgm:pt>
    <dgm:pt modelId="{32FB71F8-971F-914B-80F0-BE921F3A4D66}" type="parTrans" cxnId="{F48F2D8D-D67B-9E46-BA04-BCB3843FA1A5}">
      <dgm:prSet/>
      <dgm:spPr/>
      <dgm:t>
        <a:bodyPr/>
        <a:lstStyle/>
        <a:p>
          <a:endParaRPr lang="fr-FR"/>
        </a:p>
      </dgm:t>
    </dgm:pt>
    <dgm:pt modelId="{95CD03AB-074C-E24B-BB1D-ACD7D2F54093}" type="sibTrans" cxnId="{F48F2D8D-D67B-9E46-BA04-BCB3843FA1A5}">
      <dgm:prSet/>
      <dgm:spPr/>
      <dgm:t>
        <a:bodyPr/>
        <a:lstStyle/>
        <a:p>
          <a:endParaRPr lang="fr-FR"/>
        </a:p>
      </dgm:t>
    </dgm:pt>
    <dgm:pt modelId="{0FB82669-5451-D040-A125-20DD71005674}">
      <dgm:prSet phldrT="[Texte]"/>
      <dgm:spPr/>
      <dgm:t>
        <a:bodyPr/>
        <a:lstStyle/>
        <a:p>
          <a:r>
            <a:rPr lang="fr-FR" b="1" dirty="0" smtClean="0"/>
            <a:t>1/04/2014</a:t>
          </a:r>
          <a:endParaRPr lang="fr-FR" b="1" dirty="0"/>
        </a:p>
      </dgm:t>
    </dgm:pt>
    <dgm:pt modelId="{D221DEDF-F109-A541-8C70-C08FB231FB1C}" type="sibTrans" cxnId="{EA31FD87-CE2E-3547-B59E-4DDEE84A34DB}">
      <dgm:prSet/>
      <dgm:spPr/>
      <dgm:t>
        <a:bodyPr/>
        <a:lstStyle/>
        <a:p>
          <a:endParaRPr lang="fr-FR"/>
        </a:p>
      </dgm:t>
    </dgm:pt>
    <dgm:pt modelId="{9071F1F5-A057-9344-84A9-266D24E76091}" type="parTrans" cxnId="{EA31FD87-CE2E-3547-B59E-4DDEE84A34DB}">
      <dgm:prSet/>
      <dgm:spPr/>
      <dgm:t>
        <a:bodyPr/>
        <a:lstStyle/>
        <a:p>
          <a:endParaRPr lang="fr-FR"/>
        </a:p>
      </dgm:t>
    </dgm:pt>
    <dgm:pt modelId="{54118A47-9846-984A-9729-068913562DEB}" type="pres">
      <dgm:prSet presAssocID="{E6C7C7D1-19A0-3149-AA20-883FB375391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FBCDA7C-CA8C-874B-98DB-EEC687B1B44B}" type="pres">
      <dgm:prSet presAssocID="{E6C7C7D1-19A0-3149-AA20-883FB3753911}" presName="arrow" presStyleLbl="bgShp" presStyleIdx="0" presStyleCnt="1"/>
      <dgm:spPr/>
    </dgm:pt>
    <dgm:pt modelId="{BF6F8910-98D0-5A48-A5AF-5C1D8F59D27E}" type="pres">
      <dgm:prSet presAssocID="{E6C7C7D1-19A0-3149-AA20-883FB3753911}" presName="linearProcess" presStyleCnt="0"/>
      <dgm:spPr/>
    </dgm:pt>
    <dgm:pt modelId="{B0492399-4B1C-1B44-AF41-74C30C1A6926}" type="pres">
      <dgm:prSet presAssocID="{9AA91CA2-F717-4545-A831-85A83D9CB1BF}" presName="textNode" presStyleLbl="node1" presStyleIdx="0" presStyleCnt="5" custScaleY="1406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A7360E-DB93-1B44-A4AC-7F2708265041}" type="pres">
      <dgm:prSet presAssocID="{A1A96190-FCD0-8349-BCB4-390A97AFC3C8}" presName="sibTrans" presStyleCnt="0"/>
      <dgm:spPr/>
    </dgm:pt>
    <dgm:pt modelId="{EF3E2865-2D81-504C-B6C3-083861D5C05E}" type="pres">
      <dgm:prSet presAssocID="{B76B82BF-5DE9-E240-8C2A-02134FF07D14}" presName="textNode" presStyleLbl="node1" presStyleIdx="1" presStyleCnt="5" custScaleY="1406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D68A35-797A-3847-8893-1950C086DA93}" type="pres">
      <dgm:prSet presAssocID="{309CA899-C07B-C04C-9323-C37FE77CB98E}" presName="sibTrans" presStyleCnt="0"/>
      <dgm:spPr/>
    </dgm:pt>
    <dgm:pt modelId="{C3278A34-757B-C347-BE07-E06BE95C9501}" type="pres">
      <dgm:prSet presAssocID="{0FB82669-5451-D040-A125-20DD71005674}" presName="textNode" presStyleLbl="node1" presStyleIdx="2" presStyleCnt="5" custScaleY="1406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E56E89-7D16-A047-A46C-0BE05A58FE3E}" type="pres">
      <dgm:prSet presAssocID="{D221DEDF-F109-A541-8C70-C08FB231FB1C}" presName="sibTrans" presStyleCnt="0"/>
      <dgm:spPr/>
    </dgm:pt>
    <dgm:pt modelId="{74C97BDB-347E-6343-8AC4-5DBF27DA1E0F}" type="pres">
      <dgm:prSet presAssocID="{30D9566D-D832-BE45-8F8A-CB403EB31AE7}" presName="textNode" presStyleLbl="node1" presStyleIdx="3" presStyleCnt="5" custScaleY="1406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C402C0-CD57-6944-AB97-71E3BFC5533B}" type="pres">
      <dgm:prSet presAssocID="{37C23AB3-CB46-1B4F-943A-68A1BC189A05}" presName="sibTrans" presStyleCnt="0"/>
      <dgm:spPr/>
    </dgm:pt>
    <dgm:pt modelId="{584F1480-6EC2-8247-B21A-8B8C931B9DDF}" type="pres">
      <dgm:prSet presAssocID="{F383E81E-D9BD-154F-A2EA-AA914CB89DA6}" presName="textNode" presStyleLbl="node1" presStyleIdx="4" presStyleCnt="5" custScaleY="1406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9E9B50E-B71A-C248-8357-635AD1B2CCE2}" srcId="{B76B82BF-5DE9-E240-8C2A-02134FF07D14}" destId="{D8FFC022-C89C-FE4F-811C-936EC62562E4}" srcOrd="1" destOrd="0" parTransId="{FD2E51AB-E23F-8642-97B4-1263434CC8E1}" sibTransId="{20FCF19D-7FB3-B14E-AF92-0947AB7FA2EA}"/>
    <dgm:cxn modelId="{2463F0E3-4B23-B541-9669-00D334442BBB}" type="presOf" srcId="{D8FFC022-C89C-FE4F-811C-936EC62562E4}" destId="{EF3E2865-2D81-504C-B6C3-083861D5C05E}" srcOrd="0" destOrd="2" presId="urn:microsoft.com/office/officeart/2005/8/layout/hProcess9"/>
    <dgm:cxn modelId="{766A4408-FEA4-A04E-91AC-C724930CB66F}" type="presOf" srcId="{5AA61395-7321-9147-A971-3BD9FC56D29A}" destId="{584F1480-6EC2-8247-B21A-8B8C931B9DDF}" srcOrd="0" destOrd="1" presId="urn:microsoft.com/office/officeart/2005/8/layout/hProcess9"/>
    <dgm:cxn modelId="{32C769F4-B4A6-4A44-9925-3D3424EDE273}" srcId="{F383E81E-D9BD-154F-A2EA-AA914CB89DA6}" destId="{5AA61395-7321-9147-A971-3BD9FC56D29A}" srcOrd="0" destOrd="0" parTransId="{D4E75FCA-DBFD-A242-82FA-03017E96910D}" sibTransId="{9A85C46F-F82F-FC4B-BA74-73A3DD5A42AC}"/>
    <dgm:cxn modelId="{A7D11826-3AD1-ED46-9C71-08492010D82E}" srcId="{B76B82BF-5DE9-E240-8C2A-02134FF07D14}" destId="{6D29995B-28A0-1D4C-A78F-7432045447E0}" srcOrd="0" destOrd="0" parTransId="{BA643A13-8274-6C4A-A543-F90DEBD2F6A8}" sibTransId="{A5EF9CDD-CE8F-7A4F-A3E2-DB0536745106}"/>
    <dgm:cxn modelId="{19E0292C-113E-AF45-9107-C814FF648D7A}" type="presOf" srcId="{9E647583-4966-A547-99EF-835A5DAC710B}" destId="{B0492399-4B1C-1B44-AF41-74C30C1A6926}" srcOrd="0" destOrd="1" presId="urn:microsoft.com/office/officeart/2005/8/layout/hProcess9"/>
    <dgm:cxn modelId="{DD826054-7FB1-1941-A900-2A607AF93763}" type="presOf" srcId="{771EDF54-99A4-FC48-8B65-7320542CA113}" destId="{C3278A34-757B-C347-BE07-E06BE95C9501}" srcOrd="0" destOrd="2" presId="urn:microsoft.com/office/officeart/2005/8/layout/hProcess9"/>
    <dgm:cxn modelId="{EA31FD87-CE2E-3547-B59E-4DDEE84A34DB}" srcId="{E6C7C7D1-19A0-3149-AA20-883FB3753911}" destId="{0FB82669-5451-D040-A125-20DD71005674}" srcOrd="2" destOrd="0" parTransId="{9071F1F5-A057-9344-84A9-266D24E76091}" sibTransId="{D221DEDF-F109-A541-8C70-C08FB231FB1C}"/>
    <dgm:cxn modelId="{9D59FB1A-DF00-C54B-9A11-E94F0A5844BA}" type="presOf" srcId="{0FB82669-5451-D040-A125-20DD71005674}" destId="{C3278A34-757B-C347-BE07-E06BE95C9501}" srcOrd="0" destOrd="0" presId="urn:microsoft.com/office/officeart/2005/8/layout/hProcess9"/>
    <dgm:cxn modelId="{CB186D28-1354-2741-934A-894A9399D58A}" type="presOf" srcId="{F1B9D51E-1C6B-CF47-866F-E4E7874A86CD}" destId="{B0492399-4B1C-1B44-AF41-74C30C1A6926}" srcOrd="0" destOrd="4" presId="urn:microsoft.com/office/officeart/2005/8/layout/hProcess9"/>
    <dgm:cxn modelId="{71188572-999C-7346-BBA4-B2C78670163B}" type="presOf" srcId="{30D9566D-D832-BE45-8F8A-CB403EB31AE7}" destId="{74C97BDB-347E-6343-8AC4-5DBF27DA1E0F}" srcOrd="0" destOrd="0" presId="urn:microsoft.com/office/officeart/2005/8/layout/hProcess9"/>
    <dgm:cxn modelId="{2A51EF8E-94FF-2144-89DD-7AAF24AF9D17}" srcId="{30D9566D-D832-BE45-8F8A-CB403EB31AE7}" destId="{774D9351-8B66-9F4F-9A0D-2B916A43AEAE}" srcOrd="0" destOrd="0" parTransId="{EC16C500-B8EC-8C4C-99A8-3D7300685660}" sibTransId="{2583EDFE-48ED-2B48-83DA-0886FBE28419}"/>
    <dgm:cxn modelId="{0702FFE8-3724-2543-8C09-3AF194FEEA17}" srcId="{E6C7C7D1-19A0-3149-AA20-883FB3753911}" destId="{9AA91CA2-F717-4545-A831-85A83D9CB1BF}" srcOrd="0" destOrd="0" parTransId="{8D463CE0-8B9A-E245-8050-E46AD2BE1EC8}" sibTransId="{A1A96190-FCD0-8349-BCB4-390A97AFC3C8}"/>
    <dgm:cxn modelId="{03F5E1AD-9730-CC48-AFF1-DFB4B9601538}" srcId="{0FB82669-5451-D040-A125-20DD71005674}" destId="{771EDF54-99A4-FC48-8B65-7320542CA113}" srcOrd="1" destOrd="0" parTransId="{A7C7DC0D-E1AB-2F43-B68C-E32F1F0AAF5B}" sibTransId="{EF6EB6A9-0FB0-7048-B2BB-FEEA202C9ECB}"/>
    <dgm:cxn modelId="{623FF82B-7B95-084C-B5E1-6EF1C2204EF3}" srcId="{9AA91CA2-F717-4545-A831-85A83D9CB1BF}" destId="{9E647583-4966-A547-99EF-835A5DAC710B}" srcOrd="0" destOrd="0" parTransId="{45887F87-0D96-AC47-8D14-A3D7CB749076}" sibTransId="{6F602A6F-6C3F-9942-BBAB-28009892C1B5}"/>
    <dgm:cxn modelId="{FFCA0E9F-A2AF-4D4B-AF49-B8968C1E868D}" type="presOf" srcId="{F383E81E-D9BD-154F-A2EA-AA914CB89DA6}" destId="{584F1480-6EC2-8247-B21A-8B8C931B9DDF}" srcOrd="0" destOrd="0" presId="urn:microsoft.com/office/officeart/2005/8/layout/hProcess9"/>
    <dgm:cxn modelId="{B379DD1D-A8E4-B147-8729-684ED5D6F2BA}" srcId="{9AA91CA2-F717-4545-A831-85A83D9CB1BF}" destId="{EC6109EB-35FD-4141-9943-927F67A67EBB}" srcOrd="2" destOrd="0" parTransId="{FC107C3A-918F-0F40-88BD-FAC2E4DBD9A2}" sibTransId="{BA66C36C-2A1D-484F-9E16-44CB261B1807}"/>
    <dgm:cxn modelId="{BD496851-E498-8C40-B04B-164E4243ED76}" type="presOf" srcId="{9AA91CA2-F717-4545-A831-85A83D9CB1BF}" destId="{B0492399-4B1C-1B44-AF41-74C30C1A6926}" srcOrd="0" destOrd="0" presId="urn:microsoft.com/office/officeart/2005/8/layout/hProcess9"/>
    <dgm:cxn modelId="{F48F2D8D-D67B-9E46-BA04-BCB3843FA1A5}" srcId="{9AA91CA2-F717-4545-A831-85A83D9CB1BF}" destId="{F1B9D51E-1C6B-CF47-866F-E4E7874A86CD}" srcOrd="3" destOrd="0" parTransId="{32FB71F8-971F-914B-80F0-BE921F3A4D66}" sibTransId="{95CD03AB-074C-E24B-BB1D-ACD7D2F54093}"/>
    <dgm:cxn modelId="{A3D4AB42-A184-434A-8467-D0C6414F4989}" srcId="{E6C7C7D1-19A0-3149-AA20-883FB3753911}" destId="{B76B82BF-5DE9-E240-8C2A-02134FF07D14}" srcOrd="1" destOrd="0" parTransId="{982A9D5F-1A55-5C4E-A5C6-26F36715C452}" sibTransId="{309CA899-C07B-C04C-9323-C37FE77CB98E}"/>
    <dgm:cxn modelId="{9FD67802-32E7-8643-BD7E-514B15AF8DD6}" srcId="{E6C7C7D1-19A0-3149-AA20-883FB3753911}" destId="{30D9566D-D832-BE45-8F8A-CB403EB31AE7}" srcOrd="3" destOrd="0" parTransId="{922D0D24-0698-D644-9214-B30325F9848D}" sibTransId="{37C23AB3-CB46-1B4F-943A-68A1BC189A05}"/>
    <dgm:cxn modelId="{98301E5B-3935-0F45-94A0-245E3EE01370}" srcId="{E6C7C7D1-19A0-3149-AA20-883FB3753911}" destId="{F383E81E-D9BD-154F-A2EA-AA914CB89DA6}" srcOrd="4" destOrd="0" parTransId="{08C342D9-926D-E14A-BE89-F7D7C26DA53D}" sibTransId="{40DC0746-57F3-1F42-977C-F8D4FAB908AD}"/>
    <dgm:cxn modelId="{08ECBAF8-2724-CA45-AB87-96D0B527A6EA}" type="presOf" srcId="{17C5A4C5-980B-0945-A384-4F899A0B9370}" destId="{C3278A34-757B-C347-BE07-E06BE95C9501}" srcOrd="0" destOrd="1" presId="urn:microsoft.com/office/officeart/2005/8/layout/hProcess9"/>
    <dgm:cxn modelId="{C6B405E9-E91D-294A-9120-676BF8B969FB}" srcId="{9AA91CA2-F717-4545-A831-85A83D9CB1BF}" destId="{31ADD186-F592-A24B-98CF-3B111D76FC8C}" srcOrd="1" destOrd="0" parTransId="{399C2607-2F10-A846-B846-4F9A3B65F14B}" sibTransId="{66DCC86F-300F-184A-B1A5-6F9A205EC902}"/>
    <dgm:cxn modelId="{4A43E6DB-A751-3347-9D93-2D47A285326E}" type="presOf" srcId="{E6C7C7D1-19A0-3149-AA20-883FB3753911}" destId="{54118A47-9846-984A-9729-068913562DEB}" srcOrd="0" destOrd="0" presId="urn:microsoft.com/office/officeart/2005/8/layout/hProcess9"/>
    <dgm:cxn modelId="{E512225E-7870-5B40-9CD0-8D42E0902CEB}" type="presOf" srcId="{B76B82BF-5DE9-E240-8C2A-02134FF07D14}" destId="{EF3E2865-2D81-504C-B6C3-083861D5C05E}" srcOrd="0" destOrd="0" presId="urn:microsoft.com/office/officeart/2005/8/layout/hProcess9"/>
    <dgm:cxn modelId="{0777358B-E93B-4F40-B7BF-3E2DEF95ECA3}" type="presOf" srcId="{31ADD186-F592-A24B-98CF-3B111D76FC8C}" destId="{B0492399-4B1C-1B44-AF41-74C30C1A6926}" srcOrd="0" destOrd="2" presId="urn:microsoft.com/office/officeart/2005/8/layout/hProcess9"/>
    <dgm:cxn modelId="{7552F98D-4C21-BB41-A351-4CB876C210A8}" type="presOf" srcId="{774D9351-8B66-9F4F-9A0D-2B916A43AEAE}" destId="{74C97BDB-347E-6343-8AC4-5DBF27DA1E0F}" srcOrd="0" destOrd="1" presId="urn:microsoft.com/office/officeart/2005/8/layout/hProcess9"/>
    <dgm:cxn modelId="{9DC0C480-296D-5046-B707-89639A25DE8E}" type="presOf" srcId="{EC6109EB-35FD-4141-9943-927F67A67EBB}" destId="{B0492399-4B1C-1B44-AF41-74C30C1A6926}" srcOrd="0" destOrd="3" presId="urn:microsoft.com/office/officeart/2005/8/layout/hProcess9"/>
    <dgm:cxn modelId="{6E60B4D6-388F-CF48-9BA9-4699BE09EC5C}" srcId="{0FB82669-5451-D040-A125-20DD71005674}" destId="{17C5A4C5-980B-0945-A384-4F899A0B9370}" srcOrd="0" destOrd="0" parTransId="{8DF0185E-143B-F24B-9F10-D6FFB7170182}" sibTransId="{F7353F43-136D-F143-B17B-3F82A42D741B}"/>
    <dgm:cxn modelId="{47C53AF8-0845-364A-ADF2-931D41B40ADF}" type="presOf" srcId="{6D29995B-28A0-1D4C-A78F-7432045447E0}" destId="{EF3E2865-2D81-504C-B6C3-083861D5C05E}" srcOrd="0" destOrd="1" presId="urn:microsoft.com/office/officeart/2005/8/layout/hProcess9"/>
    <dgm:cxn modelId="{6AC5CC7E-67B2-224C-A9C6-F6ADABE6E522}" type="presParOf" srcId="{54118A47-9846-984A-9729-068913562DEB}" destId="{7FBCDA7C-CA8C-874B-98DB-EEC687B1B44B}" srcOrd="0" destOrd="0" presId="urn:microsoft.com/office/officeart/2005/8/layout/hProcess9"/>
    <dgm:cxn modelId="{F548ECA6-7CDB-274C-A199-90A612ACAF1F}" type="presParOf" srcId="{54118A47-9846-984A-9729-068913562DEB}" destId="{BF6F8910-98D0-5A48-A5AF-5C1D8F59D27E}" srcOrd="1" destOrd="0" presId="urn:microsoft.com/office/officeart/2005/8/layout/hProcess9"/>
    <dgm:cxn modelId="{A7F15C8B-4C77-F648-B27A-EEB3A43ED67A}" type="presParOf" srcId="{BF6F8910-98D0-5A48-A5AF-5C1D8F59D27E}" destId="{B0492399-4B1C-1B44-AF41-74C30C1A6926}" srcOrd="0" destOrd="0" presId="urn:microsoft.com/office/officeart/2005/8/layout/hProcess9"/>
    <dgm:cxn modelId="{AB252E7C-B3C4-C94A-80EA-A37A59E7D6A2}" type="presParOf" srcId="{BF6F8910-98D0-5A48-A5AF-5C1D8F59D27E}" destId="{E1A7360E-DB93-1B44-A4AC-7F2708265041}" srcOrd="1" destOrd="0" presId="urn:microsoft.com/office/officeart/2005/8/layout/hProcess9"/>
    <dgm:cxn modelId="{607F2546-1501-1548-9A68-A3C780235A45}" type="presParOf" srcId="{BF6F8910-98D0-5A48-A5AF-5C1D8F59D27E}" destId="{EF3E2865-2D81-504C-B6C3-083861D5C05E}" srcOrd="2" destOrd="0" presId="urn:microsoft.com/office/officeart/2005/8/layout/hProcess9"/>
    <dgm:cxn modelId="{F8AF2B19-414A-CA4D-AC43-CE3BFC4040F4}" type="presParOf" srcId="{BF6F8910-98D0-5A48-A5AF-5C1D8F59D27E}" destId="{6DD68A35-797A-3847-8893-1950C086DA93}" srcOrd="3" destOrd="0" presId="urn:microsoft.com/office/officeart/2005/8/layout/hProcess9"/>
    <dgm:cxn modelId="{E4FF6D6C-84EE-3B41-9538-94937B9EB516}" type="presParOf" srcId="{BF6F8910-98D0-5A48-A5AF-5C1D8F59D27E}" destId="{C3278A34-757B-C347-BE07-E06BE95C9501}" srcOrd="4" destOrd="0" presId="urn:microsoft.com/office/officeart/2005/8/layout/hProcess9"/>
    <dgm:cxn modelId="{674B1190-11C6-3842-B686-7B47255EBC77}" type="presParOf" srcId="{BF6F8910-98D0-5A48-A5AF-5C1D8F59D27E}" destId="{EAE56E89-7D16-A047-A46C-0BE05A58FE3E}" srcOrd="5" destOrd="0" presId="urn:microsoft.com/office/officeart/2005/8/layout/hProcess9"/>
    <dgm:cxn modelId="{4554D447-A9A9-EA4F-9DF4-2915800D8962}" type="presParOf" srcId="{BF6F8910-98D0-5A48-A5AF-5C1D8F59D27E}" destId="{74C97BDB-347E-6343-8AC4-5DBF27DA1E0F}" srcOrd="6" destOrd="0" presId="urn:microsoft.com/office/officeart/2005/8/layout/hProcess9"/>
    <dgm:cxn modelId="{8792C853-3CD9-9B4A-9589-619D40D6968E}" type="presParOf" srcId="{BF6F8910-98D0-5A48-A5AF-5C1D8F59D27E}" destId="{23C402C0-CD57-6944-AB97-71E3BFC5533B}" srcOrd="7" destOrd="0" presId="urn:microsoft.com/office/officeart/2005/8/layout/hProcess9"/>
    <dgm:cxn modelId="{E2B83C43-A7CE-B947-92C6-E8BB4FDEDD65}" type="presParOf" srcId="{BF6F8910-98D0-5A48-A5AF-5C1D8F59D27E}" destId="{584F1480-6EC2-8247-B21A-8B8C931B9DD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CDA7C-CA8C-874B-98DB-EEC687B1B44B}">
      <dsp:nvSpPr>
        <dsp:cNvPr id="0" name=""/>
        <dsp:cNvSpPr/>
      </dsp:nvSpPr>
      <dsp:spPr>
        <a:xfrm>
          <a:off x="615668" y="0"/>
          <a:ext cx="6977575" cy="46805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0492399-4B1C-1B44-AF41-74C30C1A6926}">
      <dsp:nvSpPr>
        <dsp:cNvPr id="0" name=""/>
        <dsp:cNvSpPr/>
      </dsp:nvSpPr>
      <dsp:spPr>
        <a:xfrm>
          <a:off x="3607" y="1023863"/>
          <a:ext cx="1577249" cy="26327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Maintenant</a:t>
          </a:r>
          <a:endParaRPr lang="fr-FR" sz="15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Les certificats des ACs et les CRLs en SHA1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Emission de certificats SHA1 par défaut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Possibilité de certificats SHA2 à la demande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Possibilité de CRLs SHA2 </a:t>
          </a:r>
          <a:endParaRPr lang="fr-FR" sz="1200" kern="1200" dirty="0"/>
        </a:p>
      </dsp:txBody>
      <dsp:txXfrm>
        <a:off x="80602" y="1100858"/>
        <a:ext cx="1423259" cy="2478802"/>
      </dsp:txXfrm>
    </dsp:sp>
    <dsp:sp modelId="{EF3E2865-2D81-504C-B6C3-083861D5C05E}">
      <dsp:nvSpPr>
        <dsp:cNvPr id="0" name=""/>
        <dsp:cNvSpPr/>
      </dsp:nvSpPr>
      <dsp:spPr>
        <a:xfrm>
          <a:off x="1659719" y="1023863"/>
          <a:ext cx="1577249" cy="26327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1/10/2013</a:t>
          </a:r>
          <a:endParaRPr lang="fr-FR" sz="15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Certificats SHA2 par défaut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Possibilité de certificats SHA1</a:t>
          </a:r>
          <a:endParaRPr lang="fr-FR" sz="1200" kern="1200" dirty="0"/>
        </a:p>
      </dsp:txBody>
      <dsp:txXfrm>
        <a:off x="1736714" y="1100858"/>
        <a:ext cx="1423259" cy="2478802"/>
      </dsp:txXfrm>
    </dsp:sp>
    <dsp:sp modelId="{C3278A34-757B-C347-BE07-E06BE95C9501}">
      <dsp:nvSpPr>
        <dsp:cNvPr id="0" name=""/>
        <dsp:cNvSpPr/>
      </dsp:nvSpPr>
      <dsp:spPr>
        <a:xfrm>
          <a:off x="3315831" y="1023863"/>
          <a:ext cx="1577249" cy="26327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1/04/2014</a:t>
          </a:r>
          <a:endParaRPr lang="fr-FR" sz="15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Le certificat des nouvelles ACs en SHA2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Le certificat des ACs intermédiaires doivent </a:t>
          </a:r>
          <a:r>
            <a:rPr lang="fr-FR" sz="1200" kern="1200" dirty="0" smtClean="0"/>
            <a:t>être renouvelé en SHA2</a:t>
          </a:r>
          <a:endParaRPr lang="fr-FR" sz="1200" kern="1200" dirty="0"/>
        </a:p>
      </dsp:txBody>
      <dsp:txXfrm>
        <a:off x="3392826" y="1100858"/>
        <a:ext cx="1423259" cy="2478802"/>
      </dsp:txXfrm>
    </dsp:sp>
    <dsp:sp modelId="{74C97BDB-347E-6343-8AC4-5DBF27DA1E0F}">
      <dsp:nvSpPr>
        <dsp:cNvPr id="0" name=""/>
        <dsp:cNvSpPr/>
      </dsp:nvSpPr>
      <dsp:spPr>
        <a:xfrm>
          <a:off x="4971943" y="1023863"/>
          <a:ext cx="1577249" cy="26327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1/10/2014</a:t>
          </a:r>
          <a:endParaRPr lang="fr-FR" sz="15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Début des CRLs SHA2 par défaut</a:t>
          </a:r>
          <a:endParaRPr lang="fr-FR" sz="1200" kern="1200" dirty="0"/>
        </a:p>
      </dsp:txBody>
      <dsp:txXfrm>
        <a:off x="5048938" y="1100858"/>
        <a:ext cx="1423259" cy="2478802"/>
      </dsp:txXfrm>
    </dsp:sp>
    <dsp:sp modelId="{584F1480-6EC2-8247-B21A-8B8C931B9DDF}">
      <dsp:nvSpPr>
        <dsp:cNvPr id="0" name=""/>
        <dsp:cNvSpPr/>
      </dsp:nvSpPr>
      <dsp:spPr>
        <a:xfrm>
          <a:off x="6628055" y="1023863"/>
          <a:ext cx="1577249" cy="26327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1/12/2014</a:t>
          </a:r>
          <a:endParaRPr lang="fr-FR" sz="15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Tous les certificats SHA1 émis doivent </a:t>
          </a:r>
          <a:r>
            <a:rPr lang="fr-FR" sz="1200" kern="1200" dirty="0" smtClean="0"/>
            <a:t>être expirés ou révoqués</a:t>
          </a:r>
          <a:endParaRPr lang="fr-FR" sz="1200" kern="1200" dirty="0"/>
        </a:p>
      </dsp:txBody>
      <dsp:txXfrm>
        <a:off x="6705050" y="1100858"/>
        <a:ext cx="1423259" cy="2478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93B08-9F1C-F24B-A63E-AA2117F42199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0A1A4-9E54-1C48-88A7-47C194652C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2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IGTF distribution and CRLs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official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distribution points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 SHA-1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issue SHA-1 end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request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issue SHA-2 (SHA-256 or SHA-512) end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request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SHA-2 (SHA-256 or SHA-512) CRLs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alternate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distribution point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URLs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1st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October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2013: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begin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phase out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issuance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SHA-1 end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issue SHA-2 (SHA-256 or SHA-512) end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by default</a:t>
            </a:r>
          </a:p>
          <a:p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1st April 2014: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New CA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 SHA-2 (SHA-512)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intermediate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re-issued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SHA-2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(SHA-512)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Existing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continue to use SHA-1</a:t>
            </a:r>
          </a:p>
          <a:p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1st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October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2014: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begin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publish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SHA-2 (SHA-256 or SHA-512) CRLs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official distribution points.</a:t>
            </a:r>
          </a:p>
          <a:p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1st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December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2014 (�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sunset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date�):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All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SHA-1 end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entity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expired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revoked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0A1A4-9E54-1C48-88A7-47C194652C4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85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LANQU~1\AppData\Local\Temp\Presentation-maquette1-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0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4C9AD5D-0DF4-43C0-8CDB-E205D21E9255}" type="datetimeFigureOut">
              <a:rPr lang="fr-FR" smtClean="0"/>
              <a:pPr/>
              <a:t>18/06/13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9BF6792-A5CC-49BA-84FB-C7F8A424BFD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32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1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75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4C9AD5D-0DF4-43C0-8CDB-E205D21E9255}" type="datetimeFigureOut">
              <a:rPr lang="fr-FR" smtClean="0"/>
              <a:pPr/>
              <a:t>18/06/13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9BF6792-A5CC-49BA-84FB-C7F8A424BFD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760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73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22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9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2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34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01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AD5D-0DF4-43C0-8CDB-E205D21E9255}" type="datetimeFigureOut">
              <a:rPr lang="fr-FR" smtClean="0"/>
              <a:t>18/06/13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6792-A5CC-49BA-84FB-C7F8A424BF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90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LANQU~1\AppData\Local\Temp\Presentation-maquette2-1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44000" cy="646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325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4C9AD5D-0DF4-43C0-8CDB-E205D21E9255}" type="datetimeFigureOut">
              <a:rPr lang="fr-FR" smtClean="0"/>
              <a:pPr/>
              <a:t>18/06/13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9BF6792-A5CC-49BA-84FB-C7F8A424BFD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314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3300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Migration SHA2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Pourquoi :</a:t>
            </a:r>
          </a:p>
          <a:p>
            <a:pPr lvl="1"/>
            <a:r>
              <a:rPr lang="fr-FR" dirty="0" smtClean="0"/>
              <a:t>SHA1 n’est plus considéré comme s</a:t>
            </a:r>
            <a:r>
              <a:rPr lang="fr-FR" dirty="0" smtClean="0"/>
              <a:t>û</a:t>
            </a:r>
            <a:r>
              <a:rPr lang="fr-FR" dirty="0" smtClean="0"/>
              <a:t>r</a:t>
            </a:r>
          </a:p>
          <a:p>
            <a:pPr lvl="1"/>
            <a:endParaRPr lang="fr-FR" dirty="0"/>
          </a:p>
          <a:p>
            <a:r>
              <a:rPr lang="fr-FR" dirty="0" smtClean="0"/>
              <a:t>Problème</a:t>
            </a:r>
          </a:p>
          <a:p>
            <a:pPr lvl="1"/>
            <a:r>
              <a:rPr lang="fr-FR" dirty="0" smtClean="0"/>
              <a:t>Nécessité de tests pour vérifier le support de SHA2 </a:t>
            </a:r>
          </a:p>
          <a:p>
            <a:pPr lvl="1"/>
            <a:endParaRPr lang="fr-FR" dirty="0"/>
          </a:p>
          <a:p>
            <a:pPr>
              <a:buFont typeface="Lucida Grande"/>
              <a:buChar char="➜"/>
            </a:pPr>
            <a:r>
              <a:rPr lang="fr-FR" dirty="0" smtClean="0"/>
              <a:t> Plan de migration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065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8A8C8F"/>
                </a:solidFill>
                <a:ea typeface="MS PGothic" pitchFamily="34" charset="-128"/>
              </a:rPr>
              <a:t>Migration SHA2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1308059441"/>
              </p:ext>
            </p:extLst>
          </p:nvPr>
        </p:nvGraphicFramePr>
        <p:xfrm>
          <a:off x="467544" y="1556792"/>
          <a:ext cx="820891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969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Migration SHA2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 GRID2-FR-SHA2</a:t>
            </a:r>
          </a:p>
          <a:p>
            <a:pPr lvl="1"/>
            <a:r>
              <a:rPr lang="fr-FR" dirty="0" err="1"/>
              <a:t>https</a:t>
            </a:r>
            <a:r>
              <a:rPr lang="fr-FR" dirty="0"/>
              <a:t>://</a:t>
            </a:r>
            <a:r>
              <a:rPr lang="fr-FR" dirty="0" err="1"/>
              <a:t>igc.services.cnrs.fr</a:t>
            </a:r>
            <a:r>
              <a:rPr lang="fr-FR" dirty="0"/>
              <a:t>/GRID2-FR-SHA2/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Tests au CERN</a:t>
            </a:r>
          </a:p>
          <a:p>
            <a:pPr lvl="1"/>
            <a:r>
              <a:rPr lang="fr-FR" dirty="0" err="1"/>
              <a:t>https</a:t>
            </a:r>
            <a:r>
              <a:rPr lang="fr-FR" dirty="0"/>
              <a:t>://</a:t>
            </a:r>
            <a:r>
              <a:rPr lang="fr-FR" dirty="0" err="1"/>
              <a:t>twiki.cern.ch</a:t>
            </a:r>
            <a:r>
              <a:rPr lang="fr-FR" dirty="0"/>
              <a:t>/</a:t>
            </a:r>
            <a:r>
              <a:rPr lang="fr-FR" dirty="0" err="1"/>
              <a:t>twiki</a:t>
            </a:r>
            <a:r>
              <a:rPr lang="fr-FR" dirty="0"/>
              <a:t>/bin/</a:t>
            </a:r>
            <a:r>
              <a:rPr lang="fr-FR" dirty="0" err="1"/>
              <a:t>view</a:t>
            </a:r>
            <a:r>
              <a:rPr lang="fr-FR" dirty="0"/>
              <a:t>/LCG/SHA2readinessTesting</a:t>
            </a:r>
          </a:p>
        </p:txBody>
      </p:sp>
    </p:spTree>
    <p:extLst>
      <p:ext uri="{BB962C8B-B14F-4D97-AF65-F5344CB8AC3E}">
        <p14:creationId xmlns:p14="http://schemas.microsoft.com/office/powerpoint/2010/main" val="182506496"/>
      </p:ext>
    </p:extLst>
  </p:cSld>
  <p:clrMapOvr>
    <a:masterClrMapping/>
  </p:clrMapOvr>
</p:sld>
</file>

<file path=ppt/theme/theme1.xml><?xml version="1.0" encoding="utf-8"?>
<a:theme xmlns:a="http://schemas.openxmlformats.org/drawingml/2006/main" name="Présentation_RENATER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377</Words>
  <Application>Microsoft Macintosh PowerPoint</Application>
  <PresentationFormat>Présentation à l'écran (4:3)</PresentationFormat>
  <Paragraphs>57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Présentation_RENATER 2012</vt:lpstr>
      <vt:lpstr>Migration SHA2</vt:lpstr>
      <vt:lpstr>Migration SHA2</vt:lpstr>
      <vt:lpstr>Migration SHA2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blanquart</dc:creator>
  <cp:lastModifiedBy>Claude Gross</cp:lastModifiedBy>
  <cp:revision>63</cp:revision>
  <dcterms:created xsi:type="dcterms:W3CDTF">2012-03-28T09:33:27Z</dcterms:created>
  <dcterms:modified xsi:type="dcterms:W3CDTF">2013-06-18T07:19:19Z</dcterms:modified>
</cp:coreProperties>
</file>