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9" r:id="rId7"/>
    <p:sldId id="258" r:id="rId8"/>
    <p:sldId id="260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66" d="100"/>
          <a:sy n="66" d="100"/>
        </p:scale>
        <p:origin x="-942" y="-5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13/06/2013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rations-portal.in2p3.fr/csiDashboard" TargetMode="External"/><Relationship Id="rId2" Type="http://schemas.openxmlformats.org/officeDocument/2006/relationships/hyperlink" Target="https://wiki.egi.eu/wiki/EGI_CSIRT:Monitoring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ecmon.egi.eu/nagios/" TargetMode="Externa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EGI_CSIRT:Monitoring:EGIPakiti" TargetMode="Externa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perations-portal.in2p3.fr/csiDashboard/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effectLst/>
              </a:rPr>
              <a:t>Les outils sécurité 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à disposition des sites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sz="2700" dirty="0" err="1" smtClean="0">
                <a:effectLst/>
              </a:rPr>
              <a:t>Réunion</a:t>
            </a:r>
            <a:r>
              <a:rPr lang="en-GB" sz="2700" dirty="0" smtClean="0">
                <a:effectLst/>
              </a:rPr>
              <a:t> </a:t>
            </a:r>
            <a:r>
              <a:rPr lang="en-GB" sz="2700" dirty="0" err="1" smtClean="0">
                <a:effectLst/>
              </a:rPr>
              <a:t>sécurité</a:t>
            </a:r>
            <a:r>
              <a:rPr lang="en-GB" sz="2700" dirty="0" smtClean="0">
                <a:effectLst/>
              </a:rPr>
              <a:t> France Grilles</a:t>
            </a:r>
            <a:br>
              <a:rPr lang="en-GB" sz="2700" dirty="0" smtClean="0">
                <a:effectLst/>
              </a:rPr>
            </a:br>
            <a:r>
              <a:rPr lang="en-GB" sz="2700" dirty="0" err="1" smtClean="0">
                <a:effectLst/>
              </a:rPr>
              <a:t>Juin</a:t>
            </a:r>
            <a:r>
              <a:rPr lang="en-GB" sz="2700" dirty="0" smtClean="0">
                <a:effectLst/>
              </a:rPr>
              <a:t> 2013, Clermont-Ferrand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Outils fournis par EGI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Monitoring</a:t>
            </a:r>
          </a:p>
          <a:p>
            <a:pPr lvl="1"/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wiki.egi.eu/wiki/EGI_CSIRT:Monitoring</a:t>
            </a:r>
            <a:endParaRPr lang="fr-FR" dirty="0" smtClean="0"/>
          </a:p>
          <a:p>
            <a:pPr lvl="1"/>
            <a:r>
              <a:rPr lang="fr-FR" dirty="0" err="1" smtClean="0"/>
              <a:t>Pakiti</a:t>
            </a:r>
            <a:endParaRPr lang="fr-FR" dirty="0" smtClean="0"/>
          </a:p>
          <a:p>
            <a:pPr lvl="1"/>
            <a:r>
              <a:rPr lang="fr-FR" dirty="0" err="1" smtClean="0"/>
              <a:t>Nagios</a:t>
            </a:r>
            <a:endParaRPr lang="fr-FR" dirty="0" smtClean="0"/>
          </a:p>
          <a:p>
            <a:r>
              <a:rPr lang="fr-FR" dirty="0" smtClean="0"/>
              <a:t>Suivi</a:t>
            </a:r>
          </a:p>
          <a:p>
            <a:pPr lvl="1"/>
            <a:r>
              <a:rPr lang="fr-FR" dirty="0" smtClean="0"/>
              <a:t>Security Dashboard</a:t>
            </a:r>
          </a:p>
          <a:p>
            <a:pPr lvl="1"/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operations-portal.in2p3.fr/csiDashboard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11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Nagios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Instance EGI</a:t>
            </a:r>
          </a:p>
          <a:p>
            <a:pPr lvl="1"/>
            <a:r>
              <a:rPr lang="fr-FR" dirty="0">
                <a:hlinkClick r:id="rId2"/>
              </a:rPr>
              <a:t>https://secmon.egi.eu/nagios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r>
              <a:rPr lang="fr-FR" dirty="0" smtClean="0"/>
              <a:t>Fonctionnement</a:t>
            </a:r>
          </a:p>
          <a:p>
            <a:pPr lvl="1"/>
            <a:r>
              <a:rPr lang="fr-FR" dirty="0" smtClean="0"/>
              <a:t>Un </a:t>
            </a:r>
            <a:r>
              <a:rPr lang="fr-FR" dirty="0" err="1" smtClean="0"/>
              <a:t>nagios</a:t>
            </a:r>
            <a:r>
              <a:rPr lang="fr-FR" dirty="0" smtClean="0"/>
              <a:t> « normal », avec des sondes </a:t>
            </a:r>
            <a:r>
              <a:rPr lang="fr-FR" dirty="0" err="1" smtClean="0"/>
              <a:t>securité</a:t>
            </a:r>
            <a:endParaRPr lang="fr-FR" dirty="0" smtClean="0"/>
          </a:p>
          <a:p>
            <a:pPr lvl="2"/>
            <a:r>
              <a:rPr lang="fr-FR" dirty="0" smtClean="0"/>
              <a:t>CRL </a:t>
            </a:r>
            <a:r>
              <a:rPr lang="fr-FR" dirty="0" err="1" smtClean="0"/>
              <a:t>checks</a:t>
            </a:r>
            <a:endParaRPr lang="fr-FR" dirty="0" smtClean="0"/>
          </a:p>
          <a:p>
            <a:pPr lvl="2"/>
            <a:r>
              <a:rPr lang="fr-FR" dirty="0" err="1" smtClean="0"/>
              <a:t>Dangerous</a:t>
            </a:r>
            <a:r>
              <a:rPr lang="fr-FR" dirty="0" smtClean="0"/>
              <a:t> </a:t>
            </a:r>
            <a:r>
              <a:rPr lang="fr-FR" dirty="0" err="1" smtClean="0"/>
              <a:t>Filesystem</a:t>
            </a:r>
            <a:r>
              <a:rPr lang="fr-FR" dirty="0" smtClean="0"/>
              <a:t> permissions</a:t>
            </a:r>
          </a:p>
          <a:p>
            <a:pPr lvl="2"/>
            <a:r>
              <a:rPr lang="fr-FR" dirty="0" err="1" smtClean="0"/>
              <a:t>Vulnerable</a:t>
            </a:r>
            <a:r>
              <a:rPr lang="fr-FR" dirty="0" smtClean="0"/>
              <a:t> file permissions</a:t>
            </a:r>
          </a:p>
          <a:p>
            <a:pPr lvl="2"/>
            <a:r>
              <a:rPr lang="fr-FR" dirty="0" smtClean="0"/>
              <a:t>Middleware versions</a:t>
            </a:r>
          </a:p>
          <a:p>
            <a:pPr lvl="2"/>
            <a:r>
              <a:rPr lang="fr-FR" dirty="0" err="1" smtClean="0"/>
              <a:t>Pakiti</a:t>
            </a:r>
            <a:r>
              <a:rPr lang="fr-FR" dirty="0" smtClean="0"/>
              <a:t> client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95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Pakiti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844675"/>
            <a:ext cx="9036050" cy="4525963"/>
          </a:xfrm>
        </p:spPr>
        <p:txBody>
          <a:bodyPr/>
          <a:lstStyle/>
          <a:p>
            <a:r>
              <a:rPr lang="fr-FR" dirty="0" smtClean="0"/>
              <a:t>Une instance EGI</a:t>
            </a:r>
          </a:p>
          <a:p>
            <a:pPr lvl="1"/>
            <a:r>
              <a:rPr lang="fr-FR" sz="2400" dirty="0">
                <a:hlinkClick r:id="rId2"/>
              </a:rPr>
              <a:t>https://pakiti.egi.eu/</a:t>
            </a:r>
          </a:p>
          <a:p>
            <a:pPr lvl="1"/>
            <a:r>
              <a:rPr lang="fr-FR" sz="2400" dirty="0" smtClean="0">
                <a:hlinkClick r:id="rId2"/>
              </a:rPr>
              <a:t>https</a:t>
            </a:r>
            <a:r>
              <a:rPr lang="fr-FR" sz="2400" dirty="0">
                <a:hlinkClick r:id="rId2"/>
              </a:rPr>
              <a:t>://</a:t>
            </a:r>
            <a:r>
              <a:rPr lang="fr-FR" sz="2400" dirty="0" smtClean="0">
                <a:hlinkClick r:id="rId2"/>
              </a:rPr>
              <a:t>wiki.egi.eu/wiki/EGI_CSIRT:Monitoring:EGIPakiti</a:t>
            </a:r>
            <a:endParaRPr lang="fr-FR" sz="2400" dirty="0" smtClean="0"/>
          </a:p>
          <a:p>
            <a:pPr lvl="1"/>
            <a:r>
              <a:rPr lang="fr-FR" dirty="0" smtClean="0"/>
              <a:t>Accessible aux </a:t>
            </a:r>
            <a:r>
              <a:rPr lang="fr-FR" i="1" dirty="0" smtClean="0"/>
              <a:t>Security </a:t>
            </a:r>
            <a:r>
              <a:rPr lang="fr-FR" i="1" dirty="0" err="1" smtClean="0"/>
              <a:t>Officers</a:t>
            </a:r>
            <a:r>
              <a:rPr lang="fr-FR" dirty="0" smtClean="0"/>
              <a:t> déclarés dans la GOCDB</a:t>
            </a:r>
          </a:p>
          <a:p>
            <a:r>
              <a:rPr lang="fr-FR" dirty="0" smtClean="0"/>
              <a:t>Fonctionnement</a:t>
            </a:r>
          </a:p>
          <a:p>
            <a:pPr lvl="1"/>
            <a:r>
              <a:rPr lang="fr-FR" dirty="0" smtClean="0"/>
              <a:t>Une sonde </a:t>
            </a:r>
            <a:r>
              <a:rPr lang="fr-FR" dirty="0" err="1" smtClean="0"/>
              <a:t>Nagios</a:t>
            </a:r>
            <a:r>
              <a:rPr lang="fr-FR" dirty="0" smtClean="0"/>
              <a:t> lance sur les sites un client </a:t>
            </a:r>
            <a:r>
              <a:rPr lang="fr-FR" dirty="0" err="1" smtClean="0"/>
              <a:t>pakiti</a:t>
            </a:r>
            <a:endParaRPr lang="fr-FR" dirty="0" smtClean="0"/>
          </a:p>
          <a:p>
            <a:pPr lvl="1"/>
            <a:r>
              <a:rPr lang="fr-FR" dirty="0" smtClean="0"/>
              <a:t>liste les packages installés, les versions de </a:t>
            </a:r>
            <a:r>
              <a:rPr lang="fr-FR" dirty="0" err="1" smtClean="0"/>
              <a:t>kernels</a:t>
            </a:r>
            <a:endParaRPr lang="fr-FR" dirty="0" smtClean="0"/>
          </a:p>
          <a:p>
            <a:pPr lvl="1"/>
            <a:r>
              <a:rPr lang="fr-FR" dirty="0" smtClean="0"/>
              <a:t>Reporte les vulnérabilités détectées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95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Security Dashboard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Intègre le tout…</a:t>
            </a:r>
          </a:p>
          <a:p>
            <a:pPr lvl="1"/>
            <a:r>
              <a:rPr lang="fr-FR" dirty="0">
                <a:hlinkClick r:id="rId2"/>
              </a:rPr>
              <a:t>https://operations-portal.in2p3.fr/csiDashboard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Fonctionnement</a:t>
            </a:r>
          </a:p>
          <a:p>
            <a:pPr lvl="1"/>
            <a:r>
              <a:rPr lang="fr-FR" dirty="0" smtClean="0"/>
              <a:t>Accès filtré selon les rôles dans la GOCDB</a:t>
            </a:r>
          </a:p>
          <a:p>
            <a:pPr lvl="1"/>
            <a:r>
              <a:rPr lang="fr-FR" dirty="0" smtClean="0"/>
              <a:t>Affiche les alarmes et l’historique </a:t>
            </a:r>
          </a:p>
          <a:p>
            <a:pPr lvl="1"/>
            <a:r>
              <a:rPr lang="fr-FR" dirty="0" smtClean="0"/>
              <a:t>Permet de contacter le site (ticket, </a:t>
            </a:r>
            <a:r>
              <a:rPr lang="fr-FR" dirty="0" err="1" smtClean="0"/>
              <a:t>notepad</a:t>
            </a:r>
            <a:r>
              <a:rPr lang="fr-FR" dirty="0" smtClean="0"/>
              <a:t>…)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0010326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4091</TotalTime>
  <Words>132</Words>
  <Application>Microsoft Office PowerPoint</Application>
  <PresentationFormat>Affichage à l'écran (4:3)</PresentationFormat>
  <Paragraphs>45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EGI-InSPIRE 2</vt:lpstr>
      <vt:lpstr>Custom Design</vt:lpstr>
      <vt:lpstr>francegrilles_utilisateurs-copie2</vt:lpstr>
      <vt:lpstr>Conception personnalisée</vt:lpstr>
      <vt:lpstr>Les outils sécurité  à disposition des sites  Réunion sécurité France Grilles Juin 2013, Clermont-Ferrand</vt:lpstr>
      <vt:lpstr>Outils fournis par EGI</vt:lpstr>
      <vt:lpstr>Nagios</vt:lpstr>
      <vt:lpstr>Pakiti</vt:lpstr>
      <vt:lpstr>Security Dashboard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580</cp:revision>
  <dcterms:created xsi:type="dcterms:W3CDTF">2012-11-19T12:52:08Z</dcterms:created>
  <dcterms:modified xsi:type="dcterms:W3CDTF">2013-06-13T07:29:13Z</dcterms:modified>
</cp:coreProperties>
</file>