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734" r:id="rId2"/>
    <p:sldMasterId id="2147483759" r:id="rId3"/>
    <p:sldMasterId id="2147483792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9" r:id="rId7"/>
    <p:sldId id="258" r:id="rId8"/>
    <p:sldId id="260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>
        <p:scale>
          <a:sx n="66" d="100"/>
          <a:sy n="66" d="100"/>
        </p:scale>
        <p:origin x="-942" y="-50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36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489A9-28E3-46DE-BF0C-A30ABC867221}" type="datetimeFigureOut">
              <a:rPr lang="fr-FR" smtClean="0"/>
              <a:pPr/>
              <a:t>13/06/2013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56994-DBEA-4051-BF64-F56BAC5A12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30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1E3743F-23DC-4248-B0D3-DCC3539A30CE}" type="datetimeFigureOut">
              <a:rPr lang="en-GB"/>
              <a:pPr>
                <a:defRPr/>
              </a:pPr>
              <a:t>13/06/2013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F5C1692-A211-47BB-82C7-D9386D78C5A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1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9544AD4-3BF8-495B-85BC-ECDFC16AB129}" type="slidenum">
              <a:rPr lang="en-GB"/>
              <a:pPr eaLnBrk="1" hangingPunct="1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9"/>
          <a:stretch/>
        </p:blipFill>
        <p:spPr bwMode="auto">
          <a:xfrm>
            <a:off x="0" y="1043869"/>
            <a:ext cx="1447800" cy="543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200" b="1" u="none">
                <a:solidFill>
                  <a:srgbClr val="FFFFFF"/>
                </a:solidFill>
                <a:ea typeface="SimSun" pitchFamily="2" charset="-122"/>
              </a:rPr>
              <a:t>EGI-InSPIRE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France Grilles – juin 2013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7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1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4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3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3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3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87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France Grilles – juin 2013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956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11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41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006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837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16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99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799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763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038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914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658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903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1602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9248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091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6013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040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626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407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45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72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3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2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_TopBar_1247width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1257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9903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6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950" y="1268413"/>
            <a:ext cx="8928100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7950" y="1844675"/>
            <a:ext cx="89281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92888"/>
            <a:ext cx="2133600" cy="265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975" y="6597650"/>
            <a:ext cx="28082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19700" y="6597650"/>
            <a:ext cx="12969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ＭＳ Ｐゴシック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74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rations-portal.in2p3.fr/csiDashboard" TargetMode="External"/><Relationship Id="rId2" Type="http://schemas.openxmlformats.org/officeDocument/2006/relationships/hyperlink" Target="https://wiki.egi.eu/wiki/EGI_CSIRT:Monitoring" TargetMode="Externa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ecmon.egi.eu/nagios/" TargetMode="Externa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EGI_CSIRT:Monitoring:EGIPakiti" TargetMode="Externa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perations-portal.in2p3.fr/csiDashboard/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89040"/>
            <a:ext cx="8640960" cy="28361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effectLst/>
              </a:rPr>
              <a:t>Les outils sécurité </a:t>
            </a:r>
            <a:br>
              <a:rPr lang="fr-FR" dirty="0" smtClean="0">
                <a:effectLst/>
              </a:rPr>
            </a:br>
            <a:r>
              <a:rPr lang="fr-FR" dirty="0" smtClean="0">
                <a:effectLst/>
              </a:rPr>
              <a:t>à disposition des sites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sz="2700" dirty="0" err="1" smtClean="0">
                <a:effectLst/>
              </a:rPr>
              <a:t>Réunion</a:t>
            </a:r>
            <a:r>
              <a:rPr lang="en-GB" sz="2700" dirty="0" smtClean="0">
                <a:effectLst/>
              </a:rPr>
              <a:t> </a:t>
            </a:r>
            <a:r>
              <a:rPr lang="en-GB" sz="2700" dirty="0" err="1" smtClean="0">
                <a:effectLst/>
              </a:rPr>
              <a:t>sécurité</a:t>
            </a:r>
            <a:r>
              <a:rPr lang="en-GB" sz="2700" dirty="0" smtClean="0">
                <a:effectLst/>
              </a:rPr>
              <a:t> France Grilles</a:t>
            </a:r>
            <a:br>
              <a:rPr lang="en-GB" sz="2700" dirty="0" smtClean="0">
                <a:effectLst/>
              </a:rPr>
            </a:br>
            <a:r>
              <a:rPr lang="en-GB" sz="2700" dirty="0" err="1" smtClean="0">
                <a:effectLst/>
              </a:rPr>
              <a:t>Juin</a:t>
            </a:r>
            <a:r>
              <a:rPr lang="en-GB" sz="2700" dirty="0" smtClean="0">
                <a:effectLst/>
              </a:rPr>
              <a:t> 2013, Clermont-Ferrand</a:t>
            </a: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Outils fournis par EGI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Monitoring</a:t>
            </a:r>
          </a:p>
          <a:p>
            <a:pPr lvl="1"/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wiki.egi.eu/wiki/EGI_CSIRT:Monitoring</a:t>
            </a:r>
            <a:endParaRPr lang="fr-FR" dirty="0" smtClean="0"/>
          </a:p>
          <a:p>
            <a:pPr lvl="1"/>
            <a:r>
              <a:rPr lang="fr-FR" dirty="0" err="1" smtClean="0"/>
              <a:t>Pakiti</a:t>
            </a:r>
            <a:endParaRPr lang="fr-FR" dirty="0" smtClean="0"/>
          </a:p>
          <a:p>
            <a:pPr lvl="1"/>
            <a:r>
              <a:rPr lang="fr-FR" dirty="0" err="1" smtClean="0"/>
              <a:t>Nagios</a:t>
            </a:r>
            <a:endParaRPr lang="fr-FR" dirty="0" smtClean="0"/>
          </a:p>
          <a:p>
            <a:r>
              <a:rPr lang="fr-FR" dirty="0" smtClean="0"/>
              <a:t>Suivi</a:t>
            </a:r>
          </a:p>
          <a:p>
            <a:pPr lvl="1"/>
            <a:r>
              <a:rPr lang="fr-FR" dirty="0" smtClean="0"/>
              <a:t>Security Dashboard</a:t>
            </a:r>
          </a:p>
          <a:p>
            <a:pPr lvl="1"/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operations-portal.in2p3.fr/csiDashboard</a:t>
            </a: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411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Nagios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Instance EGI</a:t>
            </a:r>
          </a:p>
          <a:p>
            <a:pPr lvl="1"/>
            <a:r>
              <a:rPr lang="fr-FR" dirty="0">
                <a:hlinkClick r:id="rId2"/>
              </a:rPr>
              <a:t>https://secmon.egi.eu/nagios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r>
              <a:rPr lang="fr-FR" dirty="0" smtClean="0"/>
              <a:t>Fonctionnement</a:t>
            </a:r>
          </a:p>
          <a:p>
            <a:pPr lvl="1"/>
            <a:r>
              <a:rPr lang="fr-FR" dirty="0" smtClean="0"/>
              <a:t>Un </a:t>
            </a:r>
            <a:r>
              <a:rPr lang="fr-FR" dirty="0" err="1" smtClean="0"/>
              <a:t>nagios</a:t>
            </a:r>
            <a:r>
              <a:rPr lang="fr-FR" dirty="0" smtClean="0"/>
              <a:t> « normal », avec des sondes </a:t>
            </a:r>
            <a:r>
              <a:rPr lang="fr-FR" dirty="0" err="1" smtClean="0"/>
              <a:t>securité</a:t>
            </a:r>
            <a:endParaRPr lang="fr-FR" dirty="0" smtClean="0"/>
          </a:p>
          <a:p>
            <a:pPr lvl="2"/>
            <a:r>
              <a:rPr lang="fr-FR" dirty="0" smtClean="0"/>
              <a:t>CRL </a:t>
            </a:r>
            <a:r>
              <a:rPr lang="fr-FR" dirty="0" err="1" smtClean="0"/>
              <a:t>checks</a:t>
            </a:r>
            <a:endParaRPr lang="fr-FR" dirty="0" smtClean="0"/>
          </a:p>
          <a:p>
            <a:pPr lvl="2"/>
            <a:r>
              <a:rPr lang="fr-FR" dirty="0" err="1" smtClean="0"/>
              <a:t>Dangerous</a:t>
            </a:r>
            <a:r>
              <a:rPr lang="fr-FR" dirty="0" smtClean="0"/>
              <a:t> </a:t>
            </a:r>
            <a:r>
              <a:rPr lang="fr-FR" dirty="0" err="1" smtClean="0"/>
              <a:t>Filesystem</a:t>
            </a:r>
            <a:r>
              <a:rPr lang="fr-FR" dirty="0" smtClean="0"/>
              <a:t> permissions</a:t>
            </a:r>
          </a:p>
          <a:p>
            <a:pPr lvl="2"/>
            <a:r>
              <a:rPr lang="fr-FR" dirty="0" err="1" smtClean="0"/>
              <a:t>Vulnerable</a:t>
            </a:r>
            <a:r>
              <a:rPr lang="fr-FR" dirty="0" smtClean="0"/>
              <a:t> file permissions</a:t>
            </a:r>
          </a:p>
          <a:p>
            <a:pPr lvl="2"/>
            <a:r>
              <a:rPr lang="fr-FR" dirty="0" smtClean="0"/>
              <a:t>Middleware versions</a:t>
            </a:r>
          </a:p>
          <a:p>
            <a:pPr lvl="2"/>
            <a:r>
              <a:rPr lang="fr-FR" dirty="0" err="1" smtClean="0"/>
              <a:t>Pakiti</a:t>
            </a:r>
            <a:r>
              <a:rPr lang="fr-FR" dirty="0" smtClean="0"/>
              <a:t> client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895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Pakiti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950" y="1844675"/>
            <a:ext cx="9036050" cy="4525963"/>
          </a:xfrm>
        </p:spPr>
        <p:txBody>
          <a:bodyPr/>
          <a:lstStyle/>
          <a:p>
            <a:r>
              <a:rPr lang="fr-FR" dirty="0" smtClean="0"/>
              <a:t>Une instance EGI</a:t>
            </a:r>
          </a:p>
          <a:p>
            <a:pPr lvl="1"/>
            <a:r>
              <a:rPr lang="fr-FR" sz="2400" dirty="0">
                <a:hlinkClick r:id="rId2"/>
              </a:rPr>
              <a:t>https://pakiti.egi.eu/</a:t>
            </a:r>
          </a:p>
          <a:p>
            <a:pPr lvl="1"/>
            <a:r>
              <a:rPr lang="fr-FR" sz="2400" dirty="0" smtClean="0">
                <a:hlinkClick r:id="rId2"/>
              </a:rPr>
              <a:t>https</a:t>
            </a:r>
            <a:r>
              <a:rPr lang="fr-FR" sz="2400" dirty="0">
                <a:hlinkClick r:id="rId2"/>
              </a:rPr>
              <a:t>://</a:t>
            </a:r>
            <a:r>
              <a:rPr lang="fr-FR" sz="2400" dirty="0" smtClean="0">
                <a:hlinkClick r:id="rId2"/>
              </a:rPr>
              <a:t>wiki.egi.eu/wiki/EGI_CSIRT:Monitoring:EGIPakiti</a:t>
            </a:r>
            <a:endParaRPr lang="fr-FR" sz="2400" dirty="0" smtClean="0"/>
          </a:p>
          <a:p>
            <a:pPr lvl="1"/>
            <a:r>
              <a:rPr lang="fr-FR" dirty="0" smtClean="0"/>
              <a:t>Accessible aux </a:t>
            </a:r>
            <a:r>
              <a:rPr lang="fr-FR" i="1" dirty="0" smtClean="0"/>
              <a:t>Security </a:t>
            </a:r>
            <a:r>
              <a:rPr lang="fr-FR" i="1" dirty="0" err="1" smtClean="0"/>
              <a:t>Officers</a:t>
            </a:r>
            <a:r>
              <a:rPr lang="fr-FR" dirty="0" smtClean="0"/>
              <a:t> déclarés dans la GOCDB</a:t>
            </a:r>
          </a:p>
          <a:p>
            <a:r>
              <a:rPr lang="fr-FR" dirty="0" smtClean="0"/>
              <a:t>Fonctionnement</a:t>
            </a:r>
          </a:p>
          <a:p>
            <a:pPr lvl="1"/>
            <a:r>
              <a:rPr lang="fr-FR" dirty="0" smtClean="0"/>
              <a:t>Une sonde </a:t>
            </a:r>
            <a:r>
              <a:rPr lang="fr-FR" dirty="0" err="1" smtClean="0"/>
              <a:t>Nagios</a:t>
            </a:r>
            <a:r>
              <a:rPr lang="fr-FR" dirty="0" smtClean="0"/>
              <a:t> lance sur les sites un client </a:t>
            </a:r>
            <a:r>
              <a:rPr lang="fr-FR" dirty="0" err="1" smtClean="0"/>
              <a:t>pakiti</a:t>
            </a:r>
            <a:endParaRPr lang="fr-FR" dirty="0" smtClean="0"/>
          </a:p>
          <a:p>
            <a:pPr lvl="1"/>
            <a:r>
              <a:rPr lang="fr-FR" dirty="0" smtClean="0"/>
              <a:t>liste les packages installés, les versions de </a:t>
            </a:r>
            <a:r>
              <a:rPr lang="fr-FR" dirty="0" err="1" smtClean="0"/>
              <a:t>kernels</a:t>
            </a:r>
            <a:endParaRPr lang="fr-FR" dirty="0" smtClean="0"/>
          </a:p>
          <a:p>
            <a:pPr lvl="1"/>
            <a:r>
              <a:rPr lang="fr-FR" dirty="0" smtClean="0"/>
              <a:t>Reporte les vulnérabilités détectées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95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Security Dashboard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Intègre le tout…</a:t>
            </a:r>
          </a:p>
          <a:p>
            <a:pPr lvl="1"/>
            <a:r>
              <a:rPr lang="fr-FR" dirty="0">
                <a:hlinkClick r:id="rId2"/>
              </a:rPr>
              <a:t>https://operations-portal.in2p3.fr/csiDashboard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Fonctionnement</a:t>
            </a:r>
          </a:p>
          <a:p>
            <a:pPr lvl="1"/>
            <a:r>
              <a:rPr lang="fr-FR" dirty="0" smtClean="0"/>
              <a:t>Accès filtré selon les rôles dans la GOCDB</a:t>
            </a:r>
          </a:p>
          <a:p>
            <a:pPr lvl="1"/>
            <a:r>
              <a:rPr lang="fr-FR" dirty="0" smtClean="0"/>
              <a:t>Affiche les alarmes et l’historique </a:t>
            </a:r>
          </a:p>
          <a:p>
            <a:pPr lvl="1"/>
            <a:r>
              <a:rPr lang="fr-FR" dirty="0" smtClean="0"/>
              <a:t>Permet de contacter le site (ticket, </a:t>
            </a:r>
            <a:r>
              <a:rPr lang="fr-FR" dirty="0" err="1" smtClean="0"/>
              <a:t>notepad</a:t>
            </a:r>
            <a:r>
              <a:rPr lang="fr-FR" dirty="0" smtClean="0"/>
              <a:t>…)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0010326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rancegrilles_utilisateurs-copi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EGI-InSPIRE-May2011-V4</Template>
  <TotalTime>4091</TotalTime>
  <Words>132</Words>
  <Application>Microsoft Office PowerPoint</Application>
  <PresentationFormat>Affichage à l'écran (4:3)</PresentationFormat>
  <Paragraphs>45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EGI-InSPIRE 2</vt:lpstr>
      <vt:lpstr>Custom Design</vt:lpstr>
      <vt:lpstr>francegrilles_utilisateurs-copie2</vt:lpstr>
      <vt:lpstr>Conception personnalisée</vt:lpstr>
      <vt:lpstr>Les outils sécurité  à disposition des sites  Réunion sécurité France Grilles Juin 2013, Clermont-Ferrand</vt:lpstr>
      <vt:lpstr>Outils fournis par EGI</vt:lpstr>
      <vt:lpstr>Nagios</vt:lpstr>
      <vt:lpstr>Pakiti</vt:lpstr>
      <vt:lpstr>Security Dashboard</vt:lpstr>
    </vt:vector>
  </TitlesOfParts>
  <Company>CNRS IdGC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Grilles, journées scientifiques 2012</dc:title>
  <dc:creator>Romier</dc:creator>
  <cp:lastModifiedBy>Gilles MATHIEU</cp:lastModifiedBy>
  <cp:revision>580</cp:revision>
  <dcterms:created xsi:type="dcterms:W3CDTF">2012-11-19T12:52:08Z</dcterms:created>
  <dcterms:modified xsi:type="dcterms:W3CDTF">2013-06-13T07:29:13Z</dcterms:modified>
</cp:coreProperties>
</file>