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notesSlides/notesSlide27.xml" ContentType="application/vnd.openxmlformats-officedocument.presentationml.notesSlide+xml"/>
  <Override PartName="/ppt/tags/tag205.xml" ContentType="application/vnd.openxmlformats-officedocument.presentationml.tags+xml"/>
  <Override PartName="/ppt/tags/tag216.xml" ContentType="application/vnd.openxmlformats-officedocument.presentationml.tags+xml"/>
  <Override PartName="/ppt/tags/tag252.xml" ContentType="application/vnd.openxmlformats-officedocument.presentationml.tags+xml"/>
  <Override PartName="/ppt/tags/tag263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189.xml" ContentType="application/vnd.openxmlformats-officedocument.presentationml.tags+xml"/>
  <Override PartName="/ppt/tags/tag241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230.xml" ContentType="application/vnd.openxmlformats-officedocument.presentationml.tags+xml"/>
  <Override PartName="/ppt/notesSlides/notesSlide41.xml" ContentType="application/vnd.openxmlformats-officedocument.presentationml.notesSlide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diagrams/data2.xml" ContentType="application/vnd.openxmlformats-officedocument.drawingml.diagramData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257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Default Extension="emf" ContentType="image/x-emf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35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tags/tag213.xml" ContentType="application/vnd.openxmlformats-officedocument.presentationml.tags+xml"/>
  <Override PartName="/ppt/notesSlides/notesSlide35.xml" ContentType="application/vnd.openxmlformats-officedocument.presentationml.notesSlide+xml"/>
  <Override PartName="/ppt/tags/tag26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notesSlides/notesSlide29.xml" ContentType="application/vnd.openxmlformats-officedocument.presentationml.notesSlide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tags/tag25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Override PartName="/ppt/tags/tag243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notesSlides/notesSlide32.xml" ContentType="application/vnd.openxmlformats-officedocument.presentationml.notesSlide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notesSlides/notesSlide21.xml" ContentType="application/vnd.openxmlformats-officedocument.presentationml.notesSlide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259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slides/slide46.xml" ContentType="application/vnd.openxmlformats-officedocument.presentationml.slide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notesSlides/notesSlide37.xml" ContentType="application/vnd.openxmlformats-officedocument.presentationml.notesSlide+xml"/>
  <Override PartName="/ppt/tags/tag262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notesSlides/notesSlide26.xml" ContentType="application/vnd.openxmlformats-officedocument.presentationml.notesSlide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diagrams/data1.xml" ContentType="application/vnd.openxmlformats-officedocument.drawingml.diagramData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diagrams/quickStyle2.xml" ContentType="application/vnd.openxmlformats-officedocument.drawingml.diagramStyle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Default Extension="bin" ContentType="application/vnd.openxmlformats-officedocument.oleObject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notesSlides/notesSlide4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Default Extension="gif" ContentType="image/gif"/>
  <Override PartName="/ppt/tags/tag53.xml" ContentType="application/vnd.openxmlformats-officedocument.presentationml.tags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tags/tag157.xml" ContentType="application/vnd.openxmlformats-officedocument.presentationml.tags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notesSlides/notesSlide25.xml" ContentType="application/vnd.openxmlformats-officedocument.presentationml.notesSlide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slides/slide12.xml" ContentType="application/vnd.openxmlformats-officedocument.presentationml.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tags/tag159.xml" ContentType="application/vnd.openxmlformats-officedocument.presentationml.tags+xml"/>
  <Override PartName="/ppt/notesSlides/notesSlide33.xml" ContentType="application/vnd.openxmlformats-officedocument.presentationml.notesSlide+xml"/>
  <Override PartName="/ppt/tags/tag211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8"/>
  </p:notesMasterIdLst>
  <p:handoutMasterIdLst>
    <p:handoutMasterId r:id="rId49"/>
  </p:handoutMasterIdLst>
  <p:sldIdLst>
    <p:sldId id="597" r:id="rId2"/>
    <p:sldId id="711" r:id="rId3"/>
    <p:sldId id="598" r:id="rId4"/>
    <p:sldId id="599" r:id="rId5"/>
    <p:sldId id="600" r:id="rId6"/>
    <p:sldId id="601" r:id="rId7"/>
    <p:sldId id="632" r:id="rId8"/>
    <p:sldId id="633" r:id="rId9"/>
    <p:sldId id="675" r:id="rId10"/>
    <p:sldId id="712" r:id="rId11"/>
    <p:sldId id="676" r:id="rId12"/>
    <p:sldId id="604" r:id="rId13"/>
    <p:sldId id="680" r:id="rId14"/>
    <p:sldId id="707" r:id="rId15"/>
    <p:sldId id="708" r:id="rId16"/>
    <p:sldId id="678" r:id="rId17"/>
    <p:sldId id="714" r:id="rId18"/>
    <p:sldId id="679" r:id="rId19"/>
    <p:sldId id="681" r:id="rId20"/>
    <p:sldId id="682" r:id="rId21"/>
    <p:sldId id="683" r:id="rId22"/>
    <p:sldId id="684" r:id="rId23"/>
    <p:sldId id="685" r:id="rId24"/>
    <p:sldId id="686" r:id="rId25"/>
    <p:sldId id="687" r:id="rId26"/>
    <p:sldId id="688" r:id="rId27"/>
    <p:sldId id="691" r:id="rId28"/>
    <p:sldId id="692" r:id="rId29"/>
    <p:sldId id="694" r:id="rId30"/>
    <p:sldId id="695" r:id="rId31"/>
    <p:sldId id="710" r:id="rId32"/>
    <p:sldId id="697" r:id="rId33"/>
    <p:sldId id="698" r:id="rId34"/>
    <p:sldId id="699" r:id="rId35"/>
    <p:sldId id="700" r:id="rId36"/>
    <p:sldId id="701" r:id="rId37"/>
    <p:sldId id="645" r:id="rId38"/>
    <p:sldId id="647" r:id="rId39"/>
    <p:sldId id="703" r:id="rId40"/>
    <p:sldId id="715" r:id="rId41"/>
    <p:sldId id="705" r:id="rId42"/>
    <p:sldId id="630" r:id="rId43"/>
    <p:sldId id="716" r:id="rId44"/>
    <p:sldId id="706" r:id="rId45"/>
    <p:sldId id="631" r:id="rId46"/>
    <p:sldId id="713" r:id="rId47"/>
  </p:sldIdLst>
  <p:sldSz cx="9144000" cy="6858000" type="screen4x3"/>
  <p:notesSz cx="6669088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5DAAFF"/>
    <a:srgbClr val="FFCC00"/>
    <a:srgbClr val="FFFF99"/>
    <a:srgbClr val="B3D7FF"/>
    <a:srgbClr val="93C6FF"/>
    <a:srgbClr val="B9DAFF"/>
    <a:srgbClr val="A7D1FF"/>
    <a:srgbClr val="ABDDFF"/>
    <a:srgbClr val="E5F8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6921" autoAdjust="0"/>
  </p:normalViewPr>
  <p:slideViewPr>
    <p:cSldViewPr>
      <p:cViewPr varScale="1">
        <p:scale>
          <a:sx n="85" d="100"/>
          <a:sy n="85" d="100"/>
        </p:scale>
        <p:origin x="-10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13"/>
    </p:cViewPr>
  </p:sorterViewPr>
  <p:notesViewPr>
    <p:cSldViewPr>
      <p:cViewPr varScale="1">
        <p:scale>
          <a:sx n="49" d="100"/>
          <a:sy n="49" d="100"/>
        </p:scale>
        <p:origin x="-1992" y="-108"/>
      </p:cViewPr>
      <p:guideLst>
        <p:guide orient="horz" pos="3126"/>
        <p:guide pos="2142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88EA6-A2CC-48DC-A10C-2BDFA9F117DD}" type="doc">
      <dgm:prSet loTypeId="urn:microsoft.com/office/officeart/2005/8/layout/orgChart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morning" dir="t"/>
        </a:scene3d>
      </dgm:spPr>
      <dgm:t>
        <a:bodyPr/>
        <a:lstStyle/>
        <a:p>
          <a:endParaRPr lang="fr-FR"/>
        </a:p>
      </dgm:t>
    </dgm:pt>
    <dgm:pt modelId="{2B9E6D23-E030-4C5B-A15F-34B69AEDA021}">
      <dgm:prSet phldrT="[Texte]"/>
      <dgm:spPr>
        <a:solidFill>
          <a:srgbClr val="93C6FF"/>
        </a:solidFill>
        <a:sp3d extrusionH="381000" contourW="38100" prstMaterial="matte">
          <a:extrusionClr>
            <a:srgbClr val="00B0F0"/>
          </a:extrusionClr>
          <a:contourClr>
            <a:schemeClr val="lt1"/>
          </a:contourClr>
        </a:sp3d>
      </dgm:spPr>
      <dgm:t>
        <a:bodyPr/>
        <a:lstStyle/>
        <a:p>
          <a:endParaRPr lang="fr-FR" dirty="0" smtClean="0">
            <a:solidFill>
              <a:schemeClr val="tx1"/>
            </a:solidFill>
          </a:endParaRPr>
        </a:p>
      </dgm:t>
    </dgm:pt>
    <dgm:pt modelId="{4CA53E5D-A819-49F9-84C9-BA851471B32D}" type="parTrans" cxnId="{92AFC6C1-03AD-480C-AB8F-300C559D643D}">
      <dgm:prSet/>
      <dgm:spPr/>
      <dgm:t>
        <a:bodyPr/>
        <a:lstStyle/>
        <a:p>
          <a:endParaRPr lang="fr-FR"/>
        </a:p>
      </dgm:t>
    </dgm:pt>
    <dgm:pt modelId="{DE2FBFF5-AE4A-4DDD-A923-D468C371E5F1}" type="sibTrans" cxnId="{92AFC6C1-03AD-480C-AB8F-300C559D643D}">
      <dgm:prSet/>
      <dgm:spPr/>
      <dgm:t>
        <a:bodyPr/>
        <a:lstStyle/>
        <a:p>
          <a:endParaRPr lang="fr-FR"/>
        </a:p>
      </dgm:t>
    </dgm:pt>
    <dgm:pt modelId="{B8FFD6CC-EE74-4AEC-86DF-26C45028D46B}">
      <dgm:prSet phldrT="[Texte]" custT="1"/>
      <dgm:spPr>
        <a:sp3d extrusionH="381000" contourW="38100" prstMaterial="matte">
          <a:extrusionClr>
            <a:srgbClr val="FFE38B"/>
          </a:extrusionClr>
          <a:contourClr>
            <a:schemeClr val="lt1"/>
          </a:contourClr>
        </a:sp3d>
      </dgm:spPr>
      <dgm:t>
        <a:bodyPr/>
        <a:lstStyle/>
        <a:p>
          <a:r>
            <a:rPr lang="fr-FR" sz="2400" dirty="0" smtClean="0">
              <a:solidFill>
                <a:schemeClr val="tx1"/>
              </a:solidFill>
            </a:rPr>
            <a:t> </a:t>
          </a:r>
        </a:p>
        <a:p>
          <a:r>
            <a:rPr lang="fr-FR" sz="1600" dirty="0" smtClean="0">
              <a:solidFill>
                <a:schemeClr val="bg2">
                  <a:lumMod val="75000"/>
                </a:schemeClr>
              </a:solidFill>
            </a:rPr>
            <a:t>100 % du capital</a:t>
          </a:r>
        </a:p>
      </dgm:t>
    </dgm:pt>
    <dgm:pt modelId="{C4A14904-C280-4EC1-8406-0CF662B671FF}" type="parTrans" cxnId="{DED1275C-E285-4ED3-96C1-1B7EB831E6DD}">
      <dgm:prSet/>
      <dgm:spPr>
        <a:ln w="31750"/>
      </dgm:spPr>
      <dgm:t>
        <a:bodyPr/>
        <a:lstStyle/>
        <a:p>
          <a:endParaRPr lang="fr-FR"/>
        </a:p>
      </dgm:t>
    </dgm:pt>
    <dgm:pt modelId="{3B6C3A23-1F4A-411E-AF07-731C1C0D5CBF}" type="sibTrans" cxnId="{DED1275C-E285-4ED3-96C1-1B7EB831E6DD}">
      <dgm:prSet/>
      <dgm:spPr/>
      <dgm:t>
        <a:bodyPr/>
        <a:lstStyle/>
        <a:p>
          <a:endParaRPr lang="fr-FR"/>
        </a:p>
      </dgm:t>
    </dgm:pt>
    <dgm:pt modelId="{53838F67-9DF4-4D2B-9F5D-4D88894AA8FA}">
      <dgm:prSet phldrT="[Texte]" custT="1"/>
      <dgm:spPr>
        <a:sp3d extrusionH="381000" contourW="38100" prstMaterial="matte">
          <a:extrusionClr>
            <a:srgbClr val="0033CC"/>
          </a:extrusionClr>
          <a:contourClr>
            <a:schemeClr val="lt1"/>
          </a:contourClr>
        </a:sp3d>
      </dgm:spPr>
      <dgm:t>
        <a:bodyPr/>
        <a:lstStyle/>
        <a:p>
          <a:endParaRPr lang="fr-FR" sz="1600" dirty="0" smtClean="0">
            <a:solidFill>
              <a:schemeClr val="bg2">
                <a:lumMod val="75000"/>
              </a:schemeClr>
            </a:solidFill>
          </a:endParaRPr>
        </a:p>
        <a:p>
          <a:endParaRPr lang="fr-FR" sz="1600" dirty="0" smtClean="0">
            <a:solidFill>
              <a:schemeClr val="bg2">
                <a:lumMod val="75000"/>
              </a:schemeClr>
            </a:solidFill>
          </a:endParaRPr>
        </a:p>
        <a:p>
          <a:endParaRPr lang="fr-FR" sz="1600" dirty="0" smtClean="0">
            <a:solidFill>
              <a:schemeClr val="bg2">
                <a:lumMod val="75000"/>
              </a:schemeClr>
            </a:solidFill>
          </a:endParaRPr>
        </a:p>
        <a:p>
          <a:r>
            <a:rPr lang="fr-FR" sz="1600" dirty="0" smtClean="0">
              <a:solidFill>
                <a:schemeClr val="bg2">
                  <a:lumMod val="75000"/>
                </a:schemeClr>
              </a:solidFill>
            </a:rPr>
            <a:t>100 % du capital</a:t>
          </a:r>
        </a:p>
        <a:p>
          <a:endParaRPr lang="fr-FR" sz="1600" dirty="0">
            <a:solidFill>
              <a:schemeClr val="bg2">
                <a:lumMod val="75000"/>
              </a:schemeClr>
            </a:solidFill>
          </a:endParaRPr>
        </a:p>
      </dgm:t>
    </dgm:pt>
    <dgm:pt modelId="{4AC487FB-765D-48B9-A348-7E543139AC92}" type="parTrans" cxnId="{9331511B-1642-402D-B4C0-708A666FEC3E}">
      <dgm:prSet/>
      <dgm:spPr>
        <a:ln w="31750"/>
      </dgm:spPr>
      <dgm:t>
        <a:bodyPr/>
        <a:lstStyle/>
        <a:p>
          <a:endParaRPr lang="fr-FR"/>
        </a:p>
      </dgm:t>
    </dgm:pt>
    <dgm:pt modelId="{2A6915D5-059A-4D16-B58E-E246D389CF35}" type="sibTrans" cxnId="{9331511B-1642-402D-B4C0-708A666FEC3E}">
      <dgm:prSet/>
      <dgm:spPr/>
      <dgm:t>
        <a:bodyPr/>
        <a:lstStyle/>
        <a:p>
          <a:endParaRPr lang="fr-FR"/>
        </a:p>
      </dgm:t>
    </dgm:pt>
    <dgm:pt modelId="{77BA1578-07CC-408C-BC5F-0FB721032390}">
      <dgm:prSet phldrT="[Texte]" custT="1"/>
      <dgm:spPr>
        <a:solidFill>
          <a:schemeClr val="accent5">
            <a:lumMod val="90000"/>
          </a:schemeClr>
        </a:solidFill>
        <a:scene3d>
          <a:camera prst="isometricOffAxis1Right" zoom="95000"/>
          <a:lightRig rig="morning" dir="t"/>
        </a:scene3d>
        <a:sp3d extrusionH="381000" contourW="38100" prstMaterial="dkEdge">
          <a:extrusionClr>
            <a:srgbClr val="FF0000"/>
          </a:extrusionClr>
          <a:contourClr>
            <a:schemeClr val="bg1"/>
          </a:contourClr>
        </a:sp3d>
      </dgm:spPr>
      <dgm:t>
        <a:bodyPr/>
        <a:lstStyle/>
        <a:p>
          <a:endParaRPr lang="fr-FR" sz="1600" dirty="0" smtClean="0"/>
        </a:p>
        <a:p>
          <a:endParaRPr lang="fr-FR" sz="1600" dirty="0" smtClean="0"/>
        </a:p>
        <a:p>
          <a:endParaRPr lang="fr-FR" sz="1600" dirty="0" smtClean="0"/>
        </a:p>
        <a:p>
          <a:r>
            <a:rPr lang="fr-FR" sz="1600" dirty="0" smtClean="0"/>
            <a:t>100 % du capital</a:t>
          </a:r>
        </a:p>
        <a:p>
          <a:endParaRPr lang="fr-FR" sz="1600" dirty="0"/>
        </a:p>
      </dgm:t>
    </dgm:pt>
    <dgm:pt modelId="{CD2A5FD8-70EB-41C1-9A91-E7DFE5E48A67}" type="parTrans" cxnId="{E07EDA26-17B5-44C1-8689-DA1EA140DBBB}">
      <dgm:prSet/>
      <dgm:spPr>
        <a:ln w="3175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5645B268-DC0C-473C-A4AB-1B8D34DCA26E}" type="sibTrans" cxnId="{E07EDA26-17B5-44C1-8689-DA1EA140DBBB}">
      <dgm:prSet/>
      <dgm:spPr/>
      <dgm:t>
        <a:bodyPr/>
        <a:lstStyle/>
        <a:p>
          <a:endParaRPr lang="fr-FR"/>
        </a:p>
      </dgm:t>
    </dgm:pt>
    <dgm:pt modelId="{254CD704-45C6-4868-A3B8-31186B556A88}" type="pres">
      <dgm:prSet presAssocID="{07688EA6-A2CC-48DC-A10C-2BDFA9F117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9BB67D1-CC5D-4378-B962-63E6D6ADCD58}" type="pres">
      <dgm:prSet presAssocID="{2B9E6D23-E030-4C5B-A15F-34B69AEDA021}" presName="hierRoot1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AC42151E-3837-4CA1-B199-D54301AD6F4A}" type="pres">
      <dgm:prSet presAssocID="{2B9E6D23-E030-4C5B-A15F-34B69AEDA021}" presName="rootComposite1" presStyleCnt="0"/>
      <dgm:spPr/>
      <dgm:t>
        <a:bodyPr/>
        <a:lstStyle/>
        <a:p>
          <a:endParaRPr lang="fr-FR"/>
        </a:p>
      </dgm:t>
    </dgm:pt>
    <dgm:pt modelId="{1D5A30E8-26D9-4B4B-989E-4E1520A0C178}" type="pres">
      <dgm:prSet presAssocID="{2B9E6D23-E030-4C5B-A15F-34B69AEDA021}" presName="rootText1" presStyleLbl="node0" presStyleIdx="0" presStyleCnt="1" custScaleX="101757" custScaleY="73840" custLinFactNeighborX="6400" custLinFactNeighborY="-181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40A2CE77-C6CE-47D8-9B52-EF30B16A9EE1}" type="pres">
      <dgm:prSet presAssocID="{2B9E6D23-E030-4C5B-A15F-34B69AEDA021}" presName="rootConnector1" presStyleLbl="node1" presStyleIdx="0" presStyleCnt="0"/>
      <dgm:spPr/>
      <dgm:t>
        <a:bodyPr/>
        <a:lstStyle/>
        <a:p>
          <a:endParaRPr lang="fr-FR"/>
        </a:p>
      </dgm:t>
    </dgm:pt>
    <dgm:pt modelId="{38C7DE42-A490-4585-83BD-6A16EE3CA645}" type="pres">
      <dgm:prSet presAssocID="{2B9E6D23-E030-4C5B-A15F-34B69AEDA021}" presName="hierChild2" presStyleCnt="0"/>
      <dgm:spPr/>
      <dgm:t>
        <a:bodyPr/>
        <a:lstStyle/>
        <a:p>
          <a:endParaRPr lang="fr-FR"/>
        </a:p>
      </dgm:t>
    </dgm:pt>
    <dgm:pt modelId="{093BEFF8-7D76-4C90-A4E9-C98DA54988F1}" type="pres">
      <dgm:prSet presAssocID="{C4A14904-C280-4EC1-8406-0CF662B671FF}" presName="Name37" presStyleLbl="parChTrans1D2" presStyleIdx="0" presStyleCnt="3"/>
      <dgm:spPr/>
      <dgm:t>
        <a:bodyPr/>
        <a:lstStyle/>
        <a:p>
          <a:endParaRPr lang="fr-FR"/>
        </a:p>
      </dgm:t>
    </dgm:pt>
    <dgm:pt modelId="{5F3149B8-BB0E-4E39-B3F7-EA03E7081E79}" type="pres">
      <dgm:prSet presAssocID="{B8FFD6CC-EE74-4AEC-86DF-26C45028D46B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9FCD0BBE-7272-4C0C-9370-7737799755D4}" type="pres">
      <dgm:prSet presAssocID="{B8FFD6CC-EE74-4AEC-86DF-26C45028D46B}" presName="rootComposite" presStyleCnt="0"/>
      <dgm:spPr/>
      <dgm:t>
        <a:bodyPr/>
        <a:lstStyle/>
        <a:p>
          <a:endParaRPr lang="fr-FR"/>
        </a:p>
      </dgm:t>
    </dgm:pt>
    <dgm:pt modelId="{13F92D05-324F-42EA-AAB9-D56F3CB476A9}" type="pres">
      <dgm:prSet presAssocID="{B8FFD6CC-EE74-4AEC-86DF-26C45028D46B}" presName="rootText" presStyleLbl="node2" presStyleIdx="0" presStyleCnt="3" custScaleX="92357" custScaleY="80280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65D83C4D-F0F3-4595-93EE-87E1C8D8C6CB}" type="pres">
      <dgm:prSet presAssocID="{B8FFD6CC-EE74-4AEC-86DF-26C45028D46B}" presName="rootConnector" presStyleLbl="node2" presStyleIdx="0" presStyleCnt="3"/>
      <dgm:spPr/>
      <dgm:t>
        <a:bodyPr/>
        <a:lstStyle/>
        <a:p>
          <a:endParaRPr lang="fr-FR"/>
        </a:p>
      </dgm:t>
    </dgm:pt>
    <dgm:pt modelId="{4559C96F-C61A-4043-B5F0-F3D2C15C442B}" type="pres">
      <dgm:prSet presAssocID="{B8FFD6CC-EE74-4AEC-86DF-26C45028D46B}" presName="hierChild4" presStyleCnt="0"/>
      <dgm:spPr/>
      <dgm:t>
        <a:bodyPr/>
        <a:lstStyle/>
        <a:p>
          <a:endParaRPr lang="fr-FR"/>
        </a:p>
      </dgm:t>
    </dgm:pt>
    <dgm:pt modelId="{5761E68D-2D8A-46E6-A9E5-084A857DF885}" type="pres">
      <dgm:prSet presAssocID="{B8FFD6CC-EE74-4AEC-86DF-26C45028D46B}" presName="hierChild5" presStyleCnt="0"/>
      <dgm:spPr/>
      <dgm:t>
        <a:bodyPr/>
        <a:lstStyle/>
        <a:p>
          <a:endParaRPr lang="fr-FR"/>
        </a:p>
      </dgm:t>
    </dgm:pt>
    <dgm:pt modelId="{297FAC66-B6D7-4147-BD5F-8B617E8395D5}" type="pres">
      <dgm:prSet presAssocID="{4AC487FB-765D-48B9-A348-7E543139AC92}" presName="Name37" presStyleLbl="parChTrans1D2" presStyleIdx="1" presStyleCnt="3"/>
      <dgm:spPr/>
      <dgm:t>
        <a:bodyPr/>
        <a:lstStyle/>
        <a:p>
          <a:endParaRPr lang="fr-FR"/>
        </a:p>
      </dgm:t>
    </dgm:pt>
    <dgm:pt modelId="{9922D763-23B2-4C6A-B03F-D27EB89CFCA2}" type="pres">
      <dgm:prSet presAssocID="{53838F67-9DF4-4D2B-9F5D-4D88894AA8FA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F0EC364D-3490-40B2-AB11-3C448D3C5594}" type="pres">
      <dgm:prSet presAssocID="{53838F67-9DF4-4D2B-9F5D-4D88894AA8FA}" presName="rootComposite" presStyleCnt="0"/>
      <dgm:spPr/>
      <dgm:t>
        <a:bodyPr/>
        <a:lstStyle/>
        <a:p>
          <a:endParaRPr lang="fr-FR"/>
        </a:p>
      </dgm:t>
    </dgm:pt>
    <dgm:pt modelId="{E011A61D-928D-4B40-B36B-6E55B49C85DB}" type="pres">
      <dgm:prSet presAssocID="{53838F67-9DF4-4D2B-9F5D-4D88894AA8FA}" presName="rootText" presStyleLbl="node2" presStyleIdx="1" presStyleCnt="3" custScaleX="95413" custScaleY="81078" custLinFactNeighborX="972" custLinFactNeighborY="637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99A2790D-7C1C-461A-B6F9-330BA6C192F9}" type="pres">
      <dgm:prSet presAssocID="{53838F67-9DF4-4D2B-9F5D-4D88894AA8FA}" presName="rootConnector" presStyleLbl="node2" presStyleIdx="1" presStyleCnt="3"/>
      <dgm:spPr/>
      <dgm:t>
        <a:bodyPr/>
        <a:lstStyle/>
        <a:p>
          <a:endParaRPr lang="fr-FR"/>
        </a:p>
      </dgm:t>
    </dgm:pt>
    <dgm:pt modelId="{0C24CDBE-110D-4167-BAD0-FA9AB8210734}" type="pres">
      <dgm:prSet presAssocID="{53838F67-9DF4-4D2B-9F5D-4D88894AA8FA}" presName="hierChild4" presStyleCnt="0"/>
      <dgm:spPr/>
      <dgm:t>
        <a:bodyPr/>
        <a:lstStyle/>
        <a:p>
          <a:endParaRPr lang="fr-FR"/>
        </a:p>
      </dgm:t>
    </dgm:pt>
    <dgm:pt modelId="{68B4CE6C-071F-4BB4-9B06-56A7F48937CD}" type="pres">
      <dgm:prSet presAssocID="{53838F67-9DF4-4D2B-9F5D-4D88894AA8FA}" presName="hierChild5" presStyleCnt="0"/>
      <dgm:spPr/>
      <dgm:t>
        <a:bodyPr/>
        <a:lstStyle/>
        <a:p>
          <a:endParaRPr lang="fr-FR"/>
        </a:p>
      </dgm:t>
    </dgm:pt>
    <dgm:pt modelId="{2FF742BE-04AE-4ABF-BC8F-F7B0EEE30CBB}" type="pres">
      <dgm:prSet presAssocID="{CD2A5FD8-70EB-41C1-9A91-E7DFE5E48A67}" presName="Name37" presStyleLbl="parChTrans1D2" presStyleIdx="2" presStyleCnt="3"/>
      <dgm:spPr/>
      <dgm:t>
        <a:bodyPr/>
        <a:lstStyle/>
        <a:p>
          <a:endParaRPr lang="fr-FR"/>
        </a:p>
      </dgm:t>
    </dgm:pt>
    <dgm:pt modelId="{631627CB-C7CD-4D44-BD53-9044BBD6DD23}" type="pres">
      <dgm:prSet presAssocID="{77BA1578-07CC-408C-BC5F-0FB721032390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4671322-147E-49FF-B9F3-DF3252A42B3C}" type="pres">
      <dgm:prSet presAssocID="{77BA1578-07CC-408C-BC5F-0FB721032390}" presName="rootComposite" presStyleCnt="0"/>
      <dgm:spPr/>
      <dgm:t>
        <a:bodyPr/>
        <a:lstStyle/>
        <a:p>
          <a:endParaRPr lang="fr-FR"/>
        </a:p>
      </dgm:t>
    </dgm:pt>
    <dgm:pt modelId="{BEDF5E15-5BB9-4608-8317-EE2486034438}" type="pres">
      <dgm:prSet presAssocID="{77BA1578-07CC-408C-BC5F-0FB721032390}" presName="rootText" presStyleLbl="node2" presStyleIdx="2" presStyleCnt="3" custScaleX="82066" custScaleY="81534" custLinFactNeighborX="-5138" custLinFactNeighborY="181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fr-FR"/>
        </a:p>
      </dgm:t>
    </dgm:pt>
    <dgm:pt modelId="{52E10452-A474-44DD-B838-75C94F040F0E}" type="pres">
      <dgm:prSet presAssocID="{77BA1578-07CC-408C-BC5F-0FB721032390}" presName="rootConnector" presStyleLbl="node2" presStyleIdx="2" presStyleCnt="3"/>
      <dgm:spPr/>
      <dgm:t>
        <a:bodyPr/>
        <a:lstStyle/>
        <a:p>
          <a:endParaRPr lang="fr-FR"/>
        </a:p>
      </dgm:t>
    </dgm:pt>
    <dgm:pt modelId="{C2CDF4B9-4D36-4178-8EDE-95DFC4345B6B}" type="pres">
      <dgm:prSet presAssocID="{77BA1578-07CC-408C-BC5F-0FB721032390}" presName="hierChild4" presStyleCnt="0"/>
      <dgm:spPr/>
      <dgm:t>
        <a:bodyPr/>
        <a:lstStyle/>
        <a:p>
          <a:endParaRPr lang="fr-FR"/>
        </a:p>
      </dgm:t>
    </dgm:pt>
    <dgm:pt modelId="{9F3781A8-76A3-43D6-B8E2-971E49602BC9}" type="pres">
      <dgm:prSet presAssocID="{77BA1578-07CC-408C-BC5F-0FB721032390}" presName="hierChild5" presStyleCnt="0"/>
      <dgm:spPr/>
      <dgm:t>
        <a:bodyPr/>
        <a:lstStyle/>
        <a:p>
          <a:endParaRPr lang="fr-FR"/>
        </a:p>
      </dgm:t>
    </dgm:pt>
    <dgm:pt modelId="{38139030-5B28-4D50-A808-D28057A420DF}" type="pres">
      <dgm:prSet presAssocID="{2B9E6D23-E030-4C5B-A15F-34B69AEDA021}" presName="hierChild3" presStyleCnt="0"/>
      <dgm:spPr/>
      <dgm:t>
        <a:bodyPr/>
        <a:lstStyle/>
        <a:p>
          <a:endParaRPr lang="fr-FR"/>
        </a:p>
      </dgm:t>
    </dgm:pt>
  </dgm:ptLst>
  <dgm:cxnLst>
    <dgm:cxn modelId="{A4B3C3EF-BB2D-4D8B-883D-CC2839E21F29}" type="presOf" srcId="{07688EA6-A2CC-48DC-A10C-2BDFA9F117DD}" destId="{254CD704-45C6-4868-A3B8-31186B556A88}" srcOrd="0" destOrd="0" presId="urn:microsoft.com/office/officeart/2005/8/layout/orgChart1"/>
    <dgm:cxn modelId="{C32F796B-454A-4A8A-84C5-CD6FBAEAE259}" type="presOf" srcId="{4AC487FB-765D-48B9-A348-7E543139AC92}" destId="{297FAC66-B6D7-4147-BD5F-8B617E8395D5}" srcOrd="0" destOrd="0" presId="urn:microsoft.com/office/officeart/2005/8/layout/orgChart1"/>
    <dgm:cxn modelId="{A1D00BDE-C189-44F6-8B7B-F7D04AB45BCA}" type="presOf" srcId="{53838F67-9DF4-4D2B-9F5D-4D88894AA8FA}" destId="{99A2790D-7C1C-461A-B6F9-330BA6C192F9}" srcOrd="1" destOrd="0" presId="urn:microsoft.com/office/officeart/2005/8/layout/orgChart1"/>
    <dgm:cxn modelId="{9331511B-1642-402D-B4C0-708A666FEC3E}" srcId="{2B9E6D23-E030-4C5B-A15F-34B69AEDA021}" destId="{53838F67-9DF4-4D2B-9F5D-4D88894AA8FA}" srcOrd="1" destOrd="0" parTransId="{4AC487FB-765D-48B9-A348-7E543139AC92}" sibTransId="{2A6915D5-059A-4D16-B58E-E246D389CF35}"/>
    <dgm:cxn modelId="{99A2A9EE-A5D2-480B-A02E-72AB3AC7A4F2}" type="presOf" srcId="{53838F67-9DF4-4D2B-9F5D-4D88894AA8FA}" destId="{E011A61D-928D-4B40-B36B-6E55B49C85DB}" srcOrd="0" destOrd="0" presId="urn:microsoft.com/office/officeart/2005/8/layout/orgChart1"/>
    <dgm:cxn modelId="{3659F14C-4C0D-49FF-9918-9713F7789C1B}" type="presOf" srcId="{2B9E6D23-E030-4C5B-A15F-34B69AEDA021}" destId="{1D5A30E8-26D9-4B4B-989E-4E1520A0C178}" srcOrd="0" destOrd="0" presId="urn:microsoft.com/office/officeart/2005/8/layout/orgChart1"/>
    <dgm:cxn modelId="{DED1275C-E285-4ED3-96C1-1B7EB831E6DD}" srcId="{2B9E6D23-E030-4C5B-A15F-34B69AEDA021}" destId="{B8FFD6CC-EE74-4AEC-86DF-26C45028D46B}" srcOrd="0" destOrd="0" parTransId="{C4A14904-C280-4EC1-8406-0CF662B671FF}" sibTransId="{3B6C3A23-1F4A-411E-AF07-731C1C0D5CBF}"/>
    <dgm:cxn modelId="{92AFC6C1-03AD-480C-AB8F-300C559D643D}" srcId="{07688EA6-A2CC-48DC-A10C-2BDFA9F117DD}" destId="{2B9E6D23-E030-4C5B-A15F-34B69AEDA021}" srcOrd="0" destOrd="0" parTransId="{4CA53E5D-A819-49F9-84C9-BA851471B32D}" sibTransId="{DE2FBFF5-AE4A-4DDD-A923-D468C371E5F1}"/>
    <dgm:cxn modelId="{72D92D1B-B317-4F97-8D42-C4D731DDE48D}" type="presOf" srcId="{77BA1578-07CC-408C-BC5F-0FB721032390}" destId="{52E10452-A474-44DD-B838-75C94F040F0E}" srcOrd="1" destOrd="0" presId="urn:microsoft.com/office/officeart/2005/8/layout/orgChart1"/>
    <dgm:cxn modelId="{E07EDA26-17B5-44C1-8689-DA1EA140DBBB}" srcId="{2B9E6D23-E030-4C5B-A15F-34B69AEDA021}" destId="{77BA1578-07CC-408C-BC5F-0FB721032390}" srcOrd="2" destOrd="0" parTransId="{CD2A5FD8-70EB-41C1-9A91-E7DFE5E48A67}" sibTransId="{5645B268-DC0C-473C-A4AB-1B8D34DCA26E}"/>
    <dgm:cxn modelId="{E4BF84A3-197E-490B-A7AF-30990F6AB294}" type="presOf" srcId="{C4A14904-C280-4EC1-8406-0CF662B671FF}" destId="{093BEFF8-7D76-4C90-A4E9-C98DA54988F1}" srcOrd="0" destOrd="0" presId="urn:microsoft.com/office/officeart/2005/8/layout/orgChart1"/>
    <dgm:cxn modelId="{9ED8BB44-86A5-4A62-9B13-D490FBB74E2A}" type="presOf" srcId="{B8FFD6CC-EE74-4AEC-86DF-26C45028D46B}" destId="{65D83C4D-F0F3-4595-93EE-87E1C8D8C6CB}" srcOrd="1" destOrd="0" presId="urn:microsoft.com/office/officeart/2005/8/layout/orgChart1"/>
    <dgm:cxn modelId="{E2D82F88-2E15-4D0C-87F9-3CC98F16A07B}" type="presOf" srcId="{2B9E6D23-E030-4C5B-A15F-34B69AEDA021}" destId="{40A2CE77-C6CE-47D8-9B52-EF30B16A9EE1}" srcOrd="1" destOrd="0" presId="urn:microsoft.com/office/officeart/2005/8/layout/orgChart1"/>
    <dgm:cxn modelId="{FE9805A8-2434-43A0-87AA-8C2686AB2068}" type="presOf" srcId="{B8FFD6CC-EE74-4AEC-86DF-26C45028D46B}" destId="{13F92D05-324F-42EA-AAB9-D56F3CB476A9}" srcOrd="0" destOrd="0" presId="urn:microsoft.com/office/officeart/2005/8/layout/orgChart1"/>
    <dgm:cxn modelId="{639ED1BB-63E1-4418-B15A-6DD1ED5A6F17}" type="presOf" srcId="{CD2A5FD8-70EB-41C1-9A91-E7DFE5E48A67}" destId="{2FF742BE-04AE-4ABF-BC8F-F7B0EEE30CBB}" srcOrd="0" destOrd="0" presId="urn:microsoft.com/office/officeart/2005/8/layout/orgChart1"/>
    <dgm:cxn modelId="{B30A9C7B-D7AB-4A2C-A72E-65E639C98289}" type="presOf" srcId="{77BA1578-07CC-408C-BC5F-0FB721032390}" destId="{BEDF5E15-5BB9-4608-8317-EE2486034438}" srcOrd="0" destOrd="0" presId="urn:microsoft.com/office/officeart/2005/8/layout/orgChart1"/>
    <dgm:cxn modelId="{443B8360-BE09-4CFC-975C-50B721FD2AE5}" type="presParOf" srcId="{254CD704-45C6-4868-A3B8-31186B556A88}" destId="{C9BB67D1-CC5D-4378-B962-63E6D6ADCD58}" srcOrd="0" destOrd="0" presId="urn:microsoft.com/office/officeart/2005/8/layout/orgChart1"/>
    <dgm:cxn modelId="{E867DB26-F3EE-48B9-9EBD-C67B957DF457}" type="presParOf" srcId="{C9BB67D1-CC5D-4378-B962-63E6D6ADCD58}" destId="{AC42151E-3837-4CA1-B199-D54301AD6F4A}" srcOrd="0" destOrd="0" presId="urn:microsoft.com/office/officeart/2005/8/layout/orgChart1"/>
    <dgm:cxn modelId="{228A341F-E744-464E-8720-B8BB1B627118}" type="presParOf" srcId="{AC42151E-3837-4CA1-B199-D54301AD6F4A}" destId="{1D5A30E8-26D9-4B4B-989E-4E1520A0C178}" srcOrd="0" destOrd="0" presId="urn:microsoft.com/office/officeart/2005/8/layout/orgChart1"/>
    <dgm:cxn modelId="{0E80CC6E-C7E1-4BFE-85D7-6CCC2F0B74E2}" type="presParOf" srcId="{AC42151E-3837-4CA1-B199-D54301AD6F4A}" destId="{40A2CE77-C6CE-47D8-9B52-EF30B16A9EE1}" srcOrd="1" destOrd="0" presId="urn:microsoft.com/office/officeart/2005/8/layout/orgChart1"/>
    <dgm:cxn modelId="{44902F15-1F87-4D70-B77E-AA605987098B}" type="presParOf" srcId="{C9BB67D1-CC5D-4378-B962-63E6D6ADCD58}" destId="{38C7DE42-A490-4585-83BD-6A16EE3CA645}" srcOrd="1" destOrd="0" presId="urn:microsoft.com/office/officeart/2005/8/layout/orgChart1"/>
    <dgm:cxn modelId="{B2703430-5C7C-4692-BE81-63BE173B05E6}" type="presParOf" srcId="{38C7DE42-A490-4585-83BD-6A16EE3CA645}" destId="{093BEFF8-7D76-4C90-A4E9-C98DA54988F1}" srcOrd="0" destOrd="0" presId="urn:microsoft.com/office/officeart/2005/8/layout/orgChart1"/>
    <dgm:cxn modelId="{3D527D2F-13D1-44D3-A963-38E3D98EBE99}" type="presParOf" srcId="{38C7DE42-A490-4585-83BD-6A16EE3CA645}" destId="{5F3149B8-BB0E-4E39-B3F7-EA03E7081E79}" srcOrd="1" destOrd="0" presId="urn:microsoft.com/office/officeart/2005/8/layout/orgChart1"/>
    <dgm:cxn modelId="{EE13A65C-982D-4A37-89C8-29EB907A26D3}" type="presParOf" srcId="{5F3149B8-BB0E-4E39-B3F7-EA03E7081E79}" destId="{9FCD0BBE-7272-4C0C-9370-7737799755D4}" srcOrd="0" destOrd="0" presId="urn:microsoft.com/office/officeart/2005/8/layout/orgChart1"/>
    <dgm:cxn modelId="{FD7A9418-6195-4226-BCC6-67919421B5BB}" type="presParOf" srcId="{9FCD0BBE-7272-4C0C-9370-7737799755D4}" destId="{13F92D05-324F-42EA-AAB9-D56F3CB476A9}" srcOrd="0" destOrd="0" presId="urn:microsoft.com/office/officeart/2005/8/layout/orgChart1"/>
    <dgm:cxn modelId="{9E26232B-780E-4AE9-8E9E-9B43400B8D88}" type="presParOf" srcId="{9FCD0BBE-7272-4C0C-9370-7737799755D4}" destId="{65D83C4D-F0F3-4595-93EE-87E1C8D8C6CB}" srcOrd="1" destOrd="0" presId="urn:microsoft.com/office/officeart/2005/8/layout/orgChart1"/>
    <dgm:cxn modelId="{83E69A9B-C266-47B3-9E56-1BBB2E54C9B0}" type="presParOf" srcId="{5F3149B8-BB0E-4E39-B3F7-EA03E7081E79}" destId="{4559C96F-C61A-4043-B5F0-F3D2C15C442B}" srcOrd="1" destOrd="0" presId="urn:microsoft.com/office/officeart/2005/8/layout/orgChart1"/>
    <dgm:cxn modelId="{B8E8EF54-B711-4592-BEB4-F240631CA392}" type="presParOf" srcId="{5F3149B8-BB0E-4E39-B3F7-EA03E7081E79}" destId="{5761E68D-2D8A-46E6-A9E5-084A857DF885}" srcOrd="2" destOrd="0" presId="urn:microsoft.com/office/officeart/2005/8/layout/orgChart1"/>
    <dgm:cxn modelId="{B3862775-7CF9-4CD3-B376-59F7CF606C49}" type="presParOf" srcId="{38C7DE42-A490-4585-83BD-6A16EE3CA645}" destId="{297FAC66-B6D7-4147-BD5F-8B617E8395D5}" srcOrd="2" destOrd="0" presId="urn:microsoft.com/office/officeart/2005/8/layout/orgChart1"/>
    <dgm:cxn modelId="{67185DF7-5F73-44E4-9008-D27712969BEC}" type="presParOf" srcId="{38C7DE42-A490-4585-83BD-6A16EE3CA645}" destId="{9922D763-23B2-4C6A-B03F-D27EB89CFCA2}" srcOrd="3" destOrd="0" presId="urn:microsoft.com/office/officeart/2005/8/layout/orgChart1"/>
    <dgm:cxn modelId="{52F084CE-50F0-42BA-9782-57DF47E7DAD5}" type="presParOf" srcId="{9922D763-23B2-4C6A-B03F-D27EB89CFCA2}" destId="{F0EC364D-3490-40B2-AB11-3C448D3C5594}" srcOrd="0" destOrd="0" presId="urn:microsoft.com/office/officeart/2005/8/layout/orgChart1"/>
    <dgm:cxn modelId="{BAA88445-74E9-4417-BE3D-2021ED9C6586}" type="presParOf" srcId="{F0EC364D-3490-40B2-AB11-3C448D3C5594}" destId="{E011A61D-928D-4B40-B36B-6E55B49C85DB}" srcOrd="0" destOrd="0" presId="urn:microsoft.com/office/officeart/2005/8/layout/orgChart1"/>
    <dgm:cxn modelId="{1374CDE2-8FE2-4E0C-9FE1-E6BDD92D8F3D}" type="presParOf" srcId="{F0EC364D-3490-40B2-AB11-3C448D3C5594}" destId="{99A2790D-7C1C-461A-B6F9-330BA6C192F9}" srcOrd="1" destOrd="0" presId="urn:microsoft.com/office/officeart/2005/8/layout/orgChart1"/>
    <dgm:cxn modelId="{D6E5720D-254D-4648-99BB-0C62D07AAAD9}" type="presParOf" srcId="{9922D763-23B2-4C6A-B03F-D27EB89CFCA2}" destId="{0C24CDBE-110D-4167-BAD0-FA9AB8210734}" srcOrd="1" destOrd="0" presId="urn:microsoft.com/office/officeart/2005/8/layout/orgChart1"/>
    <dgm:cxn modelId="{1C394FE0-6115-4ED0-8376-344786E78AE8}" type="presParOf" srcId="{9922D763-23B2-4C6A-B03F-D27EB89CFCA2}" destId="{68B4CE6C-071F-4BB4-9B06-56A7F48937CD}" srcOrd="2" destOrd="0" presId="urn:microsoft.com/office/officeart/2005/8/layout/orgChart1"/>
    <dgm:cxn modelId="{34465D2D-CFF8-423C-A5AB-1DED42FF4628}" type="presParOf" srcId="{38C7DE42-A490-4585-83BD-6A16EE3CA645}" destId="{2FF742BE-04AE-4ABF-BC8F-F7B0EEE30CBB}" srcOrd="4" destOrd="0" presId="urn:microsoft.com/office/officeart/2005/8/layout/orgChart1"/>
    <dgm:cxn modelId="{7940650E-9A25-4657-AAA2-6888C8ED578F}" type="presParOf" srcId="{38C7DE42-A490-4585-83BD-6A16EE3CA645}" destId="{631627CB-C7CD-4D44-BD53-9044BBD6DD23}" srcOrd="5" destOrd="0" presId="urn:microsoft.com/office/officeart/2005/8/layout/orgChart1"/>
    <dgm:cxn modelId="{37A29FF9-C71E-4B76-BCB8-E1CAD0263D57}" type="presParOf" srcId="{631627CB-C7CD-4D44-BD53-9044BBD6DD23}" destId="{84671322-147E-49FF-B9F3-DF3252A42B3C}" srcOrd="0" destOrd="0" presId="urn:microsoft.com/office/officeart/2005/8/layout/orgChart1"/>
    <dgm:cxn modelId="{5574B00A-6C58-44B5-9908-3BB867F3B560}" type="presParOf" srcId="{84671322-147E-49FF-B9F3-DF3252A42B3C}" destId="{BEDF5E15-5BB9-4608-8317-EE2486034438}" srcOrd="0" destOrd="0" presId="urn:microsoft.com/office/officeart/2005/8/layout/orgChart1"/>
    <dgm:cxn modelId="{91EE866C-1685-4183-A37D-590686D29C20}" type="presParOf" srcId="{84671322-147E-49FF-B9F3-DF3252A42B3C}" destId="{52E10452-A474-44DD-B838-75C94F040F0E}" srcOrd="1" destOrd="0" presId="urn:microsoft.com/office/officeart/2005/8/layout/orgChart1"/>
    <dgm:cxn modelId="{A44BEFAC-752E-4005-89B9-67CEC233A757}" type="presParOf" srcId="{631627CB-C7CD-4D44-BD53-9044BBD6DD23}" destId="{C2CDF4B9-4D36-4178-8EDE-95DFC4345B6B}" srcOrd="1" destOrd="0" presId="urn:microsoft.com/office/officeart/2005/8/layout/orgChart1"/>
    <dgm:cxn modelId="{103B7D6C-1F0E-41D3-8A38-43746924EBA2}" type="presParOf" srcId="{631627CB-C7CD-4D44-BD53-9044BBD6DD23}" destId="{9F3781A8-76A3-43D6-B8E2-971E49602BC9}" srcOrd="2" destOrd="0" presId="urn:microsoft.com/office/officeart/2005/8/layout/orgChart1"/>
    <dgm:cxn modelId="{610633A8-6F79-45DD-9B1A-30B667B33CFC}" type="presParOf" srcId="{C9BB67D1-CC5D-4378-B962-63E6D6ADCD58}" destId="{38139030-5B28-4D50-A808-D28057A420DF}" srcOrd="2" destOrd="0" presId="urn:microsoft.com/office/officeart/2005/8/layout/orgChart1"/>
  </dgm:cxnLst>
  <dgm:bg/>
  <dgm:whole>
    <a:ln w="31750"/>
  </dgm:whole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4E915-D00C-4B1C-9E40-24B6AA66B154}" type="doc">
      <dgm:prSet loTypeId="urn:microsoft.com/office/officeart/2005/8/layout/hProcess11" loCatId="process" qsTypeId="urn:microsoft.com/office/officeart/2005/8/quickstyle/3d6" qsCatId="3D" csTypeId="urn:microsoft.com/office/officeart/2005/8/colors/accent2_5" csCatId="accent2" phldr="1"/>
      <dgm:spPr/>
    </dgm:pt>
    <dgm:pt modelId="{2F594177-BD07-49D4-8095-8F4EA0C7979F}">
      <dgm:prSet/>
      <dgm:spPr/>
      <dgm:t>
        <a:bodyPr/>
        <a:lstStyle/>
        <a:p>
          <a:endParaRPr lang="fr-FR" dirty="0"/>
        </a:p>
      </dgm:t>
    </dgm:pt>
    <dgm:pt modelId="{3EEED46F-AB4C-4B15-8963-13D5DC30E2AD}" type="parTrans" cxnId="{4EABCBD1-B530-4FEA-AEE5-B310DA77D54F}">
      <dgm:prSet/>
      <dgm:spPr/>
      <dgm:t>
        <a:bodyPr/>
        <a:lstStyle/>
        <a:p>
          <a:endParaRPr lang="fr-FR"/>
        </a:p>
      </dgm:t>
    </dgm:pt>
    <dgm:pt modelId="{5B618521-D7DC-4BCF-AB34-1EDC58D32D8E}" type="sibTrans" cxnId="{4EABCBD1-B530-4FEA-AEE5-B310DA77D54F}">
      <dgm:prSet/>
      <dgm:spPr/>
      <dgm:t>
        <a:bodyPr/>
        <a:lstStyle/>
        <a:p>
          <a:endParaRPr lang="fr-FR"/>
        </a:p>
      </dgm:t>
    </dgm:pt>
    <dgm:pt modelId="{E3FF319E-80A4-4758-9B74-9C3369EE8C83}">
      <dgm:prSet/>
      <dgm:spPr/>
      <dgm:t>
        <a:bodyPr/>
        <a:lstStyle/>
        <a:p>
          <a:endParaRPr lang="fr-FR" dirty="0"/>
        </a:p>
      </dgm:t>
    </dgm:pt>
    <dgm:pt modelId="{E5F625E3-71D4-4676-BCA7-65ED770A7EB3}" type="parTrans" cxnId="{4B1C5B9F-ADC6-4178-8569-1CD56A4C1E18}">
      <dgm:prSet/>
      <dgm:spPr/>
      <dgm:t>
        <a:bodyPr/>
        <a:lstStyle/>
        <a:p>
          <a:endParaRPr lang="fr-FR"/>
        </a:p>
      </dgm:t>
    </dgm:pt>
    <dgm:pt modelId="{71AF7251-3C05-45DD-B385-3398F146D205}" type="sibTrans" cxnId="{4B1C5B9F-ADC6-4178-8569-1CD56A4C1E18}">
      <dgm:prSet/>
      <dgm:spPr/>
      <dgm:t>
        <a:bodyPr/>
        <a:lstStyle/>
        <a:p>
          <a:endParaRPr lang="fr-FR"/>
        </a:p>
      </dgm:t>
    </dgm:pt>
    <dgm:pt modelId="{7849252A-F1FA-4DBE-8D76-8B3FA60EE68F}">
      <dgm:prSet/>
      <dgm:spPr/>
      <dgm:t>
        <a:bodyPr/>
        <a:lstStyle/>
        <a:p>
          <a:endParaRPr lang="fr-FR" dirty="0"/>
        </a:p>
      </dgm:t>
    </dgm:pt>
    <dgm:pt modelId="{652C30B0-3903-44A2-9BF3-32A1645DC14F}" type="parTrans" cxnId="{C6873082-0CB4-4F5E-8F29-FA02AF225106}">
      <dgm:prSet/>
      <dgm:spPr/>
      <dgm:t>
        <a:bodyPr/>
        <a:lstStyle/>
        <a:p>
          <a:endParaRPr lang="fr-FR"/>
        </a:p>
      </dgm:t>
    </dgm:pt>
    <dgm:pt modelId="{25574417-35A5-4B04-8A6A-F7A189CC9181}" type="sibTrans" cxnId="{C6873082-0CB4-4F5E-8F29-FA02AF225106}">
      <dgm:prSet/>
      <dgm:spPr/>
      <dgm:t>
        <a:bodyPr/>
        <a:lstStyle/>
        <a:p>
          <a:endParaRPr lang="fr-FR"/>
        </a:p>
      </dgm:t>
    </dgm:pt>
    <dgm:pt modelId="{4075728D-9526-4A8B-AD5F-E8E5B5D2A8DE}">
      <dgm:prSet/>
      <dgm:spPr/>
      <dgm:t>
        <a:bodyPr/>
        <a:lstStyle/>
        <a:p>
          <a:endParaRPr lang="fr-FR" dirty="0"/>
        </a:p>
      </dgm:t>
    </dgm:pt>
    <dgm:pt modelId="{149ADB80-3C39-455A-ACCF-64D0CF82C85B}" type="parTrans" cxnId="{03314869-5242-4033-9EB6-3B84A7059606}">
      <dgm:prSet/>
      <dgm:spPr/>
      <dgm:t>
        <a:bodyPr/>
        <a:lstStyle/>
        <a:p>
          <a:endParaRPr lang="fr-FR"/>
        </a:p>
      </dgm:t>
    </dgm:pt>
    <dgm:pt modelId="{172518C7-1099-4315-828B-D1C875D09419}" type="sibTrans" cxnId="{03314869-5242-4033-9EB6-3B84A7059606}">
      <dgm:prSet/>
      <dgm:spPr/>
      <dgm:t>
        <a:bodyPr/>
        <a:lstStyle/>
        <a:p>
          <a:endParaRPr lang="fr-FR"/>
        </a:p>
      </dgm:t>
    </dgm:pt>
    <dgm:pt modelId="{F4AC3A9F-F7F0-4953-88EC-5E3F81266EF6}">
      <dgm:prSet/>
      <dgm:spPr/>
      <dgm:t>
        <a:bodyPr/>
        <a:lstStyle/>
        <a:p>
          <a:endParaRPr lang="fr-FR" dirty="0"/>
        </a:p>
      </dgm:t>
    </dgm:pt>
    <dgm:pt modelId="{3AEC28C5-53A1-49E6-9BA8-4DE302DFAF01}" type="parTrans" cxnId="{07FE8FFE-C95B-436B-BA59-274E9611FF58}">
      <dgm:prSet/>
      <dgm:spPr/>
      <dgm:t>
        <a:bodyPr/>
        <a:lstStyle/>
        <a:p>
          <a:endParaRPr lang="fr-FR"/>
        </a:p>
      </dgm:t>
    </dgm:pt>
    <dgm:pt modelId="{770020A5-7A46-437D-B75A-82D65D5963D3}" type="sibTrans" cxnId="{07FE8FFE-C95B-436B-BA59-274E9611FF58}">
      <dgm:prSet/>
      <dgm:spPr/>
      <dgm:t>
        <a:bodyPr/>
        <a:lstStyle/>
        <a:p>
          <a:endParaRPr lang="fr-FR"/>
        </a:p>
      </dgm:t>
    </dgm:pt>
    <dgm:pt modelId="{C03C9BDA-A20D-4D08-9D75-1BC1955F9169}">
      <dgm:prSet/>
      <dgm:spPr/>
      <dgm:t>
        <a:bodyPr/>
        <a:lstStyle/>
        <a:p>
          <a:endParaRPr lang="fr-FR" dirty="0"/>
        </a:p>
      </dgm:t>
    </dgm:pt>
    <dgm:pt modelId="{D52AEC57-F133-4019-9CD1-64506899C87C}" type="parTrans" cxnId="{F7541929-698C-4938-8EFB-21441D0AB22E}">
      <dgm:prSet/>
      <dgm:spPr/>
      <dgm:t>
        <a:bodyPr/>
        <a:lstStyle/>
        <a:p>
          <a:endParaRPr lang="fr-FR"/>
        </a:p>
      </dgm:t>
    </dgm:pt>
    <dgm:pt modelId="{34F0303B-8138-4FAD-9D2B-0F0965CEABD9}" type="sibTrans" cxnId="{F7541929-698C-4938-8EFB-21441D0AB22E}">
      <dgm:prSet/>
      <dgm:spPr/>
      <dgm:t>
        <a:bodyPr/>
        <a:lstStyle/>
        <a:p>
          <a:endParaRPr lang="fr-FR"/>
        </a:p>
      </dgm:t>
    </dgm:pt>
    <dgm:pt modelId="{E5931D78-E417-4867-9A91-04888E5CEE8E}">
      <dgm:prSet/>
      <dgm:spPr/>
      <dgm:t>
        <a:bodyPr/>
        <a:lstStyle/>
        <a:p>
          <a:endParaRPr lang="fr-FR" dirty="0"/>
        </a:p>
      </dgm:t>
    </dgm:pt>
    <dgm:pt modelId="{4DFFE51A-24F0-4676-AAEB-7250DFEB36D2}" type="parTrans" cxnId="{EB27352B-C2DB-4554-BE13-2EA8FE0190B9}">
      <dgm:prSet/>
      <dgm:spPr/>
      <dgm:t>
        <a:bodyPr/>
        <a:lstStyle/>
        <a:p>
          <a:endParaRPr lang="fr-FR"/>
        </a:p>
      </dgm:t>
    </dgm:pt>
    <dgm:pt modelId="{85442995-54C9-4E1A-8826-336930A1AE6A}" type="sibTrans" cxnId="{EB27352B-C2DB-4554-BE13-2EA8FE0190B9}">
      <dgm:prSet/>
      <dgm:spPr/>
      <dgm:t>
        <a:bodyPr/>
        <a:lstStyle/>
        <a:p>
          <a:endParaRPr lang="fr-FR"/>
        </a:p>
      </dgm:t>
    </dgm:pt>
    <dgm:pt modelId="{5E8D7177-F314-45DA-BD82-06B3C57BD852}">
      <dgm:prSet/>
      <dgm:spPr/>
      <dgm:t>
        <a:bodyPr/>
        <a:lstStyle/>
        <a:p>
          <a:endParaRPr lang="fr-FR" dirty="0"/>
        </a:p>
      </dgm:t>
    </dgm:pt>
    <dgm:pt modelId="{F20561D5-CB2B-436A-914A-2C32AC80BEA9}" type="parTrans" cxnId="{D8388D09-E87D-41D9-8D64-3826A7ED9426}">
      <dgm:prSet/>
      <dgm:spPr/>
      <dgm:t>
        <a:bodyPr/>
        <a:lstStyle/>
        <a:p>
          <a:endParaRPr lang="fr-FR"/>
        </a:p>
      </dgm:t>
    </dgm:pt>
    <dgm:pt modelId="{D872FA9A-4EC2-462E-AF7E-7E888A714E22}" type="sibTrans" cxnId="{D8388D09-E87D-41D9-8D64-3826A7ED9426}">
      <dgm:prSet/>
      <dgm:spPr/>
      <dgm:t>
        <a:bodyPr/>
        <a:lstStyle/>
        <a:p>
          <a:endParaRPr lang="fr-FR"/>
        </a:p>
      </dgm:t>
    </dgm:pt>
    <dgm:pt modelId="{76329CFD-BC11-486F-8C5F-96282F65760B}">
      <dgm:prSet/>
      <dgm:spPr/>
      <dgm:t>
        <a:bodyPr/>
        <a:lstStyle/>
        <a:p>
          <a:endParaRPr lang="fr-FR" dirty="0"/>
        </a:p>
      </dgm:t>
    </dgm:pt>
    <dgm:pt modelId="{99769793-BDB3-44EA-BAD1-163EE2E91E13}" type="parTrans" cxnId="{E2AFC60B-0C5D-4869-9EFA-F44E6ABDBA4E}">
      <dgm:prSet/>
      <dgm:spPr/>
      <dgm:t>
        <a:bodyPr/>
        <a:lstStyle/>
        <a:p>
          <a:endParaRPr lang="fr-FR"/>
        </a:p>
      </dgm:t>
    </dgm:pt>
    <dgm:pt modelId="{176883E9-6103-413B-8CA4-75BAC8CB54B7}" type="sibTrans" cxnId="{E2AFC60B-0C5D-4869-9EFA-F44E6ABDBA4E}">
      <dgm:prSet/>
      <dgm:spPr/>
      <dgm:t>
        <a:bodyPr/>
        <a:lstStyle/>
        <a:p>
          <a:endParaRPr lang="fr-FR"/>
        </a:p>
      </dgm:t>
    </dgm:pt>
    <dgm:pt modelId="{5C8DB9B5-F512-45FF-BB3C-7E08738683CC}">
      <dgm:prSet/>
      <dgm:spPr/>
      <dgm:t>
        <a:bodyPr/>
        <a:lstStyle/>
        <a:p>
          <a:endParaRPr lang="fr-FR" dirty="0"/>
        </a:p>
      </dgm:t>
    </dgm:pt>
    <dgm:pt modelId="{BEF4E0DB-140C-4F36-AD87-1B08307A8D86}" type="parTrans" cxnId="{BE5AF932-8DFB-4EC9-8C6C-8028C0E7B694}">
      <dgm:prSet/>
      <dgm:spPr/>
      <dgm:t>
        <a:bodyPr/>
        <a:lstStyle/>
        <a:p>
          <a:endParaRPr lang="fr-FR"/>
        </a:p>
      </dgm:t>
    </dgm:pt>
    <dgm:pt modelId="{2B0B0820-01F6-4927-84B1-4AE6C73B4A5F}" type="sibTrans" cxnId="{BE5AF932-8DFB-4EC9-8C6C-8028C0E7B694}">
      <dgm:prSet/>
      <dgm:spPr/>
      <dgm:t>
        <a:bodyPr/>
        <a:lstStyle/>
        <a:p>
          <a:endParaRPr lang="fr-FR"/>
        </a:p>
      </dgm:t>
    </dgm:pt>
    <dgm:pt modelId="{51A28A3B-41CA-4452-91C7-208D4442C760}">
      <dgm:prSet/>
      <dgm:spPr/>
      <dgm:t>
        <a:bodyPr/>
        <a:lstStyle/>
        <a:p>
          <a:endParaRPr lang="fr-FR" dirty="0"/>
        </a:p>
      </dgm:t>
    </dgm:pt>
    <dgm:pt modelId="{51E46CBC-5C34-4CF2-A52D-5A8A681FEE1B}" type="parTrans" cxnId="{3F21E4F2-03B0-41BF-A307-3130D8EFBAF2}">
      <dgm:prSet/>
      <dgm:spPr/>
      <dgm:t>
        <a:bodyPr/>
        <a:lstStyle/>
        <a:p>
          <a:endParaRPr lang="fr-FR"/>
        </a:p>
      </dgm:t>
    </dgm:pt>
    <dgm:pt modelId="{FBDFDE00-1451-4982-866A-238530FCA8F8}" type="sibTrans" cxnId="{3F21E4F2-03B0-41BF-A307-3130D8EFBAF2}">
      <dgm:prSet/>
      <dgm:spPr/>
      <dgm:t>
        <a:bodyPr/>
        <a:lstStyle/>
        <a:p>
          <a:endParaRPr lang="fr-FR"/>
        </a:p>
      </dgm:t>
    </dgm:pt>
    <dgm:pt modelId="{6C062C78-EC0B-403A-A993-66A6C8D2998A}">
      <dgm:prSet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F04557B4-E42F-4B20-8E27-813C0B11C84A}" type="parTrans" cxnId="{792535A5-1FAC-4862-BB26-B6C168A44892}">
      <dgm:prSet/>
      <dgm:spPr/>
      <dgm:t>
        <a:bodyPr/>
        <a:lstStyle/>
        <a:p>
          <a:endParaRPr lang="fr-FR"/>
        </a:p>
      </dgm:t>
    </dgm:pt>
    <dgm:pt modelId="{8117887F-8AC3-4B7D-8352-5D6E489A9E2D}" type="sibTrans" cxnId="{792535A5-1FAC-4862-BB26-B6C168A44892}">
      <dgm:prSet/>
      <dgm:spPr/>
      <dgm:t>
        <a:bodyPr/>
        <a:lstStyle/>
        <a:p>
          <a:endParaRPr lang="fr-FR"/>
        </a:p>
      </dgm:t>
    </dgm:pt>
    <dgm:pt modelId="{6201B9C9-C2C6-4EA0-992F-0A2CFAB9A7A4}">
      <dgm:prSet/>
      <dgm:spPr/>
      <dgm:t>
        <a:bodyPr/>
        <a:lstStyle/>
        <a:p>
          <a:endParaRPr lang="fr-FR" dirty="0"/>
        </a:p>
      </dgm:t>
    </dgm:pt>
    <dgm:pt modelId="{CD6E89AE-0C87-427F-9252-80EFDDD2C3E3}" type="parTrans" cxnId="{0F07C3B5-90B2-46A7-8266-657B7F5D5FCD}">
      <dgm:prSet/>
      <dgm:spPr/>
      <dgm:t>
        <a:bodyPr/>
        <a:lstStyle/>
        <a:p>
          <a:endParaRPr lang="fr-FR"/>
        </a:p>
      </dgm:t>
    </dgm:pt>
    <dgm:pt modelId="{180D8C4D-9DE0-46C0-B6E4-5BEBCD0E8707}" type="sibTrans" cxnId="{0F07C3B5-90B2-46A7-8266-657B7F5D5FCD}">
      <dgm:prSet/>
      <dgm:spPr/>
      <dgm:t>
        <a:bodyPr/>
        <a:lstStyle/>
        <a:p>
          <a:endParaRPr lang="fr-FR"/>
        </a:p>
      </dgm:t>
    </dgm:pt>
    <dgm:pt modelId="{DB932FFF-CF78-494D-85D1-C1D6931976A3}">
      <dgm:prSet/>
      <dgm:spPr/>
      <dgm:t>
        <a:bodyPr/>
        <a:lstStyle/>
        <a:p>
          <a:endParaRPr lang="fr-FR" dirty="0"/>
        </a:p>
      </dgm:t>
    </dgm:pt>
    <dgm:pt modelId="{D6A984E2-360F-4E1E-8F8A-92847DE05880}" type="parTrans" cxnId="{E8632D59-FA92-457C-BCD7-754A9985127F}">
      <dgm:prSet/>
      <dgm:spPr/>
      <dgm:t>
        <a:bodyPr/>
        <a:lstStyle/>
        <a:p>
          <a:endParaRPr lang="fr-FR"/>
        </a:p>
      </dgm:t>
    </dgm:pt>
    <dgm:pt modelId="{82F676B3-7410-493B-91FF-3DB7EBA4C786}" type="sibTrans" cxnId="{E8632D59-FA92-457C-BCD7-754A9985127F}">
      <dgm:prSet/>
      <dgm:spPr/>
      <dgm:t>
        <a:bodyPr/>
        <a:lstStyle/>
        <a:p>
          <a:endParaRPr lang="fr-FR"/>
        </a:p>
      </dgm:t>
    </dgm:pt>
    <dgm:pt modelId="{CAD205CE-F84A-4B03-B81D-5D789644568A}">
      <dgm:prSet/>
      <dgm:spPr/>
      <dgm:t>
        <a:bodyPr/>
        <a:lstStyle/>
        <a:p>
          <a:endParaRPr lang="fr-FR" dirty="0"/>
        </a:p>
      </dgm:t>
    </dgm:pt>
    <dgm:pt modelId="{F808732F-23B7-46D4-9997-E3497E0C56B2}" type="parTrans" cxnId="{2013EAF9-BD1B-4200-8891-B6DD72FA57D6}">
      <dgm:prSet/>
      <dgm:spPr/>
      <dgm:t>
        <a:bodyPr/>
        <a:lstStyle/>
        <a:p>
          <a:endParaRPr lang="fr-FR"/>
        </a:p>
      </dgm:t>
    </dgm:pt>
    <dgm:pt modelId="{47232C46-7A0B-4758-8FEB-D54BBE2540EA}" type="sibTrans" cxnId="{2013EAF9-BD1B-4200-8891-B6DD72FA57D6}">
      <dgm:prSet/>
      <dgm:spPr/>
      <dgm:t>
        <a:bodyPr/>
        <a:lstStyle/>
        <a:p>
          <a:endParaRPr lang="fr-FR"/>
        </a:p>
      </dgm:t>
    </dgm:pt>
    <dgm:pt modelId="{728823FB-9B67-401B-A8CC-8FE75A4FFD23}" type="pres">
      <dgm:prSet presAssocID="{28D4E915-D00C-4B1C-9E40-24B6AA66B154}" presName="Name0" presStyleCnt="0">
        <dgm:presLayoutVars>
          <dgm:dir/>
          <dgm:resizeHandles val="exact"/>
        </dgm:presLayoutVars>
      </dgm:prSet>
      <dgm:spPr/>
    </dgm:pt>
    <dgm:pt modelId="{1FF78BB5-473D-4F0C-A2C6-1159E8789F0C}" type="pres">
      <dgm:prSet presAssocID="{28D4E915-D00C-4B1C-9E40-24B6AA66B154}" presName="arrow" presStyleLbl="bgShp" presStyleIdx="0" presStyleCnt="1" custAng="0" custScaleX="100000" custScaleY="96454" custLinFactNeighborY="-6625"/>
      <dgm:spPr>
        <a:solidFill>
          <a:schemeClr val="accent2">
            <a:tint val="40000"/>
            <a:hueOff val="0"/>
            <a:satOff val="0"/>
            <a:lumOff val="0"/>
          </a:scheme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</dgm:pt>
    <dgm:pt modelId="{FCE303C2-D1F1-44F0-89E7-57B678F6CF4F}" type="pres">
      <dgm:prSet presAssocID="{28D4E915-D00C-4B1C-9E40-24B6AA66B154}" presName="points" presStyleCnt="0"/>
      <dgm:spPr/>
    </dgm:pt>
    <dgm:pt modelId="{614A59CF-90D1-49CA-B90C-5CF0D91E487D}" type="pres">
      <dgm:prSet presAssocID="{6C062C78-EC0B-403A-A993-66A6C8D2998A}" presName="compositeA" presStyleCnt="0"/>
      <dgm:spPr/>
    </dgm:pt>
    <dgm:pt modelId="{76E0AC89-66E9-4A89-BA3C-42C0DF344F44}" type="pres">
      <dgm:prSet presAssocID="{6C062C78-EC0B-403A-A993-66A6C8D2998A}" presName="textA" presStyleLbl="revTx" presStyleIdx="0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C4F992-70D8-43C1-8114-72715203B65F}" type="pres">
      <dgm:prSet presAssocID="{6C062C78-EC0B-403A-A993-66A6C8D2998A}" presName="circleA" presStyleLbl="node1" presStyleIdx="0" presStyleCnt="15" custLinFactNeighborX="64198" custLinFactNeighborY="-3792"/>
      <dgm:spPr>
        <a:solidFill>
          <a:srgbClr val="FF0000">
            <a:alpha val="64000"/>
          </a:srgbClr>
        </a:solidFill>
      </dgm:spPr>
    </dgm:pt>
    <dgm:pt modelId="{DE8491D1-864A-4E6B-A2B3-6E05AA2E894D}" type="pres">
      <dgm:prSet presAssocID="{6C062C78-EC0B-403A-A993-66A6C8D2998A}" presName="spaceA" presStyleCnt="0"/>
      <dgm:spPr/>
    </dgm:pt>
    <dgm:pt modelId="{22A063CA-D26B-4C05-88B8-E17F5BA9310C}" type="pres">
      <dgm:prSet presAssocID="{8117887F-8AC3-4B7D-8352-5D6E489A9E2D}" presName="space" presStyleCnt="0"/>
      <dgm:spPr/>
    </dgm:pt>
    <dgm:pt modelId="{6AC2151C-BCE4-4B39-9EF5-4869B3BCA006}" type="pres">
      <dgm:prSet presAssocID="{DB932FFF-CF78-494D-85D1-C1D6931976A3}" presName="compositeB" presStyleCnt="0"/>
      <dgm:spPr/>
    </dgm:pt>
    <dgm:pt modelId="{BB30E591-1214-41FC-893C-8B351CE2856C}" type="pres">
      <dgm:prSet presAssocID="{DB932FFF-CF78-494D-85D1-C1D6931976A3}" presName="textB" presStyleLbl="revTx" presStyleIdx="1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7F2A43-5351-45FE-AA37-1E1E40515AE2}" type="pres">
      <dgm:prSet presAssocID="{DB932FFF-CF78-494D-85D1-C1D6931976A3}" presName="circleB" presStyleLbl="node1" presStyleIdx="1" presStyleCnt="15" custLinFactNeighborX="42726" custLinFactNeighborY="966"/>
      <dgm:spPr/>
    </dgm:pt>
    <dgm:pt modelId="{F97CB8D7-08D6-464A-9DC6-65F580B711EB}" type="pres">
      <dgm:prSet presAssocID="{DB932FFF-CF78-494D-85D1-C1D6931976A3}" presName="spaceB" presStyleCnt="0"/>
      <dgm:spPr/>
    </dgm:pt>
    <dgm:pt modelId="{7130D1A9-3DFD-4D0C-9090-B97FBD812B3C}" type="pres">
      <dgm:prSet presAssocID="{82F676B3-7410-493B-91FF-3DB7EBA4C786}" presName="space" presStyleCnt="0"/>
      <dgm:spPr/>
    </dgm:pt>
    <dgm:pt modelId="{748FFA2F-156C-41B3-91FD-F813ECCDA85A}" type="pres">
      <dgm:prSet presAssocID="{CAD205CE-F84A-4B03-B81D-5D789644568A}" presName="compositeA" presStyleCnt="0"/>
      <dgm:spPr/>
    </dgm:pt>
    <dgm:pt modelId="{254CBC92-EA2E-4D6B-BC15-A24165B001AB}" type="pres">
      <dgm:prSet presAssocID="{CAD205CE-F84A-4B03-B81D-5D789644568A}" presName="textA" presStyleLbl="revTx" presStyleIdx="2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3AEDE6-7446-41DB-A9B5-F43D139E6554}" type="pres">
      <dgm:prSet presAssocID="{CAD205CE-F84A-4B03-B81D-5D789644568A}" presName="circleA" presStyleLbl="node1" presStyleIdx="2" presStyleCnt="15"/>
      <dgm:spPr/>
    </dgm:pt>
    <dgm:pt modelId="{CAF7FCB3-48D8-41CD-A337-F0DA7C013A3C}" type="pres">
      <dgm:prSet presAssocID="{CAD205CE-F84A-4B03-B81D-5D789644568A}" presName="spaceA" presStyleCnt="0"/>
      <dgm:spPr/>
    </dgm:pt>
    <dgm:pt modelId="{45B0F436-FA41-45D3-A7DD-7D8AB97AFDE5}" type="pres">
      <dgm:prSet presAssocID="{47232C46-7A0B-4758-8FEB-D54BBE2540EA}" presName="space" presStyleCnt="0"/>
      <dgm:spPr/>
    </dgm:pt>
    <dgm:pt modelId="{9E53FF94-E6BF-4D35-9898-D48B4022DAA8}" type="pres">
      <dgm:prSet presAssocID="{6201B9C9-C2C6-4EA0-992F-0A2CFAB9A7A4}" presName="compositeB" presStyleCnt="0"/>
      <dgm:spPr/>
    </dgm:pt>
    <dgm:pt modelId="{96C10664-D64E-4E0A-B9BC-CA531D8805B3}" type="pres">
      <dgm:prSet presAssocID="{6201B9C9-C2C6-4EA0-992F-0A2CFAB9A7A4}" presName="textB" presStyleLbl="revTx" presStyleIdx="3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705E9D-4384-4670-9DBB-D672C64158E5}" type="pres">
      <dgm:prSet presAssocID="{6201B9C9-C2C6-4EA0-992F-0A2CFAB9A7A4}" presName="circleB" presStyleLbl="node1" presStyleIdx="3" presStyleCnt="15"/>
      <dgm:spPr/>
    </dgm:pt>
    <dgm:pt modelId="{C8612148-44EB-4C02-B587-527692D06630}" type="pres">
      <dgm:prSet presAssocID="{6201B9C9-C2C6-4EA0-992F-0A2CFAB9A7A4}" presName="spaceB" presStyleCnt="0"/>
      <dgm:spPr/>
    </dgm:pt>
    <dgm:pt modelId="{77EBC3B0-2AEA-460D-BF49-40CDAFA2AA2C}" type="pres">
      <dgm:prSet presAssocID="{180D8C4D-9DE0-46C0-B6E4-5BEBCD0E8707}" presName="space" presStyleCnt="0"/>
      <dgm:spPr/>
    </dgm:pt>
    <dgm:pt modelId="{C9493736-9BAF-4E5A-9509-FD5CA6D80815}" type="pres">
      <dgm:prSet presAssocID="{E3FF319E-80A4-4758-9B74-9C3369EE8C83}" presName="compositeA" presStyleCnt="0"/>
      <dgm:spPr/>
    </dgm:pt>
    <dgm:pt modelId="{9726592D-C637-46F1-BA1C-27B46A76995E}" type="pres">
      <dgm:prSet presAssocID="{E3FF319E-80A4-4758-9B74-9C3369EE8C83}" presName="textA" presStyleLbl="revTx" presStyleIdx="4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E0FA91-3BA6-466E-8882-9D463E6D6075}" type="pres">
      <dgm:prSet presAssocID="{E3FF319E-80A4-4758-9B74-9C3369EE8C83}" presName="circleA" presStyleLbl="node1" presStyleIdx="4" presStyleCnt="15"/>
      <dgm:spPr/>
    </dgm:pt>
    <dgm:pt modelId="{BCCD3292-6975-44DA-B381-5BC81AFA165F}" type="pres">
      <dgm:prSet presAssocID="{E3FF319E-80A4-4758-9B74-9C3369EE8C83}" presName="spaceA" presStyleCnt="0"/>
      <dgm:spPr/>
    </dgm:pt>
    <dgm:pt modelId="{C02BDD99-97CD-4FA8-A66F-194CB8F249EC}" type="pres">
      <dgm:prSet presAssocID="{71AF7251-3C05-45DD-B385-3398F146D205}" presName="space" presStyleCnt="0"/>
      <dgm:spPr/>
    </dgm:pt>
    <dgm:pt modelId="{A7B87731-F6C9-441D-8DE3-21ABC2B890C3}" type="pres">
      <dgm:prSet presAssocID="{7849252A-F1FA-4DBE-8D76-8B3FA60EE68F}" presName="compositeB" presStyleCnt="0"/>
      <dgm:spPr/>
    </dgm:pt>
    <dgm:pt modelId="{90F717EE-916E-4213-BCAE-C27E24271CFA}" type="pres">
      <dgm:prSet presAssocID="{7849252A-F1FA-4DBE-8D76-8B3FA60EE68F}" presName="textB" presStyleLbl="revTx" presStyleIdx="5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1D239F-99C0-4EA1-9603-22698FC68475}" type="pres">
      <dgm:prSet presAssocID="{7849252A-F1FA-4DBE-8D76-8B3FA60EE68F}" presName="circleB" presStyleLbl="node1" presStyleIdx="5" presStyleCnt="15"/>
      <dgm:spPr/>
    </dgm:pt>
    <dgm:pt modelId="{AD1FD872-5D21-4127-810E-478B01756A63}" type="pres">
      <dgm:prSet presAssocID="{7849252A-F1FA-4DBE-8D76-8B3FA60EE68F}" presName="spaceB" presStyleCnt="0"/>
      <dgm:spPr/>
    </dgm:pt>
    <dgm:pt modelId="{5BFE5327-36B7-465C-808B-B6BA8AA37BA3}" type="pres">
      <dgm:prSet presAssocID="{25574417-35A5-4B04-8A6A-F7A189CC9181}" presName="space" presStyleCnt="0"/>
      <dgm:spPr/>
    </dgm:pt>
    <dgm:pt modelId="{29F8F8ED-EE96-4DB5-AF63-416C87EE53F0}" type="pres">
      <dgm:prSet presAssocID="{E5931D78-E417-4867-9A91-04888E5CEE8E}" presName="compositeA" presStyleCnt="0"/>
      <dgm:spPr/>
    </dgm:pt>
    <dgm:pt modelId="{A5B471C2-5C9F-4DD4-A5E3-BB0107F5E11E}" type="pres">
      <dgm:prSet presAssocID="{E5931D78-E417-4867-9A91-04888E5CEE8E}" presName="textA" presStyleLbl="revTx" presStyleIdx="6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0C2C74-F6B7-4F57-AED4-FEBEC71F70CA}" type="pres">
      <dgm:prSet presAssocID="{E5931D78-E417-4867-9A91-04888E5CEE8E}" presName="circleA" presStyleLbl="node1" presStyleIdx="6" presStyleCnt="15"/>
      <dgm:spPr/>
    </dgm:pt>
    <dgm:pt modelId="{A6C98A63-05F5-4C5E-8589-2ACED30C4A9E}" type="pres">
      <dgm:prSet presAssocID="{E5931D78-E417-4867-9A91-04888E5CEE8E}" presName="spaceA" presStyleCnt="0"/>
      <dgm:spPr/>
    </dgm:pt>
    <dgm:pt modelId="{E2E8FB70-9E4A-4A39-88DF-592FE79F3147}" type="pres">
      <dgm:prSet presAssocID="{85442995-54C9-4E1A-8826-336930A1AE6A}" presName="space" presStyleCnt="0"/>
      <dgm:spPr/>
    </dgm:pt>
    <dgm:pt modelId="{BC83EABC-65BE-44F1-BD8C-6A9F62168FFB}" type="pres">
      <dgm:prSet presAssocID="{4075728D-9526-4A8B-AD5F-E8E5B5D2A8DE}" presName="compositeB" presStyleCnt="0"/>
      <dgm:spPr/>
    </dgm:pt>
    <dgm:pt modelId="{3A9B1B1E-942E-4579-9922-5883F503DBB1}" type="pres">
      <dgm:prSet presAssocID="{4075728D-9526-4A8B-AD5F-E8E5B5D2A8DE}" presName="textB" presStyleLbl="revTx" presStyleIdx="7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3C4121-AB89-401B-AD0E-C0E72EA75C9D}" type="pres">
      <dgm:prSet presAssocID="{4075728D-9526-4A8B-AD5F-E8E5B5D2A8DE}" presName="circleB" presStyleLbl="node1" presStyleIdx="7" presStyleCnt="15"/>
      <dgm:spPr/>
    </dgm:pt>
    <dgm:pt modelId="{11321A4C-C21B-4641-BE1C-4FB26BDF771E}" type="pres">
      <dgm:prSet presAssocID="{4075728D-9526-4A8B-AD5F-E8E5B5D2A8DE}" presName="spaceB" presStyleCnt="0"/>
      <dgm:spPr/>
    </dgm:pt>
    <dgm:pt modelId="{F8C6B0A8-5E50-48C7-98C3-97CCF121E6AE}" type="pres">
      <dgm:prSet presAssocID="{172518C7-1099-4315-828B-D1C875D09419}" presName="space" presStyleCnt="0"/>
      <dgm:spPr/>
    </dgm:pt>
    <dgm:pt modelId="{731E2276-DD4C-4320-A71D-A12922289F34}" type="pres">
      <dgm:prSet presAssocID="{F4AC3A9F-F7F0-4953-88EC-5E3F81266EF6}" presName="compositeA" presStyleCnt="0"/>
      <dgm:spPr/>
    </dgm:pt>
    <dgm:pt modelId="{247A1A7C-E5F1-4006-93C8-D72503BA3209}" type="pres">
      <dgm:prSet presAssocID="{F4AC3A9F-F7F0-4953-88EC-5E3F81266EF6}" presName="textA" presStyleLbl="revTx" presStyleIdx="8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B257F2-9EE8-4A22-8F78-DB8F6FA0EC93}" type="pres">
      <dgm:prSet presAssocID="{F4AC3A9F-F7F0-4953-88EC-5E3F81266EF6}" presName="circleA" presStyleLbl="node1" presStyleIdx="8" presStyleCnt="15"/>
      <dgm:spPr/>
    </dgm:pt>
    <dgm:pt modelId="{B729B0BC-DE82-466A-9F33-9D1ABD475F6F}" type="pres">
      <dgm:prSet presAssocID="{F4AC3A9F-F7F0-4953-88EC-5E3F81266EF6}" presName="spaceA" presStyleCnt="0"/>
      <dgm:spPr/>
    </dgm:pt>
    <dgm:pt modelId="{6EB4FF99-8A09-46C2-9916-6B602AF9A7CB}" type="pres">
      <dgm:prSet presAssocID="{770020A5-7A46-437D-B75A-82D65D5963D3}" presName="space" presStyleCnt="0"/>
      <dgm:spPr/>
    </dgm:pt>
    <dgm:pt modelId="{174A2C08-0228-481B-80F4-C6E9605779CC}" type="pres">
      <dgm:prSet presAssocID="{C03C9BDA-A20D-4D08-9D75-1BC1955F9169}" presName="compositeB" presStyleCnt="0"/>
      <dgm:spPr/>
    </dgm:pt>
    <dgm:pt modelId="{12D6BDB7-E2E0-4025-A6E2-8378C90EB88E}" type="pres">
      <dgm:prSet presAssocID="{C03C9BDA-A20D-4D08-9D75-1BC1955F9169}" presName="textB" presStyleLbl="revTx" presStyleIdx="9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1E542A-6449-4F7C-A9E4-18D78132D3B7}" type="pres">
      <dgm:prSet presAssocID="{C03C9BDA-A20D-4D08-9D75-1BC1955F9169}" presName="circleB" presStyleLbl="node1" presStyleIdx="9" presStyleCnt="15"/>
      <dgm:spPr>
        <a:solidFill>
          <a:srgbClr val="FF0000">
            <a:alpha val="64000"/>
          </a:srgbClr>
        </a:solidFill>
      </dgm:spPr>
    </dgm:pt>
    <dgm:pt modelId="{63A78B91-6D4A-48CE-85B1-54AA537AF8F4}" type="pres">
      <dgm:prSet presAssocID="{C03C9BDA-A20D-4D08-9D75-1BC1955F9169}" presName="spaceB" presStyleCnt="0"/>
      <dgm:spPr/>
    </dgm:pt>
    <dgm:pt modelId="{142DD96C-55A3-4BCF-B695-7B097D0265CB}" type="pres">
      <dgm:prSet presAssocID="{34F0303B-8138-4FAD-9D2B-0F0965CEABD9}" presName="space" presStyleCnt="0"/>
      <dgm:spPr/>
    </dgm:pt>
    <dgm:pt modelId="{A3AD5392-5BD9-4288-8B4B-5F2C75438ADD}" type="pres">
      <dgm:prSet presAssocID="{5E8D7177-F314-45DA-BD82-06B3C57BD852}" presName="compositeA" presStyleCnt="0"/>
      <dgm:spPr/>
    </dgm:pt>
    <dgm:pt modelId="{F1D66672-04FD-4ECD-80D5-9504D052B4CA}" type="pres">
      <dgm:prSet presAssocID="{5E8D7177-F314-45DA-BD82-06B3C57BD852}" presName="textA" presStyleLbl="revTx" presStyleIdx="10" presStyleCnt="15" custLinFactNeighborX="1132" custLinFactNeighborY="-871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898C83-D401-4971-9C99-40966D29921D}" type="pres">
      <dgm:prSet presAssocID="{5E8D7177-F314-45DA-BD82-06B3C57BD852}" presName="circleA" presStyleLbl="node1" presStyleIdx="10" presStyleCnt="15"/>
      <dgm:spPr/>
    </dgm:pt>
    <dgm:pt modelId="{938CB232-CBFC-41BE-AA37-90474D7A2AA5}" type="pres">
      <dgm:prSet presAssocID="{5E8D7177-F314-45DA-BD82-06B3C57BD852}" presName="spaceA" presStyleCnt="0"/>
      <dgm:spPr/>
    </dgm:pt>
    <dgm:pt modelId="{8588A538-6BBB-4933-8E0F-D4411849EE53}" type="pres">
      <dgm:prSet presAssocID="{D872FA9A-4EC2-462E-AF7E-7E888A714E22}" presName="space" presStyleCnt="0"/>
      <dgm:spPr/>
    </dgm:pt>
    <dgm:pt modelId="{28071EF1-D18C-47B7-BC7D-9D5A7CBDACFF}" type="pres">
      <dgm:prSet presAssocID="{76329CFD-BC11-486F-8C5F-96282F65760B}" presName="compositeB" presStyleCnt="0"/>
      <dgm:spPr/>
    </dgm:pt>
    <dgm:pt modelId="{48F184B4-1F2E-4592-95D0-1462AF4742B4}" type="pres">
      <dgm:prSet presAssocID="{76329CFD-BC11-486F-8C5F-96282F65760B}" presName="textB" presStyleLbl="revTx" presStyleIdx="11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0B0157-2B30-41B2-9B09-A45518E4C7FD}" type="pres">
      <dgm:prSet presAssocID="{76329CFD-BC11-486F-8C5F-96282F65760B}" presName="circleB" presStyleLbl="node1" presStyleIdx="11" presStyleCnt="15"/>
      <dgm:spPr/>
    </dgm:pt>
    <dgm:pt modelId="{EC628004-1675-4444-B3AC-A6662A6F175A}" type="pres">
      <dgm:prSet presAssocID="{76329CFD-BC11-486F-8C5F-96282F65760B}" presName="spaceB" presStyleCnt="0"/>
      <dgm:spPr/>
    </dgm:pt>
    <dgm:pt modelId="{1415922B-C76D-4DB8-8D33-4B526C58CD0D}" type="pres">
      <dgm:prSet presAssocID="{176883E9-6103-413B-8CA4-75BAC8CB54B7}" presName="space" presStyleCnt="0"/>
      <dgm:spPr/>
    </dgm:pt>
    <dgm:pt modelId="{25513F8B-FE0F-4C5D-8E11-1EE464BF7539}" type="pres">
      <dgm:prSet presAssocID="{5C8DB9B5-F512-45FF-BB3C-7E08738683CC}" presName="compositeA" presStyleCnt="0"/>
      <dgm:spPr/>
    </dgm:pt>
    <dgm:pt modelId="{58E8C622-A68D-4641-9594-EA6EAAE4EF49}" type="pres">
      <dgm:prSet presAssocID="{5C8DB9B5-F512-45FF-BB3C-7E08738683CC}" presName="textA" presStyleLbl="revTx" presStyleIdx="12" presStyleCnt="15" custLinFactNeighborX="33781" custLinFactNeighborY="-223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A6F596-429C-4287-8E10-CE0B392A87DF}" type="pres">
      <dgm:prSet presAssocID="{5C8DB9B5-F512-45FF-BB3C-7E08738683CC}" presName="circleA" presStyleLbl="node1" presStyleIdx="12" presStyleCnt="15"/>
      <dgm:spPr>
        <a:solidFill>
          <a:schemeClr val="accent2">
            <a:alpha val="75000"/>
          </a:schemeClr>
        </a:solidFill>
      </dgm:spPr>
    </dgm:pt>
    <dgm:pt modelId="{847F811D-84EE-4E7C-A310-ED84A02F25C6}" type="pres">
      <dgm:prSet presAssocID="{5C8DB9B5-F512-45FF-BB3C-7E08738683CC}" presName="spaceA" presStyleCnt="0"/>
      <dgm:spPr/>
    </dgm:pt>
    <dgm:pt modelId="{7BC2B1B3-12BE-417F-8F28-4ED1BC585335}" type="pres">
      <dgm:prSet presAssocID="{2B0B0820-01F6-4927-84B1-4AE6C73B4A5F}" presName="space" presStyleCnt="0"/>
      <dgm:spPr/>
    </dgm:pt>
    <dgm:pt modelId="{D8EDC720-FA21-4367-867C-73FEE43BCBBA}" type="pres">
      <dgm:prSet presAssocID="{51A28A3B-41CA-4452-91C7-208D4442C760}" presName="compositeB" presStyleCnt="0"/>
      <dgm:spPr/>
    </dgm:pt>
    <dgm:pt modelId="{22906D72-F679-4DA0-A5F7-51681310069E}" type="pres">
      <dgm:prSet presAssocID="{51A28A3B-41CA-4452-91C7-208D4442C760}" presName="textB" presStyleLbl="revTx" presStyleIdx="13" presStyleCnt="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7E9BD4-3C66-45AC-849B-8F416BE9E87C}" type="pres">
      <dgm:prSet presAssocID="{51A28A3B-41CA-4452-91C7-208D4442C760}" presName="circleB" presStyleLbl="node1" presStyleIdx="13" presStyleCnt="15" custLinFactNeighborX="74976"/>
      <dgm:spPr>
        <a:solidFill>
          <a:srgbClr val="FF0000">
            <a:alpha val="75000"/>
          </a:srgbClr>
        </a:solidFill>
      </dgm:spPr>
    </dgm:pt>
    <dgm:pt modelId="{FEAAFFF2-7FDF-419A-A053-230735D57D6B}" type="pres">
      <dgm:prSet presAssocID="{51A28A3B-41CA-4452-91C7-208D4442C760}" presName="spaceB" presStyleCnt="0"/>
      <dgm:spPr/>
    </dgm:pt>
    <dgm:pt modelId="{B69B7C41-43F5-44F8-9ECE-B904E491963B}" type="pres">
      <dgm:prSet presAssocID="{FBDFDE00-1451-4982-866A-238530FCA8F8}" presName="space" presStyleCnt="0"/>
      <dgm:spPr/>
    </dgm:pt>
    <dgm:pt modelId="{832F20FA-3C44-4834-9EE0-484D586E15E0}" type="pres">
      <dgm:prSet presAssocID="{2F594177-BD07-49D4-8095-8F4EA0C7979F}" presName="compositeA" presStyleCnt="0"/>
      <dgm:spPr/>
    </dgm:pt>
    <dgm:pt modelId="{95078F9D-42E2-459B-AE4A-46AF66A5DA78}" type="pres">
      <dgm:prSet presAssocID="{2F594177-BD07-49D4-8095-8F4EA0C7979F}" presName="textA" presStyleLbl="revTx" presStyleIdx="14" presStyleCnt="15" custLinFactNeighborX="1615" custLinFactNeighborY="-3450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13C1E26-A2EB-48B2-8697-B5559BA801EE}" type="pres">
      <dgm:prSet presAssocID="{2F594177-BD07-49D4-8095-8F4EA0C7979F}" presName="circleA" presStyleLbl="node1" presStyleIdx="14" presStyleCnt="15" custLinFactNeighborX="99003"/>
      <dgm:spPr>
        <a:solidFill>
          <a:schemeClr val="accent2">
            <a:alpha val="75000"/>
          </a:schemeClr>
        </a:solidFill>
      </dgm:spPr>
    </dgm:pt>
    <dgm:pt modelId="{EAA50AA1-5381-4865-BCBD-2B54CECFB90E}" type="pres">
      <dgm:prSet presAssocID="{2F594177-BD07-49D4-8095-8F4EA0C7979F}" presName="spaceA" presStyleCnt="0"/>
      <dgm:spPr/>
    </dgm:pt>
  </dgm:ptLst>
  <dgm:cxnLst>
    <dgm:cxn modelId="{60AAC44C-5D2A-45F7-B7ED-BD8A2DB7DE51}" type="presOf" srcId="{28D4E915-D00C-4B1C-9E40-24B6AA66B154}" destId="{728823FB-9B67-401B-A8CC-8FE75A4FFD23}" srcOrd="0" destOrd="0" presId="urn:microsoft.com/office/officeart/2005/8/layout/hProcess11"/>
    <dgm:cxn modelId="{70D45CF4-88C5-41D0-B961-8AAB229304A7}" type="presOf" srcId="{7849252A-F1FA-4DBE-8D76-8B3FA60EE68F}" destId="{90F717EE-916E-4213-BCAE-C27E24271CFA}" srcOrd="0" destOrd="0" presId="urn:microsoft.com/office/officeart/2005/8/layout/hProcess11"/>
    <dgm:cxn modelId="{BE5AF932-8DFB-4EC9-8C6C-8028C0E7B694}" srcId="{28D4E915-D00C-4B1C-9E40-24B6AA66B154}" destId="{5C8DB9B5-F512-45FF-BB3C-7E08738683CC}" srcOrd="12" destOrd="0" parTransId="{BEF4E0DB-140C-4F36-AD87-1B08307A8D86}" sibTransId="{2B0B0820-01F6-4927-84B1-4AE6C73B4A5F}"/>
    <dgm:cxn modelId="{4EABCBD1-B530-4FEA-AEE5-B310DA77D54F}" srcId="{28D4E915-D00C-4B1C-9E40-24B6AA66B154}" destId="{2F594177-BD07-49D4-8095-8F4EA0C7979F}" srcOrd="14" destOrd="0" parTransId="{3EEED46F-AB4C-4B15-8963-13D5DC30E2AD}" sibTransId="{5B618521-D7DC-4BCF-AB34-1EDC58D32D8E}"/>
    <dgm:cxn modelId="{E8632D59-FA92-457C-BCD7-754A9985127F}" srcId="{28D4E915-D00C-4B1C-9E40-24B6AA66B154}" destId="{DB932FFF-CF78-494D-85D1-C1D6931976A3}" srcOrd="1" destOrd="0" parTransId="{D6A984E2-360F-4E1E-8F8A-92847DE05880}" sibTransId="{82F676B3-7410-493B-91FF-3DB7EBA4C786}"/>
    <dgm:cxn modelId="{EB27352B-C2DB-4554-BE13-2EA8FE0190B9}" srcId="{28D4E915-D00C-4B1C-9E40-24B6AA66B154}" destId="{E5931D78-E417-4867-9A91-04888E5CEE8E}" srcOrd="6" destOrd="0" parTransId="{4DFFE51A-24F0-4676-AAEB-7250DFEB36D2}" sibTransId="{85442995-54C9-4E1A-8826-336930A1AE6A}"/>
    <dgm:cxn modelId="{F60F29D1-D5CC-4FF0-8370-938372739884}" type="presOf" srcId="{C03C9BDA-A20D-4D08-9D75-1BC1955F9169}" destId="{12D6BDB7-E2E0-4025-A6E2-8378C90EB88E}" srcOrd="0" destOrd="0" presId="urn:microsoft.com/office/officeart/2005/8/layout/hProcess11"/>
    <dgm:cxn modelId="{2013EAF9-BD1B-4200-8891-B6DD72FA57D6}" srcId="{28D4E915-D00C-4B1C-9E40-24B6AA66B154}" destId="{CAD205CE-F84A-4B03-B81D-5D789644568A}" srcOrd="2" destOrd="0" parTransId="{F808732F-23B7-46D4-9997-E3497E0C56B2}" sibTransId="{47232C46-7A0B-4758-8FEB-D54BBE2540EA}"/>
    <dgm:cxn modelId="{4B1C5B9F-ADC6-4178-8569-1CD56A4C1E18}" srcId="{28D4E915-D00C-4B1C-9E40-24B6AA66B154}" destId="{E3FF319E-80A4-4758-9B74-9C3369EE8C83}" srcOrd="4" destOrd="0" parTransId="{E5F625E3-71D4-4676-BCA7-65ED770A7EB3}" sibTransId="{71AF7251-3C05-45DD-B385-3398F146D205}"/>
    <dgm:cxn modelId="{D23CB3B3-AAC1-4164-BDB6-5830A67B2DB9}" type="presOf" srcId="{4075728D-9526-4A8B-AD5F-E8E5B5D2A8DE}" destId="{3A9B1B1E-942E-4579-9922-5883F503DBB1}" srcOrd="0" destOrd="0" presId="urn:microsoft.com/office/officeart/2005/8/layout/hProcess11"/>
    <dgm:cxn modelId="{1A4357A2-A879-4114-B877-A39507F5D18F}" type="presOf" srcId="{CAD205CE-F84A-4B03-B81D-5D789644568A}" destId="{254CBC92-EA2E-4D6B-BC15-A24165B001AB}" srcOrd="0" destOrd="0" presId="urn:microsoft.com/office/officeart/2005/8/layout/hProcess11"/>
    <dgm:cxn modelId="{DCD38074-A52D-4551-9EE4-CA4724D53471}" type="presOf" srcId="{DB932FFF-CF78-494D-85D1-C1D6931976A3}" destId="{BB30E591-1214-41FC-893C-8B351CE2856C}" srcOrd="0" destOrd="0" presId="urn:microsoft.com/office/officeart/2005/8/layout/hProcess11"/>
    <dgm:cxn modelId="{D561BFF8-F9D6-43A6-AEAC-87E441A77F16}" type="presOf" srcId="{51A28A3B-41CA-4452-91C7-208D4442C760}" destId="{22906D72-F679-4DA0-A5F7-51681310069E}" srcOrd="0" destOrd="0" presId="urn:microsoft.com/office/officeart/2005/8/layout/hProcess11"/>
    <dgm:cxn modelId="{3F21E4F2-03B0-41BF-A307-3130D8EFBAF2}" srcId="{28D4E915-D00C-4B1C-9E40-24B6AA66B154}" destId="{51A28A3B-41CA-4452-91C7-208D4442C760}" srcOrd="13" destOrd="0" parTransId="{51E46CBC-5C34-4CF2-A52D-5A8A681FEE1B}" sibTransId="{FBDFDE00-1451-4982-866A-238530FCA8F8}"/>
    <dgm:cxn modelId="{C6873082-0CB4-4F5E-8F29-FA02AF225106}" srcId="{28D4E915-D00C-4B1C-9E40-24B6AA66B154}" destId="{7849252A-F1FA-4DBE-8D76-8B3FA60EE68F}" srcOrd="5" destOrd="0" parTransId="{652C30B0-3903-44A2-9BF3-32A1645DC14F}" sibTransId="{25574417-35A5-4B04-8A6A-F7A189CC9181}"/>
    <dgm:cxn modelId="{FD1C9A25-D6AF-4C5C-94D0-964EEFAE3275}" type="presOf" srcId="{5E8D7177-F314-45DA-BD82-06B3C57BD852}" destId="{F1D66672-04FD-4ECD-80D5-9504D052B4CA}" srcOrd="0" destOrd="0" presId="urn:microsoft.com/office/officeart/2005/8/layout/hProcess11"/>
    <dgm:cxn modelId="{609487E1-45E6-4786-8A7C-C26CDA52F76D}" type="presOf" srcId="{E3FF319E-80A4-4758-9B74-9C3369EE8C83}" destId="{9726592D-C637-46F1-BA1C-27B46A76995E}" srcOrd="0" destOrd="0" presId="urn:microsoft.com/office/officeart/2005/8/layout/hProcess11"/>
    <dgm:cxn modelId="{D411FCE0-5AFE-4893-9A19-F9165B543BEA}" type="presOf" srcId="{5C8DB9B5-F512-45FF-BB3C-7E08738683CC}" destId="{58E8C622-A68D-4641-9594-EA6EAAE4EF49}" srcOrd="0" destOrd="0" presId="urn:microsoft.com/office/officeart/2005/8/layout/hProcess11"/>
    <dgm:cxn modelId="{E6863390-2718-4492-BB38-FEBB42BDF3B0}" type="presOf" srcId="{6C062C78-EC0B-403A-A993-66A6C8D2998A}" destId="{76E0AC89-66E9-4A89-BA3C-42C0DF344F44}" srcOrd="0" destOrd="0" presId="urn:microsoft.com/office/officeart/2005/8/layout/hProcess11"/>
    <dgm:cxn modelId="{0F07C3B5-90B2-46A7-8266-657B7F5D5FCD}" srcId="{28D4E915-D00C-4B1C-9E40-24B6AA66B154}" destId="{6201B9C9-C2C6-4EA0-992F-0A2CFAB9A7A4}" srcOrd="3" destOrd="0" parTransId="{CD6E89AE-0C87-427F-9252-80EFDDD2C3E3}" sibTransId="{180D8C4D-9DE0-46C0-B6E4-5BEBCD0E8707}"/>
    <dgm:cxn modelId="{D8388D09-E87D-41D9-8D64-3826A7ED9426}" srcId="{28D4E915-D00C-4B1C-9E40-24B6AA66B154}" destId="{5E8D7177-F314-45DA-BD82-06B3C57BD852}" srcOrd="10" destOrd="0" parTransId="{F20561D5-CB2B-436A-914A-2C32AC80BEA9}" sibTransId="{D872FA9A-4EC2-462E-AF7E-7E888A714E22}"/>
    <dgm:cxn modelId="{1624B32C-FE4B-4327-9576-5F06A23CB6B7}" type="presOf" srcId="{6201B9C9-C2C6-4EA0-992F-0A2CFAB9A7A4}" destId="{96C10664-D64E-4E0A-B9BC-CA531D8805B3}" srcOrd="0" destOrd="0" presId="urn:microsoft.com/office/officeart/2005/8/layout/hProcess11"/>
    <dgm:cxn modelId="{03314869-5242-4033-9EB6-3B84A7059606}" srcId="{28D4E915-D00C-4B1C-9E40-24B6AA66B154}" destId="{4075728D-9526-4A8B-AD5F-E8E5B5D2A8DE}" srcOrd="7" destOrd="0" parTransId="{149ADB80-3C39-455A-ACCF-64D0CF82C85B}" sibTransId="{172518C7-1099-4315-828B-D1C875D09419}"/>
    <dgm:cxn modelId="{07FE8FFE-C95B-436B-BA59-274E9611FF58}" srcId="{28D4E915-D00C-4B1C-9E40-24B6AA66B154}" destId="{F4AC3A9F-F7F0-4953-88EC-5E3F81266EF6}" srcOrd="8" destOrd="0" parTransId="{3AEC28C5-53A1-49E6-9BA8-4DE302DFAF01}" sibTransId="{770020A5-7A46-437D-B75A-82D65D5963D3}"/>
    <dgm:cxn modelId="{A1B3EE98-6176-442F-A859-BD9E76139036}" type="presOf" srcId="{2F594177-BD07-49D4-8095-8F4EA0C7979F}" destId="{95078F9D-42E2-459B-AE4A-46AF66A5DA78}" srcOrd="0" destOrd="0" presId="urn:microsoft.com/office/officeart/2005/8/layout/hProcess11"/>
    <dgm:cxn modelId="{2037A346-7D3B-447D-86A2-E7FBF3B7F72E}" type="presOf" srcId="{76329CFD-BC11-486F-8C5F-96282F65760B}" destId="{48F184B4-1F2E-4592-95D0-1462AF4742B4}" srcOrd="0" destOrd="0" presId="urn:microsoft.com/office/officeart/2005/8/layout/hProcess11"/>
    <dgm:cxn modelId="{7EDBC27D-BC64-4336-A759-9D7A0DF60040}" type="presOf" srcId="{F4AC3A9F-F7F0-4953-88EC-5E3F81266EF6}" destId="{247A1A7C-E5F1-4006-93C8-D72503BA3209}" srcOrd="0" destOrd="0" presId="urn:microsoft.com/office/officeart/2005/8/layout/hProcess11"/>
    <dgm:cxn modelId="{F7541929-698C-4938-8EFB-21441D0AB22E}" srcId="{28D4E915-D00C-4B1C-9E40-24B6AA66B154}" destId="{C03C9BDA-A20D-4D08-9D75-1BC1955F9169}" srcOrd="9" destOrd="0" parTransId="{D52AEC57-F133-4019-9CD1-64506899C87C}" sibTransId="{34F0303B-8138-4FAD-9D2B-0F0965CEABD9}"/>
    <dgm:cxn modelId="{792535A5-1FAC-4862-BB26-B6C168A44892}" srcId="{28D4E915-D00C-4B1C-9E40-24B6AA66B154}" destId="{6C062C78-EC0B-403A-A993-66A6C8D2998A}" srcOrd="0" destOrd="0" parTransId="{F04557B4-E42F-4B20-8E27-813C0B11C84A}" sibTransId="{8117887F-8AC3-4B7D-8352-5D6E489A9E2D}"/>
    <dgm:cxn modelId="{9C591BF0-9356-445A-B8CB-DF4E2DE22606}" type="presOf" srcId="{E5931D78-E417-4867-9A91-04888E5CEE8E}" destId="{A5B471C2-5C9F-4DD4-A5E3-BB0107F5E11E}" srcOrd="0" destOrd="0" presId="urn:microsoft.com/office/officeart/2005/8/layout/hProcess11"/>
    <dgm:cxn modelId="{E2AFC60B-0C5D-4869-9EFA-F44E6ABDBA4E}" srcId="{28D4E915-D00C-4B1C-9E40-24B6AA66B154}" destId="{76329CFD-BC11-486F-8C5F-96282F65760B}" srcOrd="11" destOrd="0" parTransId="{99769793-BDB3-44EA-BAD1-163EE2E91E13}" sibTransId="{176883E9-6103-413B-8CA4-75BAC8CB54B7}"/>
    <dgm:cxn modelId="{8824AC72-E186-4B6A-8F80-AC0153DA1FE0}" type="presParOf" srcId="{728823FB-9B67-401B-A8CC-8FE75A4FFD23}" destId="{1FF78BB5-473D-4F0C-A2C6-1159E8789F0C}" srcOrd="0" destOrd="0" presId="urn:microsoft.com/office/officeart/2005/8/layout/hProcess11"/>
    <dgm:cxn modelId="{43D9BD53-ACDB-4DD4-AE82-4E583E90792D}" type="presParOf" srcId="{728823FB-9B67-401B-A8CC-8FE75A4FFD23}" destId="{FCE303C2-D1F1-44F0-89E7-57B678F6CF4F}" srcOrd="1" destOrd="0" presId="urn:microsoft.com/office/officeart/2005/8/layout/hProcess11"/>
    <dgm:cxn modelId="{81176644-44C6-445E-A481-BD6B741B9B44}" type="presParOf" srcId="{FCE303C2-D1F1-44F0-89E7-57B678F6CF4F}" destId="{614A59CF-90D1-49CA-B90C-5CF0D91E487D}" srcOrd="0" destOrd="0" presId="urn:microsoft.com/office/officeart/2005/8/layout/hProcess11"/>
    <dgm:cxn modelId="{5E27EC2E-DCC7-4AE1-BF7A-B4AFFF8E053C}" type="presParOf" srcId="{614A59CF-90D1-49CA-B90C-5CF0D91E487D}" destId="{76E0AC89-66E9-4A89-BA3C-42C0DF344F44}" srcOrd="0" destOrd="0" presId="urn:microsoft.com/office/officeart/2005/8/layout/hProcess11"/>
    <dgm:cxn modelId="{89198C4C-6165-4D21-AB2A-052C5DA74D49}" type="presParOf" srcId="{614A59CF-90D1-49CA-B90C-5CF0D91E487D}" destId="{FAC4F992-70D8-43C1-8114-72715203B65F}" srcOrd="1" destOrd="0" presId="urn:microsoft.com/office/officeart/2005/8/layout/hProcess11"/>
    <dgm:cxn modelId="{4FE678D0-95E9-4FF9-A112-A815A4529E5C}" type="presParOf" srcId="{614A59CF-90D1-49CA-B90C-5CF0D91E487D}" destId="{DE8491D1-864A-4E6B-A2B3-6E05AA2E894D}" srcOrd="2" destOrd="0" presId="urn:microsoft.com/office/officeart/2005/8/layout/hProcess11"/>
    <dgm:cxn modelId="{9F218A5F-4B76-44DA-ACDD-CB8F5B7227B8}" type="presParOf" srcId="{FCE303C2-D1F1-44F0-89E7-57B678F6CF4F}" destId="{22A063CA-D26B-4C05-88B8-E17F5BA9310C}" srcOrd="1" destOrd="0" presId="urn:microsoft.com/office/officeart/2005/8/layout/hProcess11"/>
    <dgm:cxn modelId="{5A649A0F-4ADD-4215-B2C5-AC5E81A1D582}" type="presParOf" srcId="{FCE303C2-D1F1-44F0-89E7-57B678F6CF4F}" destId="{6AC2151C-BCE4-4B39-9EF5-4869B3BCA006}" srcOrd="2" destOrd="0" presId="urn:microsoft.com/office/officeart/2005/8/layout/hProcess11"/>
    <dgm:cxn modelId="{C2B095E6-0F19-4FB3-B838-9C8EF3E2E9E0}" type="presParOf" srcId="{6AC2151C-BCE4-4B39-9EF5-4869B3BCA006}" destId="{BB30E591-1214-41FC-893C-8B351CE2856C}" srcOrd="0" destOrd="0" presId="urn:microsoft.com/office/officeart/2005/8/layout/hProcess11"/>
    <dgm:cxn modelId="{9326675B-A333-4130-8196-78FA06F953D0}" type="presParOf" srcId="{6AC2151C-BCE4-4B39-9EF5-4869B3BCA006}" destId="{1A7F2A43-5351-45FE-AA37-1E1E40515AE2}" srcOrd="1" destOrd="0" presId="urn:microsoft.com/office/officeart/2005/8/layout/hProcess11"/>
    <dgm:cxn modelId="{260B05BB-BAC3-4931-B864-3FAA27A6434D}" type="presParOf" srcId="{6AC2151C-BCE4-4B39-9EF5-4869B3BCA006}" destId="{F97CB8D7-08D6-464A-9DC6-65F580B711EB}" srcOrd="2" destOrd="0" presId="urn:microsoft.com/office/officeart/2005/8/layout/hProcess11"/>
    <dgm:cxn modelId="{DD125C2B-8EDE-4149-8FED-1310E28966B8}" type="presParOf" srcId="{FCE303C2-D1F1-44F0-89E7-57B678F6CF4F}" destId="{7130D1A9-3DFD-4D0C-9090-B97FBD812B3C}" srcOrd="3" destOrd="0" presId="urn:microsoft.com/office/officeart/2005/8/layout/hProcess11"/>
    <dgm:cxn modelId="{0E7EE6DC-02F0-424C-B056-0FBA8C1248B3}" type="presParOf" srcId="{FCE303C2-D1F1-44F0-89E7-57B678F6CF4F}" destId="{748FFA2F-156C-41B3-91FD-F813ECCDA85A}" srcOrd="4" destOrd="0" presId="urn:microsoft.com/office/officeart/2005/8/layout/hProcess11"/>
    <dgm:cxn modelId="{51978089-A468-49F3-AE26-CCA58293C114}" type="presParOf" srcId="{748FFA2F-156C-41B3-91FD-F813ECCDA85A}" destId="{254CBC92-EA2E-4D6B-BC15-A24165B001AB}" srcOrd="0" destOrd="0" presId="urn:microsoft.com/office/officeart/2005/8/layout/hProcess11"/>
    <dgm:cxn modelId="{92454FA4-478E-4D5C-AA61-F7B021DA3F3F}" type="presParOf" srcId="{748FFA2F-156C-41B3-91FD-F813ECCDA85A}" destId="{2D3AEDE6-7446-41DB-A9B5-F43D139E6554}" srcOrd="1" destOrd="0" presId="urn:microsoft.com/office/officeart/2005/8/layout/hProcess11"/>
    <dgm:cxn modelId="{C503622E-F335-4D47-989B-7629807DBAD2}" type="presParOf" srcId="{748FFA2F-156C-41B3-91FD-F813ECCDA85A}" destId="{CAF7FCB3-48D8-41CD-A337-F0DA7C013A3C}" srcOrd="2" destOrd="0" presId="urn:microsoft.com/office/officeart/2005/8/layout/hProcess11"/>
    <dgm:cxn modelId="{0EEB9897-9B49-49E3-B96F-F9E3B7D24BC6}" type="presParOf" srcId="{FCE303C2-D1F1-44F0-89E7-57B678F6CF4F}" destId="{45B0F436-FA41-45D3-A7DD-7D8AB97AFDE5}" srcOrd="5" destOrd="0" presId="urn:microsoft.com/office/officeart/2005/8/layout/hProcess11"/>
    <dgm:cxn modelId="{EE9717B8-177D-4E73-81C8-742435FD81FA}" type="presParOf" srcId="{FCE303C2-D1F1-44F0-89E7-57B678F6CF4F}" destId="{9E53FF94-E6BF-4D35-9898-D48B4022DAA8}" srcOrd="6" destOrd="0" presId="urn:microsoft.com/office/officeart/2005/8/layout/hProcess11"/>
    <dgm:cxn modelId="{2962047B-BA16-4051-A2B2-35FEB0ACF99B}" type="presParOf" srcId="{9E53FF94-E6BF-4D35-9898-D48B4022DAA8}" destId="{96C10664-D64E-4E0A-B9BC-CA531D8805B3}" srcOrd="0" destOrd="0" presId="urn:microsoft.com/office/officeart/2005/8/layout/hProcess11"/>
    <dgm:cxn modelId="{06BB82ED-1855-4C76-A8CC-7AECACB6FE7F}" type="presParOf" srcId="{9E53FF94-E6BF-4D35-9898-D48B4022DAA8}" destId="{C9705E9D-4384-4670-9DBB-D672C64158E5}" srcOrd="1" destOrd="0" presId="urn:microsoft.com/office/officeart/2005/8/layout/hProcess11"/>
    <dgm:cxn modelId="{8D473B1D-740F-4E33-AF7F-9C5CA301AA7D}" type="presParOf" srcId="{9E53FF94-E6BF-4D35-9898-D48B4022DAA8}" destId="{C8612148-44EB-4C02-B587-527692D06630}" srcOrd="2" destOrd="0" presId="urn:microsoft.com/office/officeart/2005/8/layout/hProcess11"/>
    <dgm:cxn modelId="{9979B8DA-7735-4D4F-981F-C9A7AC35C4C8}" type="presParOf" srcId="{FCE303C2-D1F1-44F0-89E7-57B678F6CF4F}" destId="{77EBC3B0-2AEA-460D-BF49-40CDAFA2AA2C}" srcOrd="7" destOrd="0" presId="urn:microsoft.com/office/officeart/2005/8/layout/hProcess11"/>
    <dgm:cxn modelId="{240C23BE-6300-4A0A-A4D9-A17E4057BE89}" type="presParOf" srcId="{FCE303C2-D1F1-44F0-89E7-57B678F6CF4F}" destId="{C9493736-9BAF-4E5A-9509-FD5CA6D80815}" srcOrd="8" destOrd="0" presId="urn:microsoft.com/office/officeart/2005/8/layout/hProcess11"/>
    <dgm:cxn modelId="{9432F97F-72AF-46C3-8B7E-F86584AAB0F7}" type="presParOf" srcId="{C9493736-9BAF-4E5A-9509-FD5CA6D80815}" destId="{9726592D-C637-46F1-BA1C-27B46A76995E}" srcOrd="0" destOrd="0" presId="urn:microsoft.com/office/officeart/2005/8/layout/hProcess11"/>
    <dgm:cxn modelId="{72713972-AD18-4175-887A-0B886A2E59EA}" type="presParOf" srcId="{C9493736-9BAF-4E5A-9509-FD5CA6D80815}" destId="{E3E0FA91-3BA6-466E-8882-9D463E6D6075}" srcOrd="1" destOrd="0" presId="urn:microsoft.com/office/officeart/2005/8/layout/hProcess11"/>
    <dgm:cxn modelId="{CB6A6F4D-45A5-46BB-BA52-142C7B9C6CF3}" type="presParOf" srcId="{C9493736-9BAF-4E5A-9509-FD5CA6D80815}" destId="{BCCD3292-6975-44DA-B381-5BC81AFA165F}" srcOrd="2" destOrd="0" presId="urn:microsoft.com/office/officeart/2005/8/layout/hProcess11"/>
    <dgm:cxn modelId="{4B9DBB82-1E43-4A64-BFCC-39E33CAD33AB}" type="presParOf" srcId="{FCE303C2-D1F1-44F0-89E7-57B678F6CF4F}" destId="{C02BDD99-97CD-4FA8-A66F-194CB8F249EC}" srcOrd="9" destOrd="0" presId="urn:microsoft.com/office/officeart/2005/8/layout/hProcess11"/>
    <dgm:cxn modelId="{338E0C10-ACA6-4647-B973-43D9C9842072}" type="presParOf" srcId="{FCE303C2-D1F1-44F0-89E7-57B678F6CF4F}" destId="{A7B87731-F6C9-441D-8DE3-21ABC2B890C3}" srcOrd="10" destOrd="0" presId="urn:microsoft.com/office/officeart/2005/8/layout/hProcess11"/>
    <dgm:cxn modelId="{804949BC-612A-4B2C-A1C4-286166223774}" type="presParOf" srcId="{A7B87731-F6C9-441D-8DE3-21ABC2B890C3}" destId="{90F717EE-916E-4213-BCAE-C27E24271CFA}" srcOrd="0" destOrd="0" presId="urn:microsoft.com/office/officeart/2005/8/layout/hProcess11"/>
    <dgm:cxn modelId="{05E2938E-24E1-4CDF-96E4-12FC43BEFF51}" type="presParOf" srcId="{A7B87731-F6C9-441D-8DE3-21ABC2B890C3}" destId="{3D1D239F-99C0-4EA1-9603-22698FC68475}" srcOrd="1" destOrd="0" presId="urn:microsoft.com/office/officeart/2005/8/layout/hProcess11"/>
    <dgm:cxn modelId="{D9853CBA-9041-4423-A0CC-724CFA642D88}" type="presParOf" srcId="{A7B87731-F6C9-441D-8DE3-21ABC2B890C3}" destId="{AD1FD872-5D21-4127-810E-478B01756A63}" srcOrd="2" destOrd="0" presId="urn:microsoft.com/office/officeart/2005/8/layout/hProcess11"/>
    <dgm:cxn modelId="{703C7826-3432-4626-8CDE-7B3858EED513}" type="presParOf" srcId="{FCE303C2-D1F1-44F0-89E7-57B678F6CF4F}" destId="{5BFE5327-36B7-465C-808B-B6BA8AA37BA3}" srcOrd="11" destOrd="0" presId="urn:microsoft.com/office/officeart/2005/8/layout/hProcess11"/>
    <dgm:cxn modelId="{56912210-B941-4B38-A6BD-BA3D2AADA9C5}" type="presParOf" srcId="{FCE303C2-D1F1-44F0-89E7-57B678F6CF4F}" destId="{29F8F8ED-EE96-4DB5-AF63-416C87EE53F0}" srcOrd="12" destOrd="0" presId="urn:microsoft.com/office/officeart/2005/8/layout/hProcess11"/>
    <dgm:cxn modelId="{0A8ABA9C-1B8B-4BE3-88BC-892036FED743}" type="presParOf" srcId="{29F8F8ED-EE96-4DB5-AF63-416C87EE53F0}" destId="{A5B471C2-5C9F-4DD4-A5E3-BB0107F5E11E}" srcOrd="0" destOrd="0" presId="urn:microsoft.com/office/officeart/2005/8/layout/hProcess11"/>
    <dgm:cxn modelId="{FEB4677E-0BEC-4D60-86E4-A98F06148853}" type="presParOf" srcId="{29F8F8ED-EE96-4DB5-AF63-416C87EE53F0}" destId="{B50C2C74-F6B7-4F57-AED4-FEBEC71F70CA}" srcOrd="1" destOrd="0" presId="urn:microsoft.com/office/officeart/2005/8/layout/hProcess11"/>
    <dgm:cxn modelId="{021694D7-3F82-4244-8A86-89DDE0A6BD59}" type="presParOf" srcId="{29F8F8ED-EE96-4DB5-AF63-416C87EE53F0}" destId="{A6C98A63-05F5-4C5E-8589-2ACED30C4A9E}" srcOrd="2" destOrd="0" presId="urn:microsoft.com/office/officeart/2005/8/layout/hProcess11"/>
    <dgm:cxn modelId="{2DF4AE32-5053-4B57-9BE5-9BA4D11B922C}" type="presParOf" srcId="{FCE303C2-D1F1-44F0-89E7-57B678F6CF4F}" destId="{E2E8FB70-9E4A-4A39-88DF-592FE79F3147}" srcOrd="13" destOrd="0" presId="urn:microsoft.com/office/officeart/2005/8/layout/hProcess11"/>
    <dgm:cxn modelId="{F54E51E8-6B01-48C0-8BD2-16A664E500CE}" type="presParOf" srcId="{FCE303C2-D1F1-44F0-89E7-57B678F6CF4F}" destId="{BC83EABC-65BE-44F1-BD8C-6A9F62168FFB}" srcOrd="14" destOrd="0" presId="urn:microsoft.com/office/officeart/2005/8/layout/hProcess11"/>
    <dgm:cxn modelId="{317796E5-59EA-4603-A3C5-1C47088FDA6B}" type="presParOf" srcId="{BC83EABC-65BE-44F1-BD8C-6A9F62168FFB}" destId="{3A9B1B1E-942E-4579-9922-5883F503DBB1}" srcOrd="0" destOrd="0" presId="urn:microsoft.com/office/officeart/2005/8/layout/hProcess11"/>
    <dgm:cxn modelId="{F8750BFF-3EAF-40F1-B951-04E9ACA31303}" type="presParOf" srcId="{BC83EABC-65BE-44F1-BD8C-6A9F62168FFB}" destId="{4F3C4121-AB89-401B-AD0E-C0E72EA75C9D}" srcOrd="1" destOrd="0" presId="urn:microsoft.com/office/officeart/2005/8/layout/hProcess11"/>
    <dgm:cxn modelId="{63A9C8A1-76E4-4DCE-AB47-F4A69D3C4C67}" type="presParOf" srcId="{BC83EABC-65BE-44F1-BD8C-6A9F62168FFB}" destId="{11321A4C-C21B-4641-BE1C-4FB26BDF771E}" srcOrd="2" destOrd="0" presId="urn:microsoft.com/office/officeart/2005/8/layout/hProcess11"/>
    <dgm:cxn modelId="{E0B20CFA-F1A4-42A0-969A-F063E9AAFD1E}" type="presParOf" srcId="{FCE303C2-D1F1-44F0-89E7-57B678F6CF4F}" destId="{F8C6B0A8-5E50-48C7-98C3-97CCF121E6AE}" srcOrd="15" destOrd="0" presId="urn:microsoft.com/office/officeart/2005/8/layout/hProcess11"/>
    <dgm:cxn modelId="{E1A56A1D-6637-4F56-A811-E9C12937337A}" type="presParOf" srcId="{FCE303C2-D1F1-44F0-89E7-57B678F6CF4F}" destId="{731E2276-DD4C-4320-A71D-A12922289F34}" srcOrd="16" destOrd="0" presId="urn:microsoft.com/office/officeart/2005/8/layout/hProcess11"/>
    <dgm:cxn modelId="{481DE433-800E-44F8-9440-AB111DCF5B91}" type="presParOf" srcId="{731E2276-DD4C-4320-A71D-A12922289F34}" destId="{247A1A7C-E5F1-4006-93C8-D72503BA3209}" srcOrd="0" destOrd="0" presId="urn:microsoft.com/office/officeart/2005/8/layout/hProcess11"/>
    <dgm:cxn modelId="{EC1CF7B6-E754-45F7-9D3D-446348A3D2FD}" type="presParOf" srcId="{731E2276-DD4C-4320-A71D-A12922289F34}" destId="{EEB257F2-9EE8-4A22-8F78-DB8F6FA0EC93}" srcOrd="1" destOrd="0" presId="urn:microsoft.com/office/officeart/2005/8/layout/hProcess11"/>
    <dgm:cxn modelId="{CE203DA4-2179-4BCF-B2BC-86D93FA5F84D}" type="presParOf" srcId="{731E2276-DD4C-4320-A71D-A12922289F34}" destId="{B729B0BC-DE82-466A-9F33-9D1ABD475F6F}" srcOrd="2" destOrd="0" presId="urn:microsoft.com/office/officeart/2005/8/layout/hProcess11"/>
    <dgm:cxn modelId="{F02D5A36-7285-46FD-9205-1025458E4B78}" type="presParOf" srcId="{FCE303C2-D1F1-44F0-89E7-57B678F6CF4F}" destId="{6EB4FF99-8A09-46C2-9916-6B602AF9A7CB}" srcOrd="17" destOrd="0" presId="urn:microsoft.com/office/officeart/2005/8/layout/hProcess11"/>
    <dgm:cxn modelId="{813B4035-D1FD-48B1-95F8-B6310E1B3248}" type="presParOf" srcId="{FCE303C2-D1F1-44F0-89E7-57B678F6CF4F}" destId="{174A2C08-0228-481B-80F4-C6E9605779CC}" srcOrd="18" destOrd="0" presId="urn:microsoft.com/office/officeart/2005/8/layout/hProcess11"/>
    <dgm:cxn modelId="{5DC6D668-21E7-4F6D-A674-5B17373E37E3}" type="presParOf" srcId="{174A2C08-0228-481B-80F4-C6E9605779CC}" destId="{12D6BDB7-E2E0-4025-A6E2-8378C90EB88E}" srcOrd="0" destOrd="0" presId="urn:microsoft.com/office/officeart/2005/8/layout/hProcess11"/>
    <dgm:cxn modelId="{FCEBF4DB-75DA-40B9-BE21-43D3479543DF}" type="presParOf" srcId="{174A2C08-0228-481B-80F4-C6E9605779CC}" destId="{001E542A-6449-4F7C-A9E4-18D78132D3B7}" srcOrd="1" destOrd="0" presId="urn:microsoft.com/office/officeart/2005/8/layout/hProcess11"/>
    <dgm:cxn modelId="{27754AC8-5ADB-4AE1-9D67-0F86540F51CC}" type="presParOf" srcId="{174A2C08-0228-481B-80F4-C6E9605779CC}" destId="{63A78B91-6D4A-48CE-85B1-54AA537AF8F4}" srcOrd="2" destOrd="0" presId="urn:microsoft.com/office/officeart/2005/8/layout/hProcess11"/>
    <dgm:cxn modelId="{8CDDB8EB-3BFF-4652-ABF9-B7744B0E33D0}" type="presParOf" srcId="{FCE303C2-D1F1-44F0-89E7-57B678F6CF4F}" destId="{142DD96C-55A3-4BCF-B695-7B097D0265CB}" srcOrd="19" destOrd="0" presId="urn:microsoft.com/office/officeart/2005/8/layout/hProcess11"/>
    <dgm:cxn modelId="{058A2505-5F99-42F8-A3D0-160F02982B16}" type="presParOf" srcId="{FCE303C2-D1F1-44F0-89E7-57B678F6CF4F}" destId="{A3AD5392-5BD9-4288-8B4B-5F2C75438ADD}" srcOrd="20" destOrd="0" presId="urn:microsoft.com/office/officeart/2005/8/layout/hProcess11"/>
    <dgm:cxn modelId="{9CD933EC-F49E-4B69-81C0-6FABEA1928E0}" type="presParOf" srcId="{A3AD5392-5BD9-4288-8B4B-5F2C75438ADD}" destId="{F1D66672-04FD-4ECD-80D5-9504D052B4CA}" srcOrd="0" destOrd="0" presId="urn:microsoft.com/office/officeart/2005/8/layout/hProcess11"/>
    <dgm:cxn modelId="{92AD0784-072A-463B-9EC7-AF2ABB0EAB82}" type="presParOf" srcId="{A3AD5392-5BD9-4288-8B4B-5F2C75438ADD}" destId="{12898C83-D401-4971-9C99-40966D29921D}" srcOrd="1" destOrd="0" presId="urn:microsoft.com/office/officeart/2005/8/layout/hProcess11"/>
    <dgm:cxn modelId="{1AED1F50-7D4F-4F18-80F5-00A85A9CDEB7}" type="presParOf" srcId="{A3AD5392-5BD9-4288-8B4B-5F2C75438ADD}" destId="{938CB232-CBFC-41BE-AA37-90474D7A2AA5}" srcOrd="2" destOrd="0" presId="urn:microsoft.com/office/officeart/2005/8/layout/hProcess11"/>
    <dgm:cxn modelId="{6DD07A4E-83E7-4842-B519-4F71D5968F5C}" type="presParOf" srcId="{FCE303C2-D1F1-44F0-89E7-57B678F6CF4F}" destId="{8588A538-6BBB-4933-8E0F-D4411849EE53}" srcOrd="21" destOrd="0" presId="urn:microsoft.com/office/officeart/2005/8/layout/hProcess11"/>
    <dgm:cxn modelId="{83069BF5-9EA4-44C5-AAFA-E0A44D035DC2}" type="presParOf" srcId="{FCE303C2-D1F1-44F0-89E7-57B678F6CF4F}" destId="{28071EF1-D18C-47B7-BC7D-9D5A7CBDACFF}" srcOrd="22" destOrd="0" presId="urn:microsoft.com/office/officeart/2005/8/layout/hProcess11"/>
    <dgm:cxn modelId="{0CDCC226-5CF3-45D7-8C69-F294F1A8376B}" type="presParOf" srcId="{28071EF1-D18C-47B7-BC7D-9D5A7CBDACFF}" destId="{48F184B4-1F2E-4592-95D0-1462AF4742B4}" srcOrd="0" destOrd="0" presId="urn:microsoft.com/office/officeart/2005/8/layout/hProcess11"/>
    <dgm:cxn modelId="{193AC09A-5FB9-4689-93AD-DCCAD3D59DD2}" type="presParOf" srcId="{28071EF1-D18C-47B7-BC7D-9D5A7CBDACFF}" destId="{740B0157-2B30-41B2-9B09-A45518E4C7FD}" srcOrd="1" destOrd="0" presId="urn:microsoft.com/office/officeart/2005/8/layout/hProcess11"/>
    <dgm:cxn modelId="{E268AA4B-4EF7-4D05-92C3-8FEC3BD23061}" type="presParOf" srcId="{28071EF1-D18C-47B7-BC7D-9D5A7CBDACFF}" destId="{EC628004-1675-4444-B3AC-A6662A6F175A}" srcOrd="2" destOrd="0" presId="urn:microsoft.com/office/officeart/2005/8/layout/hProcess11"/>
    <dgm:cxn modelId="{33A8774A-E12D-4C73-ABF3-2BBE70DF9FF7}" type="presParOf" srcId="{FCE303C2-D1F1-44F0-89E7-57B678F6CF4F}" destId="{1415922B-C76D-4DB8-8D33-4B526C58CD0D}" srcOrd="23" destOrd="0" presId="urn:microsoft.com/office/officeart/2005/8/layout/hProcess11"/>
    <dgm:cxn modelId="{39F743A3-E408-42BE-B864-87A7350FA21E}" type="presParOf" srcId="{FCE303C2-D1F1-44F0-89E7-57B678F6CF4F}" destId="{25513F8B-FE0F-4C5D-8E11-1EE464BF7539}" srcOrd="24" destOrd="0" presId="urn:microsoft.com/office/officeart/2005/8/layout/hProcess11"/>
    <dgm:cxn modelId="{ABEC658B-B179-4446-80AE-3342AE922299}" type="presParOf" srcId="{25513F8B-FE0F-4C5D-8E11-1EE464BF7539}" destId="{58E8C622-A68D-4641-9594-EA6EAAE4EF49}" srcOrd="0" destOrd="0" presId="urn:microsoft.com/office/officeart/2005/8/layout/hProcess11"/>
    <dgm:cxn modelId="{2C16039D-87A6-4C1E-9ED1-DB3F6C39D019}" type="presParOf" srcId="{25513F8B-FE0F-4C5D-8E11-1EE464BF7539}" destId="{46A6F596-429C-4287-8E10-CE0B392A87DF}" srcOrd="1" destOrd="0" presId="urn:microsoft.com/office/officeart/2005/8/layout/hProcess11"/>
    <dgm:cxn modelId="{0E3D9CBF-F205-4529-8B85-862B7AC0C3F7}" type="presParOf" srcId="{25513F8B-FE0F-4C5D-8E11-1EE464BF7539}" destId="{847F811D-84EE-4E7C-A310-ED84A02F25C6}" srcOrd="2" destOrd="0" presId="urn:microsoft.com/office/officeart/2005/8/layout/hProcess11"/>
    <dgm:cxn modelId="{E8BFCA8A-9E2D-45A8-945C-46F79E7AFF2A}" type="presParOf" srcId="{FCE303C2-D1F1-44F0-89E7-57B678F6CF4F}" destId="{7BC2B1B3-12BE-417F-8F28-4ED1BC585335}" srcOrd="25" destOrd="0" presId="urn:microsoft.com/office/officeart/2005/8/layout/hProcess11"/>
    <dgm:cxn modelId="{E6E3F03E-B2FC-4DC2-8732-AE3C7415DD92}" type="presParOf" srcId="{FCE303C2-D1F1-44F0-89E7-57B678F6CF4F}" destId="{D8EDC720-FA21-4367-867C-73FEE43BCBBA}" srcOrd="26" destOrd="0" presId="urn:microsoft.com/office/officeart/2005/8/layout/hProcess11"/>
    <dgm:cxn modelId="{BFA096DC-17E8-4A96-9D2C-1F5A12ED2BF6}" type="presParOf" srcId="{D8EDC720-FA21-4367-867C-73FEE43BCBBA}" destId="{22906D72-F679-4DA0-A5F7-51681310069E}" srcOrd="0" destOrd="0" presId="urn:microsoft.com/office/officeart/2005/8/layout/hProcess11"/>
    <dgm:cxn modelId="{CD1CD1F6-63F1-4469-A549-4934FDEF93F7}" type="presParOf" srcId="{D8EDC720-FA21-4367-867C-73FEE43BCBBA}" destId="{2A7E9BD4-3C66-45AC-849B-8F416BE9E87C}" srcOrd="1" destOrd="0" presId="urn:microsoft.com/office/officeart/2005/8/layout/hProcess11"/>
    <dgm:cxn modelId="{01650080-8AA6-4748-814B-9CD42B61A317}" type="presParOf" srcId="{D8EDC720-FA21-4367-867C-73FEE43BCBBA}" destId="{FEAAFFF2-7FDF-419A-A053-230735D57D6B}" srcOrd="2" destOrd="0" presId="urn:microsoft.com/office/officeart/2005/8/layout/hProcess11"/>
    <dgm:cxn modelId="{4DF104E3-E2E2-4EF3-8D22-48FF0213840D}" type="presParOf" srcId="{FCE303C2-D1F1-44F0-89E7-57B678F6CF4F}" destId="{B69B7C41-43F5-44F8-9ECE-B904E491963B}" srcOrd="27" destOrd="0" presId="urn:microsoft.com/office/officeart/2005/8/layout/hProcess11"/>
    <dgm:cxn modelId="{724AB99D-B3D1-46A5-884E-77491F077CAA}" type="presParOf" srcId="{FCE303C2-D1F1-44F0-89E7-57B678F6CF4F}" destId="{832F20FA-3C44-4834-9EE0-484D586E15E0}" srcOrd="28" destOrd="0" presId="urn:microsoft.com/office/officeart/2005/8/layout/hProcess11"/>
    <dgm:cxn modelId="{8F703443-CAB2-4F8B-9AB2-80CA4B1362E0}" type="presParOf" srcId="{832F20FA-3C44-4834-9EE0-484D586E15E0}" destId="{95078F9D-42E2-459B-AE4A-46AF66A5DA78}" srcOrd="0" destOrd="0" presId="urn:microsoft.com/office/officeart/2005/8/layout/hProcess11"/>
    <dgm:cxn modelId="{DB11BDAC-F7D3-46EF-BD45-53F03317CC7B}" type="presParOf" srcId="{832F20FA-3C44-4834-9EE0-484D586E15E0}" destId="{D13C1E26-A2EB-48B2-8697-B5559BA801EE}" srcOrd="1" destOrd="0" presId="urn:microsoft.com/office/officeart/2005/8/layout/hProcess11"/>
    <dgm:cxn modelId="{BD445323-6F3B-4DE8-9FE7-067593FA78EC}" type="presParOf" srcId="{832F20FA-3C44-4834-9EE0-484D586E15E0}" destId="{EAA50AA1-5381-4865-BCBD-2B54CECFB90E}" srcOrd="2" destOrd="0" presId="urn:microsoft.com/office/officeart/2005/8/layout/hProcess1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F742BE-04AE-4ABF-BC8F-F7B0EEE30CBB}">
      <dsp:nvSpPr>
        <dsp:cNvPr id="0" name=""/>
        <dsp:cNvSpPr/>
      </dsp:nvSpPr>
      <dsp:spPr>
        <a:xfrm>
          <a:off x="4282606" y="968034"/>
          <a:ext cx="2709737" cy="555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41"/>
              </a:lnTo>
              <a:lnTo>
                <a:pt x="2709737" y="280041"/>
              </a:lnTo>
              <a:lnTo>
                <a:pt x="2709737" y="555349"/>
              </a:lnTo>
            </a:path>
          </a:pathLst>
        </a:custGeom>
        <a:noFill/>
        <a:ln w="31750" cap="flat" cmpd="sng" algn="ctr">
          <a:solidFill>
            <a:schemeClr val="tx1"/>
          </a:solidFill>
          <a:prstDash val="solid"/>
        </a:ln>
        <a:effectLst/>
        <a:scene3d>
          <a:camera prst="isometricOffAxis1Right" zoom="95000"/>
          <a:lightRig rig="morning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7FAC66-B6D7-4147-BD5F-8B617E8395D5}">
      <dsp:nvSpPr>
        <dsp:cNvPr id="0" name=""/>
        <dsp:cNvSpPr/>
      </dsp:nvSpPr>
      <dsp:spPr>
        <a:xfrm>
          <a:off x="4229479" y="968034"/>
          <a:ext cx="91440" cy="561327"/>
        </a:xfrm>
        <a:custGeom>
          <a:avLst/>
          <a:gdLst/>
          <a:ahLst/>
          <a:cxnLst/>
          <a:rect l="0" t="0" r="0" b="0"/>
          <a:pathLst>
            <a:path>
              <a:moveTo>
                <a:pt x="53127" y="0"/>
              </a:moveTo>
              <a:lnTo>
                <a:pt x="53127" y="286020"/>
              </a:lnTo>
              <a:lnTo>
                <a:pt x="45720" y="286020"/>
              </a:lnTo>
              <a:lnTo>
                <a:pt x="45720" y="561327"/>
              </a:lnTo>
            </a:path>
          </a:pathLst>
        </a:custGeom>
        <a:noFill/>
        <a:ln w="31750" cap="flat" cmpd="sng" algn="ctr">
          <a:solidFill>
            <a:scrgbClr r="0" g="0" b="0"/>
          </a:solidFill>
          <a:prstDash val="solid"/>
        </a:ln>
        <a:effectLst/>
        <a:scene3d>
          <a:camera prst="isometricOffAxis1Right" zoom="95000"/>
          <a:lightRig rig="morning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BEFF8-7D76-4C90-A4E9-C98DA54988F1}">
      <dsp:nvSpPr>
        <dsp:cNvPr id="0" name=""/>
        <dsp:cNvSpPr/>
      </dsp:nvSpPr>
      <dsp:spPr>
        <a:xfrm>
          <a:off x="1237452" y="968034"/>
          <a:ext cx="3045153" cy="552982"/>
        </a:xfrm>
        <a:custGeom>
          <a:avLst/>
          <a:gdLst/>
          <a:ahLst/>
          <a:cxnLst/>
          <a:rect l="0" t="0" r="0" b="0"/>
          <a:pathLst>
            <a:path>
              <a:moveTo>
                <a:pt x="3045153" y="0"/>
              </a:moveTo>
              <a:lnTo>
                <a:pt x="3045153" y="277674"/>
              </a:lnTo>
              <a:lnTo>
                <a:pt x="0" y="277674"/>
              </a:lnTo>
              <a:lnTo>
                <a:pt x="0" y="552982"/>
              </a:lnTo>
            </a:path>
          </a:pathLst>
        </a:custGeom>
        <a:noFill/>
        <a:ln w="31750" cap="flat" cmpd="sng" algn="ctr">
          <a:solidFill>
            <a:scrgbClr r="0" g="0" b="0"/>
          </a:solidFill>
          <a:prstDash val="solid"/>
        </a:ln>
        <a:effectLst/>
        <a:scene3d>
          <a:camera prst="isometricOffAxis1Right" zoom="95000"/>
          <a:lightRig rig="morning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A30E8-26D9-4B4B-989E-4E1520A0C178}">
      <dsp:nvSpPr>
        <dsp:cNvPr id="0" name=""/>
        <dsp:cNvSpPr/>
      </dsp:nvSpPr>
      <dsp:spPr>
        <a:xfrm>
          <a:off x="2948582" y="0"/>
          <a:ext cx="2668047" cy="968034"/>
        </a:xfrm>
        <a:prstGeom prst="flowChartAlternateProcess">
          <a:avLst/>
        </a:prstGeom>
        <a:solidFill>
          <a:srgbClr val="93C6FF"/>
        </a:solidFill>
        <a:ln>
          <a:noFill/>
        </a:ln>
        <a:effectLst/>
        <a:scene3d>
          <a:camera prst="isometricOffAxis1Right" zoom="95000"/>
          <a:lightRig rig="morning" dir="t"/>
        </a:scene3d>
        <a:sp3d extrusionH="381000" contourW="38100" prstMaterial="matte">
          <a:extrusionClr>
            <a:srgbClr val="00B0F0"/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0" kern="1200" dirty="0" smtClean="0">
            <a:solidFill>
              <a:schemeClr val="tx1"/>
            </a:solidFill>
          </a:endParaRPr>
        </a:p>
      </dsp:txBody>
      <dsp:txXfrm>
        <a:off x="2948582" y="0"/>
        <a:ext cx="2668047" cy="968034"/>
      </dsp:txXfrm>
    </dsp:sp>
    <dsp:sp modelId="{13F92D05-324F-42EA-AAB9-D56F3CB476A9}">
      <dsp:nvSpPr>
        <dsp:cNvPr id="0" name=""/>
        <dsp:cNvSpPr/>
      </dsp:nvSpPr>
      <dsp:spPr>
        <a:xfrm>
          <a:off x="26662" y="1521017"/>
          <a:ext cx="2421581" cy="105246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morning" dir="t"/>
        </a:scene3d>
        <a:sp3d extrusionH="381000" contourW="38100" prstMaterial="matte">
          <a:extrusionClr>
            <a:srgbClr val="FFE38B"/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>
                  <a:lumMod val="75000"/>
                </a:schemeClr>
              </a:solidFill>
            </a:rPr>
            <a:t>100 % du capital</a:t>
          </a:r>
        </a:p>
      </dsp:txBody>
      <dsp:txXfrm>
        <a:off x="26662" y="1521017"/>
        <a:ext cx="2421581" cy="1052462"/>
      </dsp:txXfrm>
    </dsp:sp>
    <dsp:sp modelId="{E011A61D-928D-4B40-B36B-6E55B49C85DB}">
      <dsp:nvSpPr>
        <dsp:cNvPr id="0" name=""/>
        <dsp:cNvSpPr/>
      </dsp:nvSpPr>
      <dsp:spPr>
        <a:xfrm>
          <a:off x="3024344" y="1529362"/>
          <a:ext cx="2501709" cy="1062924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morning" dir="t"/>
        </a:scene3d>
        <a:sp3d extrusionH="381000" contourW="38100" prstMaterial="matte">
          <a:extrusionClr>
            <a:srgbClr val="0033CC"/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chemeClr val="bg2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2">
                  <a:lumMod val="75000"/>
                </a:schemeClr>
              </a:solidFill>
            </a:rPr>
            <a:t>100 % du capital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024344" y="1529362"/>
        <a:ext cx="2501709" cy="1062924"/>
      </dsp:txXfrm>
    </dsp:sp>
    <dsp:sp modelId="{BEDF5E15-5BB9-4608-8317-EE2486034438}">
      <dsp:nvSpPr>
        <dsp:cNvPr id="0" name=""/>
        <dsp:cNvSpPr/>
      </dsp:nvSpPr>
      <dsp:spPr>
        <a:xfrm>
          <a:off x="5916466" y="1523384"/>
          <a:ext cx="2151753" cy="1068902"/>
        </a:xfrm>
        <a:prstGeom prst="flowChartAlternateProcess">
          <a:avLst/>
        </a:prstGeom>
        <a:solidFill>
          <a:schemeClr val="accent5">
            <a:lumMod val="90000"/>
          </a:schemeClr>
        </a:solidFill>
        <a:ln>
          <a:noFill/>
        </a:ln>
        <a:effectLst/>
        <a:scene3d>
          <a:camera prst="isometricOffAxis1Right" zoom="95000"/>
          <a:lightRig rig="morning" dir="t"/>
        </a:scene3d>
        <a:sp3d extrusionH="381000" contourW="38100" prstMaterial="dkEdge">
          <a:extrusionClr>
            <a:srgbClr val="FF0000"/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100 % du capital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/>
        </a:p>
      </dsp:txBody>
      <dsp:txXfrm>
        <a:off x="5916466" y="1523384"/>
        <a:ext cx="2151753" cy="10689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F78BB5-473D-4F0C-A2C6-1159E8789F0C}">
      <dsp:nvSpPr>
        <dsp:cNvPr id="0" name=""/>
        <dsp:cNvSpPr/>
      </dsp:nvSpPr>
      <dsp:spPr>
        <a:xfrm>
          <a:off x="0" y="863998"/>
          <a:ext cx="8856984" cy="1188003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0AC89-66E9-4A89-BA3C-42C0DF344F44}">
      <dsp:nvSpPr>
        <dsp:cNvPr id="0" name=""/>
        <dsp:cNvSpPr/>
      </dsp:nvSpPr>
      <dsp:spPr>
        <a:xfrm>
          <a:off x="5984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 smtClean="0"/>
            <a:t> </a:t>
          </a:r>
          <a:endParaRPr lang="fr-FR" sz="4500" kern="1200" dirty="0"/>
        </a:p>
      </dsp:txBody>
      <dsp:txXfrm>
        <a:off x="5984" y="0"/>
        <a:ext cx="506962" cy="1231678"/>
      </dsp:txXfrm>
    </dsp:sp>
    <dsp:sp modelId="{FAC4F992-70D8-43C1-8114-72715203B65F}">
      <dsp:nvSpPr>
        <dsp:cNvPr id="0" name=""/>
        <dsp:cNvSpPr/>
      </dsp:nvSpPr>
      <dsp:spPr>
        <a:xfrm>
          <a:off x="303184" y="1373962"/>
          <a:ext cx="307919" cy="307919"/>
        </a:xfrm>
        <a:prstGeom prst="ellipse">
          <a:avLst/>
        </a:prstGeom>
        <a:solidFill>
          <a:srgbClr val="FF0000">
            <a:alpha val="64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30E591-1214-41FC-893C-8B351CE2856C}">
      <dsp:nvSpPr>
        <dsp:cNvPr id="0" name=""/>
        <dsp:cNvSpPr/>
      </dsp:nvSpPr>
      <dsp:spPr>
        <a:xfrm>
          <a:off x="538295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538295" y="1847518"/>
        <a:ext cx="506962" cy="1231678"/>
      </dsp:txXfrm>
    </dsp:sp>
    <dsp:sp modelId="{1A7F2A43-5351-45FE-AA37-1E1E40515AE2}">
      <dsp:nvSpPr>
        <dsp:cNvPr id="0" name=""/>
        <dsp:cNvSpPr/>
      </dsp:nvSpPr>
      <dsp:spPr>
        <a:xfrm>
          <a:off x="769378" y="1388613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85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4CBC92-EA2E-4D6B-BC15-A24165B001AB}">
      <dsp:nvSpPr>
        <dsp:cNvPr id="0" name=""/>
        <dsp:cNvSpPr/>
      </dsp:nvSpPr>
      <dsp:spPr>
        <a:xfrm>
          <a:off x="1070606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1070606" y="0"/>
        <a:ext cx="506962" cy="1231678"/>
      </dsp:txXfrm>
    </dsp:sp>
    <dsp:sp modelId="{2D3AEDE6-7446-41DB-A9B5-F43D139E6554}">
      <dsp:nvSpPr>
        <dsp:cNvPr id="0" name=""/>
        <dsp:cNvSpPr/>
      </dsp:nvSpPr>
      <dsp:spPr>
        <a:xfrm>
          <a:off x="1170127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5714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C10664-D64E-4E0A-B9BC-CA531D8805B3}">
      <dsp:nvSpPr>
        <dsp:cNvPr id="0" name=""/>
        <dsp:cNvSpPr/>
      </dsp:nvSpPr>
      <dsp:spPr>
        <a:xfrm>
          <a:off x="1602917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1602917" y="1847518"/>
        <a:ext cx="506962" cy="1231678"/>
      </dsp:txXfrm>
    </dsp:sp>
    <dsp:sp modelId="{C9705E9D-4384-4670-9DBB-D672C64158E5}">
      <dsp:nvSpPr>
        <dsp:cNvPr id="0" name=""/>
        <dsp:cNvSpPr/>
      </dsp:nvSpPr>
      <dsp:spPr>
        <a:xfrm>
          <a:off x="1702438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8571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26592D-C637-46F1-BA1C-27B46A76995E}">
      <dsp:nvSpPr>
        <dsp:cNvPr id="0" name=""/>
        <dsp:cNvSpPr/>
      </dsp:nvSpPr>
      <dsp:spPr>
        <a:xfrm>
          <a:off x="2135228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2135228" y="0"/>
        <a:ext cx="506962" cy="1231678"/>
      </dsp:txXfrm>
    </dsp:sp>
    <dsp:sp modelId="{E3E0FA91-3BA6-466E-8882-9D463E6D6075}">
      <dsp:nvSpPr>
        <dsp:cNvPr id="0" name=""/>
        <dsp:cNvSpPr/>
      </dsp:nvSpPr>
      <dsp:spPr>
        <a:xfrm>
          <a:off x="2234749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1429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717EE-916E-4213-BCAE-C27E24271CFA}">
      <dsp:nvSpPr>
        <dsp:cNvPr id="0" name=""/>
        <dsp:cNvSpPr/>
      </dsp:nvSpPr>
      <dsp:spPr>
        <a:xfrm>
          <a:off x="2667539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2667539" y="1847518"/>
        <a:ext cx="506962" cy="1231678"/>
      </dsp:txXfrm>
    </dsp:sp>
    <dsp:sp modelId="{3D1D239F-99C0-4EA1-9603-22698FC68475}">
      <dsp:nvSpPr>
        <dsp:cNvPr id="0" name=""/>
        <dsp:cNvSpPr/>
      </dsp:nvSpPr>
      <dsp:spPr>
        <a:xfrm>
          <a:off x="2767060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4286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B471C2-5C9F-4DD4-A5E3-BB0107F5E11E}">
      <dsp:nvSpPr>
        <dsp:cNvPr id="0" name=""/>
        <dsp:cNvSpPr/>
      </dsp:nvSpPr>
      <dsp:spPr>
        <a:xfrm>
          <a:off x="3199850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3199850" y="0"/>
        <a:ext cx="506962" cy="1231678"/>
      </dsp:txXfrm>
    </dsp:sp>
    <dsp:sp modelId="{B50C2C74-F6B7-4F57-AED4-FEBEC71F70CA}">
      <dsp:nvSpPr>
        <dsp:cNvPr id="0" name=""/>
        <dsp:cNvSpPr/>
      </dsp:nvSpPr>
      <dsp:spPr>
        <a:xfrm>
          <a:off x="3299371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714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B1B1E-942E-4579-9922-5883F503DBB1}">
      <dsp:nvSpPr>
        <dsp:cNvPr id="0" name=""/>
        <dsp:cNvSpPr/>
      </dsp:nvSpPr>
      <dsp:spPr>
        <a:xfrm>
          <a:off x="3732161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3732161" y="1847518"/>
        <a:ext cx="506962" cy="1231678"/>
      </dsp:txXfrm>
    </dsp:sp>
    <dsp:sp modelId="{4F3C4121-AB89-401B-AD0E-C0E72EA75C9D}">
      <dsp:nvSpPr>
        <dsp:cNvPr id="0" name=""/>
        <dsp:cNvSpPr/>
      </dsp:nvSpPr>
      <dsp:spPr>
        <a:xfrm>
          <a:off x="3831682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7A1A7C-E5F1-4006-93C8-D72503BA3209}">
      <dsp:nvSpPr>
        <dsp:cNvPr id="0" name=""/>
        <dsp:cNvSpPr/>
      </dsp:nvSpPr>
      <dsp:spPr>
        <a:xfrm>
          <a:off x="4264472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4264472" y="0"/>
        <a:ext cx="506962" cy="1231678"/>
      </dsp:txXfrm>
    </dsp:sp>
    <dsp:sp modelId="{EEB257F2-9EE8-4A22-8F78-DB8F6FA0EC93}">
      <dsp:nvSpPr>
        <dsp:cNvPr id="0" name=""/>
        <dsp:cNvSpPr/>
      </dsp:nvSpPr>
      <dsp:spPr>
        <a:xfrm>
          <a:off x="4363993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285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D6BDB7-E2E0-4025-A6E2-8378C90EB88E}">
      <dsp:nvSpPr>
        <dsp:cNvPr id="0" name=""/>
        <dsp:cNvSpPr/>
      </dsp:nvSpPr>
      <dsp:spPr>
        <a:xfrm>
          <a:off x="4796783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4796783" y="1847518"/>
        <a:ext cx="506962" cy="1231678"/>
      </dsp:txXfrm>
    </dsp:sp>
    <dsp:sp modelId="{001E542A-6449-4F7C-A9E4-18D78132D3B7}">
      <dsp:nvSpPr>
        <dsp:cNvPr id="0" name=""/>
        <dsp:cNvSpPr/>
      </dsp:nvSpPr>
      <dsp:spPr>
        <a:xfrm>
          <a:off x="4896304" y="1385638"/>
          <a:ext cx="307919" cy="307919"/>
        </a:xfrm>
        <a:prstGeom prst="ellipse">
          <a:avLst/>
        </a:prstGeom>
        <a:solidFill>
          <a:srgbClr val="FF0000">
            <a:alpha val="64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66672-04FD-4ECD-80D5-9504D052B4CA}">
      <dsp:nvSpPr>
        <dsp:cNvPr id="0" name=""/>
        <dsp:cNvSpPr/>
      </dsp:nvSpPr>
      <dsp:spPr>
        <a:xfrm>
          <a:off x="5334833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5334833" y="0"/>
        <a:ext cx="506962" cy="1231678"/>
      </dsp:txXfrm>
    </dsp:sp>
    <dsp:sp modelId="{12898C83-D401-4971-9C99-40966D29921D}">
      <dsp:nvSpPr>
        <dsp:cNvPr id="0" name=""/>
        <dsp:cNvSpPr/>
      </dsp:nvSpPr>
      <dsp:spPr>
        <a:xfrm>
          <a:off x="5428615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8571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F184B4-1F2E-4592-95D0-1462AF4742B4}">
      <dsp:nvSpPr>
        <dsp:cNvPr id="0" name=""/>
        <dsp:cNvSpPr/>
      </dsp:nvSpPr>
      <dsp:spPr>
        <a:xfrm>
          <a:off x="5861405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5861405" y="1847518"/>
        <a:ext cx="506962" cy="1231678"/>
      </dsp:txXfrm>
    </dsp:sp>
    <dsp:sp modelId="{740B0157-2B30-41B2-9B09-A45518E4C7FD}">
      <dsp:nvSpPr>
        <dsp:cNvPr id="0" name=""/>
        <dsp:cNvSpPr/>
      </dsp:nvSpPr>
      <dsp:spPr>
        <a:xfrm>
          <a:off x="5960926" y="1385638"/>
          <a:ext cx="307919" cy="30791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1429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E8C622-A68D-4641-9594-EA6EAAE4EF49}">
      <dsp:nvSpPr>
        <dsp:cNvPr id="0" name=""/>
        <dsp:cNvSpPr/>
      </dsp:nvSpPr>
      <dsp:spPr>
        <a:xfrm>
          <a:off x="6564973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6564973" y="0"/>
        <a:ext cx="506962" cy="1231678"/>
      </dsp:txXfrm>
    </dsp:sp>
    <dsp:sp modelId="{46A6F596-429C-4287-8E10-CE0B392A87DF}">
      <dsp:nvSpPr>
        <dsp:cNvPr id="0" name=""/>
        <dsp:cNvSpPr/>
      </dsp:nvSpPr>
      <dsp:spPr>
        <a:xfrm>
          <a:off x="6493237" y="1385638"/>
          <a:ext cx="307919" cy="307919"/>
        </a:xfrm>
        <a:prstGeom prst="ellipse">
          <a:avLst/>
        </a:prstGeom>
        <a:solidFill>
          <a:schemeClr val="accent2">
            <a:alpha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906D72-F679-4DA0-A5F7-51681310069E}">
      <dsp:nvSpPr>
        <dsp:cNvPr id="0" name=""/>
        <dsp:cNvSpPr/>
      </dsp:nvSpPr>
      <dsp:spPr>
        <a:xfrm>
          <a:off x="6926027" y="1847518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6926027" y="1847518"/>
        <a:ext cx="506962" cy="1231678"/>
      </dsp:txXfrm>
    </dsp:sp>
    <dsp:sp modelId="{2A7E9BD4-3C66-45AC-849B-8F416BE9E87C}">
      <dsp:nvSpPr>
        <dsp:cNvPr id="0" name=""/>
        <dsp:cNvSpPr/>
      </dsp:nvSpPr>
      <dsp:spPr>
        <a:xfrm>
          <a:off x="7256414" y="1385638"/>
          <a:ext cx="307919" cy="307919"/>
        </a:xfrm>
        <a:prstGeom prst="ellipse">
          <a:avLst/>
        </a:prstGeom>
        <a:solidFill>
          <a:srgbClr val="FF0000">
            <a:alpha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078F9D-42E2-459B-AE4A-46AF66A5DA78}">
      <dsp:nvSpPr>
        <dsp:cNvPr id="0" name=""/>
        <dsp:cNvSpPr/>
      </dsp:nvSpPr>
      <dsp:spPr>
        <a:xfrm>
          <a:off x="7466525" y="0"/>
          <a:ext cx="506962" cy="123167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32004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500" kern="1200" dirty="0"/>
        </a:p>
      </dsp:txBody>
      <dsp:txXfrm>
        <a:off x="7466525" y="0"/>
        <a:ext cx="506962" cy="1231678"/>
      </dsp:txXfrm>
    </dsp:sp>
    <dsp:sp modelId="{D13C1E26-A2EB-48B2-8697-B5559BA801EE}">
      <dsp:nvSpPr>
        <dsp:cNvPr id="0" name=""/>
        <dsp:cNvSpPr/>
      </dsp:nvSpPr>
      <dsp:spPr>
        <a:xfrm>
          <a:off x="7862709" y="1385638"/>
          <a:ext cx="307919" cy="307919"/>
        </a:xfrm>
        <a:prstGeom prst="ellipse">
          <a:avLst/>
        </a:prstGeom>
        <a:solidFill>
          <a:schemeClr val="accent2">
            <a:alpha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t" anchorCtr="0" compatLnSpc="1">
            <a:prstTxWarp prst="textNoShape">
              <a:avLst/>
            </a:prstTxWarp>
          </a:bodyPr>
          <a:lstStyle>
            <a:lvl1pPr algn="l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867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t" anchorCtr="0" compatLnSpc="1">
            <a:prstTxWarp prst="textNoShape">
              <a:avLst/>
            </a:prstTxWarp>
          </a:bodyPr>
          <a:lstStyle>
            <a:lvl1pPr algn="r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674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b" anchorCtr="0" compatLnSpc="1">
            <a:prstTxWarp prst="textNoShape">
              <a:avLst/>
            </a:prstTxWarp>
          </a:bodyPr>
          <a:lstStyle>
            <a:lvl1pPr algn="l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867" y="9429674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b" anchorCtr="0" compatLnSpc="1">
            <a:prstTxWarp prst="textNoShape">
              <a:avLst/>
            </a:prstTxWarp>
          </a:bodyPr>
          <a:lstStyle>
            <a:lvl1pPr algn="r" defTabSz="912588">
              <a:defRPr sz="1200">
                <a:cs typeface="+mn-cs"/>
              </a:defRPr>
            </a:lvl1pPr>
          </a:lstStyle>
          <a:p>
            <a:pPr>
              <a:defRPr/>
            </a:pPr>
            <a:fld id="{E7713032-DF3C-461B-9F3C-7C65C13B5D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756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t" anchorCtr="0" compatLnSpc="1">
            <a:prstTxWarp prst="textNoShape">
              <a:avLst/>
            </a:prstTxWarp>
          </a:bodyPr>
          <a:lstStyle>
            <a:lvl1pPr algn="l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867" y="0"/>
            <a:ext cx="2890665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t" anchorCtr="0" compatLnSpc="1">
            <a:prstTxWarp prst="textNoShape">
              <a:avLst/>
            </a:prstTxWarp>
          </a:bodyPr>
          <a:lstStyle>
            <a:lvl1pPr algn="r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9" y="4715631"/>
            <a:ext cx="5335893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674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b" anchorCtr="0" compatLnSpc="1">
            <a:prstTxWarp prst="textNoShape">
              <a:avLst/>
            </a:prstTxWarp>
          </a:bodyPr>
          <a:lstStyle>
            <a:lvl1pPr algn="l" defTabSz="912588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867" y="9429674"/>
            <a:ext cx="2890665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2" tIns="45643" rIns="91282" bIns="45643" numCol="1" anchor="b" anchorCtr="0" compatLnSpc="1">
            <a:prstTxWarp prst="textNoShape">
              <a:avLst/>
            </a:prstTxWarp>
          </a:bodyPr>
          <a:lstStyle>
            <a:lvl1pPr algn="r" defTabSz="912588">
              <a:defRPr sz="1200">
                <a:cs typeface="+mn-cs"/>
              </a:defRPr>
            </a:lvl1pPr>
          </a:lstStyle>
          <a:p>
            <a:pPr>
              <a:defRPr/>
            </a:pPr>
            <a:fld id="{FFB7BFB4-6DDD-4536-AA41-0E75B0A3CD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07345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9A407-DCB8-429E-AB02-871AA5B26BDC}" type="slidenum">
              <a:rPr lang="fr-FR" sz="1200"/>
              <a:pPr eaLnBrk="1" hangingPunct="1"/>
              <a:t>1</a:t>
            </a:fld>
            <a:endParaRPr lang="fr-FR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233583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24" indent="-285279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14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560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006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451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6898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342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79790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94CB10-EE7D-4ECB-8742-40094118C911}" type="slidenum">
              <a:rPr lang="fr-FR" sz="1200"/>
              <a:pPr eaLnBrk="1" hangingPunct="1"/>
              <a:t>10</a:t>
            </a:fld>
            <a:endParaRPr lang="fr-F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571969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24" indent="-285279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14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560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006" indent="-228224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451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6898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342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79790" indent="-22822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94CB10-EE7D-4ECB-8742-40094118C911}" type="slidenum">
              <a:rPr lang="fr-FR" sz="1200"/>
              <a:pPr eaLnBrk="1" hangingPunct="1"/>
              <a:t>11</a:t>
            </a:fld>
            <a:endParaRPr lang="fr-F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167339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A47AE8-7B14-42C4-8039-FA3DFAAC75C9}" type="slidenum">
              <a:rPr lang="fr-FR" sz="1200"/>
              <a:pPr eaLnBrk="1" hangingPunct="1"/>
              <a:t>12</a:t>
            </a:fld>
            <a:endParaRPr lang="fr-FR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3625766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35864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3333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50565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47434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8926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04245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0B717F-5205-4DD0-B072-CFDB672160F4}" type="slidenum">
              <a:rPr lang="fr-FR" sz="1200"/>
              <a:pPr eaLnBrk="1" hangingPunct="1"/>
              <a:t>19</a:t>
            </a:fld>
            <a:endParaRPr lang="fr-FR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5773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759BAE-0EF4-450D-B1A1-309BF9EEC2B8}" type="slidenum">
              <a:rPr lang="fr-FR" sz="1200"/>
              <a:pPr eaLnBrk="1" hangingPunct="1"/>
              <a:t>2</a:t>
            </a:fld>
            <a:endParaRPr lang="fr-FR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106160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6B8E5E-BA39-41D8-997B-3B1B1B2028C4}" type="datetime1">
              <a:rPr lang="fr-FR" sz="1200"/>
              <a:pPr eaLnBrk="1" hangingPunct="1"/>
              <a:t>31/05/2013</a:t>
            </a:fld>
            <a:endParaRPr lang="fr-FR" sz="1200"/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EF834E-D239-445D-8FB6-AE9FFE591151}" type="slidenum">
              <a:rPr lang="fr-FR" sz="1200"/>
              <a:pPr eaLnBrk="1" hangingPunct="1"/>
              <a:t>20</a:t>
            </a:fld>
            <a:endParaRPr lang="fr-FR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379" y="4714366"/>
            <a:ext cx="5334336" cy="446857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2819445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4057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70509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70896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6217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92592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94182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65123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92730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777749" y="9429751"/>
            <a:ext cx="2891341" cy="4968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55" tIns="46776" rIns="89955" bIns="46776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463262-83B1-4E21-9A3E-DAFA3C00E890}" type="slidenum">
              <a:rPr lang="fr-FR" sz="1200">
                <a:latin typeface="Times New Roman" pitchFamily="18"/>
                <a:ea typeface="Arial Unicode MS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fr-FR" sz="1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777749" y="9429751"/>
            <a:ext cx="2891341" cy="4968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55" tIns="46776" rIns="89955" bIns="46776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DA7721-913B-4A88-A922-51DCB4614847}" type="slidenum">
              <a:rPr lang="fr-FR" sz="1200">
                <a:latin typeface="Times New Roman" pitchFamily="18"/>
                <a:ea typeface="Arial Unicode MS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fr-FR" sz="1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900429" y="744539"/>
            <a:ext cx="4869789" cy="372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89955" tIns="46776" rIns="89955" bIns="46776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581" name="Espace réservé des commentaires 4"/>
          <p:cNvSpPr txBox="1">
            <a:spLocks noGrp="1"/>
          </p:cNvSpPr>
          <p:nvPr>
            <p:ph type="body" sz="quarter" idx="1"/>
          </p:nvPr>
        </p:nvSpPr>
        <p:spPr>
          <a:xfrm>
            <a:off x="666758" y="4716469"/>
            <a:ext cx="5330909" cy="276689"/>
          </a:xfrm>
          <a:ln/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3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759BAE-0EF4-450D-B1A1-309BF9EEC2B8}" type="slidenum">
              <a:rPr lang="fr-FR" sz="1200"/>
              <a:pPr eaLnBrk="1" hangingPunct="1"/>
              <a:t>3</a:t>
            </a:fld>
            <a:endParaRPr lang="fr-FR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4191175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777749" y="9429751"/>
            <a:ext cx="2891341" cy="4968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55" tIns="46776" rIns="89955" bIns="46776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463262-83B1-4E21-9A3E-DAFA3C00E890}" type="slidenum">
              <a:rPr lang="fr-FR" sz="1200">
                <a:latin typeface="Times New Roman" pitchFamily="18"/>
                <a:ea typeface="Arial Unicode MS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fr-FR" sz="1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777749" y="9429751"/>
            <a:ext cx="2891341" cy="4968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55" tIns="46776" rIns="89955" bIns="46776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DA7721-913B-4A88-A922-51DCB4614847}" type="slidenum">
              <a:rPr lang="fr-FR" sz="1200">
                <a:latin typeface="Times New Roman" pitchFamily="18"/>
                <a:ea typeface="Arial Unicode MS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fr-FR" sz="1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900429" y="744539"/>
            <a:ext cx="4869789" cy="372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89955" tIns="46776" rIns="89955" bIns="46776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581" name="Espace réservé des commentaires 4"/>
          <p:cNvSpPr txBox="1">
            <a:spLocks noGrp="1"/>
          </p:cNvSpPr>
          <p:nvPr>
            <p:ph type="body" sz="quarter" idx="1"/>
          </p:nvPr>
        </p:nvSpPr>
        <p:spPr>
          <a:xfrm>
            <a:off x="666758" y="4716469"/>
            <a:ext cx="5330909" cy="276689"/>
          </a:xfrm>
          <a:ln/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525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38185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6FEE29-87F1-498C-8FD6-7085C0CE0018}" type="datetime1">
              <a:rPr lang="fr-FR" sz="1200"/>
              <a:pPr eaLnBrk="1" hangingPunct="1"/>
              <a:t>31/05/2013</a:t>
            </a:fld>
            <a:endParaRPr lang="fr-FR" sz="1200"/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492560-8672-46DF-9C8F-8B15F94F1F29}" type="slidenum">
              <a:rPr lang="fr-FR" sz="1200"/>
              <a:pPr eaLnBrk="1" hangingPunct="1"/>
              <a:t>32</a:t>
            </a:fld>
            <a:endParaRPr lang="fr-FR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2507474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70006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05753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1412898-FA67-4DDB-AF6E-507D415784F2}" type="datetime1">
              <a:rPr lang="fr-FR" smtClean="0"/>
              <a:pPr>
                <a:defRPr/>
              </a:pPr>
              <a:t>31/05/2013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2844B2-784C-45C4-9252-9EF883632439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2871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2242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50076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38185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@Web Phone : http://francois.chea.free.fr/pytheas/home.html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PYTHEAS - Nouvelle Version 4.1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5281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50A26E-E18D-406C-B03A-F2AB45321B2A}" type="slidenum">
              <a:rPr lang="fr-FR" sz="1200"/>
              <a:pPr eaLnBrk="1" hangingPunct="1"/>
              <a:t>4</a:t>
            </a:fld>
            <a:endParaRPr lang="fr-FR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1073412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9998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B7AF1D-91F9-4483-A833-E7C1E273E92B}" type="datetime1">
              <a:rPr lang="fr-FR" sz="1200"/>
              <a:pPr eaLnBrk="1" hangingPunct="1"/>
              <a:t>31/05/2013</a:t>
            </a:fld>
            <a:endParaRPr lang="fr-FR" sz="1200"/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3ABDEA-3826-4016-9693-4027594DE54A}" type="slidenum">
              <a:rPr lang="fr-FR" sz="1200"/>
              <a:pPr eaLnBrk="1" hangingPunct="1"/>
              <a:t>41</a:t>
            </a:fld>
            <a:endParaRPr lang="fr-FR" sz="12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6125"/>
            <a:ext cx="4959350" cy="3719513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933" y="4714365"/>
            <a:ext cx="5331225" cy="44669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9180483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636649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PYTHEAS - Nouvelle Version 4.1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51792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766" indent="-285680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2718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9807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6894" indent="-228544" defTabSz="912588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3981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069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8156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5244" indent="-228544" algn="ctr" defTabSz="9125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B695C5-16B1-498A-A775-435A37C33CE0}" type="slidenum">
              <a:rPr lang="fr-FR" sz="1200"/>
              <a:pPr eaLnBrk="1" hangingPunct="1"/>
              <a:t>45</a:t>
            </a:fld>
            <a:endParaRPr lang="fr-FR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3809077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7184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6901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B7BFB4-6DDD-4536-AA41-0E75B0A3CD8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305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F30F9-560D-45AE-B47F-ED40F2687CF0}" type="slidenum">
              <a:rPr lang="fr-FR" smtClean="0"/>
              <a:pPr>
                <a:defRPr/>
              </a:pPr>
              <a:t>7</a:t>
            </a:fld>
            <a:endParaRPr lang="fr-F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360355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F30F9-560D-45AE-B47F-ED40F2687CF0}" type="slidenum">
              <a:rPr lang="fr-FR" smtClean="0"/>
              <a:pPr>
                <a:defRPr/>
              </a:pPr>
              <a:t>8</a:t>
            </a:fld>
            <a:endParaRPr lang="fr-F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152668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1766" indent="-285296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1179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597652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4124" indent="-228236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0596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67068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3539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0010" indent="-22823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120F63-C1DE-4DA8-9ABD-C95DFD1257A7}" type="slidenum">
              <a:rPr lang="fr-FR" sz="1200"/>
              <a:pPr eaLnBrk="1" hangingPunct="1"/>
              <a:t>9</a:t>
            </a:fld>
            <a:endParaRPr lang="fr-FR" sz="120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262117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ub Utilisateurs 2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85738" y="6635750"/>
            <a:ext cx="29591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700" dirty="0">
                <a:solidFill>
                  <a:srgbClr val="0070C0"/>
                </a:solidFill>
              </a:rPr>
              <a:t>© PYTHEAS – Toute reproduction interdite sans autorisation préalable</a:t>
            </a: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3708400" y="6550025"/>
            <a:ext cx="16922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300" b="1" dirty="0">
                <a:solidFill>
                  <a:srgbClr val="FF0000"/>
                </a:solidFill>
              </a:rPr>
              <a:t>www.pytheas.com</a:t>
            </a:r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6934200" y="6548438"/>
            <a:ext cx="2087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Tour de France </a:t>
            </a:r>
            <a:r>
              <a:rPr lang="fr-FR" sz="1200" b="1" kern="1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2013</a:t>
            </a:r>
            <a:endParaRPr lang="fr-FR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4808" y="86821"/>
            <a:ext cx="7119480" cy="62068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8044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 userDrawn="1"/>
        </p:nvCxnSpPr>
        <p:spPr bwMode="auto">
          <a:xfrm>
            <a:off x="0" y="656526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1" descr="Pytheasq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46951" y="62882"/>
            <a:ext cx="1578873" cy="74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4808" y="86821"/>
            <a:ext cx="7119480" cy="62068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0" y="8044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85738" y="6635750"/>
            <a:ext cx="29591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700" dirty="0">
                <a:solidFill>
                  <a:srgbClr val="0070C0"/>
                </a:solidFill>
              </a:rPr>
              <a:t>© PYTHEAS – Toute reproduction interdite sans autorisation préalable</a:t>
            </a: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3708400" y="6550025"/>
            <a:ext cx="1692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300" b="1" dirty="0" smtClean="0">
                <a:solidFill>
                  <a:srgbClr val="FF0000"/>
                </a:solidFill>
              </a:rPr>
              <a:t>www.protis.com</a:t>
            </a:r>
            <a:endParaRPr lang="fr-FR" sz="13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6934200" y="6548438"/>
            <a:ext cx="2087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Tour de France </a:t>
            </a:r>
            <a:r>
              <a:rPr lang="fr-FR" sz="1200" b="1" kern="1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2013</a:t>
            </a:r>
            <a:endParaRPr lang="fr-FR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656526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Image 4" descr="groupe-protis-quadri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7329"/>
            <a:ext cx="2152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4808" y="86821"/>
            <a:ext cx="7119480" cy="62068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0" y="8044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85738" y="6635750"/>
            <a:ext cx="302839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700" dirty="0">
                <a:solidFill>
                  <a:srgbClr val="0070C0"/>
                </a:solidFill>
              </a:rPr>
              <a:t>© </a:t>
            </a:r>
            <a:r>
              <a:rPr lang="fr-FR" sz="700" dirty="0" smtClean="0">
                <a:solidFill>
                  <a:srgbClr val="0070C0"/>
                </a:solidFill>
              </a:rPr>
              <a:t>PARTEMIS </a:t>
            </a:r>
            <a:r>
              <a:rPr lang="fr-FR" sz="700" dirty="0">
                <a:solidFill>
                  <a:srgbClr val="0070C0"/>
                </a:solidFill>
              </a:rPr>
              <a:t>– Toute reproduction interdite sans autorisation préalable</a:t>
            </a: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3708400" y="6550025"/>
            <a:ext cx="194372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300" b="1" dirty="0" smtClean="0">
                <a:solidFill>
                  <a:srgbClr val="FF0000"/>
                </a:solidFill>
              </a:rPr>
              <a:t>www.partemis.com</a:t>
            </a:r>
            <a:endParaRPr lang="fr-FR" sz="13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6934200" y="6548438"/>
            <a:ext cx="2087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Tour de France </a:t>
            </a:r>
            <a:r>
              <a:rPr lang="fr-FR" sz="1200" b="1" kern="1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2013</a:t>
            </a:r>
            <a:endParaRPr lang="fr-FR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656526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337" y="188640"/>
            <a:ext cx="2533257" cy="4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46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4808" y="86821"/>
            <a:ext cx="7119480" cy="62068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0" y="8044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85738" y="6635750"/>
            <a:ext cx="30043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700" dirty="0">
                <a:solidFill>
                  <a:srgbClr val="0070C0"/>
                </a:solidFill>
              </a:rPr>
              <a:t>© </a:t>
            </a:r>
            <a:r>
              <a:rPr lang="fr-FR" sz="700" dirty="0" smtClean="0">
                <a:solidFill>
                  <a:srgbClr val="0070C0"/>
                </a:solidFill>
              </a:rPr>
              <a:t>SINETIS </a:t>
            </a:r>
            <a:r>
              <a:rPr lang="fr-FR" sz="700" dirty="0">
                <a:solidFill>
                  <a:srgbClr val="0070C0"/>
                </a:solidFill>
              </a:rPr>
              <a:t>– Toute reproduction interdite sans autorisation préalable</a:t>
            </a: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3708400" y="6550025"/>
            <a:ext cx="194372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300" b="1" dirty="0" smtClean="0">
                <a:solidFill>
                  <a:srgbClr val="FF0000"/>
                </a:solidFill>
              </a:rPr>
              <a:t>www.sinetis.com</a:t>
            </a:r>
            <a:endParaRPr lang="fr-FR" sz="13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6934200" y="6548438"/>
            <a:ext cx="2087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Tour de France </a:t>
            </a:r>
            <a:r>
              <a:rPr lang="fr-FR" sz="1200" b="1" kern="1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2013</a:t>
            </a:r>
            <a:endParaRPr lang="fr-FR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656526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6051" y="188640"/>
            <a:ext cx="1725712" cy="4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24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lub Utilisateurs 2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 bwMode="auto">
          <a:xfrm>
            <a:off x="0" y="80444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 userDrawn="1"/>
        </p:nvCxnSpPr>
        <p:spPr bwMode="auto">
          <a:xfrm>
            <a:off x="0" y="656526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4808" y="150989"/>
            <a:ext cx="6761106" cy="620688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>
                <a:rot lat="0" lon="0" rev="6600000"/>
              </a:lightRig>
            </a:scene3d>
            <a:sp3d extrusionH="25400">
              <a:bevelT w="38100" h="31750"/>
              <a:contourClr>
                <a:schemeClr val="accent2"/>
              </a:contourClr>
            </a:sp3d>
          </a:bodyPr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12" name="Image 6" descr="logo sinetisv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500" y="115888"/>
            <a:ext cx="2146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5698060" y="6540085"/>
            <a:ext cx="34459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1200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Tour de France </a:t>
            </a:r>
            <a:r>
              <a:rPr lang="fr-FR" sz="1400" b="1" kern="12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2013</a:t>
            </a:r>
            <a:endParaRPr lang="fr-FR" sz="1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85738" y="6635750"/>
            <a:ext cx="30043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700" dirty="0">
                <a:solidFill>
                  <a:srgbClr val="0070C0"/>
                </a:solidFill>
              </a:rPr>
              <a:t>© </a:t>
            </a:r>
            <a:r>
              <a:rPr lang="fr-FR" sz="700" dirty="0" smtClean="0">
                <a:solidFill>
                  <a:srgbClr val="0070C0"/>
                </a:solidFill>
              </a:rPr>
              <a:t>SINETIS </a:t>
            </a:r>
            <a:r>
              <a:rPr lang="fr-FR" sz="700" dirty="0">
                <a:solidFill>
                  <a:srgbClr val="0070C0"/>
                </a:solidFill>
              </a:rPr>
              <a:t>– Toute reproduction interdite sans autorisation préalable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3708400" y="6550025"/>
            <a:ext cx="194372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300" b="1" dirty="0" smtClean="0">
                <a:solidFill>
                  <a:srgbClr val="FF0000"/>
                </a:solidFill>
              </a:rPr>
              <a:t>www.sinetis.com</a:t>
            </a:r>
            <a:endParaRPr lang="fr-FR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65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25000">
              <a:srgbClr val="E5F8FF"/>
            </a:gs>
            <a:gs pos="75000">
              <a:srgbClr val="ABDDFF"/>
            </a:gs>
            <a:gs pos="100000">
              <a:srgbClr val="B3D7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8" r:id="rId3"/>
    <p:sldLayoutId id="2147483729" r:id="rId4"/>
    <p:sldLayoutId id="2147483730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" Type="http://schemas.openxmlformats.org/officeDocument/2006/relationships/tags" Target="../tags/tag2.xml"/><Relationship Id="rId16" Type="http://schemas.openxmlformats.org/officeDocument/2006/relationships/image" Target="../media/image11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5" Type="http://schemas.openxmlformats.org/officeDocument/2006/relationships/image" Target="../media/image10.jpeg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3" Type="http://schemas.openxmlformats.org/officeDocument/2006/relationships/tags" Target="../tags/tag46.xml"/><Relationship Id="rId21" Type="http://schemas.openxmlformats.org/officeDocument/2006/relationships/notesSlide" Target="../notesSlides/notesSlide10.xml"/><Relationship Id="rId34" Type="http://schemas.openxmlformats.org/officeDocument/2006/relationships/image" Target="../media/image57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image" Target="../media/image48.jpe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slideLayout" Target="../slideLayouts/slideLayout1.xml"/><Relationship Id="rId29" Type="http://schemas.openxmlformats.org/officeDocument/2006/relationships/image" Target="../media/image52.emf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54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image" Target="../media/image50.png"/><Relationship Id="rId3" Type="http://schemas.openxmlformats.org/officeDocument/2006/relationships/tags" Target="../tags/tag65.xml"/><Relationship Id="rId21" Type="http://schemas.openxmlformats.org/officeDocument/2006/relationships/image" Target="../media/image45.png"/><Relationship Id="rId34" Type="http://schemas.openxmlformats.org/officeDocument/2006/relationships/image" Target="../media/image59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49.png"/><Relationship Id="rId33" Type="http://schemas.openxmlformats.org/officeDocument/2006/relationships/image" Target="../media/image58.pn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notesSlide" Target="../notesSlides/notesSlide11.xml"/><Relationship Id="rId29" Type="http://schemas.openxmlformats.org/officeDocument/2006/relationships/image" Target="../media/image53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48.jpe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47.png"/><Relationship Id="rId28" Type="http://schemas.openxmlformats.org/officeDocument/2006/relationships/image" Target="../media/image52.emf"/><Relationship Id="rId36" Type="http://schemas.openxmlformats.org/officeDocument/2006/relationships/image" Target="../media/image61.png"/><Relationship Id="rId10" Type="http://schemas.openxmlformats.org/officeDocument/2006/relationships/tags" Target="../tags/tag72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56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83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88.xml"/><Relationship Id="rId7" Type="http://schemas.openxmlformats.org/officeDocument/2006/relationships/image" Target="../media/image36.gif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9.xml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71.png"/><Relationship Id="rId5" Type="http://schemas.openxmlformats.org/officeDocument/2006/relationships/tags" Target="../tags/tag94.xml"/><Relationship Id="rId10" Type="http://schemas.openxmlformats.org/officeDocument/2006/relationships/image" Target="../media/image70.png"/><Relationship Id="rId4" Type="http://schemas.openxmlformats.org/officeDocument/2006/relationships/tags" Target="../tags/tag93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72.emf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74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73.png"/><Relationship Id="rId2" Type="http://schemas.openxmlformats.org/officeDocument/2006/relationships/tags" Target="../tags/tag102.xml"/><Relationship Id="rId16" Type="http://schemas.openxmlformats.org/officeDocument/2006/relationships/image" Target="../media/image77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37.gif"/><Relationship Id="rId5" Type="http://schemas.openxmlformats.org/officeDocument/2006/relationships/tags" Target="../tags/tag105.xml"/><Relationship Id="rId15" Type="http://schemas.openxmlformats.org/officeDocument/2006/relationships/image" Target="../media/image76.png"/><Relationship Id="rId10" Type="http://schemas.openxmlformats.org/officeDocument/2006/relationships/image" Target="../media/image36.gif"/><Relationship Id="rId4" Type="http://schemas.openxmlformats.org/officeDocument/2006/relationships/tags" Target="../tags/tag104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110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9.jpeg"/><Relationship Id="rId5" Type="http://schemas.openxmlformats.org/officeDocument/2006/relationships/tags" Target="../tags/tag112.xml"/><Relationship Id="rId10" Type="http://schemas.microsoft.com/office/2007/relationships/hdphoto" Target="../media/hdphoto3.wdp"/><Relationship Id="rId4" Type="http://schemas.openxmlformats.org/officeDocument/2006/relationships/tags" Target="../tags/tag111.xml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83.png"/><Relationship Id="rId3" Type="http://schemas.openxmlformats.org/officeDocument/2006/relationships/tags" Target="../tags/tag11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2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81.png"/><Relationship Id="rId5" Type="http://schemas.openxmlformats.org/officeDocument/2006/relationships/tags" Target="../tags/tag117.xml"/><Relationship Id="rId10" Type="http://schemas.openxmlformats.org/officeDocument/2006/relationships/image" Target="../media/image80.png"/><Relationship Id="rId4" Type="http://schemas.openxmlformats.org/officeDocument/2006/relationships/tags" Target="../tags/tag116.xml"/><Relationship Id="rId9" Type="http://schemas.openxmlformats.org/officeDocument/2006/relationships/image" Target="../media/image36.gif"/><Relationship Id="rId1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tags" Target="../tags/tag121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3.xml"/><Relationship Id="rId10" Type="http://schemas.openxmlformats.org/officeDocument/2006/relationships/image" Target="../media/image85.jpeg"/><Relationship Id="rId4" Type="http://schemas.openxmlformats.org/officeDocument/2006/relationships/tags" Target="../tags/tag122.xml"/><Relationship Id="rId9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36.gif"/><Relationship Id="rId17" Type="http://schemas.openxmlformats.org/officeDocument/2006/relationships/image" Target="../media/image90.png"/><Relationship Id="rId2" Type="http://schemas.openxmlformats.org/officeDocument/2006/relationships/tags" Target="../tags/tag125.xml"/><Relationship Id="rId16" Type="http://schemas.openxmlformats.org/officeDocument/2006/relationships/image" Target="../media/image89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notesSlide" Target="../notesSlides/notesSlide22.xml"/><Relationship Id="rId5" Type="http://schemas.openxmlformats.org/officeDocument/2006/relationships/tags" Target="../tags/tag128.xml"/><Relationship Id="rId15" Type="http://schemas.openxmlformats.org/officeDocument/2006/relationships/image" Target="../media/image88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2.pn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image" Target="../media/image37.gif"/><Relationship Id="rId18" Type="http://schemas.openxmlformats.org/officeDocument/2006/relationships/image" Target="../media/image94.png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image" Target="../media/image36.gif"/><Relationship Id="rId17" Type="http://schemas.openxmlformats.org/officeDocument/2006/relationships/image" Target="../media/image93.png"/><Relationship Id="rId2" Type="http://schemas.openxmlformats.org/officeDocument/2006/relationships/tags" Target="../tags/tag134.xml"/><Relationship Id="rId16" Type="http://schemas.openxmlformats.org/officeDocument/2006/relationships/image" Target="../media/image88.png"/><Relationship Id="rId20" Type="http://schemas.openxmlformats.org/officeDocument/2006/relationships/image" Target="../media/image96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notesSlide" Target="../notesSlides/notesSlide23.xml"/><Relationship Id="rId5" Type="http://schemas.openxmlformats.org/officeDocument/2006/relationships/tags" Target="../tags/tag137.xml"/><Relationship Id="rId15" Type="http://schemas.openxmlformats.org/officeDocument/2006/relationships/image" Target="../media/image87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5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86.png"/><Relationship Id="rId18" Type="http://schemas.openxmlformats.org/officeDocument/2006/relationships/image" Target="../media/image99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36.gif"/><Relationship Id="rId17" Type="http://schemas.openxmlformats.org/officeDocument/2006/relationships/image" Target="../media/image98.png"/><Relationship Id="rId2" Type="http://schemas.openxmlformats.org/officeDocument/2006/relationships/tags" Target="../tags/tag143.xml"/><Relationship Id="rId16" Type="http://schemas.openxmlformats.org/officeDocument/2006/relationships/image" Target="../media/image97.png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146.xml"/><Relationship Id="rId15" Type="http://schemas.openxmlformats.org/officeDocument/2006/relationships/image" Target="../media/image88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00.png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53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03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2.png"/><Relationship Id="rId5" Type="http://schemas.openxmlformats.org/officeDocument/2006/relationships/tags" Target="../tags/tag155.xml"/><Relationship Id="rId10" Type="http://schemas.openxmlformats.org/officeDocument/2006/relationships/image" Target="../media/image37.gif"/><Relationship Id="rId4" Type="http://schemas.openxmlformats.org/officeDocument/2006/relationships/tags" Target="../tags/tag154.xml"/><Relationship Id="rId9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158.xml"/><Relationship Id="rId7" Type="http://schemas.openxmlformats.org/officeDocument/2006/relationships/image" Target="../media/image36.gif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9.xml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tags" Target="../tags/tag162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8.png"/><Relationship Id="rId5" Type="http://schemas.openxmlformats.org/officeDocument/2006/relationships/tags" Target="../tags/tag164.xml"/><Relationship Id="rId10" Type="http://schemas.openxmlformats.org/officeDocument/2006/relationships/image" Target="../media/image107.jpeg"/><Relationship Id="rId4" Type="http://schemas.openxmlformats.org/officeDocument/2006/relationships/tags" Target="../tags/tag163.xml"/><Relationship Id="rId9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67.xml"/><Relationship Id="rId7" Type="http://schemas.openxmlformats.org/officeDocument/2006/relationships/image" Target="../media/image36.gif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8.xml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image" Target="../media/image111.png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36.gif"/><Relationship Id="rId17" Type="http://schemas.openxmlformats.org/officeDocument/2006/relationships/image" Target="../media/image115.png"/><Relationship Id="rId2" Type="http://schemas.openxmlformats.org/officeDocument/2006/relationships/tags" Target="../tags/tag170.xml"/><Relationship Id="rId16" Type="http://schemas.openxmlformats.org/officeDocument/2006/relationships/image" Target="../media/image114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notesSlide" Target="../notesSlides/notesSlide29.xml"/><Relationship Id="rId5" Type="http://schemas.openxmlformats.org/officeDocument/2006/relationships/tags" Target="../tags/tag173.xml"/><Relationship Id="rId15" Type="http://schemas.openxmlformats.org/officeDocument/2006/relationships/image" Target="../media/image113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image" Target="../media/image116.png"/><Relationship Id="rId18" Type="http://schemas.openxmlformats.org/officeDocument/2006/relationships/image" Target="../media/image120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notesSlide" Target="../notesSlides/notesSlide30.xml"/><Relationship Id="rId17" Type="http://schemas.openxmlformats.org/officeDocument/2006/relationships/image" Target="../media/image119.png"/><Relationship Id="rId2" Type="http://schemas.openxmlformats.org/officeDocument/2006/relationships/tags" Target="../tags/tag179.xml"/><Relationship Id="rId16" Type="http://schemas.openxmlformats.org/officeDocument/2006/relationships/image" Target="../media/image118.png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82.xml"/><Relationship Id="rId15" Type="http://schemas.openxmlformats.org/officeDocument/2006/relationships/image" Target="../media/image117.png"/><Relationship Id="rId10" Type="http://schemas.openxmlformats.org/officeDocument/2006/relationships/tags" Target="../tags/tag187.xml"/><Relationship Id="rId19" Type="http://schemas.openxmlformats.org/officeDocument/2006/relationships/image" Target="../media/image121.png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81.png"/><Relationship Id="rId18" Type="http://schemas.openxmlformats.org/officeDocument/2006/relationships/oleObject" Target="../embeddings/oleObject3.bin"/><Relationship Id="rId3" Type="http://schemas.openxmlformats.org/officeDocument/2006/relationships/tags" Target="../tags/tag189.xml"/><Relationship Id="rId21" Type="http://schemas.openxmlformats.org/officeDocument/2006/relationships/image" Target="../media/image132.png"/><Relationship Id="rId7" Type="http://schemas.openxmlformats.org/officeDocument/2006/relationships/tags" Target="../tags/tag193.xml"/><Relationship Id="rId12" Type="http://schemas.openxmlformats.org/officeDocument/2006/relationships/image" Target="../media/image80.png"/><Relationship Id="rId17" Type="http://schemas.openxmlformats.org/officeDocument/2006/relationships/image" Target="../media/image129.png"/><Relationship Id="rId2" Type="http://schemas.openxmlformats.org/officeDocument/2006/relationships/tags" Target="../tags/tag188.xml"/><Relationship Id="rId16" Type="http://schemas.openxmlformats.org/officeDocument/2006/relationships/image" Target="../media/image128.png"/><Relationship Id="rId20" Type="http://schemas.openxmlformats.org/officeDocument/2006/relationships/image" Target="../media/image131.png"/><Relationship Id="rId1" Type="http://schemas.openxmlformats.org/officeDocument/2006/relationships/vmlDrawing" Target="../drawings/vmlDrawing1.vml"/><Relationship Id="rId6" Type="http://schemas.openxmlformats.org/officeDocument/2006/relationships/tags" Target="../tags/tag192.xml"/><Relationship Id="rId11" Type="http://schemas.openxmlformats.org/officeDocument/2006/relationships/notesSlide" Target="../notesSlides/notesSlide32.xml"/><Relationship Id="rId5" Type="http://schemas.openxmlformats.org/officeDocument/2006/relationships/tags" Target="../tags/tag191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30.png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image" Target="../media/image136.png"/><Relationship Id="rId26" Type="http://schemas.openxmlformats.org/officeDocument/2006/relationships/image" Target="../media/image140.png"/><Relationship Id="rId3" Type="http://schemas.openxmlformats.org/officeDocument/2006/relationships/tags" Target="../tags/tag197.xml"/><Relationship Id="rId21" Type="http://schemas.openxmlformats.org/officeDocument/2006/relationships/image" Target="../media/image138.png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image" Target="../media/image135.png"/><Relationship Id="rId25" Type="http://schemas.microsoft.com/office/2007/relationships/hdphoto" Target="../media/hdphoto4.wdp"/><Relationship Id="rId2" Type="http://schemas.openxmlformats.org/officeDocument/2006/relationships/tags" Target="../tags/tag196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36.gif"/><Relationship Id="rId29" Type="http://schemas.openxmlformats.org/officeDocument/2006/relationships/image" Target="../media/image142.png"/><Relationship Id="rId1" Type="http://schemas.openxmlformats.org/officeDocument/2006/relationships/vmlDrawing" Target="../drawings/vmlDrawing2.v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5" Type="http://schemas.openxmlformats.org/officeDocument/2006/relationships/notesSlide" Target="../notesSlides/notesSlide33.xml"/><Relationship Id="rId28" Type="http://schemas.openxmlformats.org/officeDocument/2006/relationships/image" Target="../media/image141.png"/><Relationship Id="rId10" Type="http://schemas.openxmlformats.org/officeDocument/2006/relationships/tags" Target="../tags/tag204.xml"/><Relationship Id="rId19" Type="http://schemas.openxmlformats.org/officeDocument/2006/relationships/image" Target="../media/image137.png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139.png"/><Relationship Id="rId27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tags" Target="../tags/tag210.xml"/><Relationship Id="rId7" Type="http://schemas.openxmlformats.org/officeDocument/2006/relationships/image" Target="../media/image36.gif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4.jpeg"/><Relationship Id="rId4" Type="http://schemas.openxmlformats.org/officeDocument/2006/relationships/tags" Target="../tags/tag211.xml"/><Relationship Id="rId9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slideLayout" Target="../slideLayouts/slideLayout1.xml"/><Relationship Id="rId18" Type="http://schemas.microsoft.com/office/2007/relationships/hdphoto" Target="../media/hdphoto6.wdp"/><Relationship Id="rId3" Type="http://schemas.openxmlformats.org/officeDocument/2006/relationships/tags" Target="../tags/tag214.xml"/><Relationship Id="rId21" Type="http://schemas.openxmlformats.org/officeDocument/2006/relationships/image" Target="../media/image148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image" Target="../media/image145.png"/><Relationship Id="rId2" Type="http://schemas.openxmlformats.org/officeDocument/2006/relationships/tags" Target="../tags/tag213.xml"/><Relationship Id="rId16" Type="http://schemas.openxmlformats.org/officeDocument/2006/relationships/image" Target="../media/image37.gif"/><Relationship Id="rId20" Type="http://schemas.openxmlformats.org/officeDocument/2006/relationships/image" Target="../media/image147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image" Target="../media/image36.gif"/><Relationship Id="rId23" Type="http://schemas.openxmlformats.org/officeDocument/2006/relationships/image" Target="../media/image150.png"/><Relationship Id="rId10" Type="http://schemas.openxmlformats.org/officeDocument/2006/relationships/tags" Target="../tags/tag221.xml"/><Relationship Id="rId19" Type="http://schemas.openxmlformats.org/officeDocument/2006/relationships/image" Target="../media/image146.pn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notesSlide" Target="../notesSlides/notesSlide35.xml"/><Relationship Id="rId22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13" Type="http://schemas.microsoft.com/office/2007/relationships/hdphoto" Target="../media/hdphoto7.wdp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2.png"/><Relationship Id="rId2" Type="http://schemas.openxmlformats.org/officeDocument/2006/relationships/tags" Target="../tags/tag225.xml"/><Relationship Id="rId16" Type="http://schemas.openxmlformats.org/officeDocument/2006/relationships/image" Target="../media/image154.pn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151.png"/><Relationship Id="rId5" Type="http://schemas.openxmlformats.org/officeDocument/2006/relationships/tags" Target="../tags/tag228.xml"/><Relationship Id="rId15" Type="http://schemas.microsoft.com/office/2007/relationships/hdphoto" Target="../media/hdphoto8.wdp"/><Relationship Id="rId10" Type="http://schemas.openxmlformats.org/officeDocument/2006/relationships/image" Target="../media/image37.gif"/><Relationship Id="rId4" Type="http://schemas.openxmlformats.org/officeDocument/2006/relationships/tags" Target="../tags/tag227.xml"/><Relationship Id="rId9" Type="http://schemas.openxmlformats.org/officeDocument/2006/relationships/image" Target="../media/image36.gif"/><Relationship Id="rId14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15.jpe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55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37.gif"/><Relationship Id="rId18" Type="http://schemas.openxmlformats.org/officeDocument/2006/relationships/image" Target="../media/image159.jpeg"/><Relationship Id="rId3" Type="http://schemas.openxmlformats.org/officeDocument/2006/relationships/tags" Target="../tags/tag239.xml"/><Relationship Id="rId21" Type="http://schemas.openxmlformats.org/officeDocument/2006/relationships/hyperlink" Target="file:///C:\Program%20Files\Desktop%20iPhone\Desktop%20iPhone.exe" TargetMode="External"/><Relationship Id="rId7" Type="http://schemas.openxmlformats.org/officeDocument/2006/relationships/tags" Target="../tags/tag243.xml"/><Relationship Id="rId12" Type="http://schemas.openxmlformats.org/officeDocument/2006/relationships/notesSlide" Target="../notesSlides/notesSlide39.xml"/><Relationship Id="rId17" Type="http://schemas.openxmlformats.org/officeDocument/2006/relationships/image" Target="../media/image82.png"/><Relationship Id="rId2" Type="http://schemas.openxmlformats.org/officeDocument/2006/relationships/tags" Target="../tags/tag238.xml"/><Relationship Id="rId16" Type="http://schemas.openxmlformats.org/officeDocument/2006/relationships/image" Target="../media/image158.png"/><Relationship Id="rId20" Type="http://schemas.openxmlformats.org/officeDocument/2006/relationships/image" Target="../media/image161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41.xml"/><Relationship Id="rId15" Type="http://schemas.openxmlformats.org/officeDocument/2006/relationships/image" Target="../media/image157.png"/><Relationship Id="rId23" Type="http://schemas.openxmlformats.org/officeDocument/2006/relationships/image" Target="../media/image163.png"/><Relationship Id="rId10" Type="http://schemas.openxmlformats.org/officeDocument/2006/relationships/tags" Target="../tags/tag246.xml"/><Relationship Id="rId19" Type="http://schemas.openxmlformats.org/officeDocument/2006/relationships/image" Target="../media/image160.png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156.jpeg"/><Relationship Id="rId22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6.xml"/><Relationship Id="rId7" Type="http://schemas.openxmlformats.org/officeDocument/2006/relationships/image" Target="../media/image15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Desktop%20iPhone\Desktop%20iPhone.exe" TargetMode="External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167.jpe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36.gif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tags" Target="../tags/tag252.xml"/><Relationship Id="rId7" Type="http://schemas.openxmlformats.org/officeDocument/2006/relationships/image" Target="../media/image14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hyperlink" Target="mailto:a.kgindrier@pytheas.com" TargetMode="External"/><Relationship Id="rId18" Type="http://schemas.openxmlformats.org/officeDocument/2006/relationships/image" Target="../media/image172.png"/><Relationship Id="rId3" Type="http://schemas.openxmlformats.org/officeDocument/2006/relationships/tags" Target="../tags/tag256.xml"/><Relationship Id="rId7" Type="http://schemas.openxmlformats.org/officeDocument/2006/relationships/notesSlide" Target="../notesSlides/notesSlide43.xml"/><Relationship Id="rId12" Type="http://schemas.openxmlformats.org/officeDocument/2006/relationships/hyperlink" Target="mailto:M.SAC-EPEE@pytheas.com" TargetMode="External"/><Relationship Id="rId17" Type="http://schemas.openxmlformats.org/officeDocument/2006/relationships/image" Target="../media/image171.png"/><Relationship Id="rId2" Type="http://schemas.openxmlformats.org/officeDocument/2006/relationships/tags" Target="../tags/tag255.xml"/><Relationship Id="rId16" Type="http://schemas.openxmlformats.org/officeDocument/2006/relationships/image" Target="../media/image170.png"/><Relationship Id="rId1" Type="http://schemas.openxmlformats.org/officeDocument/2006/relationships/tags" Target="../tags/tag254.xml"/><Relationship Id="rId6" Type="http://schemas.openxmlformats.org/officeDocument/2006/relationships/slideLayout" Target="../slideLayouts/slideLayout1.xml"/><Relationship Id="rId11" Type="http://schemas.openxmlformats.org/officeDocument/2006/relationships/hyperlink" Target="mailto:l.cassagne@pytheas.com" TargetMode="External"/><Relationship Id="rId5" Type="http://schemas.openxmlformats.org/officeDocument/2006/relationships/tags" Target="../tags/tag258.xml"/><Relationship Id="rId15" Type="http://schemas.openxmlformats.org/officeDocument/2006/relationships/hyperlink" Target="mailto:f.bouquet@pytheas.com" TargetMode="External"/><Relationship Id="rId10" Type="http://schemas.openxmlformats.org/officeDocument/2006/relationships/hyperlink" Target="mailto:c.picaud@pytheas.com" TargetMode="External"/><Relationship Id="rId4" Type="http://schemas.openxmlformats.org/officeDocument/2006/relationships/tags" Target="../tags/tag257.xml"/><Relationship Id="rId9" Type="http://schemas.openxmlformats.org/officeDocument/2006/relationships/hyperlink" Target="http://www.pytheas.com/" TargetMode="External"/><Relationship Id="rId14" Type="http://schemas.openxmlformats.org/officeDocument/2006/relationships/hyperlink" Target="mailto:m.sintes@pytheas.co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173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6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diagramDrawing" Target="../diagrams/drawing1.xml"/><Relationship Id="rId3" Type="http://schemas.openxmlformats.org/officeDocument/2006/relationships/tags" Target="../tags/tag24.xml"/><Relationship Id="rId7" Type="http://schemas.openxmlformats.org/officeDocument/2006/relationships/notesSlide" Target="../notesSlides/notesSlide6.xml"/><Relationship Id="rId12" Type="http://schemas.openxmlformats.org/officeDocument/2006/relationships/diagramColors" Target="../diagrams/colors1.xml"/><Relationship Id="rId17" Type="http://schemas.openxmlformats.org/officeDocument/2006/relationships/image" Target="../media/image20.png"/><Relationship Id="rId2" Type="http://schemas.openxmlformats.org/officeDocument/2006/relationships/tags" Target="../tags/tag23.xml"/><Relationship Id="rId16" Type="http://schemas.openxmlformats.org/officeDocument/2006/relationships/image" Target="../media/image1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1.xml"/><Relationship Id="rId5" Type="http://schemas.openxmlformats.org/officeDocument/2006/relationships/tags" Target="../tags/tag26.xml"/><Relationship Id="rId15" Type="http://schemas.openxmlformats.org/officeDocument/2006/relationships/image" Target="../media/image19.png"/><Relationship Id="rId10" Type="http://schemas.openxmlformats.org/officeDocument/2006/relationships/diagramLayout" Target="../diagrams/layout1.xml"/><Relationship Id="rId4" Type="http://schemas.openxmlformats.org/officeDocument/2006/relationships/tags" Target="../tags/tag25.xml"/><Relationship Id="rId9" Type="http://schemas.openxmlformats.org/officeDocument/2006/relationships/diagramData" Target="../diagrams/data1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9.xml"/><Relationship Id="rId7" Type="http://schemas.openxmlformats.org/officeDocument/2006/relationships/image" Target="../media/image22.emf"/><Relationship Id="rId12" Type="http://schemas.openxmlformats.org/officeDocument/2006/relationships/image" Target="../media/image2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tags" Target="../tags/tag31.xml"/><Relationship Id="rId16" Type="http://schemas.openxmlformats.org/officeDocument/2006/relationships/image" Target="../media/image34.png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://www.areec.org/Nouveau%20site/conseilregion.jpg" TargetMode="External"/><Relationship Id="rId5" Type="http://schemas.openxmlformats.org/officeDocument/2006/relationships/tags" Target="../tags/tag34.xml"/><Relationship Id="rId15" Type="http://schemas.openxmlformats.org/officeDocument/2006/relationships/image" Target="../media/image33.png"/><Relationship Id="rId10" Type="http://schemas.openxmlformats.org/officeDocument/2006/relationships/image" Target="../media/image3.jpeg"/><Relationship Id="rId4" Type="http://schemas.openxmlformats.org/officeDocument/2006/relationships/tags" Target="../tags/tag33.xml"/><Relationship Id="rId9" Type="http://schemas.openxmlformats.org/officeDocument/2006/relationships/image" Target="../media/image29.jpe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37.gif"/><Relationship Id="rId18" Type="http://schemas.openxmlformats.org/officeDocument/2006/relationships/image" Target="../media/image40.png"/><Relationship Id="rId3" Type="http://schemas.openxmlformats.org/officeDocument/2006/relationships/tags" Target="../tags/tag37.xml"/><Relationship Id="rId21" Type="http://schemas.openxmlformats.org/officeDocument/2006/relationships/image" Target="../media/image43.png"/><Relationship Id="rId7" Type="http://schemas.openxmlformats.org/officeDocument/2006/relationships/tags" Target="../tags/tag41.xml"/><Relationship Id="rId12" Type="http://schemas.openxmlformats.org/officeDocument/2006/relationships/image" Target="../media/image36.gif"/><Relationship Id="rId17" Type="http://schemas.microsoft.com/office/2007/relationships/hdphoto" Target="../media/hdphoto2.wdp"/><Relationship Id="rId2" Type="http://schemas.openxmlformats.org/officeDocument/2006/relationships/tags" Target="../tags/tag36.xml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3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5.xml"/><Relationship Id="rId19" Type="http://schemas.openxmlformats.org/officeDocument/2006/relationships/image" Target="../media/image41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38.png"/><Relationship Id="rId2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ytheasq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34" y="908720"/>
            <a:ext cx="2363937" cy="111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35375" y="2078315"/>
            <a:ext cx="5508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3200" b="1" dirty="0">
                <a:solidFill>
                  <a:schemeClr val="accent2"/>
                </a:solidFill>
              </a:rPr>
              <a:t>Tour de </a:t>
            </a:r>
            <a:r>
              <a:rPr lang="fr-FR" sz="3200" b="1" dirty="0" smtClean="0">
                <a:solidFill>
                  <a:schemeClr val="accent2"/>
                </a:solidFill>
              </a:rPr>
              <a:t>France  2013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PYTHEAS 90x27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92" b="22520"/>
          <a:stretch>
            <a:fillRect/>
          </a:stretch>
        </p:blipFill>
        <p:spPr bwMode="auto">
          <a:xfrm>
            <a:off x="1" y="1109663"/>
            <a:ext cx="3419872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logo PSD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64138">
            <a:off x="2230046" y="4838700"/>
            <a:ext cx="7635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882399" y="2684496"/>
            <a:ext cx="2757722" cy="2190531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362388" y="5568628"/>
            <a:ext cx="907892" cy="806378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76314" y="5956326"/>
            <a:ext cx="2057040" cy="418680"/>
          </a:xfrm>
          <a:prstGeom prst="rect">
            <a:avLst/>
          </a:prstGeom>
        </p:spPr>
      </p:pic>
      <p:pic>
        <p:nvPicPr>
          <p:cNvPr id="12" name="Image 1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79380" y="5655234"/>
            <a:ext cx="1340302" cy="723926"/>
          </a:xfrm>
          <a:prstGeom prst="rect">
            <a:avLst/>
          </a:prstGeom>
        </p:spPr>
      </p:pic>
      <p:pic>
        <p:nvPicPr>
          <p:cNvPr id="13" name="Image 1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88318" y="4988787"/>
            <a:ext cx="2035080" cy="8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9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dirty="0" smtClean="0"/>
              <a:t>Nos nouvelles références 2012-2013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813" y="5222572"/>
            <a:ext cx="1134600" cy="12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607" y="2873632"/>
            <a:ext cx="1138940" cy="14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2886" y="1067593"/>
            <a:ext cx="914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 descr="C:\Users\CassagneL\Pictures\BEL'M%201.jpg"/>
          <p:cNvPicPr/>
          <p:nvPr>
            <p:custDataLst>
              <p:tags r:id="rId5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904164" y="4222036"/>
            <a:ext cx="1322116" cy="72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918" y="4019813"/>
            <a:ext cx="2275020" cy="66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942" y="3413542"/>
            <a:ext cx="1984997" cy="6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7" t="7689" r="6091" b="13825"/>
          <a:stretch/>
        </p:blipFill>
        <p:spPr bwMode="auto">
          <a:xfrm>
            <a:off x="387934" y="5594829"/>
            <a:ext cx="1746167" cy="86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/>
          <p:cNvPicPr/>
          <p:nvPr>
            <p:custDataLst>
              <p:tags r:id="rId9"/>
            </p:custDataLst>
          </p:nvPr>
        </p:nvPicPr>
        <p:blipFill rotWithShape="1">
          <a:blip r:embed="rId29" cstate="print"/>
          <a:srcRect l="2481" t="10117" r="5904" b="20171"/>
          <a:stretch/>
        </p:blipFill>
        <p:spPr bwMode="auto">
          <a:xfrm>
            <a:off x="2142282" y="4648136"/>
            <a:ext cx="2325244" cy="72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434" y="1025368"/>
            <a:ext cx="725802" cy="122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035" y="1056149"/>
            <a:ext cx="1339378" cy="78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96" b="28619"/>
          <a:stretch/>
        </p:blipFill>
        <p:spPr bwMode="auto">
          <a:xfrm>
            <a:off x="4125363" y="2267956"/>
            <a:ext cx="1967251" cy="7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35" y="3903270"/>
            <a:ext cx="1780374" cy="8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409" y="5371648"/>
            <a:ext cx="1943286" cy="71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56" y="2571616"/>
            <a:ext cx="1522813" cy="73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412" y="913470"/>
            <a:ext cx="769980" cy="124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335" y="2863856"/>
            <a:ext cx="1384313" cy="84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 cstate="print"/>
          <a:stretch>
            <a:fillRect/>
          </a:stretch>
        </p:blipFill>
        <p:spPr>
          <a:xfrm>
            <a:off x="1827948" y="920313"/>
            <a:ext cx="1634740" cy="69028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39" cstate="print"/>
          <a:srcRect l="1604" t="31417" r="-1604" b="29547"/>
          <a:stretch/>
        </p:blipFill>
        <p:spPr>
          <a:xfrm>
            <a:off x="2019508" y="1845669"/>
            <a:ext cx="1881016" cy="7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566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dirty="0" smtClean="0"/>
              <a:t>Nos nouvelles références 2012-2013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813" y="5222572"/>
            <a:ext cx="1134600" cy="120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607" y="2873632"/>
            <a:ext cx="1138940" cy="14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2886" y="1067593"/>
            <a:ext cx="914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 descr="C:\Users\CassagneL\Pictures\BEL'M%201.jpg"/>
          <p:cNvPicPr/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13952" y="3994883"/>
            <a:ext cx="1322116" cy="72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/>
          <p:cNvPicPr/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918" y="4019813"/>
            <a:ext cx="2275020" cy="66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3256" y="2761026"/>
            <a:ext cx="1984997" cy="6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7" t="7689" r="6091" b="13825"/>
          <a:stretch/>
        </p:blipFill>
        <p:spPr bwMode="auto">
          <a:xfrm>
            <a:off x="387934" y="5594829"/>
            <a:ext cx="1746167" cy="86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/>
          <p:cNvPicPr/>
          <p:nvPr>
            <p:custDataLst>
              <p:tags r:id="rId9"/>
            </p:custDataLst>
          </p:nvPr>
        </p:nvPicPr>
        <p:blipFill rotWithShape="1">
          <a:blip r:embed="rId28" cstate="print"/>
          <a:srcRect l="2481" t="10117" r="5904" b="20171"/>
          <a:stretch/>
        </p:blipFill>
        <p:spPr bwMode="auto">
          <a:xfrm>
            <a:off x="2142282" y="4648136"/>
            <a:ext cx="2325244" cy="72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434" y="1025368"/>
            <a:ext cx="725802" cy="122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96" b="28619"/>
          <a:stretch/>
        </p:blipFill>
        <p:spPr bwMode="auto">
          <a:xfrm>
            <a:off x="4231251" y="1231174"/>
            <a:ext cx="1967251" cy="7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35" y="3903270"/>
            <a:ext cx="1780374" cy="8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409" y="5371648"/>
            <a:ext cx="1943286" cy="71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56" y="2571616"/>
            <a:ext cx="1522813" cy="73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412" y="913470"/>
            <a:ext cx="769980" cy="124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335" y="2863856"/>
            <a:ext cx="1384313" cy="84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/>
          <a:stretch>
            <a:fillRect/>
          </a:stretch>
        </p:blipFill>
        <p:spPr>
          <a:xfrm>
            <a:off x="1827948" y="920313"/>
            <a:ext cx="1634740" cy="69028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37" cstate="print"/>
          <a:srcRect l="1604" t="31417" r="-1604" b="29547"/>
          <a:stretch/>
        </p:blipFill>
        <p:spPr>
          <a:xfrm>
            <a:off x="2019508" y="1845669"/>
            <a:ext cx="1881016" cy="7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670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dirty="0" smtClean="0"/>
              <a:t>Tour de France 2013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1071563"/>
            <a:ext cx="4824413" cy="547211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2400" dirty="0" smtClean="0"/>
              <a:t> </a:t>
            </a:r>
            <a:br>
              <a:rPr lang="fr-FR" sz="2400" dirty="0" smtClean="0"/>
            </a:br>
            <a:endParaRPr lang="fr-FR" sz="1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b="1" dirty="0" smtClean="0"/>
              <a:t>Présentation de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b="1" dirty="0" smtClean="0"/>
              <a:t> Pytheas Service Desk</a:t>
            </a:r>
            <a:br>
              <a:rPr lang="fr-FR" b="1" dirty="0" smtClean="0"/>
            </a:br>
            <a:r>
              <a:rPr lang="fr-FR" b="1" dirty="0" smtClean="0"/>
              <a:t>(PSD)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b="1" dirty="0" smtClean="0"/>
              <a:t>v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</p:txBody>
      </p:sp>
      <p:pic>
        <p:nvPicPr>
          <p:cNvPr id="10245" name="Picture 5" descr="logo PS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64138">
            <a:off x="4008438" y="5097463"/>
            <a:ext cx="97313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2561436" y="3573016"/>
            <a:ext cx="1146468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4.2</a:t>
            </a:r>
            <a:endParaRPr lang="fr-FR" sz="5400" b="1" cap="none" spc="0" dirty="0">
              <a:ln w="11430"/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Picture 3" descr="MPj03854230000[1]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991"/>
            <a:ext cx="31877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6880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/>
          <a:lstStyle/>
          <a:p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Mode </a:t>
            </a:r>
            <a:r>
              <a:rPr lang="fr-FR" dirty="0" smtClean="0"/>
              <a:t>de </a:t>
            </a:r>
            <a:r>
              <a:rPr lang="fr-FR" dirty="0" err="1" smtClean="0"/>
              <a:t>licensing</a:t>
            </a:r>
            <a:endParaRPr lang="fr-FR" dirty="0" smtClean="0"/>
          </a:p>
        </p:txBody>
      </p:sp>
      <p:sp>
        <p:nvSpPr>
          <p:cNvPr id="13" name="Rectangle 12"/>
          <p:cNvSpPr/>
          <p:nvPr>
            <p:custDataLst>
              <p:tags r:id="rId2"/>
            </p:custDataLst>
          </p:nvPr>
        </p:nvSpPr>
        <p:spPr>
          <a:xfrm>
            <a:off x="60325" y="912333"/>
            <a:ext cx="8618538" cy="4892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r>
              <a:rPr lang="fr-FR" sz="2000" kern="0" dirty="0">
                <a:solidFill>
                  <a:schemeClr val="accent2"/>
                </a:solidFill>
              </a:rPr>
              <a:t>PSD : solution modulaire et </a:t>
            </a:r>
            <a:r>
              <a:rPr lang="fr-FR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 d’objets gérés </a:t>
            </a:r>
            <a:r>
              <a:rPr lang="fr-FR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illimité</a:t>
            </a:r>
            <a:endParaRPr lang="fr-FR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r>
              <a:rPr lang="fr-FR" sz="2000" kern="0" dirty="0" smtClean="0">
                <a:solidFill>
                  <a:schemeClr val="accent2"/>
                </a:solidFill>
              </a:rPr>
              <a:t>Tarification </a:t>
            </a:r>
            <a:r>
              <a:rPr lang="fr-FR" sz="2000" kern="0" dirty="0">
                <a:solidFill>
                  <a:schemeClr val="accent2"/>
                </a:solidFill>
              </a:rPr>
              <a:t>en fonction des modules choisis et du nombre d’accès </a:t>
            </a:r>
            <a:r>
              <a:rPr lang="fr-FR" sz="2000" kern="0" dirty="0" smtClean="0">
                <a:solidFill>
                  <a:schemeClr val="accent2"/>
                </a:solidFill>
              </a:rPr>
              <a:t>simultanés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r>
              <a:rPr lang="fr-FR" sz="2000" kern="0" dirty="0">
                <a:solidFill>
                  <a:schemeClr val="accent2"/>
                </a:solidFill>
              </a:rPr>
              <a:t>Licence « Intervenant » : licence flottante, non nominative, permettant d’accéder à toutes les fonctionnalités PSD, via le client Windows </a:t>
            </a:r>
            <a:br>
              <a:rPr lang="fr-FR" sz="2000" kern="0" dirty="0">
                <a:solidFill>
                  <a:schemeClr val="accent2"/>
                </a:solidFill>
              </a:rPr>
            </a:br>
            <a:r>
              <a:rPr lang="fr-FR" sz="2000" kern="0" dirty="0">
                <a:solidFill>
                  <a:schemeClr val="accent2"/>
                </a:solidFill>
              </a:rPr>
              <a:t>et/ou le client Web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endParaRPr lang="fr-FR" sz="700" kern="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Blip>
                <a:blip r:embed="rId7"/>
              </a:buBlip>
              <a:defRPr/>
            </a:pPr>
            <a:r>
              <a:rPr lang="fr-FR" sz="2000" kern="0" dirty="0" smtClean="0">
                <a:solidFill>
                  <a:schemeClr val="accent2"/>
                </a:solidFill>
              </a:rPr>
              <a:t>Licence </a:t>
            </a:r>
            <a:r>
              <a:rPr lang="fr-FR" sz="2000" kern="0" dirty="0">
                <a:solidFill>
                  <a:schemeClr val="accent2"/>
                </a:solidFill>
              </a:rPr>
              <a:t>« Utilisateur » : </a:t>
            </a:r>
            <a:r>
              <a:rPr lang="fr-FR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 illimité</a:t>
            </a:r>
            <a:r>
              <a:rPr lang="fr-FR" sz="2000" kern="0" dirty="0">
                <a:solidFill>
                  <a:schemeClr val="accent2"/>
                </a:solidFill>
              </a:rPr>
              <a:t/>
            </a:r>
            <a:br>
              <a:rPr lang="fr-FR" sz="2000" kern="0" dirty="0">
                <a:solidFill>
                  <a:schemeClr val="accent2"/>
                </a:solidFill>
              </a:rPr>
            </a:br>
            <a:r>
              <a:rPr lang="fr-FR" sz="2000" kern="0" dirty="0">
                <a:solidFill>
                  <a:schemeClr val="accent2"/>
                </a:solidFill>
              </a:rPr>
              <a:t>Accès uniquement via le client Web</a:t>
            </a:r>
            <a:br>
              <a:rPr lang="fr-FR" sz="2000" kern="0" dirty="0">
                <a:solidFill>
                  <a:schemeClr val="accent2"/>
                </a:solidFill>
              </a:rPr>
            </a:br>
            <a:r>
              <a:rPr lang="fr-FR" sz="2000" kern="0" dirty="0">
                <a:solidFill>
                  <a:schemeClr val="accent2"/>
                </a:solidFill>
              </a:rPr>
              <a:t>Fonctionnalités limitées à l’émission et au suivi des incidents et des demandes.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fr-FR" sz="2000" kern="0" dirty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fr-FR" sz="2000" kern="0" dirty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fr-FR" sz="2000" kern="0" dirty="0">
              <a:solidFill>
                <a:schemeClr val="accent2"/>
              </a:solidFill>
            </a:endParaRPr>
          </a:p>
        </p:txBody>
      </p:sp>
      <p:pic>
        <p:nvPicPr>
          <p:cNvPr id="96258" name="Picture 2" descr="http://www.hellopro.fr/images/produit-2/3/1/3/solution-gestion-des-licences-logiciel-sam-70931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5864" y="2965705"/>
            <a:ext cx="1436198" cy="106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441" y="4463918"/>
            <a:ext cx="5784559" cy="206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4368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/>
          <p:cNvGraphicFramePr/>
          <p:nvPr>
            <p:extLst/>
          </p:nvPr>
        </p:nvGraphicFramePr>
        <p:xfrm>
          <a:off x="92353" y="2234201"/>
          <a:ext cx="8856984" cy="307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pPr algn="l"/>
            <a:r>
              <a:rPr lang="fr-FR" dirty="0" smtClean="0">
                <a:solidFill>
                  <a:srgbClr val="FF0000"/>
                </a:solidFill>
              </a:rPr>
              <a:t>Suivi des versions</a:t>
            </a:r>
          </a:p>
        </p:txBody>
      </p:sp>
      <p:sp>
        <p:nvSpPr>
          <p:cNvPr id="2" name="AutoShape 4" descr="data:image/jpg;base64,/9j/4AAQSkZJRgABAQAAAQABAAD/2wCEAAkGBhQSERUUEhQWEhMWFxYYFhUXFBQYIBoeFxwdHRcaHBodHCYeGRsjGRgYIC8hJScqLCwuHiAxNTAqNSYsLCkBCQoKDgwOGg8PGi0fHyQuMCkrLyksNCo0NCwpLzUyLCwtKSktNSwpKSopKSwqLCwqLCkpKSw2LiwsKSwsLCwsLP/AABEIAKQAoAMBIgACEQEDEQH/xAAcAAADAQEAAwEAAAAAAAAAAAAABgcFBAIDCAH/xABJEAABAgMEBgUJBQUGBwEAAAABAgMABBEFBhIhBzFBUWFxEyKBkaEUIzJCUnKCkrEIYqKywRUzc9HhJCVDY8LSGDRTdIPi8Bf/xAAZAQACAwEAAAAAAAAAAAAAAAAABAIDBQH/xAAnEQADAAIBAwQBBQEAAAAAAAAAAQIDERIEITEiMkFxURMUQpGxM//aAAwDAQACEQMRAD8AuMfhMeLroSkqUQlIBJJIAAGZJJ1ACIDfC+83bk2ZCzKiWzClCqekA9Jbh9VobE7dtSQAAPt6dOUhKEobKpt0ZENEYQdxcOXy4oSDprtabJ8hkhhrrS06+RzVknwENFiaMbMslpLk6UzD/tODEK7Q21nUcTU8tUdc5paSnqy8v1RkCtQSMtyEg5doiycdX4RXWSZ8sUU3jvScwwoD/t2R4HOPA6QLxsZuyalga6yiyO9uGA6W5nY0z3Of7497Gl50emw2r3VLT9cUWft8hX+4gX7P+0a4hWGckqHaW1qSR8CwfzCHSx9N9mPjrPKl1UrheQR+JNU+Meo6RZGZGGbliR99CHk+OfhHK/onse0UFcsCya0KmFFNDroULBT4CKqx1PlFs5JrwzNvN9oiXbJRJMmZVq6RZLaOYFMSvwxgovreSc6zEuppB1YZcJHYp3X3w8ylk2VYaQEoDkwAOsQFunjU5Ng8MMcE7pdeJ80y2gffKlnwwj6xKMN13SI1miezYqUvWM/O8v7J9I9b19byy9A6w4rZnKBYzyGaBv4wxjSrN7mvkP8Aujuk9LzoPnWEKH3FKT9cUTfTWQXUQKSV3nnx/iy6DwRLfyXHl/8AiFrP5zE8nPXiemHD4injFVsfSDKTHVxllZ9Vyie5Xo+MZN67DtFNXJeaddRrLYISocsIAX4HnEFje9V2+ybyLW57/Qg/8OUzrE63X3HPrWPA6Ircls5acCqeq3MvI8FAJgN5JsH/AJh4H+Iv+cdkrfudbOT6lcFhKvqIufS1+Sn91P4M86QbfsunlrJdaBzU63UdjreVeZPKKBc3TXJTxS24fJHzkEOKGFR3JcyB5EJJ3Ry2TpXr1JtoFJyKm922qDr7D2Rw3o0QyNpNF+zlIYdNfQ/dqO5aNbZ4gDkYovHUeUXxkm/DK1BHz/czSXNWRMeQWqFlpJCQpVVKaGwg/wCI130GrVQ3yXmErSlaFBaFAKSpJBBBzBBGsERWWEo+0BfAsyyJJo0cmM3Kaw2k0p8asuSVDbGldGxG7CsrpHEgzToSXN5WodVuvsoFa/EYRptH7RvYEK6zbLoFNmGWTUjkXAe+GrSvahXMoZB6rSakfeX/AOoHeYtxRzrRVlvhOxQtK03JhwuOqK1q27twA2Abo5YII1UtGXvYQQQR04aFg2MqafQyjLEc1eykekrsHjSKPey30WbLolZWiXCnI68A2rO9ajXxO6OfRpIpl5V2ccyxYqHchvXTmqvcIndrWmqYeW8v0lqJ5DYBwAoIWa/UvT8L/RlP9ONry/8ADmddKiVKJUompJNSTvJ2x4wQQyLBBBBAAQ0XWv69KEJUS6x7BOafcOzlq5QrwRGpVLTJTTl7RVLx3YZtFnyqTI6U5nZjprSoeqsb+/YRLXGyklKgQQSCCKEEawRvjbujelck9izLSqBxG8e0PvDx1Q26RLtoeaE9L0VkC5h9ZJ1L5jbw5RRLeOuL8fBfSWRcl5+Sax32Nbbsq4HGVYTtGxQ3KG0RwQQw1vsxdPXdFNt+wpa8MjVNG5psdRW1tXsq9ptX9dYpCjoMva6zMOWVNVGEr6IKOaFoJ6Rvkc1DiDvjv0XzhRPBIPVcQsEchiHiIW72J8lvY0tOWN6WUf8Ay4UL+pjLzRwrSNTDfOds6dCx6a3Z145nBMLB4reT+hMdV+HcVoTB3Lp3JAjj0BjDa04k5HonMvdeRWOi+aaT8z/EPiAf1i3pfcynqvajGgggjQEAgpBHfYEv0k0wg6lOtg8sQr4Vjjels6lvsUS+x8kspqXGRV0bZpwGJfeR4xLIqukex35p1hphsrwhalHUkYikCqjkPRPHXGbIaIlEVffCeCE4vEkfSFcWSYjdPyNZcdVepXgnkEU2Y0RtkeamFYvvJSR4UpCJb133ZRzo3RxSoalDeD+myLoyzfZMovFUd2jNgggi0rCCCOiQkFvOJbaSVrUaAD/7IDfHDpzxR9F1vYguTd6wIKmwc8j6aOWdfmj2SGippCQqafIO0IKUJHDEoGvcI0bMuxZzTyFtPjpEKBTSYQanVSm2taUhXLli5aGseK5pMnN6bF8lmnGvVBqg70qzT3auyMmKPpflRWXc9YhaDxAoR3EnvicRdirlCZRlnjbQz6NkVtFrglw/hMYekg470S6Rsckk5e8k/Qw26JpTFNOL2Ibp2qIp4BUKEsfK73kjMImFd0ugj8yIS6l+sd6Zeg99yz5Let9o5BxyZSBwXVxA+kbWkuVwT6zsWlCh3UPimMPSaryG8kvM+ilRl3SeAPRueCTDvpekusw6NoW2ezrJ+qo50z1Z3qFuCdQQQRpmaEbNzKeXy1f+oPoaeNIxo1bqqpOy/wDFR9YjftZKfcimX6vuqTKW2kAuLTixq1JFSNQ1nLlziZzF4HphxJmXnFIKk4wlVKJqMWFI6taVplDTpeT59k/5avBX9YQYowRPBPRdnuubWypzN1pNhjymXmVslKcSHQ6FBRpkCn1q6qD+ked4lCfscPkDpEpDmWwpOFwDgRXwiUxVNHvnrMea3KdR86Qf9UQyQ4SpvfcnjtW3KWuxK4IIIcFAijaIZAEvvHWMKE8K1Ku/qxOYo2iCcFX2tpCFjsqlX1TFGf8A5suwf9EcVn3klZiadXaIK018yFYlIQkVywDbSmdDt1RnTjktMWiwmUaDbXSNJyFMVF1UrDsyy7IxbckSzMvNn1HFAcq1T+EiNG4bdbQl+Cie5KoOKS5L8BybfF/kZdMEx15dG5Lij8RSB+UxO4dNK7lZ1I3NJ8So/rCYhBJAAqSaAbydQjuFaxoMz3bKZo+UmVs6Zm16uuvmllJy7VYu+ED7Pkgp+0JmaX1ihs1V999Va9yVw2aXJwSFholUnru4Guwdd08qinxCO/QLYXQWWHCKKmFqc+EdVHZ1Se2M3JXKmzRxzxlIX/tJWRVmVmQPQWtpXJYxJ7ihXzQwWjM+XXfYmPSWltpaj95HUc8cUbGlqxvKbJmUgVUhHSp5tHEfwhUKGgafEzZcxJqObalDkh9JofnC45FcaTO3PKWhNgjzfZKFKSoUUklJHEGh8RHhGyY4Rr3QbxT0sP8ANSe7P9IyIYtHqAbQZrsKj+ExC+0snHekbOl1z+0sjc1XvUf5QiQ4aU1kz1DsaRTxP1hPiOH2Ilm97CKloh/cP7ulT+Uf0iWxVLijyaynXzli6VwfCnCnvKfGIdR7NE+n9+yWL15ao/IIIYFwjcuXa/k040smiCcC+S8q9hoeyMOCI0trTOp6e0PulexcDyJhI6rgwK95OrvT+Uwu3Kewz8uf8ynzAj6mH6wnk2pZimVnzqAEEnYpOba+2mfJUTiyWlNTrKVDCtD7YUDsIcAIijG/Q4flDGRepWvDGXS0zSbbV7TQ8FK/SkcGjmx+nnEqIqhnziuY9AfNn2Ru6YUdaWO0h0dxR/OOqyXk2TZDs24B0ik9JQ7ScmUd5HeYr/U44V/RPhyzP+yb6X55dpW01IsmobKWRtAW4QXFdgwg+5H0DZsghhltlsUQ2hKEjgkADwEQzQFd5cxNv2i9VWAqSlR9Z13NxXMJP4xui+QiPHi42FAhQqCCCDtB1iPnrRes2ZeB6TUSELLjIrtocbKuZAHzR9DxAtPNlLlbQlrQZyKsNVbnGSCknmmnymADT0jWX0M8sgdV0Bwczkr8QPfCxFNvuET1msTrWYCUr+FwDEDxSqncYmUauCuUIy808bYRo3dtHoJpl06kLBV7pyV4ExnQRa1taKk9PZRtLNkElqZTmmnRrI2bUHtqR3b4nMU6414m5tjyGZGJWEpTX10jZXYpO/gN0L149HL8uoqaSX2thSKqHBSdZ5jLlC+K+HooYyTz9ci1Z8kp51DSPSWoJHbt5DX2RStIk4mVkWpRv1gE/A3SpPNVPGMnRbYajMrdcQpIaTROJJHWXUbRsSFd4jCvza3lE66oGqUHo08kZHvViMD9eRL4Xc4vRjb+X2MCCCCGRcIIIIAN65V4PJJpKiaNr6jnI6lfCc+VYe7w3Rx2jLTDY6qlpLtNhb6yVdoTTmBviTRXdHF6g+yGHD55oUFfXQNR5jUewwrnTn1z9MawtV6K+0eF47M8ttNlkirTCOkd+JWSfiwp7KxOtPF6FTM01ZsvVeBSStKfWdXkhHwg96uEUm9NuJsiSfmXCFzDq1YdmNZqGkga8KEgV4A74iWi22ZNqdcnrSmKOJJU2kocWVuLricOFJAoCddMzwhG63pfgdidbf5PoO5N2UyEkzLChKE9dQ9Zas1nliJpwpG7EsnvtESCDRtuYd4hCEj8Sq+Eb9zNLUlaK+ibK2nqVDToAKqa8JBIVTdkeEQJjpCppPut5fZzzSRV1I6Rr30ZgD3hVPbDXBABGNAV40vyr1nPZlAUpAO1tzJafhUa/GN0YluWSqWfWyrWg5HeD6Ku0Uj0aQrMdsS2UT8unzLqy4BqFT++aO4EEkcFZejFKvFZzdrybc5JnGvDUDKqh6zZ3LSa9tRthjp8nCtPwxfPj5TteUS2PZLy6nFJQgFSlEBKRrJOoR+FlWLBhOOtMNDWu6muvCKbduxGrLllzs6QhYTXPPADqSBtcVqy303w9kyKFsSx43b0eTKJewpJUzMkKeUKZa1KOYaR+p4VOQETGQ+0RPJdWpxtp1tSiUt0KSgbEhY1gDaoEw1TWj2bt5aZyde8llyKy8skYlJbVmCqtEpWoUJ1nVqoBGlZ+jaxLOUHHlB5xOY6ZwLzG5pIoeRBjMbq3vyaaUwteBzuveVczJiamGfI0qBUEqcxdSlQs9UYa5kDdTfGSy3Z1qJW22gJcSMlBsNrA1BQ9pNdh7QIUr736M35pkFDANTXIrI1VGxI2DtMami67Lgc8qXVCMJSgHLHi1n3R4nlF6xcI5N6Yu8vO+KW0I1q2cqXecZX6SFEE79xHMUMckNGks/3i57rf5RCvD0PcpiNrVNBBBBEyJ+pSSaDMnICK3LSMpY7CHHRjfVliCQpRNOsEV9FI7OOuJlYDWKaYG95r84r4RXL53O8uDdHeiLeOlU4gceHiKejCueltS3pfI1gl6dJbfwYlqztk2u2hM3RKkVwha1tlJVTFRQOFVaDadWqMhOimwU5qcqNxm8vChjqRofXXOZTTg0r/fHWLh2fJjHOTAIGfnFpaHdWp74XqcPwxiay/KOq71ybFVUS0qw8BrUpCnhyxuYhXgDEf0tWcxI2u1+zkhtwJbcLbepDuMlNB6pICDh1Z8Ybr46dmWUGXslAJHVD2DChP8NFKqPEgDgqOfRPosfdmBaNpBVcXSNNuVxrXWocXXMAHMA5k55AZrvXwXrfyXOCCCOHTIvXdhm0JZcu+OqrMKGtCh6Kk8R45jbEBkbStC7E2ptxHSyy1ajUIdA1LQrPAumsdhBoDH0rHNP2c0+gtvNodbOtC0hQPYcoAJYPtA2dh6Qyz/T01dGzWv8AEx6uNOyJpfS+k9balFDKxLMAr6JsKUEDVjcUBmqm00oK0Azi4q0MWSVYvJBvoHHgO7H4Q12ZZDMu2G2GkMtj1UJCRzy1niYAJRcrTJJTMqmVtLzKwlKCtQVgcwigViTmhWWdaCuo50G4m69ju9ZuaQAfZmmz9amPbefQjZ82suJSqWcVmVMkAE7yggprypCc99mjPqTwpsCpfPvDn6RObqfDI1E15Q0r/Ych13H2nFDMBTgePYhFa90ei6+l/wDaNqolpZstywQ4oqWBiWUjq5DJCRuzJ4aoxrO+zW2FVfnFrT7LbQR4qUr6RnXNsFuRvUqXZBDaG1hOI1ObQUannWOVTrywmVPhHfpIP94u8m/yiFmGfSSP7xd91v8AKIWI1cfsX0ZeT3v7CCCCLCs3risYrQlxuWVfKkn6xzaaJ2ZXbUuxJuONulltCQh0t1UtayOtUU1jWY2dF0vinwr2G1nvon9Yx7Tf6W+LY9hxtPyNVPjGd1T9ZodMvQZ50e3jc6q3nqffnyR3Bw/SOuzvs7TbqsU1NNI34ekdV4hIB7TH0BBCo0JFz9EMjZ6g4lBffGp12iinilNMKTxpXjDvBBAAQQQQAEEEEABBBBAAQQQQAERojBfL32vqx/SLLEcvejob12e7qDqEprx843T8vfAB4aTU0tBfFDZ8KfpCpDtpYYpOIV7TQ8FKH8oSY1sXsRk5fewgggi0rKDoglquvueyhCfmJP8AohKuMrym9TzmsJdmlA8E4kJPiIomjlQl7OmJlfoguLPutIz8QqEf7OVmqXMTc0rOiEt1O1Tisau7APmjKzveRmpgWoReYIIIpLgggggAIIIIACCCCAAggggAIIIIACJVp5s9SGpSfa/eSjwJ5KKSknktCR8RiqxwW7Y6JuXdl3RVDqCk8K6iOINCOIgATr4y6bSs9mcl+tRPSAbcCgMafeSR4GJdHbdS98xd2aXITyVLlSrElSRqB1Ot19JCqZp1g12ggv4kbGnz0jMw2hSsyEOpQe1tWo9kN4c6hcaFM2B0+UkzjusaxXZpwNspKidZ2JG9R2CHx2wrFles/MtqpsXMJP4EEE90Y1t6cpOWR0NlsdMvUkhHRt1OVaem4dWVBXfFldUv4lc9M/5HRpetluzrKTINKq68kIA24AauLI2Yj1e07jDToquqZCzWm1jC6vzro3KWB1TxSkJT2QmaPtHEzMzX7TtepdJCmmVjOo9FSk6kJT6qO00pnYoRb33Hktdggggjh0IIIIACCCCAAggggAIIIIACCCCAAggggAyLyXUlp9ro5poOJFcJ1KSTtSoZpP1j550haPJeRewMqdKTn11INO5AgggA1NHmiuUnc3lPZbErQAefUr3GLNd3R9IyJBl5dCVj/EVVa/mVUjspBBAAxwQQQAEEEEABBBBAB//Z"/>
          <p:cNvSpPr>
            <a:spLocks noChangeAspect="1" noChangeArrowheads="1"/>
          </p:cNvSpPr>
          <p:nvPr/>
        </p:nvSpPr>
        <p:spPr bwMode="auto">
          <a:xfrm>
            <a:off x="63500" y="-755650"/>
            <a:ext cx="1524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01499" y="4382634"/>
            <a:ext cx="10823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100" b="1" dirty="0">
                <a:solidFill>
                  <a:schemeClr val="accent2"/>
                </a:solidFill>
              </a:rPr>
              <a:t>Univers BO</a:t>
            </a:r>
            <a:endParaRPr lang="fr-FR" sz="1200" b="1" dirty="0">
              <a:solidFill>
                <a:schemeClr val="accent2"/>
              </a:solidFill>
            </a:endParaRPr>
          </a:p>
          <a:p>
            <a:r>
              <a:rPr lang="fr-FR" sz="900" dirty="0">
                <a:solidFill>
                  <a:schemeClr val="accent2"/>
                </a:solidFill>
              </a:rPr>
              <a:t>(Décembre </a:t>
            </a:r>
            <a:r>
              <a:rPr lang="fr-FR" sz="900" dirty="0" smtClean="0">
                <a:solidFill>
                  <a:schemeClr val="accent2"/>
                </a:solidFill>
              </a:rPr>
              <a:t>2009)</a:t>
            </a:r>
            <a:endParaRPr lang="fr-FR" sz="900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1287340" y="3885813"/>
            <a:ext cx="0" cy="5060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1952" y="2226902"/>
            <a:ext cx="108234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0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4.0</a:t>
            </a:r>
            <a:endParaRPr lang="fr-FR" sz="1600" b="1" dirty="0">
              <a:solidFill>
                <a:srgbClr val="FF0000"/>
              </a:solidFill>
            </a:endParaRP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</a:t>
            </a:r>
            <a:r>
              <a:rPr lang="fr-FR" sz="900" dirty="0" smtClean="0">
                <a:solidFill>
                  <a:schemeClr val="accent2"/>
                </a:solidFill>
              </a:rPr>
              <a:t>Novembre 2009</a:t>
            </a:r>
            <a:r>
              <a:rPr lang="fr-FR" sz="900" dirty="0"/>
              <a:t>)</a:t>
            </a:r>
            <a:endParaRPr lang="fr-FR" sz="9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Connecteur droit 15"/>
          <p:cNvCxnSpPr/>
          <p:nvPr/>
        </p:nvCxnSpPr>
        <p:spPr bwMode="auto">
          <a:xfrm>
            <a:off x="883000" y="2654693"/>
            <a:ext cx="6465" cy="101963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63922" y="1283943"/>
            <a:ext cx="10005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4.01.0</a:t>
            </a:r>
            <a:endParaRPr lang="fr-FR" sz="1200" b="1" dirty="0">
              <a:solidFill>
                <a:schemeClr val="accent2"/>
              </a:solidFill>
            </a:endParaRPr>
          </a:p>
          <a:p>
            <a:r>
              <a:rPr lang="fr-FR" sz="1100" b="1" dirty="0">
                <a:solidFill>
                  <a:schemeClr val="accent2"/>
                </a:solidFill>
              </a:rPr>
              <a:t>Support de </a:t>
            </a:r>
          </a:p>
          <a:p>
            <a:r>
              <a:rPr lang="fr-FR" sz="1100" b="1" dirty="0">
                <a:solidFill>
                  <a:schemeClr val="accent2"/>
                </a:solidFill>
              </a:rPr>
              <a:t>PostgreSQL</a:t>
            </a: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(Février </a:t>
            </a:r>
            <a:r>
              <a:rPr lang="fr-FR" sz="900" dirty="0" smtClean="0">
                <a:solidFill>
                  <a:schemeClr val="accent2"/>
                </a:solidFill>
              </a:rPr>
              <a:t>2010)</a:t>
            </a:r>
            <a:endParaRPr lang="fr-FR" sz="900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1650609" y="2006147"/>
            <a:ext cx="13611" cy="16722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81752" y="4805831"/>
            <a:ext cx="1083951" cy="9079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4.02.0</a:t>
            </a:r>
            <a:endParaRPr lang="fr-FR" sz="1200" b="1" dirty="0">
              <a:solidFill>
                <a:schemeClr val="accent2"/>
              </a:solidFill>
            </a:endParaRP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Amélioration 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du </a:t>
            </a:r>
            <a:r>
              <a:rPr lang="fr-FR" sz="1100" b="1" dirty="0" err="1">
                <a:solidFill>
                  <a:schemeClr val="accent2"/>
                </a:solidFill>
              </a:rPr>
              <a:t>workflow</a:t>
            </a:r>
            <a:endParaRPr lang="fr-FR" sz="1100" b="1" dirty="0">
              <a:solidFill>
                <a:schemeClr val="accent2"/>
              </a:solidFill>
            </a:endParaRP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(Avril 2010</a:t>
            </a:r>
            <a:r>
              <a:rPr lang="fr-FR" sz="900" b="1" dirty="0">
                <a:solidFill>
                  <a:schemeClr val="accent2"/>
                </a:solidFill>
              </a:rPr>
              <a:t>)</a:t>
            </a:r>
          </a:p>
          <a:p>
            <a:endParaRPr lang="fr-FR" sz="900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 flipH="1">
            <a:off x="2123728" y="3876577"/>
            <a:ext cx="28557" cy="9625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90162" y="2445590"/>
            <a:ext cx="1454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4.03.0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Optimisation des 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performances Web</a:t>
            </a:r>
          </a:p>
          <a:p>
            <a:pPr algn="ctr"/>
            <a:r>
              <a:rPr lang="fr-FR" sz="900" dirty="0" smtClean="0">
                <a:solidFill>
                  <a:schemeClr val="accent2"/>
                </a:solidFill>
              </a:rPr>
              <a:t>(Juin 2010)</a:t>
            </a:r>
            <a:endParaRPr lang="fr-FR" sz="900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2646213" y="3168647"/>
            <a:ext cx="0" cy="5103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99269" y="5445224"/>
            <a:ext cx="1657826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4.04.0</a:t>
            </a:r>
            <a:endParaRPr lang="fr-FR" sz="1000" b="1" dirty="0">
              <a:solidFill>
                <a:schemeClr val="accent2"/>
              </a:solidFill>
            </a:endParaRP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Gestion des stocks 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et des consommables</a:t>
            </a: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(Octobre 2010</a:t>
            </a:r>
            <a:r>
              <a:rPr lang="fr-FR" sz="900" dirty="0" smtClean="0">
                <a:solidFill>
                  <a:schemeClr val="accent2"/>
                </a:solidFill>
              </a:rPr>
              <a:t>)</a:t>
            </a:r>
            <a:endParaRPr lang="fr-FR" sz="900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931" y="6143193"/>
            <a:ext cx="432048" cy="34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navi-mag.com/site_img/ARTICLES/large/consommable-a-prix-discount-id943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95"/>
          <a:stretch/>
        </p:blipFill>
        <p:spPr bwMode="auto">
          <a:xfrm>
            <a:off x="3040489" y="6180067"/>
            <a:ext cx="432048" cy="30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26"/>
          <p:cNvCxnSpPr/>
          <p:nvPr/>
        </p:nvCxnSpPr>
        <p:spPr bwMode="auto">
          <a:xfrm>
            <a:off x="3130280" y="3885813"/>
            <a:ext cx="5415" cy="156864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6" descr="Installation de Logiciel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06" r="18779"/>
          <a:stretch/>
        </p:blipFill>
        <p:spPr bwMode="auto">
          <a:xfrm>
            <a:off x="3384025" y="1294598"/>
            <a:ext cx="419861" cy="36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33281" y="1652847"/>
            <a:ext cx="1082348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</a:rPr>
              <a:t>4.04.05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Gestion </a:t>
            </a:r>
            <a:endParaRPr lang="fr-FR" sz="1100" b="1" dirty="0" smtClean="0">
              <a:solidFill>
                <a:schemeClr val="accent2"/>
              </a:solidFill>
            </a:endParaRP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des </a:t>
            </a:r>
            <a:r>
              <a:rPr lang="fr-FR" sz="1100" b="1" dirty="0">
                <a:solidFill>
                  <a:schemeClr val="accent2"/>
                </a:solidFill>
              </a:rPr>
              <a:t>licences</a:t>
            </a: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(Décembre 2010)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3593956" y="2377841"/>
            <a:ext cx="22153" cy="130353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505525" y="4415187"/>
            <a:ext cx="1220207" cy="8197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</a:rPr>
              <a:t>4.0</a:t>
            </a:r>
            <a:r>
              <a:rPr lang="en-US" sz="1200" b="1" dirty="0">
                <a:solidFill>
                  <a:schemeClr val="accent2"/>
                </a:solidFill>
              </a:rPr>
              <a:t>4.</a:t>
            </a:r>
            <a:r>
              <a:rPr lang="fr-FR" sz="1200" b="1" dirty="0">
                <a:solidFill>
                  <a:schemeClr val="accent2"/>
                </a:solidFill>
              </a:rPr>
              <a:t>08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Amélioration 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de la gestion 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des documents</a:t>
            </a: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(Janvier 2011)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39" name="Connecteur droit 38"/>
          <p:cNvCxnSpPr/>
          <p:nvPr/>
        </p:nvCxnSpPr>
        <p:spPr bwMode="auto">
          <a:xfrm flipH="1">
            <a:off x="4112243" y="3895049"/>
            <a:ext cx="1" cy="5573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103815" y="2116042"/>
            <a:ext cx="1083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</a:rPr>
              <a:t>4.0</a:t>
            </a:r>
            <a:r>
              <a:rPr lang="en-US" sz="1200" b="1" dirty="0">
                <a:solidFill>
                  <a:schemeClr val="accent2"/>
                </a:solidFill>
              </a:rPr>
              <a:t>4.25</a:t>
            </a:r>
            <a:endParaRPr lang="fr-FR" sz="1200" b="1" dirty="0">
              <a:solidFill>
                <a:schemeClr val="accent2"/>
              </a:solidFill>
            </a:endParaRP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Amélioration </a:t>
            </a:r>
            <a:br>
              <a:rPr lang="fr-FR" sz="1100" b="1" dirty="0">
                <a:solidFill>
                  <a:schemeClr val="accent2"/>
                </a:solidFill>
              </a:rPr>
            </a:br>
            <a:r>
              <a:rPr lang="fr-FR" sz="1100" b="1" dirty="0">
                <a:solidFill>
                  <a:schemeClr val="accent2"/>
                </a:solidFill>
              </a:rPr>
              <a:t>Recherche </a:t>
            </a:r>
            <a:r>
              <a:rPr lang="fr-FR" sz="1100" b="1" dirty="0" smtClean="0">
                <a:solidFill>
                  <a:schemeClr val="accent2"/>
                </a:solidFill>
              </a:rPr>
              <a:t>et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 </a:t>
            </a:r>
            <a:r>
              <a:rPr lang="fr-FR" sz="1100" b="1" dirty="0">
                <a:solidFill>
                  <a:schemeClr val="accent2"/>
                </a:solidFill>
              </a:rPr>
              <a:t>Vues Web </a:t>
            </a:r>
          </a:p>
          <a:p>
            <a:pPr algn="ctr"/>
            <a:r>
              <a:rPr lang="fr-FR" sz="900" dirty="0">
                <a:solidFill>
                  <a:schemeClr val="accent2"/>
                </a:solidFill>
              </a:rPr>
              <a:t>(Octobre </a:t>
            </a:r>
            <a:r>
              <a:rPr lang="fr-FR" sz="900" dirty="0" smtClean="0">
                <a:solidFill>
                  <a:schemeClr val="accent2"/>
                </a:solidFill>
              </a:rPr>
              <a:t>2011)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41" name="Connecteur droit 40"/>
          <p:cNvCxnSpPr/>
          <p:nvPr/>
        </p:nvCxnSpPr>
        <p:spPr bwMode="auto">
          <a:xfrm>
            <a:off x="4590472" y="3003632"/>
            <a:ext cx="0" cy="6725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96334" y="5518841"/>
            <a:ext cx="97334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4.1</a:t>
            </a:r>
            <a:endParaRPr lang="fr-FR" sz="1600" b="1" dirty="0">
              <a:solidFill>
                <a:srgbClr val="FF0000"/>
              </a:solidFill>
            </a:endParaRPr>
          </a:p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Mise </a:t>
            </a:r>
            <a:r>
              <a:rPr lang="fr-FR" sz="1100" b="1" dirty="0">
                <a:solidFill>
                  <a:srgbClr val="FF0000"/>
                </a:solidFill>
              </a:rPr>
              <a:t>à jour </a:t>
            </a:r>
            <a:r>
              <a:rPr lang="fr-FR" sz="1100" b="1" dirty="0" smtClean="0">
                <a:solidFill>
                  <a:srgbClr val="FF0000"/>
                </a:solidFill>
              </a:rPr>
              <a:t/>
            </a:r>
            <a:br>
              <a:rPr lang="fr-FR" sz="1100" b="1" dirty="0" smtClean="0">
                <a:solidFill>
                  <a:srgbClr val="FF0000"/>
                </a:solidFill>
              </a:rPr>
            </a:br>
            <a:r>
              <a:rPr lang="fr-FR" sz="1100" b="1" dirty="0" smtClean="0">
                <a:solidFill>
                  <a:srgbClr val="FF0000"/>
                </a:solidFill>
              </a:rPr>
              <a:t>majeure</a:t>
            </a:r>
            <a:endParaRPr lang="fr-FR" sz="1100" b="1" dirty="0">
              <a:solidFill>
                <a:srgbClr val="FF0000"/>
              </a:solidFill>
            </a:endParaRPr>
          </a:p>
          <a:p>
            <a:pPr algn="ctr"/>
            <a:r>
              <a:rPr lang="fr-FR" sz="900" dirty="0" smtClean="0">
                <a:solidFill>
                  <a:schemeClr val="accent2"/>
                </a:solidFill>
              </a:rPr>
              <a:t>(Février 2012)</a:t>
            </a:r>
            <a:endParaRPr lang="fr-FR" sz="900" dirty="0">
              <a:solidFill>
                <a:schemeClr val="accent2"/>
              </a:solidFill>
            </a:endParaRPr>
          </a:p>
        </p:txBody>
      </p:sp>
      <p:cxnSp>
        <p:nvCxnSpPr>
          <p:cNvPr id="42" name="Connecteur droit 41"/>
          <p:cNvCxnSpPr>
            <a:endCxn id="38" idx="0"/>
          </p:cNvCxnSpPr>
          <p:nvPr/>
        </p:nvCxnSpPr>
        <p:spPr bwMode="auto">
          <a:xfrm>
            <a:off x="5083006" y="3895049"/>
            <a:ext cx="0" cy="162379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793467" y="1496283"/>
            <a:ext cx="918841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4.2</a:t>
            </a:r>
            <a:endParaRPr lang="fr-FR" sz="1600" b="1" dirty="0">
              <a:solidFill>
                <a:srgbClr val="FF0000"/>
              </a:solidFill>
            </a:endParaRPr>
          </a:p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Mise </a:t>
            </a:r>
            <a:r>
              <a:rPr lang="fr-FR" sz="1100" b="1" dirty="0">
                <a:solidFill>
                  <a:srgbClr val="FF0000"/>
                </a:solidFill>
              </a:rPr>
              <a:t>à </a:t>
            </a:r>
            <a:r>
              <a:rPr lang="fr-FR" sz="1100" b="1" dirty="0" smtClean="0">
                <a:solidFill>
                  <a:srgbClr val="FF0000"/>
                </a:solidFill>
              </a:rPr>
              <a:t>jour</a:t>
            </a:r>
          </a:p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 majeure</a:t>
            </a:r>
            <a:endParaRPr lang="fr-FR" sz="1100" b="1" dirty="0">
              <a:solidFill>
                <a:srgbClr val="FF0000"/>
              </a:solidFill>
            </a:endParaRPr>
          </a:p>
          <a:p>
            <a:pPr algn="ctr"/>
            <a:r>
              <a:rPr lang="fr-FR" sz="900" dirty="0" smtClean="0">
                <a:solidFill>
                  <a:schemeClr val="accent2"/>
                </a:solidFill>
              </a:rPr>
              <a:t>(Mars </a:t>
            </a:r>
            <a:r>
              <a:rPr lang="en-US" sz="900" dirty="0" smtClean="0">
                <a:solidFill>
                  <a:schemeClr val="accent2"/>
                </a:solidFill>
              </a:rPr>
              <a:t>2013</a:t>
            </a:r>
            <a:r>
              <a:rPr lang="fr-FR" sz="900" dirty="0" smtClean="0">
                <a:solidFill>
                  <a:schemeClr val="accent2"/>
                </a:solidFill>
              </a:rPr>
              <a:t>)</a:t>
            </a:r>
            <a:endParaRPr lang="fr-FR" sz="900" dirty="0">
              <a:solidFill>
                <a:schemeClr val="accent2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 bwMode="auto">
          <a:xfrm>
            <a:off x="7252887" y="2311891"/>
            <a:ext cx="1" cy="136243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317357" y="4598077"/>
            <a:ext cx="151515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4.1.07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Support multilingue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FR /EN</a:t>
            </a:r>
            <a:br>
              <a:rPr lang="fr-FR" sz="1100" b="1" dirty="0" smtClean="0">
                <a:solidFill>
                  <a:schemeClr val="accent2"/>
                </a:solidFill>
              </a:rPr>
            </a:br>
            <a:r>
              <a:rPr lang="fr-FR" sz="1100" b="1" dirty="0" smtClean="0">
                <a:solidFill>
                  <a:schemeClr val="accent2"/>
                </a:solidFill>
              </a:rPr>
              <a:t> </a:t>
            </a:r>
            <a:r>
              <a:rPr lang="fr-FR" sz="900" dirty="0" smtClean="0">
                <a:solidFill>
                  <a:schemeClr val="accent2"/>
                </a:solidFill>
              </a:rPr>
              <a:t>(Octobre 2012)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50" name="Connecteur droit 49"/>
          <p:cNvCxnSpPr/>
          <p:nvPr/>
        </p:nvCxnSpPr>
        <p:spPr bwMode="auto">
          <a:xfrm>
            <a:off x="6065696" y="3916273"/>
            <a:ext cx="0" cy="6725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694404" y="1301570"/>
            <a:ext cx="1728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4.1</a:t>
            </a:r>
            <a:r>
              <a:rPr lang="en-US" sz="1200" b="1" dirty="0" smtClean="0">
                <a:solidFill>
                  <a:schemeClr val="accent2"/>
                </a:solidFill>
              </a:rPr>
              <a:t>.05</a:t>
            </a:r>
            <a:endParaRPr lang="fr-FR" sz="1200" b="1" dirty="0">
              <a:solidFill>
                <a:schemeClr val="accent2"/>
              </a:solidFill>
            </a:endParaRP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Support Ajax et </a:t>
            </a:r>
            <a:r>
              <a:rPr lang="fr-FR" sz="1100" b="1" dirty="0" err="1" smtClean="0">
                <a:solidFill>
                  <a:schemeClr val="accent2"/>
                </a:solidFill>
              </a:rPr>
              <a:t>Jquery</a:t>
            </a:r>
            <a:endParaRPr lang="fr-FR" sz="1100" b="1" dirty="0">
              <a:solidFill>
                <a:schemeClr val="accent2"/>
              </a:solidFill>
            </a:endParaRPr>
          </a:p>
          <a:p>
            <a:pPr algn="ctr"/>
            <a:r>
              <a:rPr lang="fr-FR" sz="900" dirty="0" smtClean="0">
                <a:solidFill>
                  <a:schemeClr val="accent2"/>
                </a:solidFill>
              </a:rPr>
              <a:t>(Septembre 2012)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53" name="Connecteur droit 52"/>
          <p:cNvCxnSpPr/>
          <p:nvPr/>
        </p:nvCxnSpPr>
        <p:spPr bwMode="auto">
          <a:xfrm>
            <a:off x="5545845" y="2224900"/>
            <a:ext cx="25479" cy="14401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969734" y="5225960"/>
            <a:ext cx="16257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solidFill>
                  <a:schemeClr val="accent2"/>
                </a:solidFill>
              </a:rPr>
              <a:t>4.2.02</a:t>
            </a:r>
            <a:br>
              <a:rPr lang="fr-FR" sz="1200" b="1" dirty="0" smtClean="0">
                <a:solidFill>
                  <a:schemeClr val="accent2"/>
                </a:solidFill>
              </a:rPr>
            </a:br>
            <a:r>
              <a:rPr lang="fr-FR" sz="1100" b="1" dirty="0" smtClean="0">
                <a:solidFill>
                  <a:schemeClr val="accent2"/>
                </a:solidFill>
              </a:rPr>
              <a:t>Optimisation </a:t>
            </a:r>
            <a:br>
              <a:rPr lang="fr-FR" sz="1100" b="1" dirty="0" smtClean="0">
                <a:solidFill>
                  <a:schemeClr val="accent2"/>
                </a:solidFill>
              </a:rPr>
            </a:br>
            <a:r>
              <a:rPr lang="fr-FR" sz="1100" b="1" dirty="0" smtClean="0">
                <a:solidFill>
                  <a:schemeClr val="accent2"/>
                </a:solidFill>
              </a:rPr>
              <a:t>des plannings </a:t>
            </a:r>
            <a:br>
              <a:rPr lang="fr-FR" sz="1100" b="1" dirty="0" smtClean="0">
                <a:solidFill>
                  <a:schemeClr val="accent2"/>
                </a:solidFill>
              </a:rPr>
            </a:br>
            <a:r>
              <a:rPr lang="fr-FR" sz="1100" b="1" dirty="0" smtClean="0">
                <a:solidFill>
                  <a:schemeClr val="accent2"/>
                </a:solidFill>
              </a:rPr>
              <a:t>Support des tablettes</a:t>
            </a:r>
          </a:p>
          <a:p>
            <a:pPr algn="ctr"/>
            <a:r>
              <a:rPr lang="fr-FR" sz="1100" b="1" dirty="0" smtClean="0">
                <a:solidFill>
                  <a:schemeClr val="accent2"/>
                </a:solidFill>
              </a:rPr>
              <a:t> </a:t>
            </a:r>
            <a:r>
              <a:rPr lang="fr-FR" sz="900" dirty="0" smtClean="0">
                <a:solidFill>
                  <a:schemeClr val="accent2"/>
                </a:solidFill>
              </a:rPr>
              <a:t>(Mai 2013)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65" name="Connecteur droit 64"/>
          <p:cNvCxnSpPr/>
          <p:nvPr/>
        </p:nvCxnSpPr>
        <p:spPr bwMode="auto">
          <a:xfrm flipH="1">
            <a:off x="7796549" y="3904285"/>
            <a:ext cx="15811" cy="12848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5674423" y="2378127"/>
            <a:ext cx="16918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0" h="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100" b="1" dirty="0">
                <a:solidFill>
                  <a:schemeClr val="accent2"/>
                </a:solidFill>
              </a:rPr>
              <a:t>4.1.09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Support des vues </a:t>
            </a:r>
            <a:br>
              <a:rPr lang="fr-FR" sz="1100" b="1" dirty="0">
                <a:solidFill>
                  <a:schemeClr val="accent2"/>
                </a:solidFill>
              </a:rPr>
            </a:br>
            <a:r>
              <a:rPr lang="fr-FR" sz="1100" b="1" dirty="0">
                <a:solidFill>
                  <a:schemeClr val="accent2"/>
                </a:solidFill>
              </a:rPr>
              <a:t>en mode Carrousel</a:t>
            </a:r>
          </a:p>
          <a:p>
            <a:pPr algn="ctr"/>
            <a:r>
              <a:rPr lang="fr-FR" sz="1100" b="1" dirty="0">
                <a:solidFill>
                  <a:schemeClr val="accent2"/>
                </a:solidFill>
              </a:rPr>
              <a:t>Optimisation de PSC</a:t>
            </a:r>
          </a:p>
          <a:p>
            <a:pPr algn="ctr"/>
            <a:r>
              <a:rPr lang="fr-FR" sz="1200" b="1" dirty="0">
                <a:solidFill>
                  <a:schemeClr val="accent2"/>
                </a:solidFill>
              </a:rPr>
              <a:t> </a:t>
            </a:r>
            <a:r>
              <a:rPr lang="fr-FR" sz="900" dirty="0">
                <a:solidFill>
                  <a:schemeClr val="accent2"/>
                </a:solidFill>
              </a:rPr>
              <a:t>(Novembre 2012)</a:t>
            </a:r>
            <a:endParaRPr lang="fr-FR" sz="900" b="1" dirty="0">
              <a:solidFill>
                <a:schemeClr val="accent2"/>
              </a:solidFill>
            </a:endParaRPr>
          </a:p>
        </p:txBody>
      </p:sp>
      <p:cxnSp>
        <p:nvCxnSpPr>
          <p:cNvPr id="69" name="Connecteur droit 68"/>
          <p:cNvCxnSpPr/>
          <p:nvPr/>
        </p:nvCxnSpPr>
        <p:spPr bwMode="auto">
          <a:xfrm>
            <a:off x="6559963" y="3312976"/>
            <a:ext cx="0" cy="37996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4197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threePt" dir="t">
                <a:rot lat="0" lon="0" rev="6600000"/>
              </a:lightRig>
            </a:scene3d>
            <a:sp3d extrusionH="25400">
              <a:bevelT w="38100" h="31750"/>
              <a:contourClr>
                <a:schemeClr val="accent2"/>
              </a:contourClr>
            </a:sp3d>
          </a:bodyPr>
          <a:lstStyle/>
          <a:p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kern="1200" dirty="0" smtClean="0"/>
              <a:t>Tableau </a:t>
            </a:r>
            <a:r>
              <a:rPr lang="fr-FR" kern="1200" dirty="0"/>
              <a:t>de compatibilité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292100" y="1153909"/>
          <a:ext cx="4279900" cy="167642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4416"/>
                <a:gridCol w="375484"/>
              </a:tblGrid>
              <a:tr h="222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Windows 2003 Server (x86)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2003 Server</a:t>
                      </a: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 (x64)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2008 Server (x86)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2008 Server (x64)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2008R2 Server (x64)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04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2012 Server (x64)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AutoShape 4" descr="data:image/jpg;base64,/9j/4AAQSkZJRgABAQAAAQABAAD/2wCEAAkGBggGBQkIBwgKCQkKDRYODQwMDRoTFBAWHxwhIB8cHh4jJzIqIyUvJR4eLDssLzM1ODg4ISo9QTw2QTI3ODUBCQoKDQsNGQ4OGTUkHiQ1NTU1NTU1NTU1NTUtNTUuNTU1NTU1KzU1NTU1LS41NTQ1NTU1KS80MDU1NTU0LTU1Nf/AABEIADAAMAMBIgACEQEDEQH/xAAaAAADAAMBAAAAAAAAAAAAAAAFBgcBAgQD/8QAMxAAAgEDAQYDBgUFAAAAAAAAAQIDAAQFEQYSITFRYUGRsQcTIoGhwTJxcpLRI0Ky4fH/xAAXAQADAQAAAAAAAAAAAAAAAAADBAUG/8QAJxEAAQQBAgQHAQAAAAAAAAAAAQACAwQhERMSIjFRBSNBUqGx8BT/2gAMAwEAAhEDEQA/ALjXHkMtbY0ATMWkYarEg1dvl07nhWmayYxliXXQzOdyINy16nsBxpElupJXZmkdnc6u7H4nPf8AjkKl3/EW1BwjLkGSXhwEyzbWTBj7u1hjXw99P8X7QD61mHa2Te0ms0desE4Zv2sB60pEhRqa8ZJe/LpUEeMWSdf30ljM4eqpthkrbJRF7aTe3eDKRoy/mDXVUrtcxNZ3STJIUkTgsnPh0PVe1UnFZGPK4+O5j4b3Bl113WHMVoaV5toaHBCYimEmPVKe2t45zUcAPwxQA6d2J1/xWl9roKCSPrRnbmJoc8sv9s0K6HuCQftQTFZKHH5WG5uIBOkbalT4dx3Hf/dZu6zcuODzpn4Sch8wgrWa5COwcMjKdCrDQgjwI8KY8FskL60a7yu/FEyH3cYO6Rw/EfsPOj74jEZi4gzBVJNF3g2uiv0LDqP+8qTts9tDkC9hjnK2o4SSDgZe36fWqDaMNPWSU8XtHdELGxcz89kvZCWO3u5YoJhcIjFVlA0DDrpTf7Mcg8pvrVzqBuyL6H7eVTtn15U+eyq1b319ckfCFWMHrqST6DzodAaWGloQICTKNE1bVYU5jF/0RrcQatGNdN7qvz4fMCpXc70TEMCNDpxHLse9W6ged2Ts80TLqbe5PORRqG/UPH6Gql6hvncZ1Tk8HHzN6qVrmLyCwls4rh1t5iC8YPA0OZyadbv2b5FHPuhbzL4FZCp8iKzZ+zW/d/67W1uviSxkPly+tS/5JzggpEwyHGiT7OymvbhIoY2dnbdVVHFj0FWfZvCrgcNHajQyH45WHix/jgPlWmD2YssEpaFTLOw0aaT8X5DoKL1Yp09jmd1T0EG3k9V/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data:image/jpg;base64,/9j/4AAQSkZJRgABAQAAAQABAAD/2wCEAAkGBggGBQkIBwgKCQkKDRYODQwMDRoTFBAWHxwhIB8cHh4jJzIqIyUvJR4eLDssLzM1ODg4ISo9QTw2QTI3ODUBCQoKDQsNGQ4OGTUkHiQ1NTU1NTU1NTU1NTUtNTUuNTU1NTU1KzU1NTU1LS41NTQ1NTU1KS80MDU1NTU0LTU1Nf/AABEIADAAMAMBIgACEQEDEQH/xAAaAAADAAMBAAAAAAAAAAAAAAAFBgcBAgQD/8QAMxAAAgEDAQYDBgUFAAAAAAAAAQIDAAQFEQYSITFRYUGRsQcTIoGhwTJxcpLRI0Ky4fH/xAAXAQADAQAAAAAAAAAAAAAAAAADBAUG/8QAJxEAAQQBAgQHAQAAAAAAAAAAAQACAwQhERMSIjFRBSNBUqGx8BT/2gAMAwEAAhEDEQA/ALjXHkMtbY0ATMWkYarEg1dvl07nhWmayYxliXXQzOdyINy16nsBxpElupJXZmkdnc6u7H4nPf8AjkKl3/EW1BwjLkGSXhwEyzbWTBj7u1hjXw99P8X7QD61mHa2Te0ms0desE4Zv2sB60pEhRqa8ZJe/LpUEeMWSdf30ljM4eqpthkrbJRF7aTe3eDKRoy/mDXVUrtcxNZ3STJIUkTgsnPh0PVe1UnFZGPK4+O5j4b3Bl113WHMVoaV5toaHBCYimEmPVKe2t45zUcAPwxQA6d2J1/xWl9roKCSPrRnbmJoc8sv9s0K6HuCQftQTFZKHH5WG5uIBOkbalT4dx3Hf/dZu6zcuODzpn4Sch8wgrWa5COwcMjKdCrDQgjwI8KY8FskL60a7yu/FEyH3cYO6Rw/EfsPOj74jEZi4gzBVJNF3g2uiv0LDqP+8qTts9tDkC9hjnK2o4SSDgZe36fWqDaMNPWSU8XtHdELGxcz89kvZCWO3u5YoJhcIjFVlA0DDrpTf7Mcg8pvrVzqBuyL6H7eVTtn15U+eyq1b319ckfCFWMHrqST6DzodAaWGloQICTKNE1bVYU5jF/0RrcQatGNdN7qvz4fMCpXc70TEMCNDpxHLse9W6ged2Ts80TLqbe5PORRqG/UPH6Gql6hvncZ1Tk8HHzN6qVrmLyCwls4rh1t5iC8YPA0OZyadbv2b5FHPuhbzL4FZCp8iKzZ+zW/d/67W1uviSxkPly+tS/5JzggpEwyHGiT7OymvbhIoY2dnbdVVHFj0FWfZvCrgcNHajQyH45WHix/jgPlWmD2YssEpaFTLOw0aaT8X5DoKL1Yp09jmd1T0EG3k9V//9k="/>
          <p:cNvSpPr>
            <a:spLocks noChangeAspect="1" noChangeArrowheads="1"/>
          </p:cNvSpPr>
          <p:nvPr/>
        </p:nvSpPr>
        <p:spPr bwMode="auto">
          <a:xfrm>
            <a:off x="215900" y="-698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/>
          </p:nvPr>
        </p:nvGraphicFramePr>
        <p:xfrm>
          <a:off x="5148064" y="1126520"/>
          <a:ext cx="3744416" cy="2194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84376"/>
                <a:gridCol w="360040"/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MSDE </a:t>
                      </a:r>
                      <a:r>
                        <a:rPr lang="fr-FR" sz="12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2000 et SQL server 2000</a:t>
                      </a:r>
                      <a:endParaRPr lang="fr-FR" sz="12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SQL Server Express 2005 et 2008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SQL Server 2005 et 2008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SQL Server 2012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Oracle 8i ou 9i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Oracle 10g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Oracle 11g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solidFill>
                            <a:schemeClr val="accent2"/>
                          </a:solidFill>
                        </a:rPr>
                        <a:t>PostgreSQL</a:t>
                      </a: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 9 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/>
          </p:nvPr>
        </p:nvGraphicFramePr>
        <p:xfrm>
          <a:off x="264812" y="3126788"/>
          <a:ext cx="4307187" cy="822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47148"/>
                <a:gridCol w="360039"/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Internet Information Server 6.0 (x86)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Internet Information Server 7.0 (x86 ou x64)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Internet Information Server 7.5 (x64)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0" name="Groupe 39"/>
          <p:cNvGrpSpPr/>
          <p:nvPr/>
        </p:nvGrpSpPr>
        <p:grpSpPr>
          <a:xfrm>
            <a:off x="4283541" y="3188209"/>
            <a:ext cx="180000" cy="725346"/>
            <a:chOff x="6084168" y="1282099"/>
            <a:chExt cx="180000" cy="725346"/>
          </a:xfrm>
        </p:grpSpPr>
        <p:sp>
          <p:nvSpPr>
            <p:cNvPr id="41" name="Organigramme : Connecteur 40"/>
            <p:cNvSpPr/>
            <p:nvPr/>
          </p:nvSpPr>
          <p:spPr bwMode="auto">
            <a:xfrm>
              <a:off x="6084168" y="1550245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rganigramme : Connecteur 41"/>
            <p:cNvSpPr/>
            <p:nvPr/>
          </p:nvSpPr>
          <p:spPr bwMode="auto">
            <a:xfrm>
              <a:off x="6084168" y="1282099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rganigramme : Connecteur 42"/>
            <p:cNvSpPr/>
            <p:nvPr/>
          </p:nvSpPr>
          <p:spPr bwMode="auto">
            <a:xfrm>
              <a:off x="6084168" y="1827445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45" name="Tableau 44"/>
          <p:cNvGraphicFramePr>
            <a:graphicFrameLocks noGrp="1"/>
          </p:cNvGraphicFramePr>
          <p:nvPr>
            <p:extLst/>
          </p:nvPr>
        </p:nvGraphicFramePr>
        <p:xfrm>
          <a:off x="5132645" y="3636636"/>
          <a:ext cx="3749638" cy="109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89598"/>
                <a:gridCol w="360040"/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Windows</a:t>
                      </a:r>
                      <a:r>
                        <a:rPr lang="fr-FR" sz="1200" b="0" baseline="0" dirty="0" smtClean="0">
                          <a:solidFill>
                            <a:schemeClr val="accent2"/>
                          </a:solidFill>
                        </a:rPr>
                        <a:t> XP (x86)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Vista (x86 ou 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7 (x86 ou 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Microsoft Windows 8 (x86 ou x64)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au 50"/>
          <p:cNvGraphicFramePr>
            <a:graphicFrameLocks noGrp="1"/>
          </p:cNvGraphicFramePr>
          <p:nvPr>
            <p:extLst/>
          </p:nvPr>
        </p:nvGraphicFramePr>
        <p:xfrm>
          <a:off x="282196" y="4253934"/>
          <a:ext cx="4289804" cy="1920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29764"/>
                <a:gridCol w="360040"/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Internet Explorer 6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Microsoft Internet Explorer 7,8</a:t>
                      </a:r>
                      <a:r>
                        <a:rPr lang="fr-FR" sz="1200" b="0" baseline="0" dirty="0" smtClean="0">
                          <a:solidFill>
                            <a:schemeClr val="accent2"/>
                          </a:solidFill>
                        </a:rPr>
                        <a:t>, 9 et 10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Safari 4.x et ultérieur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Firefox 2.x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Firefox 3.x et ultérieur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Chrome 5.x et ultérieur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Opéra 10.x et ultérieur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" name="Tableau 61"/>
          <p:cNvGraphicFramePr>
            <a:graphicFrameLocks noGrp="1"/>
          </p:cNvGraphicFramePr>
          <p:nvPr>
            <p:extLst/>
          </p:nvPr>
        </p:nvGraphicFramePr>
        <p:xfrm>
          <a:off x="5169096" y="5067251"/>
          <a:ext cx="3749638" cy="731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89598"/>
                <a:gridCol w="360040"/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Client léger (Citrix ou TSE)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Logiciels de virtualisation : Virtual PC, Hyper V, </a:t>
                      </a:r>
                      <a:r>
                        <a:rPr lang="fr-FR" sz="1200" baseline="0" dirty="0" err="1" smtClean="0">
                          <a:solidFill>
                            <a:schemeClr val="accent2"/>
                          </a:solidFill>
                        </a:rPr>
                        <a:t>VMWare</a:t>
                      </a: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, </a:t>
                      </a:r>
                      <a:r>
                        <a:rPr lang="fr-FR" sz="1200" baseline="0" dirty="0" err="1" smtClean="0">
                          <a:solidFill>
                            <a:schemeClr val="accent2"/>
                          </a:solidFill>
                        </a:rPr>
                        <a:t>VMWare</a:t>
                      </a: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 Fusion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e 14"/>
          <p:cNvGrpSpPr/>
          <p:nvPr/>
        </p:nvGrpSpPr>
        <p:grpSpPr>
          <a:xfrm>
            <a:off x="8626147" y="5107241"/>
            <a:ext cx="184555" cy="553400"/>
            <a:chOff x="8626147" y="5662656"/>
            <a:chExt cx="184555" cy="553400"/>
          </a:xfrm>
        </p:grpSpPr>
        <p:sp>
          <p:nvSpPr>
            <p:cNvPr id="64" name="Organigramme : Connecteur 63"/>
            <p:cNvSpPr/>
            <p:nvPr/>
          </p:nvSpPr>
          <p:spPr bwMode="auto">
            <a:xfrm>
              <a:off x="8626147" y="6036056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Organigramme : Connecteur 64"/>
            <p:cNvSpPr/>
            <p:nvPr/>
          </p:nvSpPr>
          <p:spPr bwMode="auto">
            <a:xfrm>
              <a:off x="8630702" y="5662656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504074" y="6238604"/>
            <a:ext cx="7020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accent2"/>
                </a:solidFill>
              </a:rPr>
              <a:t>Compatible             Non compatible            </a:t>
            </a:r>
            <a:r>
              <a:rPr lang="fr-FR" sz="1100" b="1" dirty="0" err="1" smtClean="0">
                <a:solidFill>
                  <a:schemeClr val="accent2"/>
                </a:solidFill>
              </a:rPr>
              <a:t>Compatible</a:t>
            </a:r>
            <a:r>
              <a:rPr lang="fr-FR" sz="1100" b="1" dirty="0" smtClean="0">
                <a:solidFill>
                  <a:schemeClr val="accent2"/>
                </a:solidFill>
              </a:rPr>
              <a:t> avec restrictions         En cours de validation</a:t>
            </a:r>
            <a:endParaRPr lang="fr-FR" sz="1100" b="1" dirty="0"/>
          </a:p>
        </p:txBody>
      </p:sp>
      <p:sp>
        <p:nvSpPr>
          <p:cNvPr id="58" name="Organigramme : Connecteur 57"/>
          <p:cNvSpPr/>
          <p:nvPr/>
        </p:nvSpPr>
        <p:spPr bwMode="auto">
          <a:xfrm>
            <a:off x="337874" y="6270074"/>
            <a:ext cx="180000" cy="180000"/>
          </a:xfrm>
          <a:prstGeom prst="flowChartConnec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Organigramme : Connecteur 59"/>
          <p:cNvSpPr/>
          <p:nvPr/>
        </p:nvSpPr>
        <p:spPr bwMode="auto">
          <a:xfrm>
            <a:off x="3115214" y="6289376"/>
            <a:ext cx="180000" cy="180000"/>
          </a:xfrm>
          <a:prstGeom prst="flowChartConnector">
            <a:avLst/>
          </a:prstGeom>
          <a:gradFill flip="none" rotWithShape="1">
            <a:gsLst>
              <a:gs pos="50000">
                <a:schemeClr val="bg1"/>
              </a:gs>
              <a:gs pos="53000">
                <a:srgbClr val="0070C0"/>
              </a:gs>
              <a:gs pos="100000">
                <a:srgbClr val="0070C0"/>
              </a:gs>
              <a:gs pos="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Organigramme : Connecteur 62"/>
          <p:cNvSpPr/>
          <p:nvPr/>
        </p:nvSpPr>
        <p:spPr bwMode="auto">
          <a:xfrm>
            <a:off x="1585054" y="6291379"/>
            <a:ext cx="180000" cy="180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412" y="836712"/>
            <a:ext cx="2917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Systèmes d’exploitation Server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82196" y="2841810"/>
            <a:ext cx="119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Serveur Web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79163" y="3956598"/>
            <a:ext cx="1196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Client Web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5122448" y="847745"/>
            <a:ext cx="1196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SGBD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5158898" y="3356584"/>
            <a:ext cx="1628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Clients Windows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5158898" y="4767088"/>
            <a:ext cx="3706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Autres environnements supportés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4267893" y="4303434"/>
            <a:ext cx="195648" cy="1791823"/>
            <a:chOff x="4267893" y="4303434"/>
            <a:chExt cx="195648" cy="1791823"/>
          </a:xfrm>
        </p:grpSpPr>
        <p:grpSp>
          <p:nvGrpSpPr>
            <p:cNvPr id="16" name="Groupe 15"/>
            <p:cNvGrpSpPr/>
            <p:nvPr/>
          </p:nvGrpSpPr>
          <p:grpSpPr>
            <a:xfrm>
              <a:off x="4274995" y="4547105"/>
              <a:ext cx="188546" cy="1548152"/>
              <a:chOff x="4274995" y="4812031"/>
              <a:chExt cx="188546" cy="1548152"/>
            </a:xfrm>
          </p:grpSpPr>
          <p:sp>
            <p:nvSpPr>
              <p:cNvPr id="52" name="Organigramme : Connecteur 51"/>
              <p:cNvSpPr/>
              <p:nvPr/>
            </p:nvSpPr>
            <p:spPr bwMode="auto">
              <a:xfrm>
                <a:off x="4278869" y="4812031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rganigramme : Connecteur 53"/>
              <p:cNvSpPr/>
              <p:nvPr/>
            </p:nvSpPr>
            <p:spPr bwMode="auto">
              <a:xfrm>
                <a:off x="4274995" y="510006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rganigramme : Connecteur 54"/>
              <p:cNvSpPr/>
              <p:nvPr/>
            </p:nvSpPr>
            <p:spPr bwMode="auto">
              <a:xfrm>
                <a:off x="4283541" y="5388095"/>
                <a:ext cx="180000" cy="180000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rganigramme : Connecteur 55"/>
              <p:cNvSpPr/>
              <p:nvPr/>
            </p:nvSpPr>
            <p:spPr bwMode="auto">
              <a:xfrm>
                <a:off x="4274995" y="5676127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rganigramme : Connecteur 56"/>
              <p:cNvSpPr/>
              <p:nvPr/>
            </p:nvSpPr>
            <p:spPr bwMode="auto">
              <a:xfrm>
                <a:off x="4274995" y="618018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rganigramme : Connecteur 58"/>
              <p:cNvSpPr/>
              <p:nvPr/>
            </p:nvSpPr>
            <p:spPr bwMode="auto">
              <a:xfrm>
                <a:off x="4283541" y="5946056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1" name="Organigramme : Connecteur 60"/>
            <p:cNvSpPr/>
            <p:nvPr/>
          </p:nvSpPr>
          <p:spPr bwMode="auto">
            <a:xfrm>
              <a:off x="4267893" y="4303434"/>
              <a:ext cx="180000" cy="180000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1" name="Organigramme : Connecteur 70"/>
          <p:cNvSpPr/>
          <p:nvPr/>
        </p:nvSpPr>
        <p:spPr bwMode="auto">
          <a:xfrm>
            <a:off x="5400112" y="6273336"/>
            <a:ext cx="180000" cy="1800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267893" y="1189948"/>
            <a:ext cx="180000" cy="1561322"/>
            <a:chOff x="4267893" y="1189948"/>
            <a:chExt cx="180000" cy="1561322"/>
          </a:xfrm>
        </p:grpSpPr>
        <p:grpSp>
          <p:nvGrpSpPr>
            <p:cNvPr id="9" name="Groupe 8"/>
            <p:cNvGrpSpPr/>
            <p:nvPr/>
          </p:nvGrpSpPr>
          <p:grpSpPr>
            <a:xfrm>
              <a:off x="4267893" y="1473683"/>
              <a:ext cx="180000" cy="1277587"/>
              <a:chOff x="4267893" y="1601873"/>
              <a:chExt cx="180000" cy="1277587"/>
            </a:xfrm>
          </p:grpSpPr>
          <p:sp>
            <p:nvSpPr>
              <p:cNvPr id="10" name="Organigramme : Connecteur 9"/>
              <p:cNvSpPr/>
              <p:nvPr/>
            </p:nvSpPr>
            <p:spPr bwMode="auto">
              <a:xfrm>
                <a:off x="4267893" y="160187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rganigramme : Connecteur 18"/>
              <p:cNvSpPr/>
              <p:nvPr/>
            </p:nvSpPr>
            <p:spPr bwMode="auto">
              <a:xfrm>
                <a:off x="4267893" y="187907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rganigramme : Connecteur 19"/>
              <p:cNvSpPr/>
              <p:nvPr/>
            </p:nvSpPr>
            <p:spPr bwMode="auto">
              <a:xfrm>
                <a:off x="4267893" y="216535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Organigramme : Connecteur 20"/>
              <p:cNvSpPr/>
              <p:nvPr/>
            </p:nvSpPr>
            <p:spPr bwMode="auto">
              <a:xfrm>
                <a:off x="4267893" y="2420841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rganigramme : Connecteur 21"/>
              <p:cNvSpPr/>
              <p:nvPr/>
            </p:nvSpPr>
            <p:spPr bwMode="auto">
              <a:xfrm>
                <a:off x="4267893" y="2699460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2" name="Organigramme : Connecteur 71"/>
            <p:cNvSpPr/>
            <p:nvPr/>
          </p:nvSpPr>
          <p:spPr bwMode="auto">
            <a:xfrm>
              <a:off x="4267893" y="1189948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594251" y="3676626"/>
            <a:ext cx="180000" cy="1027308"/>
            <a:chOff x="8594251" y="3676626"/>
            <a:chExt cx="180000" cy="1027308"/>
          </a:xfrm>
        </p:grpSpPr>
        <p:grpSp>
          <p:nvGrpSpPr>
            <p:cNvPr id="13" name="Groupe 12"/>
            <p:cNvGrpSpPr/>
            <p:nvPr/>
          </p:nvGrpSpPr>
          <p:grpSpPr>
            <a:xfrm>
              <a:off x="8594251" y="3676626"/>
              <a:ext cx="180000" cy="725346"/>
              <a:chOff x="8594251" y="4370333"/>
              <a:chExt cx="180000" cy="725346"/>
            </a:xfrm>
          </p:grpSpPr>
          <p:sp>
            <p:nvSpPr>
              <p:cNvPr id="47" name="Organigramme : Connecteur 46"/>
              <p:cNvSpPr/>
              <p:nvPr/>
            </p:nvSpPr>
            <p:spPr bwMode="auto">
              <a:xfrm>
                <a:off x="8594251" y="4638479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Organigramme : Connecteur 47"/>
              <p:cNvSpPr/>
              <p:nvPr/>
            </p:nvSpPr>
            <p:spPr bwMode="auto">
              <a:xfrm>
                <a:off x="8594251" y="4370333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Organigramme : Connecteur 48"/>
              <p:cNvSpPr/>
              <p:nvPr/>
            </p:nvSpPr>
            <p:spPr bwMode="auto">
              <a:xfrm>
                <a:off x="8594251" y="4915679"/>
                <a:ext cx="180000" cy="180000"/>
              </a:xfrm>
              <a:prstGeom prst="flowChartConnector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3" name="Organigramme : Connecteur 72"/>
            <p:cNvSpPr/>
            <p:nvPr/>
          </p:nvSpPr>
          <p:spPr bwMode="auto">
            <a:xfrm>
              <a:off x="8594251" y="4523934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8602615" y="1161866"/>
            <a:ext cx="183502" cy="2116343"/>
            <a:chOff x="8602615" y="1161866"/>
            <a:chExt cx="183502" cy="2116343"/>
          </a:xfrm>
        </p:grpSpPr>
        <p:sp>
          <p:nvSpPr>
            <p:cNvPr id="27" name="Organigramme : Connecteur 26"/>
            <p:cNvSpPr/>
            <p:nvPr/>
          </p:nvSpPr>
          <p:spPr bwMode="auto">
            <a:xfrm>
              <a:off x="8606117" y="1161866"/>
              <a:ext cx="180000" cy="180000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rganigramme : Connecteur 27"/>
            <p:cNvSpPr/>
            <p:nvPr/>
          </p:nvSpPr>
          <p:spPr bwMode="auto">
            <a:xfrm>
              <a:off x="8606117" y="1707212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rganigramme : Connecteur 28"/>
            <p:cNvSpPr/>
            <p:nvPr/>
          </p:nvSpPr>
          <p:spPr bwMode="auto">
            <a:xfrm>
              <a:off x="8606117" y="1993492"/>
              <a:ext cx="180000" cy="18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rganigramme : Connecteur 29"/>
            <p:cNvSpPr/>
            <p:nvPr/>
          </p:nvSpPr>
          <p:spPr bwMode="auto">
            <a:xfrm>
              <a:off x="8602615" y="3098209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Organigramme : Connecteur 30"/>
            <p:cNvSpPr/>
            <p:nvPr/>
          </p:nvSpPr>
          <p:spPr bwMode="auto">
            <a:xfrm>
              <a:off x="8606117" y="2527599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rganigramme : Connecteur 31"/>
            <p:cNvSpPr/>
            <p:nvPr/>
          </p:nvSpPr>
          <p:spPr bwMode="auto">
            <a:xfrm>
              <a:off x="8606117" y="2260337"/>
              <a:ext cx="180000" cy="180000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Organigramme : Connecteur 36"/>
            <p:cNvSpPr/>
            <p:nvPr/>
          </p:nvSpPr>
          <p:spPr bwMode="auto">
            <a:xfrm>
              <a:off x="8606117" y="1453854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Organigramme : Connecteur 73"/>
            <p:cNvSpPr/>
            <p:nvPr/>
          </p:nvSpPr>
          <p:spPr bwMode="auto">
            <a:xfrm>
              <a:off x="8606117" y="2831931"/>
              <a:ext cx="180000" cy="180000"/>
            </a:xfrm>
            <a:prstGeom prst="flowChartConnector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12490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/>
      <p:bldP spid="67" grpId="0"/>
      <p:bldP spid="68" grpId="0"/>
      <p:bldP spid="69" grpId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dirty="0" smtClean="0"/>
              <a:t>Prérequis techniques – Site</a:t>
            </a:r>
          </a:p>
        </p:txBody>
      </p:sp>
      <p:pic>
        <p:nvPicPr>
          <p:cNvPr id="50176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14400"/>
            <a:ext cx="8140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5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81407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1550" y="2420938"/>
            <a:ext cx="6553200" cy="15128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767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7188" y="1282700"/>
            <a:ext cx="1728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b="1">
                <a:solidFill>
                  <a:schemeClr val="accent2"/>
                </a:solidFill>
              </a:rPr>
              <a:t>Client Windows : Poste  Intel  / AMD</a:t>
            </a:r>
          </a:p>
          <a:p>
            <a:r>
              <a:rPr lang="fr-FR" sz="1200" b="1">
                <a:solidFill>
                  <a:schemeClr val="accent2"/>
                </a:solidFill>
              </a:rPr>
              <a:t>1 à 2 Go de RAM</a:t>
            </a:r>
          </a:p>
        </p:txBody>
      </p:sp>
      <p:sp>
        <p:nvSpPr>
          <p:cNvPr id="8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29438" y="1169988"/>
            <a:ext cx="17287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b="1">
                <a:solidFill>
                  <a:schemeClr val="accent2"/>
                </a:solidFill>
              </a:rPr>
              <a:t>Client Web : </a:t>
            </a:r>
          </a:p>
          <a:p>
            <a:r>
              <a:rPr lang="fr-FR" sz="1200" b="1">
                <a:solidFill>
                  <a:schemeClr val="accent2"/>
                </a:solidFill>
              </a:rPr>
              <a:t>Tout poste pouvant exécuter IE ou Firefox ou Chrome</a:t>
            </a:r>
          </a:p>
        </p:txBody>
      </p:sp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-143358" y="3854520"/>
            <a:ext cx="1440880" cy="70788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v4.2</a:t>
            </a:r>
            <a:endParaRPr lang="fr-FR" b="1" dirty="0">
              <a:ln w="1143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816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6" grpId="0" animBg="1"/>
      <p:bldP spid="50176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dirty="0" smtClean="0"/>
              <a:t>Prérequis techniques – </a:t>
            </a:r>
            <a:r>
              <a:rPr lang="fr-FR" dirty="0" err="1" smtClean="0"/>
              <a:t>SaaS</a:t>
            </a:r>
            <a:endParaRPr lang="fr-FR" dirty="0" smtClean="0"/>
          </a:p>
        </p:txBody>
      </p:sp>
      <p:sp>
        <p:nvSpPr>
          <p:cNvPr id="501767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5576" y="5855662"/>
            <a:ext cx="1728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</a:rPr>
              <a:t>Client Windows : Poste  Intel  / AMD</a:t>
            </a:r>
          </a:p>
          <a:p>
            <a:r>
              <a:rPr lang="fr-FR" sz="1200" b="1" dirty="0">
                <a:solidFill>
                  <a:schemeClr val="accent2"/>
                </a:solidFill>
              </a:rPr>
              <a:t>1 à 2 Go de RAM</a:t>
            </a:r>
          </a:p>
        </p:txBody>
      </p:sp>
      <p:sp>
        <p:nvSpPr>
          <p:cNvPr id="8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96136" y="5767555"/>
            <a:ext cx="17287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</a:rPr>
              <a:t>Client Web : </a:t>
            </a:r>
          </a:p>
          <a:p>
            <a:r>
              <a:rPr lang="fr-FR" sz="1200" b="1" dirty="0">
                <a:solidFill>
                  <a:schemeClr val="accent2"/>
                </a:solidFill>
              </a:rPr>
              <a:t>Tout poste pouvant exécuter IE ou Firefox ou Chrome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-180528" y="2724089"/>
            <a:ext cx="1592962" cy="64633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v4.2</a:t>
            </a:r>
            <a:endParaRPr lang="fr-FR" sz="3600" b="1" dirty="0">
              <a:ln w="1143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764704"/>
            <a:ext cx="7726510" cy="57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55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Sécurité </a:t>
            </a:r>
            <a:r>
              <a:rPr lang="fr-FR" dirty="0" smtClean="0"/>
              <a:t>et accessibilité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0" y="914400"/>
            <a:ext cx="8127570" cy="539432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10"/>
              </a:buBlip>
            </a:pPr>
            <a:r>
              <a:rPr lang="fr-FR" sz="2400" dirty="0" smtClean="0"/>
              <a:t>Cryptage des données entre le client et le serveur de base de données (Oracle – SQL Net ou SQL Server – Named Pipes)</a:t>
            </a:r>
          </a:p>
          <a:p>
            <a:pPr>
              <a:buBlip>
                <a:blip r:embed="rId10"/>
              </a:buBlip>
            </a:pPr>
            <a:endParaRPr lang="fr-FR" sz="1400" dirty="0" smtClean="0"/>
          </a:p>
          <a:p>
            <a:pPr>
              <a:buBlip>
                <a:blip r:embed="rId10"/>
              </a:buBlip>
            </a:pPr>
            <a:endParaRPr lang="fr-FR" sz="1400" dirty="0" smtClean="0"/>
          </a:p>
          <a:p>
            <a:pPr>
              <a:buBlip>
                <a:blip r:embed="rId10"/>
              </a:buBlip>
            </a:pPr>
            <a:r>
              <a:rPr lang="fr-FR" sz="2400" dirty="0" smtClean="0"/>
              <a:t>Cryptage </a:t>
            </a:r>
            <a:r>
              <a:rPr lang="fr-FR" sz="2400" dirty="0"/>
              <a:t>des données entre le </a:t>
            </a:r>
            <a:r>
              <a:rPr lang="fr-FR" sz="2400" dirty="0" smtClean="0"/>
              <a:t>browser internet et le serveur web (site https)</a:t>
            </a:r>
          </a:p>
          <a:p>
            <a:pPr>
              <a:buBlip>
                <a:blip r:embed="rId10"/>
              </a:buBlip>
            </a:pPr>
            <a:endParaRPr lang="fr-FR" sz="1400" dirty="0" smtClean="0"/>
          </a:p>
          <a:p>
            <a:pPr>
              <a:buBlip>
                <a:blip r:embed="rId10"/>
              </a:buBlip>
            </a:pPr>
            <a:endParaRPr lang="fr-FR" sz="1400" dirty="0"/>
          </a:p>
          <a:p>
            <a:pPr>
              <a:buBlip>
                <a:blip r:embed="rId10"/>
              </a:buBlip>
            </a:pPr>
            <a:r>
              <a:rPr lang="fr-FR" sz="2400" dirty="0" smtClean="0"/>
              <a:t>Application compatible SSO / Active Directory</a:t>
            </a:r>
          </a:p>
          <a:p>
            <a:pPr>
              <a:buBlip>
                <a:blip r:embed="rId10"/>
              </a:buBlip>
            </a:pPr>
            <a:endParaRPr lang="fr-FR" sz="1400" dirty="0" smtClean="0"/>
          </a:p>
          <a:p>
            <a:pPr>
              <a:buBlip>
                <a:blip r:embed="rId10"/>
              </a:buBlip>
            </a:pPr>
            <a:endParaRPr lang="fr-FR" sz="1400" dirty="0" smtClean="0"/>
          </a:p>
          <a:p>
            <a:pPr>
              <a:buBlip>
                <a:blip r:embed="rId10"/>
              </a:buBlip>
            </a:pPr>
            <a:r>
              <a:rPr lang="fr-FR" sz="2400" dirty="0" smtClean="0"/>
              <a:t>PYTHEAS Service Desk étant compatible W3C permet l’accessibilité aux personnes handicapées.</a:t>
            </a:r>
          </a:p>
          <a:p>
            <a:pPr lvl="1">
              <a:buBlip>
                <a:blip r:embed="rId11"/>
              </a:buBlip>
            </a:pPr>
            <a:r>
              <a:rPr lang="fr-FR" sz="2000" dirty="0" smtClean="0"/>
              <a:t> Interfaçage avec logiciel malvoyant « Jaws » (CG 77)</a:t>
            </a:r>
            <a:endParaRPr lang="fr-FR" sz="20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3" t="33887" r="7616" b="17128"/>
          <a:stretch/>
        </p:blipFill>
        <p:spPr bwMode="auto">
          <a:xfrm>
            <a:off x="7434842" y="5947822"/>
            <a:ext cx="1385457" cy="48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1" t="15036" r="17979" b="17939"/>
          <a:stretch/>
        </p:blipFill>
        <p:spPr bwMode="auto">
          <a:xfrm>
            <a:off x="8053005" y="4686353"/>
            <a:ext cx="1025372" cy="61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99" b="15001"/>
          <a:stretch/>
        </p:blipFill>
        <p:spPr bwMode="auto">
          <a:xfrm>
            <a:off x="8127570" y="2601974"/>
            <a:ext cx="937900" cy="52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759" y="3758461"/>
            <a:ext cx="1314618" cy="5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9329" y="964266"/>
            <a:ext cx="701460" cy="70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2769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866775"/>
            <a:ext cx="5159375" cy="5643754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b="1" dirty="0" smtClean="0"/>
              <a:t>Nouvelle version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b="1" dirty="0" smtClean="0"/>
              <a:t>PYTHEAS Service Desk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V4.2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4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marL="342900" lvl="1" indent="-342900" algn="ctr" eaLnBrk="1" hangingPunct="1">
              <a:lnSpc>
                <a:spcPct val="80000"/>
              </a:lnSpc>
              <a:buNone/>
            </a:pPr>
            <a:r>
              <a:rPr lang="fr-FR" sz="2000" b="1" i="1" dirty="0">
                <a:solidFill>
                  <a:srgbClr val="FF0000"/>
                </a:solidFill>
              </a:rPr>
              <a:t>« La solution ITIL adaptée à vos projets »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</p:txBody>
      </p:sp>
      <p:pic>
        <p:nvPicPr>
          <p:cNvPr id="11268" name="Picture 4" descr="MPj03864060000[1]"/>
          <p:cNvPicPr>
            <a:picLocks noGrp="1" noChangeAspect="1" noChangeArrowheads="1"/>
          </p:cNvPicPr>
          <p:nvPr>
            <p:ph sz="half" idx="4294967295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59375" y="866775"/>
            <a:ext cx="3984625" cy="5595938"/>
          </a:xfrm>
          <a:prstGeom prst="rect">
            <a:avLst/>
          </a:prstGeom>
          <a:noFill/>
        </p:spPr>
      </p:pic>
      <p:pic>
        <p:nvPicPr>
          <p:cNvPr id="6" name="Image 7" descr="Pack PSD.jp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2036" b="91382" l="16723" r="91892">
                        <a14:foregroundMark x1="81926" y1="43091" x2="81926" y2="43091"/>
                        <a14:foregroundMark x1="80574" y1="69094" x2="80574" y2="69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5" t="10826" r="15607" b="9187"/>
          <a:stretch/>
        </p:blipFill>
        <p:spPr bwMode="auto">
          <a:xfrm>
            <a:off x="179719" y="2179312"/>
            <a:ext cx="3580331" cy="401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Itil3ok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62025">
            <a:off x="3734512" y="3782780"/>
            <a:ext cx="1109514" cy="8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3699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dirty="0" smtClean="0"/>
              <a:t>Agenda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700808"/>
            <a:ext cx="6697663" cy="396044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14h00 : Accueil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14h15 : « Tour de France » : Introduction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14h30 : Présentation générale de PYTHEAS Service Desk v4.2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1000" dirty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15h00 : Démonstration PYTHEAS Service Desk v4.2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1600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Le nouveau WEB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Le Catalogue de Services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La Gestion de la CMDB Graphique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PSD Web Mobile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16h00 : Présentation des évolutions 2013-2014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fr-FR" sz="7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16h05 : Questions / Réponses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16h15 : Fin du séminaire / Collation</a:t>
            </a:r>
            <a:br>
              <a:rPr lang="fr-FR" sz="1600" dirty="0" smtClean="0"/>
            </a:br>
            <a:endParaRPr lang="fr-FR" sz="1600" dirty="0" smtClean="0"/>
          </a:p>
        </p:txBody>
      </p:sp>
      <p:pic>
        <p:nvPicPr>
          <p:cNvPr id="4100" name="Picture 4" descr="j030964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5538"/>
            <a:ext cx="2393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9073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sz="2800" b="1" dirty="0" smtClean="0"/>
              <a:t>L’offre PYTHEAS : </a:t>
            </a:r>
            <a:r>
              <a:rPr lang="fr-FR" sz="2800" dirty="0"/>
              <a:t>Une console UNIQUE</a:t>
            </a:r>
            <a:endParaRPr lang="fr-FR" sz="2800" b="1" dirty="0" smtClean="0"/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35496" y="909066"/>
            <a:ext cx="9109075" cy="551815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Blip>
                <a:blip r:embed="rId9"/>
              </a:buBlip>
              <a:defRPr/>
            </a:pPr>
            <a:r>
              <a:rPr lang="fr-FR" sz="2400" b="1" i="1" dirty="0"/>
              <a:t>Solutions</a:t>
            </a:r>
            <a:r>
              <a:rPr lang="fr-FR" sz="2400" i="1" dirty="0"/>
              <a:t> : PYTHEAS Service Desk (PSD) v4.2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10"/>
              </a:buBlip>
            </a:pPr>
            <a:endParaRPr lang="fr-FR" sz="28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1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6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6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6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600" b="1" i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1400" b="1" i="1" dirty="0" smtClean="0"/>
          </a:p>
          <a:p>
            <a:pPr marL="360000" indent="-506413" eaLnBrk="1" hangingPunct="1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Blip>
                <a:blip r:embed="rId11"/>
              </a:buBlip>
            </a:pPr>
            <a:endParaRPr lang="fr-FR" sz="1200" b="1" i="1" dirty="0" smtClean="0"/>
          </a:p>
          <a:p>
            <a:pPr marL="360000" indent="-506413" eaLnBrk="1" hangingPunct="1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Blip>
                <a:blip r:embed="rId11"/>
              </a:buBlip>
            </a:pPr>
            <a:endParaRPr lang="fr-FR" sz="1200" b="1" i="1" dirty="0"/>
          </a:p>
          <a:p>
            <a:pPr marL="360000" indent="-506413" eaLnBrk="1" hangingPunct="1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Blip>
                <a:blip r:embed="rId11"/>
              </a:buBlip>
            </a:pPr>
            <a:endParaRPr lang="fr-FR" sz="1200" b="1" i="1" dirty="0" smtClean="0"/>
          </a:p>
          <a:p>
            <a:pPr marL="360000" indent="-506413" eaLnBrk="1" hangingPunct="1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Blip>
                <a:blip r:embed="rId11"/>
              </a:buBlip>
            </a:pPr>
            <a:endParaRPr lang="fr-FR" sz="600" b="1" i="1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Blip>
                <a:blip r:embed="rId11"/>
              </a:buBlip>
              <a:defRPr/>
            </a:pPr>
            <a:r>
              <a:rPr lang="fr-FR" sz="1600" i="1" dirty="0"/>
              <a:t>L’ensemble des modules partageant une base de données unique (CMDB)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Blip>
                <a:blip r:embed="rId11"/>
              </a:buBlip>
              <a:defRPr/>
            </a:pPr>
            <a:r>
              <a:rPr lang="fr-FR" sz="1600" i="1" dirty="0"/>
              <a:t>Disponible en mode </a:t>
            </a:r>
            <a:r>
              <a:rPr lang="fr-FR" sz="1600" b="1" i="1" dirty="0"/>
              <a:t>SaaS</a:t>
            </a:r>
            <a:r>
              <a:rPr lang="fr-FR" sz="1600" i="1" dirty="0"/>
              <a:t> (Software as a Service</a:t>
            </a:r>
            <a:r>
              <a:rPr lang="fr-FR" sz="1600" i="1" dirty="0" smtClean="0"/>
              <a:t>) et </a:t>
            </a:r>
            <a:r>
              <a:rPr lang="fr-FR" sz="1600" b="1" i="1" dirty="0" smtClean="0"/>
              <a:t>On-Promise</a:t>
            </a:r>
            <a:r>
              <a:rPr lang="fr-FR" sz="1600" i="1" dirty="0" smtClean="0"/>
              <a:t> (sur site)</a:t>
            </a:r>
            <a:endParaRPr lang="fr-FR" sz="1600" i="1" dirty="0"/>
          </a:p>
        </p:txBody>
      </p:sp>
      <p:sp>
        <p:nvSpPr>
          <p:cNvPr id="8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90024" y="1785412"/>
            <a:ext cx="3271068" cy="4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5715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None/>
            </a:pPr>
            <a:r>
              <a:rPr lang="fr-FR" sz="1200" b="1" i="1" dirty="0" smtClean="0"/>
              <a:t>PYTHEAS est le </a:t>
            </a:r>
            <a:r>
              <a:rPr lang="fr-F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SEUL éditeur FRANÇAIS </a:t>
            </a:r>
            <a:r>
              <a:rPr lang="fr-FR" sz="1200" b="1" i="1" dirty="0" smtClean="0"/>
              <a:t>à proposer une suite totalement intégrée couvrant l’ensemble des fonctionnalités telles que : </a:t>
            </a:r>
          </a:p>
          <a:p>
            <a:pPr marL="5715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None/>
            </a:pPr>
            <a:r>
              <a:rPr lang="fr-FR" sz="1200" b="1" i="1" dirty="0" smtClean="0"/>
              <a:t/>
            </a:r>
            <a:br>
              <a:rPr lang="fr-FR" sz="1200" b="1" i="1" dirty="0" smtClean="0"/>
            </a:br>
            <a:r>
              <a:rPr lang="fr-FR" sz="1200" b="1" i="1" dirty="0" smtClean="0"/>
              <a:t>- </a:t>
            </a:r>
            <a:r>
              <a:rPr lang="fr-FR" sz="1200" b="1" i="1" dirty="0" smtClean="0">
                <a:solidFill>
                  <a:srgbClr val="FF0000"/>
                </a:solidFill>
              </a:rPr>
              <a:t>Le Service Desk </a:t>
            </a:r>
            <a:r>
              <a:rPr lang="fr-FR" sz="1200" b="1" i="1" dirty="0" smtClean="0"/>
              <a:t>(Incident, demande, problème, changement, …)</a:t>
            </a:r>
          </a:p>
          <a:p>
            <a:pPr marL="5715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None/>
            </a:pPr>
            <a:r>
              <a:rPr lang="fr-FR" sz="1200" b="1" i="1" dirty="0" smtClean="0"/>
              <a:t> </a:t>
            </a:r>
            <a:br>
              <a:rPr lang="fr-FR" sz="1200" b="1" i="1" dirty="0" smtClean="0"/>
            </a:br>
            <a:r>
              <a:rPr lang="fr-FR" sz="1200" b="1" i="1" dirty="0" smtClean="0"/>
              <a:t>- </a:t>
            </a:r>
            <a:r>
              <a:rPr lang="fr-FR" sz="1200" b="1" i="1" dirty="0" smtClean="0">
                <a:solidFill>
                  <a:srgbClr val="FF0000"/>
                </a:solidFill>
              </a:rPr>
              <a:t>La Gestion des actifs </a:t>
            </a:r>
            <a:r>
              <a:rPr lang="fr-FR" sz="1200" b="1" i="1" dirty="0" smtClean="0"/>
              <a:t>(Gestion des configurations, Gestion de Parcs, des licences, l’inventaire, …)  ainsi qu’une </a:t>
            </a:r>
            <a:r>
              <a:rPr lang="fr-FR" sz="1200" b="1" i="1" dirty="0" smtClean="0">
                <a:solidFill>
                  <a:srgbClr val="FF0000"/>
                </a:solidFill>
              </a:rPr>
              <a:t>solution Code-Barres </a:t>
            </a:r>
          </a:p>
          <a:p>
            <a:pPr marL="5715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None/>
            </a:pPr>
            <a:r>
              <a:rPr lang="fr-FR" sz="1200" b="1" i="1" dirty="0" smtClean="0">
                <a:solidFill>
                  <a:srgbClr val="FF0000"/>
                </a:solidFill>
              </a:rPr>
              <a:t/>
            </a:r>
            <a:br>
              <a:rPr lang="fr-FR" sz="1200" b="1" i="1" dirty="0" smtClean="0">
                <a:solidFill>
                  <a:srgbClr val="FF0000"/>
                </a:solidFill>
              </a:rPr>
            </a:br>
            <a:r>
              <a:rPr lang="fr-FR" sz="1200" b="1" i="1" dirty="0" smtClean="0">
                <a:solidFill>
                  <a:srgbClr val="FF0000"/>
                </a:solidFill>
              </a:rPr>
              <a:t>- La</a:t>
            </a:r>
            <a:r>
              <a:rPr lang="fr-FR" sz="1200" b="1" i="1" dirty="0" smtClean="0"/>
              <a:t> </a:t>
            </a:r>
            <a:r>
              <a:rPr lang="fr-FR" sz="1200" b="1" i="1" dirty="0" smtClean="0">
                <a:solidFill>
                  <a:srgbClr val="FF0000"/>
                </a:solidFill>
              </a:rPr>
              <a:t>Supervision et Administration</a:t>
            </a:r>
            <a:r>
              <a:rPr lang="fr-FR" sz="1200" b="1" i="1" dirty="0" smtClean="0"/>
              <a:t> des postes de travail (Prise de main à distance, télédistribution, </a:t>
            </a:r>
            <a:r>
              <a:rPr lang="fr-FR" sz="1200" b="1" i="1" dirty="0" err="1" smtClean="0"/>
              <a:t>Mastérisation</a:t>
            </a:r>
            <a:r>
              <a:rPr lang="fr-FR" sz="1200" b="1" i="1" dirty="0" smtClean="0"/>
              <a:t>, Audit des logiciels, Supervision des serveurs et postes de travail, …)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3234" y="5527764"/>
            <a:ext cx="1194552" cy="89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48" y="1351300"/>
            <a:ext cx="5907676" cy="4176464"/>
          </a:xfrm>
          <a:prstGeom prst="rect">
            <a:avLst/>
          </a:prstGeom>
        </p:spPr>
      </p:pic>
      <p:pic>
        <p:nvPicPr>
          <p:cNvPr id="831505" name="Picture 17" descr="Itil3ok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62025">
            <a:off x="1315256" y="2802849"/>
            <a:ext cx="771199" cy="56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817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1" grpId="0" uiExpand="1" autoUpdateAnimBg="0"/>
      <p:bldP spid="8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dirty="0" smtClean="0"/>
              <a:t>La Couverture </a:t>
            </a:r>
            <a:r>
              <a:rPr lang="fr-FR" dirty="0"/>
              <a:t>ITIL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-36512" y="836712"/>
            <a:ext cx="8785671" cy="5710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Couverture </a:t>
            </a:r>
            <a:r>
              <a:rPr lang="fr-FR" sz="2000" dirty="0">
                <a:solidFill>
                  <a:schemeClr val="accent2"/>
                </a:solidFill>
                <a:latin typeface="+mn-lt"/>
                <a:cs typeface="+mn-cs"/>
              </a:rPr>
              <a:t>totale des processus ITIL </a:t>
            </a: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v2 et v3 </a:t>
            </a:r>
            <a:endParaRPr lang="fr-FR" sz="200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En s’appuyant sur l’implémentation effectuée en 2009 </a:t>
            </a:r>
            <a:b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</a:b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au Centre hospitalier de Rouffach </a:t>
            </a:r>
            <a:b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</a:b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(premier CH Français certifié ISO 9001 – ISO 20000)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Et sur notre retour d’expérience suite aux nombreux projets PSD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endParaRPr lang="fr-FR" sz="900" dirty="0" smtClean="0">
              <a:solidFill>
                <a:schemeClr val="accent2"/>
              </a:solidFill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"/>
              <a:defRPr/>
            </a:pPr>
            <a:r>
              <a:rPr lang="fr-FR" sz="2000" dirty="0" smtClean="0">
                <a:solidFill>
                  <a:schemeClr val="accent2"/>
                </a:solidFill>
                <a:latin typeface="+mn-lt"/>
                <a:cs typeface="+mn-cs"/>
              </a:rPr>
              <a:t>Soit 15 processus couverts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Rappel des processus ITIL gérés :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1200" dirty="0" smtClean="0">
              <a:solidFill>
                <a:schemeClr val="accent2"/>
              </a:solidFill>
            </a:endParaRPr>
          </a:p>
          <a:p>
            <a:pPr marL="342900" lvl="1" indent="-3429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Gestion des projets et des fiches de progrès </a:t>
            </a:r>
            <a:r>
              <a:rPr lang="fr-FR" sz="1400" dirty="0" smtClean="0">
                <a:solidFill>
                  <a:schemeClr val="accent2"/>
                </a:solidFill>
              </a:rPr>
              <a:t>(amélioration continue)</a:t>
            </a:r>
            <a:endParaRPr lang="fr-FR" sz="1400" dirty="0" smtClean="0">
              <a:solidFill>
                <a:schemeClr val="accent2"/>
              </a:solidFill>
              <a:latin typeface="+mn-lt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5357" y="4221088"/>
            <a:ext cx="1721931" cy="79208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graphicFrame>
        <p:nvGraphicFramePr>
          <p:cNvPr id="11" name="Tableau 10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xmlns="" val="398429946"/>
              </p:ext>
            </p:extLst>
          </p:nvPr>
        </p:nvGraphicFramePr>
        <p:xfrm>
          <a:off x="683568" y="3645024"/>
          <a:ext cx="2345372" cy="20882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45372"/>
              </a:tblGrid>
              <a:tr h="298319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Centre de services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Gestion financière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Gestion des incident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des demandes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des problèmes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des configurations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 la</a:t>
                      </a: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connaissance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xmlns="" val="2128473770"/>
              </p:ext>
            </p:extLst>
          </p:nvPr>
        </p:nvGraphicFramePr>
        <p:xfrm>
          <a:off x="5580112" y="3573016"/>
          <a:ext cx="3384376" cy="2194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84376"/>
              </a:tblGrid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Gestion des catalogues de services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Gestion des changements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accent2"/>
                          </a:solidFill>
                        </a:rPr>
                        <a:t>Gestion des mises en production</a:t>
                      </a:r>
                      <a:endParaRPr lang="fr-FR" sz="12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</a:t>
                      </a:r>
                      <a:r>
                        <a:rPr lang="fr-FR" sz="1200" baseline="0" dirty="0" smtClean="0">
                          <a:solidFill>
                            <a:schemeClr val="accent2"/>
                          </a:solidFill>
                        </a:rPr>
                        <a:t> la </a:t>
                      </a: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capacité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 la disponibilité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des niveaux de services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des évènements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accent2"/>
                          </a:solidFill>
                        </a:rPr>
                        <a:t>Gestion de la continuité</a:t>
                      </a:r>
                      <a:endParaRPr lang="fr-FR" sz="1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791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232" y="126605"/>
            <a:ext cx="7343544" cy="6206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Web v4.2 </a:t>
            </a:r>
            <a:r>
              <a:rPr lang="fr-FR" dirty="0"/>
              <a:t>: </a:t>
            </a:r>
            <a:r>
              <a:rPr lang="fr-FR" dirty="0" smtClean="0"/>
              <a:t>Nouveau Portail Utilisateur</a:t>
            </a:r>
            <a:endParaRPr lang="fr-FR" kern="1200" dirty="0"/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836613"/>
            <a:ext cx="4997450" cy="1512887"/>
          </a:xfrm>
          <a:prstGeom prst="rect">
            <a:avLst/>
          </a:prstGeo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Interface simple très paramétrable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Licence Illimitée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Création et suivi des incidents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Création et suivi des demandes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Accès à la base de connaissances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Compatible W3C</a:t>
            </a:r>
          </a:p>
        </p:txBody>
      </p:sp>
      <p:pic>
        <p:nvPicPr>
          <p:cNvPr id="849928" name="Picture 8" descr="I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068" y="1099001"/>
            <a:ext cx="444647" cy="4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29" name="Picture 9" descr="Firefo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3326" y="1565965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7185" y="2079258"/>
            <a:ext cx="487739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8949"/>
            <a:ext cx="8625781" cy="249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559"/>
          <a:stretch/>
        </p:blipFill>
        <p:spPr bwMode="auto">
          <a:xfrm>
            <a:off x="4836918" y="846761"/>
            <a:ext cx="4300493" cy="190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949481"/>
            <a:ext cx="3710540" cy="160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4392488" cy="202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937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4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232" y="126605"/>
            <a:ext cx="7164388" cy="6206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Web v4.2 </a:t>
            </a:r>
            <a:r>
              <a:rPr lang="fr-FR" dirty="0"/>
              <a:t>: </a:t>
            </a:r>
            <a:r>
              <a:rPr lang="fr-FR" dirty="0" smtClean="0"/>
              <a:t>Nouveau Portail Manager</a:t>
            </a:r>
            <a:endParaRPr lang="fr-FR" kern="1200" dirty="0"/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836613"/>
            <a:ext cx="4997450" cy="1512887"/>
          </a:xfrm>
          <a:prstGeom prst="rect">
            <a:avLst/>
          </a:prstGeo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400" kern="1200" dirty="0">
                <a:latin typeface="Arial" charset="0"/>
                <a:ea typeface="+mn-ea"/>
                <a:cs typeface="+mn-cs"/>
              </a:rPr>
              <a:t>Interface simple très paramétrable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400" kern="1200" dirty="0">
                <a:latin typeface="Arial" charset="0"/>
                <a:ea typeface="+mn-ea"/>
                <a:cs typeface="+mn-cs"/>
              </a:rPr>
              <a:t>Licences Illimitées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400" kern="1200" dirty="0">
                <a:latin typeface="Arial" charset="0"/>
                <a:ea typeface="+mn-ea"/>
                <a:cs typeface="+mn-cs"/>
              </a:rPr>
              <a:t>Fonctionnalités identiques à l’utilisateur avec en plus : 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3"/>
              </a:buBlip>
              <a:defRPr/>
            </a:pPr>
            <a:r>
              <a:rPr lang="fr-FR" sz="1200" kern="1200" dirty="0">
                <a:ea typeface="+mn-ea"/>
                <a:cs typeface="+mn-cs"/>
              </a:rPr>
              <a:t>Suivi des incidents de son service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3"/>
              </a:buBlip>
              <a:defRPr/>
            </a:pPr>
            <a:r>
              <a:rPr lang="fr-FR" sz="1200" kern="1200" dirty="0">
                <a:ea typeface="+mn-ea"/>
                <a:cs typeface="+mn-cs"/>
              </a:rPr>
              <a:t>Suivi des demandes de son service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3"/>
              </a:buBlip>
              <a:defRPr/>
            </a:pPr>
            <a:r>
              <a:rPr lang="fr-FR" sz="1200" kern="1200" dirty="0">
                <a:ea typeface="+mn-ea"/>
                <a:cs typeface="+mn-cs"/>
              </a:rPr>
              <a:t>Suivi du matériel de son service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400" kern="1200" dirty="0">
                <a:latin typeface="Arial" charset="0"/>
                <a:ea typeface="+mn-ea"/>
                <a:cs typeface="+mn-cs"/>
              </a:rPr>
              <a:t>Compatible W3C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400" kern="1200" dirty="0">
                <a:latin typeface="Arial" charset="0"/>
                <a:ea typeface="+mn-ea"/>
                <a:cs typeface="+mn-cs"/>
              </a:rPr>
              <a:t>Accès à la base de connaissances </a:t>
            </a:r>
          </a:p>
        </p:txBody>
      </p:sp>
      <p:pic>
        <p:nvPicPr>
          <p:cNvPr id="849928" name="Picture 8" descr="I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1289" y="1916832"/>
            <a:ext cx="444647" cy="4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29" name="Picture 9" descr="Firefo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162" y="1916832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325" y="1916832"/>
            <a:ext cx="487739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351"/>
          <a:stretch/>
        </p:blipFill>
        <p:spPr bwMode="auto">
          <a:xfrm>
            <a:off x="179512" y="2548748"/>
            <a:ext cx="5039671" cy="273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582" y="5123249"/>
            <a:ext cx="3247819" cy="142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2689153" cy="351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789938" cy="208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15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232" y="114413"/>
            <a:ext cx="7164388" cy="6206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fr-FR" dirty="0" smtClean="0"/>
              <a:t>Web v4.2 </a:t>
            </a:r>
            <a:r>
              <a:rPr lang="fr-FR" dirty="0"/>
              <a:t>: </a:t>
            </a:r>
            <a:r>
              <a:rPr lang="fr-FR" dirty="0" smtClean="0"/>
              <a:t>Nouveau Portail Intervenant</a:t>
            </a:r>
            <a:endParaRPr lang="fr-FR" kern="1200" dirty="0"/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822325"/>
            <a:ext cx="4689475" cy="2808288"/>
          </a:xfrm>
          <a:prstGeom prst="rect">
            <a:avLst/>
          </a:prstGeo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Interface simple et conviviale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Interface très paramétrable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Soumis à licence (flottante)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Etats et requêtes accessibles 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Prise d’appel par le web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Gestion des demandes utilisateurs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Gestion des changements, …</a:t>
            </a:r>
          </a:p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12"/>
              </a:buBlip>
              <a:defRPr/>
            </a:pPr>
            <a:r>
              <a:rPr lang="fr-FR" sz="1800" kern="1200" dirty="0">
                <a:latin typeface="Arial" charset="0"/>
                <a:ea typeface="+mn-ea"/>
                <a:cs typeface="+mn-cs"/>
              </a:rPr>
              <a:t>Compatible W3C</a:t>
            </a:r>
          </a:p>
        </p:txBody>
      </p:sp>
      <p:pic>
        <p:nvPicPr>
          <p:cNvPr id="849928" name="Picture 8" descr="I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685" y="2697932"/>
            <a:ext cx="411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29" name="Picture 9" descr="Firefo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74" y="2666182"/>
            <a:ext cx="4778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8237" y="2674119"/>
            <a:ext cx="487739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/>
          <p:cNvPicPr/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44808" y="3129733"/>
            <a:ext cx="5535304" cy="3409290"/>
          </a:xfrm>
          <a:prstGeom prst="rect">
            <a:avLst/>
          </a:prstGeom>
        </p:spPr>
      </p:pic>
      <p:pic>
        <p:nvPicPr>
          <p:cNvPr id="15" name="Image 14"/>
          <p:cNvPicPr/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724128" y="3423558"/>
            <a:ext cx="3072788" cy="310178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883" y="5995018"/>
            <a:ext cx="1987165" cy="53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/>
          <p:cNvPicPr/>
          <p:nvPr>
            <p:custDataLst>
              <p:tags r:id="rId9"/>
            </p:custDataLst>
          </p:nvPr>
        </p:nvPicPr>
        <p:blipFill rotWithShape="1">
          <a:blip r:embed="rId19" cstate="print"/>
          <a:srcRect l="760" t="15443" r="1037" b="2905"/>
          <a:stretch/>
        </p:blipFill>
        <p:spPr bwMode="auto">
          <a:xfrm>
            <a:off x="4437989" y="867375"/>
            <a:ext cx="4645706" cy="2506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0036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4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555" y="857734"/>
            <a:ext cx="3656967" cy="372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424" y="102221"/>
            <a:ext cx="7164388" cy="620688"/>
          </a:xfrm>
        </p:spPr>
        <p:txBody>
          <a:bodyPr/>
          <a:lstStyle/>
          <a:p>
            <a:r>
              <a:rPr lang="fr-FR" dirty="0" smtClean="0"/>
              <a:t>Web v4.2 </a:t>
            </a:r>
            <a:r>
              <a:rPr lang="fr-FR" dirty="0"/>
              <a:t>: </a:t>
            </a:r>
            <a:r>
              <a:rPr lang="fr-FR" dirty="0" smtClean="0"/>
              <a:t>Nouveau Paramétrage</a:t>
            </a:r>
            <a:endParaRPr lang="fr-FR" dirty="0"/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-2328" y="817285"/>
            <a:ext cx="545988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400" dirty="0">
                <a:solidFill>
                  <a:schemeClr val="accent2"/>
                </a:solidFill>
              </a:rPr>
              <a:t>Espace de travail : 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Notion de contexte, de recherche globale (Métadonnées)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Mise en place d’alertes sur processus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Développement en Ajax et </a:t>
            </a:r>
            <a:r>
              <a:rPr lang="fr-FR" sz="2000" dirty="0" err="1">
                <a:solidFill>
                  <a:schemeClr val="accent2"/>
                </a:solidFill>
                <a:latin typeface="+mn-lt"/>
              </a:rPr>
              <a:t>Jquery</a:t>
            </a:r>
            <a:endParaRPr lang="fr-FR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414" y="4742444"/>
            <a:ext cx="1939608" cy="138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/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31735" y="3075366"/>
            <a:ext cx="5010116" cy="327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56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lang="fr-FR" dirty="0" smtClean="0"/>
              <a:t>Web v4.2</a:t>
            </a:r>
            <a:r>
              <a:rPr lang="fr-FR" dirty="0" smtClean="0">
                <a:solidFill>
                  <a:srgbClr val="FF0000"/>
                </a:solidFill>
              </a:rPr>
              <a:t> : Base de Connaissances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4801" y="850067"/>
            <a:ext cx="8785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Pour les Utilisateurs, Managers et Intervenants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Multi-bases de connaissances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Paramétrage des «vignettes» (images)</a:t>
            </a:r>
          </a:p>
        </p:txBody>
      </p:sp>
      <p:pic>
        <p:nvPicPr>
          <p:cNvPr id="5" name="Image 4"/>
          <p:cNvPicPr/>
          <p:nvPr>
            <p:custDataLst>
              <p:tags r:id="rId3"/>
            </p:custDataLst>
          </p:nvPr>
        </p:nvPicPr>
        <p:blipFill rotWithShape="1">
          <a:blip r:embed="rId8" cstate="print"/>
          <a:srcRect t="11290"/>
          <a:stretch/>
        </p:blipFill>
        <p:spPr bwMode="auto">
          <a:xfrm>
            <a:off x="121600" y="2476020"/>
            <a:ext cx="6492845" cy="404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4032448" cy="2209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246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24" y="114413"/>
            <a:ext cx="7431896" cy="620688"/>
          </a:xfrm>
        </p:spPr>
        <p:txBody>
          <a:bodyPr/>
          <a:lstStyle/>
          <a:p>
            <a:r>
              <a:rPr lang="fr-FR" sz="2400" dirty="0" smtClean="0"/>
              <a:t>CMDB v4.2 : Nouvelle Gestion des Configurations</a:t>
            </a:r>
            <a:endParaRPr lang="fr-FR" sz="2400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9858" y="809808"/>
            <a:ext cx="9023046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Fait partie du module « Gestion des Configurations »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Module uniquement Web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S’appuie sur des vues PSD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Mise à jour incluse dans le contrat de maintenance</a:t>
            </a:r>
          </a:p>
          <a:p>
            <a:pPr marL="0" lvl="1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1400" u="sng" dirty="0">
                <a:solidFill>
                  <a:schemeClr val="accent2"/>
                </a:solidFill>
              </a:rPr>
              <a:t>Quelques exemples :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30224"/>
            <a:ext cx="5976664" cy="42147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1381" y="2708920"/>
            <a:ext cx="4440118" cy="352052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</p:pic>
      <p:pic>
        <p:nvPicPr>
          <p:cNvPr id="7" name="Image 6"/>
          <p:cNvPicPr/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79511" y="2255520"/>
            <a:ext cx="8781987" cy="4301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6787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/>
              <a:t>PSD v4.2 : Audit logiciels - </a:t>
            </a:r>
            <a:r>
              <a:rPr lang="fr-FR" dirty="0" err="1" smtClean="0"/>
              <a:t>SysAudit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496" y="980728"/>
            <a:ext cx="5488957" cy="55446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Audit des logiciels installés</a:t>
            </a: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 smtClean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Installation d’un agent local</a:t>
            </a: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 smtClean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Paramétrage simple des logiciels</a:t>
            </a:r>
            <a:br>
              <a:rPr lang="fr-FR" sz="2400" dirty="0">
                <a:solidFill>
                  <a:schemeClr val="accent2"/>
                </a:solidFill>
                <a:latin typeface="Arial" charset="0"/>
              </a:rPr>
            </a:b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 à surveiller</a:t>
            </a: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 smtClean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2400" dirty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Fichier remonté au format « .csv » simple à intégrer</a:t>
            </a: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1800" dirty="0" smtClean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endParaRPr lang="fr-FR" sz="1800" dirty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Compatible Windows XP, Vista, </a:t>
            </a:r>
            <a:r>
              <a:rPr lang="fr-FR" sz="2400" dirty="0" err="1">
                <a:solidFill>
                  <a:schemeClr val="accent2"/>
                </a:solidFill>
                <a:latin typeface="Arial" charset="0"/>
              </a:rPr>
              <a:t>Seven</a:t>
            </a:r>
            <a:r>
              <a:rPr lang="fr-FR" sz="2400" dirty="0">
                <a:solidFill>
                  <a:schemeClr val="accent2"/>
                </a:solidFill>
                <a:latin typeface="Arial" charset="0"/>
              </a:rPr>
              <a:t> (32 et 64 bits) 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/>
          <p:nvPr>
            <p:custDataLst>
              <p:tags r:id="rId3"/>
            </p:custDataLst>
          </p:nvPr>
        </p:nvPicPr>
        <p:blipFill rotWithShape="1">
          <a:blip r:embed="rId8" cstate="print"/>
          <a:srcRect l="1260" t="9165"/>
          <a:stretch/>
        </p:blipFill>
        <p:spPr>
          <a:xfrm>
            <a:off x="5075296" y="903835"/>
            <a:ext cx="3820839" cy="196095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6608" y="3240356"/>
            <a:ext cx="3745176" cy="290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88505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/>
          <p:nvPr>
            <p:custDataLst>
              <p:tags r:id="rId1"/>
            </p:custDataLst>
          </p:nvPr>
        </p:nvSpPr>
        <p:spPr>
          <a:xfrm>
            <a:off x="32186" y="168365"/>
            <a:ext cx="6408738" cy="5663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extLst/>
        </p:spPr>
        <p:txBody>
          <a:bodyPr>
            <a:scene3d>
              <a:camera prst="orthographicFront"/>
              <a:lightRig rig="threePt" dir="t">
                <a:rot lat="0" lon="0" rev="6600000"/>
              </a:lightRig>
            </a:scene3d>
            <a:sp3d extrusionH="25400">
              <a:bevelT w="38100" h="31750"/>
              <a:contourClr>
                <a:schemeClr val="accent2"/>
              </a:contourClr>
            </a:sp3d>
          </a:bodyPr>
          <a:lstStyle/>
          <a:p>
            <a:pPr eaLnBrk="0" hangingPunct="0"/>
            <a:r>
              <a:rPr lang="fr-F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PSD 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v4.2 </a:t>
            </a:r>
            <a:r>
              <a:rPr lang="fr-F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La </a:t>
            </a:r>
            <a:r>
              <a:rPr lang="fr-FR" sz="2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Masterisation</a:t>
            </a:r>
            <a:endParaRPr lang="fr-FR" sz="2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orme libre 12"/>
          <p:cNvSpPr/>
          <p:nvPr>
            <p:custDataLst>
              <p:tags r:id="rId2"/>
            </p:custDataLst>
          </p:nvPr>
        </p:nvSpPr>
        <p:spPr>
          <a:xfrm>
            <a:off x="2916238" y="4437063"/>
            <a:ext cx="1727200" cy="3667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Forme libre 13"/>
          <p:cNvSpPr/>
          <p:nvPr>
            <p:custDataLst>
              <p:tags r:id="rId3"/>
            </p:custDataLst>
          </p:nvPr>
        </p:nvSpPr>
        <p:spPr>
          <a:xfrm>
            <a:off x="3635375" y="4652963"/>
            <a:ext cx="184150" cy="3667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6817" y="894500"/>
            <a:ext cx="6346019" cy="18813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Blip>
                <a:blip r:embed="rId12"/>
              </a:buBlip>
            </a:pPr>
            <a:r>
              <a:rPr lang="fr-FR" sz="2000" dirty="0" smtClean="0"/>
              <a:t>Compatible XP, </a:t>
            </a:r>
            <a:r>
              <a:rPr lang="fr-FR" sz="2000" dirty="0" err="1" smtClean="0"/>
              <a:t>Seven</a:t>
            </a:r>
            <a:r>
              <a:rPr lang="fr-FR" sz="2000" dirty="0" smtClean="0"/>
              <a:t> et Windows 8</a:t>
            </a:r>
            <a:endParaRPr lang="fr-FR" sz="2000" dirty="0"/>
          </a:p>
          <a:p>
            <a:pPr>
              <a:lnSpc>
                <a:spcPct val="80000"/>
              </a:lnSpc>
              <a:buBlip>
                <a:blip r:embed="rId12"/>
              </a:buBlip>
            </a:pPr>
            <a:endParaRPr lang="fr-FR" sz="1100" dirty="0"/>
          </a:p>
          <a:p>
            <a:pPr>
              <a:lnSpc>
                <a:spcPct val="80000"/>
              </a:lnSpc>
              <a:buBlip>
                <a:blip r:embed="rId12"/>
              </a:buBlip>
            </a:pPr>
            <a:r>
              <a:rPr lang="fr-FR" sz="2000" dirty="0"/>
              <a:t>Création du master « générique </a:t>
            </a:r>
            <a:r>
              <a:rPr lang="fr-FR" sz="2000" dirty="0" smtClean="0"/>
              <a:t>» quelque soit le type de poste (PC, portable)</a:t>
            </a:r>
            <a:endParaRPr lang="fr-FR" sz="2000" dirty="0"/>
          </a:p>
          <a:p>
            <a:pPr>
              <a:lnSpc>
                <a:spcPct val="80000"/>
              </a:lnSpc>
              <a:buBlip>
                <a:blip r:embed="rId12"/>
              </a:buBlip>
            </a:pPr>
            <a:endParaRPr lang="fr-FR" sz="1100" dirty="0"/>
          </a:p>
          <a:p>
            <a:pPr>
              <a:lnSpc>
                <a:spcPct val="80000"/>
              </a:lnSpc>
              <a:buBlip>
                <a:blip r:embed="rId12"/>
              </a:buBlip>
            </a:pPr>
            <a:r>
              <a:rPr lang="fr-FR" sz="2000" dirty="0" smtClean="0"/>
              <a:t>Installation par boot à distance, DVD, Clé USB …</a:t>
            </a:r>
          </a:p>
          <a:p>
            <a:pPr>
              <a:lnSpc>
                <a:spcPct val="80000"/>
              </a:lnSpc>
              <a:buBlip>
                <a:blip r:embed="rId12"/>
              </a:buBlip>
            </a:pPr>
            <a:r>
              <a:rPr lang="fr-FR" sz="2000" dirty="0" smtClean="0"/>
              <a:t>Compatible Windows PE</a:t>
            </a:r>
          </a:p>
          <a:p>
            <a:pPr marL="0" indent="0">
              <a:lnSpc>
                <a:spcPct val="80000"/>
              </a:lnSpc>
              <a:buNone/>
            </a:pPr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352836" y="855661"/>
            <a:ext cx="2004582" cy="17042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92854" y="2708920"/>
            <a:ext cx="4911194" cy="27166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1331640" y="4365104"/>
            <a:ext cx="4389204" cy="20936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508104" y="2613330"/>
            <a:ext cx="3501774" cy="17460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940152" y="4725144"/>
            <a:ext cx="3116603" cy="16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025381"/>
      </p:ext>
    </p:extLst>
  </p:cSld>
  <p:clrMapOvr>
    <a:masterClrMapping/>
  </p:clrMapOvr>
  <p:transition spd="slow">
    <p:cover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dirty="0" smtClean="0"/>
              <a:t>Agenda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700808"/>
            <a:ext cx="6697663" cy="396044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09h00 : Accueil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09h15 : « Tour de France » : Introduction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09h30 : Présentation générale de PYTHEAS Service Desk v4.2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1000" dirty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10h00 : Démonstration PYTHEAS Service Desk v4.2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1600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Le nouveau WEB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Le Catalogue de Services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La Gestion de la CMDB Graphique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dirty="0" smtClean="0"/>
              <a:t>PSD Web Mobile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11h00 : Présentation des évolutions 2013-2014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fr-FR" sz="7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11h05 : Questions / Réponses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600" dirty="0" smtClean="0"/>
              <a:t>11h15 : Fin du séminaire / Collation</a:t>
            </a:r>
            <a:br>
              <a:rPr lang="fr-FR" sz="1600" dirty="0" smtClean="0"/>
            </a:br>
            <a:endParaRPr lang="fr-FR" sz="1600" dirty="0" smtClean="0"/>
          </a:p>
        </p:txBody>
      </p:sp>
      <p:pic>
        <p:nvPicPr>
          <p:cNvPr id="4100" name="Picture 4" descr="j030964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5538"/>
            <a:ext cx="2393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176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3124436" y="4205569"/>
            <a:ext cx="3236461" cy="2343351"/>
          </a:xfrm>
          <a:prstGeom prst="rect">
            <a:avLst/>
          </a:prstGeom>
        </p:spPr>
      </p:pic>
      <p:sp>
        <p:nvSpPr>
          <p:cNvPr id="12" name="Forme libre 11"/>
          <p:cNvSpPr/>
          <p:nvPr>
            <p:custDataLst>
              <p:tags r:id="rId2"/>
            </p:custDataLst>
          </p:nvPr>
        </p:nvSpPr>
        <p:spPr>
          <a:xfrm>
            <a:off x="32186" y="168365"/>
            <a:ext cx="6408738" cy="5663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extLst/>
        </p:spPr>
        <p:txBody>
          <a:bodyPr>
            <a:scene3d>
              <a:camera prst="orthographicFront"/>
              <a:lightRig rig="threePt" dir="t">
                <a:rot lat="0" lon="0" rev="6600000"/>
              </a:lightRig>
            </a:scene3d>
            <a:sp3d extrusionH="25400">
              <a:bevelT w="38100" h="31750"/>
              <a:contourClr>
                <a:schemeClr val="accent2"/>
              </a:contourClr>
            </a:sp3d>
          </a:bodyPr>
          <a:lstStyle/>
          <a:p>
            <a:pPr eaLnBrk="0" hangingPunct="0"/>
            <a:r>
              <a:rPr lang="fr-F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PSD 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v4.2 </a:t>
            </a:r>
            <a:r>
              <a:rPr lang="fr-F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La Télédistribution</a:t>
            </a:r>
          </a:p>
        </p:txBody>
      </p:sp>
      <p:sp>
        <p:nvSpPr>
          <p:cNvPr id="13" name="Forme libre 12"/>
          <p:cNvSpPr/>
          <p:nvPr>
            <p:custDataLst>
              <p:tags r:id="rId3"/>
            </p:custDataLst>
          </p:nvPr>
        </p:nvSpPr>
        <p:spPr>
          <a:xfrm>
            <a:off x="2916238" y="4437063"/>
            <a:ext cx="1727200" cy="3667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Forme libre 13"/>
          <p:cNvSpPr/>
          <p:nvPr>
            <p:custDataLst>
              <p:tags r:id="rId4"/>
            </p:custDataLst>
          </p:nvPr>
        </p:nvSpPr>
        <p:spPr>
          <a:xfrm>
            <a:off x="3635375" y="4652963"/>
            <a:ext cx="184150" cy="3667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3447" y="917987"/>
            <a:ext cx="5802562" cy="24168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Blip>
                <a:blip r:embed="rId14"/>
              </a:buBlip>
            </a:pPr>
            <a:r>
              <a:rPr lang="fr-FR" sz="2000" dirty="0" smtClean="0"/>
              <a:t>Création de package d’installation</a:t>
            </a:r>
          </a:p>
          <a:p>
            <a:pPr>
              <a:lnSpc>
                <a:spcPct val="80000"/>
              </a:lnSpc>
              <a:buBlip>
                <a:blip r:embed="rId14"/>
              </a:buBlip>
            </a:pPr>
            <a:endParaRPr lang="fr-FR" sz="600" dirty="0"/>
          </a:p>
          <a:p>
            <a:pPr>
              <a:lnSpc>
                <a:spcPct val="80000"/>
              </a:lnSpc>
              <a:buBlip>
                <a:blip r:embed="rId14"/>
              </a:buBlip>
            </a:pPr>
            <a:r>
              <a:rPr lang="fr-FR" sz="2000" dirty="0" smtClean="0"/>
              <a:t>Mode « Pas à Pas »</a:t>
            </a:r>
          </a:p>
          <a:p>
            <a:pPr>
              <a:lnSpc>
                <a:spcPct val="80000"/>
              </a:lnSpc>
              <a:buBlip>
                <a:blip r:embed="rId14"/>
              </a:buBlip>
            </a:pPr>
            <a:endParaRPr lang="fr-FR" sz="600" dirty="0" smtClean="0"/>
          </a:p>
          <a:p>
            <a:pPr>
              <a:lnSpc>
                <a:spcPct val="80000"/>
              </a:lnSpc>
              <a:buBlip>
                <a:blip r:embed="rId14"/>
              </a:buBlip>
            </a:pPr>
            <a:r>
              <a:rPr lang="fr-FR" sz="2000" dirty="0" smtClean="0"/>
              <a:t>Déploiement  directement à partir de la gestion de parc ou du Service Desk</a:t>
            </a:r>
          </a:p>
          <a:p>
            <a:pPr>
              <a:lnSpc>
                <a:spcPct val="80000"/>
              </a:lnSpc>
              <a:buBlip>
                <a:blip r:embed="rId14"/>
              </a:buBlip>
            </a:pPr>
            <a:endParaRPr lang="fr-FR" sz="600" dirty="0" smtClean="0"/>
          </a:p>
          <a:p>
            <a:pPr>
              <a:lnSpc>
                <a:spcPct val="80000"/>
              </a:lnSpc>
              <a:buBlip>
                <a:blip r:embed="rId14"/>
              </a:buBlip>
            </a:pPr>
            <a:r>
              <a:rPr lang="fr-FR" sz="2000" dirty="0" smtClean="0"/>
              <a:t>« Self Service » des applications validées pour les utilisateurs à partir du web (Mode Push)</a:t>
            </a:r>
          </a:p>
        </p:txBody>
      </p:sp>
      <p:pic>
        <p:nvPicPr>
          <p:cNvPr id="17" name="Image 16"/>
          <p:cNvPicPr/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361788" y="2923144"/>
            <a:ext cx="3816985" cy="1386323"/>
          </a:xfrm>
          <a:prstGeom prst="rect">
            <a:avLst/>
          </a:prstGeom>
        </p:spPr>
      </p:pic>
      <p:pic>
        <p:nvPicPr>
          <p:cNvPr id="18" name="Image 17"/>
          <p:cNvPicPr/>
          <p:nvPr>
            <p:custDataLst>
              <p:tags r:id="rId7"/>
            </p:custDataLst>
          </p:nvPr>
        </p:nvPicPr>
        <p:blipFill rotWithShape="1">
          <a:blip r:embed="rId16" cstate="print"/>
          <a:srcRect r="10083" b="11377"/>
          <a:stretch/>
        </p:blipFill>
        <p:spPr bwMode="auto">
          <a:xfrm>
            <a:off x="106614" y="4097447"/>
            <a:ext cx="2944930" cy="2239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3626" y="3063040"/>
            <a:ext cx="3040370" cy="228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740" y="941613"/>
            <a:ext cx="3315314" cy="20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Image 4" descr="image00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313" y="4725144"/>
            <a:ext cx="3280773" cy="18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6691622"/>
      </p:ext>
    </p:extLst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Plug &amp; </a:t>
            </a:r>
            <a:r>
              <a:rPr lang="fr-FR" dirty="0" err="1" smtClean="0"/>
              <a:t>Print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701" y="836711"/>
            <a:ext cx="5743276" cy="5873181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Blip>
                <a:blip r:embed="rId3"/>
              </a:buBlip>
            </a:pPr>
            <a:r>
              <a:rPr lang="fr-FR" sz="3400" dirty="0" smtClean="0">
                <a:solidFill>
                  <a:schemeClr val="accent2"/>
                </a:solidFill>
              </a:rPr>
              <a:t>Installation </a:t>
            </a:r>
            <a:r>
              <a:rPr lang="fr-FR" sz="3400" dirty="0">
                <a:solidFill>
                  <a:schemeClr val="accent2"/>
                </a:solidFill>
              </a:rPr>
              <a:t>à distance ou en local </a:t>
            </a:r>
            <a:r>
              <a:rPr lang="fr-FR" sz="3400" dirty="0" smtClean="0">
                <a:solidFill>
                  <a:schemeClr val="accent2"/>
                </a:solidFill>
              </a:rPr>
              <a:t>des </a:t>
            </a:r>
            <a:r>
              <a:rPr lang="fr-FR" sz="3400" dirty="0">
                <a:solidFill>
                  <a:schemeClr val="accent2"/>
                </a:solidFill>
              </a:rPr>
              <a:t>drivers </a:t>
            </a:r>
            <a:r>
              <a:rPr lang="fr-FR" sz="3400" dirty="0" smtClean="0">
                <a:solidFill>
                  <a:schemeClr val="accent2"/>
                </a:solidFill>
              </a:rPr>
              <a:t>d’impression.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F0000"/>
              </a:buClr>
              <a:buNone/>
            </a:pPr>
            <a:endParaRPr lang="fr-FR" sz="34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Aucun droit d’administration obligatoire pour l’utilisateur.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Ne nécessite pas de serveurs d’impression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Paramétrage des imprimantes géré  à l’avance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Possibilité de planifier des installations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Interface utilisateur et administrateur  simple et conviviale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Gestion </a:t>
            </a:r>
            <a:r>
              <a:rPr lang="fr-FR" sz="2600" dirty="0" err="1" smtClean="0">
                <a:solidFill>
                  <a:schemeClr val="accent2"/>
                </a:solidFill>
              </a:rPr>
              <a:t>multi-marques</a:t>
            </a:r>
            <a:r>
              <a:rPr lang="fr-FR" sz="2600" dirty="0" smtClean="0">
                <a:solidFill>
                  <a:schemeClr val="accent2"/>
                </a:solidFill>
              </a:rPr>
              <a:t> / Multi-modèles d’imprimantes/ Traceurs, fax </a:t>
            </a: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fr-FR" sz="2600" dirty="0" smtClean="0">
              <a:solidFill>
                <a:schemeClr val="accent2"/>
              </a:solidFill>
            </a:endParaRPr>
          </a:p>
          <a:p>
            <a:pPr lvl="1" eaLnBrk="0" hangingPunct="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2600" dirty="0" smtClean="0">
                <a:solidFill>
                  <a:schemeClr val="accent2"/>
                </a:solidFill>
              </a:rPr>
              <a:t>Installation d’imprimantes partagées localement. </a:t>
            </a:r>
            <a:r>
              <a:rPr lang="fr-FR" sz="3100" dirty="0">
                <a:solidFill>
                  <a:schemeClr val="accent2"/>
                </a:solidFill>
              </a:rPr>
              <a:t/>
            </a:r>
            <a:br>
              <a:rPr lang="fr-FR" sz="3100" dirty="0">
                <a:solidFill>
                  <a:schemeClr val="accent2"/>
                </a:solidFill>
              </a:rPr>
            </a:br>
            <a:endParaRPr lang="fr-FR" sz="310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Blip>
                <a:blip r:embed="rId3"/>
              </a:buBlip>
            </a:pPr>
            <a:endParaRPr lang="fr-FR" sz="1800" dirty="0" smtClean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Blip>
                <a:blip r:embed="rId3"/>
              </a:buBlip>
            </a:pPr>
            <a:endParaRPr lang="fr-FR" sz="2500" dirty="0">
              <a:solidFill>
                <a:schemeClr val="accent2"/>
              </a:solidFill>
            </a:endParaRPr>
          </a:p>
        </p:txBody>
      </p:sp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6632"/>
            <a:ext cx="576064" cy="617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067" y="4394347"/>
            <a:ext cx="3364527" cy="157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976" y="1060974"/>
            <a:ext cx="3364527" cy="231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356939" y="4572000"/>
            <a:ext cx="569811" cy="1416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7035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1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dirty="0" smtClean="0"/>
              <a:t>Import / Export</a:t>
            </a:r>
            <a:endParaRPr lang="fr-FR" b="1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sz="half" idx="4294967295"/>
            <p:custDataLst>
              <p:tags r:id="rId3"/>
            </p:custDataLst>
          </p:nvPr>
        </p:nvSpPr>
        <p:spPr>
          <a:xfrm>
            <a:off x="0" y="1125538"/>
            <a:ext cx="8702675" cy="5183187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12"/>
              </a:buBlip>
            </a:pPr>
            <a:r>
              <a:rPr lang="fr-FR" sz="2400" b="1" i="1" dirty="0" smtClean="0"/>
              <a:t>Passerelle Universelle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400" b="1" i="1" dirty="0" smtClean="0"/>
          </a:p>
          <a:p>
            <a:pPr lvl="1" eaLnBrk="1" hangingPunct="1">
              <a:lnSpc>
                <a:spcPct val="90000"/>
              </a:lnSpc>
              <a:buFontTx/>
              <a:buBlip>
                <a:blip r:embed="rId13"/>
              </a:buBlip>
            </a:pPr>
            <a:r>
              <a:rPr lang="fr-FR" sz="2000" b="1" dirty="0" smtClean="0"/>
              <a:t>Une solution souple et performante pour importer des données en provenance de sources diverses :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Microsoft SCCM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Microsoft Excel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CA </a:t>
            </a:r>
            <a:r>
              <a:rPr lang="fr-FR" sz="2000" dirty="0" err="1" smtClean="0"/>
              <a:t>Unicenter</a:t>
            </a:r>
            <a:r>
              <a:rPr lang="fr-FR" sz="2000" dirty="0" smtClean="0"/>
              <a:t> </a:t>
            </a:r>
            <a:r>
              <a:rPr lang="fr-FR" sz="2000" dirty="0" err="1" smtClean="0"/>
              <a:t>Asset</a:t>
            </a:r>
            <a:r>
              <a:rPr lang="fr-FR" sz="2000" dirty="0" smtClean="0"/>
              <a:t> Management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LDAP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Active directory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err="1" smtClean="0"/>
              <a:t>Landesk</a:t>
            </a:r>
            <a:endParaRPr lang="fr-FR" sz="2000" dirty="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err="1" smtClean="0"/>
              <a:t>Zenworks</a:t>
            </a:r>
            <a:endParaRPr lang="fr-FR" sz="2000" dirty="0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OCS / GLPI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fr-FR" sz="2000" dirty="0" smtClean="0"/>
              <a:t>…</a:t>
            </a:r>
          </a:p>
          <a:p>
            <a:pPr lvl="1" algn="just" eaLnBrk="1" hangingPunct="1">
              <a:lnSpc>
                <a:spcPct val="90000"/>
              </a:lnSpc>
              <a:buFontTx/>
              <a:buNone/>
            </a:pPr>
            <a:endParaRPr lang="fr-FR" sz="2000" b="1" dirty="0" smtClean="0"/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7557276" y="4234710"/>
          <a:ext cx="1114425" cy="476250"/>
        </p:xfrm>
        <a:graphic>
          <a:graphicData uri="http://schemas.openxmlformats.org/presentationml/2006/ole">
            <p:oleObj spid="_x0000_s1194" name="Visio" r:id="rId14" imgW="1114349" imgH="476402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7557276" y="4854575"/>
          <a:ext cx="1038225" cy="428625"/>
        </p:xfrm>
        <a:graphic>
          <a:graphicData uri="http://schemas.openxmlformats.org/presentationml/2006/ole">
            <p:oleObj spid="_x0000_s1195" name="Visio" r:id="rId15" imgW="1038149" imgH="428549" progId="">
              <p:embed/>
            </p:oleObj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209" y="4321728"/>
            <a:ext cx="9334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209" y="5012680"/>
            <a:ext cx="12319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5" name="Object 8"/>
          <p:cNvGraphicFramePr>
            <a:graphicFrameLocks noChangeAspect="1"/>
          </p:cNvGraphicFramePr>
          <p:nvPr>
            <p:extLst/>
          </p:nvPr>
        </p:nvGraphicFramePr>
        <p:xfrm>
          <a:off x="6301840" y="2582604"/>
          <a:ext cx="573087" cy="609600"/>
        </p:xfrm>
        <a:graphic>
          <a:graphicData uri="http://schemas.openxmlformats.org/presentationml/2006/ole">
            <p:oleObj spid="_x0000_s1196" name="Visio" r:id="rId18" imgW="697078" imgH="741578" progId="">
              <p:embed/>
            </p:oleObj>
          </a:graphicData>
        </a:graphic>
      </p:graphicFrame>
      <p:pic>
        <p:nvPicPr>
          <p:cNvPr id="22537" name="Picture 1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262" y="2449254"/>
            <a:ext cx="1228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159" y="3375652"/>
            <a:ext cx="1488005" cy="6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92" name="Picture 4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6544" y="5523798"/>
            <a:ext cx="1177744" cy="5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96" name="Picture 5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8695" y="5634075"/>
            <a:ext cx="111680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324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6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99747027"/>
              </p:ext>
            </p:extLst>
          </p:nvPr>
        </p:nvGraphicFramePr>
        <p:xfrm>
          <a:off x="501972" y="1338919"/>
          <a:ext cx="8318500" cy="5175250"/>
        </p:xfrm>
        <a:graphic>
          <a:graphicData uri="http://schemas.openxmlformats.org/presentationml/2006/ole">
            <p:oleObj spid="_x0000_s2106" name="Visio" r:id="rId16" imgW="9982223" imgH="6210270" progId="">
              <p:embed/>
            </p:oleObj>
          </a:graphicData>
        </a:graphic>
      </p:graphicFrame>
      <p:pic>
        <p:nvPicPr>
          <p:cNvPr id="14" name="Picture 6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67" b="15832"/>
          <a:stretch/>
        </p:blipFill>
        <p:spPr bwMode="auto">
          <a:xfrm>
            <a:off x="6854068" y="5273837"/>
            <a:ext cx="1861447" cy="9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8" name="Picture 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5311" y="1366462"/>
            <a:ext cx="592481" cy="52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6" name="Picture 6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7872" y="1311116"/>
            <a:ext cx="8191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pPr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sz="2800" b="1" dirty="0" smtClean="0"/>
              <a:t>Le moteur d’automatisme</a:t>
            </a:r>
          </a:p>
        </p:txBody>
      </p:sp>
      <p:sp>
        <p:nvSpPr>
          <p:cNvPr id="23555" name="Rectangle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918446"/>
            <a:ext cx="68644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Blip>
                <a:blip r:embed="rId20"/>
              </a:buBlip>
            </a:pPr>
            <a:r>
              <a:rPr lang="fr-FR" sz="1600" b="1" i="1" dirty="0">
                <a:solidFill>
                  <a:schemeClr val="accent2"/>
                </a:solidFill>
              </a:rPr>
              <a:t> Automatiser des tâches en lançant des actions préprogrammées.</a:t>
            </a:r>
            <a:r>
              <a:rPr lang="fr-FR" sz="1600" dirty="0"/>
              <a:t> </a:t>
            </a:r>
          </a:p>
        </p:txBody>
      </p:sp>
      <p:pic>
        <p:nvPicPr>
          <p:cNvPr id="23612" name="Picture 6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7022" y="3356992"/>
            <a:ext cx="1399247" cy="10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7" name="Picture 6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8742" y="5770609"/>
            <a:ext cx="793458" cy="8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300" y="1758461"/>
            <a:ext cx="929524" cy="95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22" name="Picture 7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186" y="5949280"/>
            <a:ext cx="1598894" cy="35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4" name="Picture 6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794" y="5312227"/>
            <a:ext cx="929524" cy="95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3" name="Picture 61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2915" y="2636912"/>
            <a:ext cx="938569" cy="6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19" name="Picture 67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67" b="15832"/>
          <a:stretch/>
        </p:blipFill>
        <p:spPr bwMode="auto">
          <a:xfrm>
            <a:off x="6959025" y="1379613"/>
            <a:ext cx="1861447" cy="9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642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3960" y="126605"/>
            <a:ext cx="8001912" cy="620688"/>
          </a:xfrm>
        </p:spPr>
        <p:txBody>
          <a:bodyPr/>
          <a:lstStyle/>
          <a:p>
            <a:pPr algn="l"/>
            <a:r>
              <a:rPr lang="fr-FR" sz="2700" dirty="0" smtClean="0"/>
              <a:t>PSD v4.2 : Nouveaux </a:t>
            </a:r>
            <a:r>
              <a:rPr lang="fr-FR" sz="2700" dirty="0" err="1" smtClean="0"/>
              <a:t>Workflows</a:t>
            </a:r>
            <a:r>
              <a:rPr lang="fr-FR" sz="2700" dirty="0" smtClean="0"/>
              <a:t> Graphiques</a:t>
            </a:r>
            <a:endParaRPr lang="fr-FR" sz="27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0" y="903288"/>
            <a:ext cx="8856663" cy="5183187"/>
          </a:xfrm>
          <a:prstGeom prst="rect">
            <a:avLst/>
          </a:prstGeom>
        </p:spPr>
        <p:txBody>
          <a:bodyPr/>
          <a:lstStyle/>
          <a:p>
            <a:pPr marL="342900" lvl="1" indent="-342900" eaLnBrk="1" hangingPunct="1">
              <a:buClr>
                <a:srgbClr val="FF0000"/>
              </a:buClr>
              <a:buSzPct val="100000"/>
              <a:buBlip>
                <a:blip r:embed="rId7"/>
              </a:buBlip>
              <a:defRPr/>
            </a:pPr>
            <a:r>
              <a:rPr lang="fr-FR" sz="2000" kern="1200" dirty="0">
                <a:latin typeface="Arial" charset="0"/>
                <a:ea typeface="+mn-ea"/>
                <a:cs typeface="+mn-cs"/>
              </a:rPr>
              <a:t>Un assistant graphique et linéaire pour la mise en place des </a:t>
            </a:r>
            <a:r>
              <a:rPr lang="fr-FR" sz="2000" kern="1200" dirty="0" err="1">
                <a:latin typeface="Arial" charset="0"/>
                <a:ea typeface="+mn-ea"/>
                <a:cs typeface="+mn-cs"/>
              </a:rPr>
              <a:t>workflows</a:t>
            </a:r>
            <a:endParaRPr lang="fr-FR" sz="1800" kern="1200" dirty="0">
              <a:latin typeface="Arial" charset="0"/>
              <a:ea typeface="+mn-ea"/>
              <a:cs typeface="+mn-cs"/>
            </a:endParaRPr>
          </a:p>
          <a:p>
            <a:pPr marL="800100" lvl="2" indent="-342900" eaLnBrk="1" hangingPunct="1"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1600" kern="1200" dirty="0">
                <a:latin typeface="Arial" charset="0"/>
                <a:ea typeface="+mn-ea"/>
                <a:cs typeface="+mn-cs"/>
              </a:rPr>
              <a:t>Gestion centralisée de l’ensemble des </a:t>
            </a:r>
            <a:r>
              <a:rPr lang="fr-FR" sz="1600" kern="1200" dirty="0" err="1">
                <a:latin typeface="Arial" charset="0"/>
                <a:ea typeface="+mn-ea"/>
                <a:cs typeface="+mn-cs"/>
              </a:rPr>
              <a:t>workflows</a:t>
            </a:r>
            <a:endParaRPr lang="fr-FR" sz="1600" kern="1200" dirty="0">
              <a:latin typeface="Arial" charset="0"/>
              <a:ea typeface="+mn-ea"/>
              <a:cs typeface="+mn-cs"/>
            </a:endParaRPr>
          </a:p>
          <a:p>
            <a:pPr marL="800100" lvl="2" indent="-342900" eaLnBrk="1" hangingPunct="1"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1600" kern="1200" dirty="0">
                <a:latin typeface="Arial" charset="0"/>
                <a:ea typeface="+mn-ea"/>
                <a:cs typeface="+mn-cs"/>
              </a:rPr>
              <a:t>Modifications dynamiques des </a:t>
            </a:r>
            <a:r>
              <a:rPr lang="fr-FR" sz="1600" kern="1200" dirty="0" err="1">
                <a:latin typeface="Arial" charset="0"/>
                <a:ea typeface="+mn-ea"/>
                <a:cs typeface="+mn-cs"/>
              </a:rPr>
              <a:t>workflows</a:t>
            </a:r>
            <a:endParaRPr lang="fr-FR" sz="1600" kern="1200" dirty="0">
              <a:latin typeface="Arial" charset="0"/>
              <a:ea typeface="+mn-ea"/>
              <a:cs typeface="+mn-cs"/>
            </a:endParaRPr>
          </a:p>
          <a:p>
            <a:pPr marL="800100" lvl="2" indent="-342900" eaLnBrk="1" hangingPunct="1"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1600" kern="1200" dirty="0">
                <a:latin typeface="Arial" charset="0"/>
                <a:ea typeface="+mn-ea"/>
                <a:cs typeface="+mn-cs"/>
              </a:rPr>
              <a:t>Importation / exportation des </a:t>
            </a:r>
            <a:r>
              <a:rPr lang="fr-FR" sz="1600" kern="1200" dirty="0" err="1">
                <a:latin typeface="Arial" charset="0"/>
                <a:ea typeface="+mn-ea"/>
                <a:cs typeface="+mn-cs"/>
              </a:rPr>
              <a:t>workflows</a:t>
            </a:r>
            <a:endParaRPr lang="fr-FR" sz="1600" kern="1200" dirty="0">
              <a:latin typeface="Arial" charset="0"/>
              <a:ea typeface="+mn-ea"/>
              <a:cs typeface="+mn-cs"/>
            </a:endParaRPr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 smtClean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 smtClean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/>
          </a:p>
          <a:p>
            <a:pPr marL="457200" lvl="1" indent="0" eaLnBrk="1" hangingPunct="1">
              <a:spcBef>
                <a:spcPct val="10000"/>
              </a:spcBef>
              <a:buNone/>
            </a:pPr>
            <a:endParaRPr lang="fr-FR" sz="1600" dirty="0" smtClean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 smtClean="0"/>
          </a:p>
          <a:p>
            <a:pPr lvl="1" eaLnBrk="1" hangingPunct="1">
              <a:spcBef>
                <a:spcPct val="10000"/>
              </a:spcBef>
              <a:buBlip>
                <a:blip r:embed="rId8"/>
              </a:buBlip>
            </a:pPr>
            <a:endParaRPr lang="fr-FR" sz="1600" dirty="0" smtClean="0"/>
          </a:p>
          <a:p>
            <a:endParaRPr lang="fr-F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031" y="1528708"/>
            <a:ext cx="4429307" cy="488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Image 2" descr="cid:image003.png@01CE524B.801BBF5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3164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506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44807" y="818198"/>
            <a:ext cx="6814179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5"/>
              </a:buBlip>
              <a:defRPr/>
            </a:pPr>
            <a:r>
              <a:rPr lang="fr-FR" sz="1800" dirty="0" smtClean="0">
                <a:solidFill>
                  <a:schemeClr val="accent2"/>
                </a:solidFill>
              </a:rPr>
              <a:t>Indicateurs Web :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6"/>
              </a:buBlip>
              <a:defRPr/>
            </a:pPr>
            <a:r>
              <a:rPr lang="fr-FR" sz="1600" dirty="0" smtClean="0">
                <a:solidFill>
                  <a:schemeClr val="accent2"/>
                </a:solidFill>
              </a:rPr>
              <a:t>Simplification du paramétrage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6"/>
              </a:buBlip>
              <a:defRPr/>
            </a:pPr>
            <a:r>
              <a:rPr lang="fr-FR" sz="1600" dirty="0" smtClean="0">
                <a:solidFill>
                  <a:schemeClr val="accent2"/>
                </a:solidFill>
              </a:rPr>
              <a:t>Support du « Drill Down »</a:t>
            </a:r>
          </a:p>
          <a:p>
            <a:pPr marL="3543300" lvl="8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indent="-4572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5"/>
              </a:buBlip>
              <a:defRPr/>
            </a:pPr>
            <a:endParaRPr lang="fr-FR" sz="16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5"/>
              </a:buBlip>
              <a:defRPr/>
            </a:pPr>
            <a:endParaRPr lang="fr-FR" sz="16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5"/>
              </a:buBlip>
              <a:defRPr/>
            </a:pPr>
            <a:r>
              <a:rPr lang="fr-FR" sz="1800" dirty="0" smtClean="0">
                <a:solidFill>
                  <a:schemeClr val="accent2"/>
                </a:solidFill>
              </a:rPr>
              <a:t>Tableaux </a:t>
            </a:r>
            <a:r>
              <a:rPr lang="fr-FR" sz="1800" dirty="0">
                <a:solidFill>
                  <a:schemeClr val="accent2"/>
                </a:solidFill>
              </a:rPr>
              <a:t>de bord : amélioration des outils pour construire des tableaux de bord </a:t>
            </a:r>
            <a:r>
              <a:rPr lang="fr-FR" sz="1800" dirty="0" smtClean="0">
                <a:solidFill>
                  <a:schemeClr val="accent2"/>
                </a:solidFill>
              </a:rPr>
              <a:t>personnalisés au </a:t>
            </a:r>
            <a:r>
              <a:rPr lang="fr-FR" sz="1800" dirty="0">
                <a:solidFill>
                  <a:schemeClr val="accent2"/>
                </a:solidFill>
              </a:rPr>
              <a:t>format .PDF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extLst/>
        </p:spPr>
        <p:txBody>
          <a:bodyPr>
            <a:scene3d>
              <a:camera prst="orthographicFront"/>
              <a:lightRig rig="threePt" dir="t">
                <a:rot lat="0" lon="0" rev="6600000"/>
              </a:lightRig>
            </a:scene3d>
            <a:sp3d extrusionH="25400">
              <a:bevelT w="38100" h="31750"/>
              <a:contourClr>
                <a:schemeClr val="accent2"/>
              </a:contourClr>
            </a:sp3d>
          </a:bodyPr>
          <a:lstStyle/>
          <a:p>
            <a:pPr eaLnBrk="1" hangingPunct="1"/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Le </a:t>
            </a:r>
            <a:r>
              <a:rPr lang="fr-FR" dirty="0" err="1"/>
              <a:t>Reporting</a:t>
            </a:r>
            <a:r>
              <a:rPr lang="fr-FR" dirty="0"/>
              <a:t> intégré</a:t>
            </a:r>
          </a:p>
        </p:txBody>
      </p:sp>
      <p:pic>
        <p:nvPicPr>
          <p:cNvPr id="1028" name="Picture 4" descr="http://t0.gstatic.com/images?q=tbn:ANd9GcSruvJbqTCacrJh9sjwtTL23h3m72i7vRbZTl8wqd1htIk5mgHtz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797" b="97211" l="9453" r="89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159" y="1047320"/>
            <a:ext cx="761714" cy="9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18"/>
          <a:stretch/>
        </p:blipFill>
        <p:spPr bwMode="auto">
          <a:xfrm>
            <a:off x="5099416" y="2328078"/>
            <a:ext cx="2302474" cy="246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41"/>
          <a:stretch/>
        </p:blipFill>
        <p:spPr bwMode="auto">
          <a:xfrm>
            <a:off x="6858987" y="3876845"/>
            <a:ext cx="2164457" cy="2540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ZoneTexte 4"/>
          <p:cNvSpPr txBox="1"/>
          <p:nvPr>
            <p:custDataLst>
              <p:tags r:id="rId6"/>
            </p:custDataLst>
          </p:nvPr>
        </p:nvSpPr>
        <p:spPr>
          <a:xfrm>
            <a:off x="5508104" y="102538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2"/>
                </a:solidFill>
              </a:rPr>
              <a:t>« Drill Down » = </a:t>
            </a:r>
            <a:r>
              <a:rPr lang="fr-FR" sz="1600" dirty="0">
                <a:solidFill>
                  <a:schemeClr val="accent2"/>
                </a:solidFill>
              </a:rPr>
              <a:t>"forcer vers le bas", </a:t>
            </a:r>
            <a:r>
              <a:rPr lang="fr-FR" sz="1600" dirty="0" smtClean="0">
                <a:solidFill>
                  <a:schemeClr val="accent2"/>
                </a:solidFill>
              </a:rPr>
              <a:t>désigne </a:t>
            </a:r>
            <a:r>
              <a:rPr lang="fr-FR" sz="1600" dirty="0">
                <a:solidFill>
                  <a:schemeClr val="accent2"/>
                </a:solidFill>
              </a:rPr>
              <a:t>le fait d'organiser une recherche </a:t>
            </a:r>
            <a:r>
              <a:rPr lang="fr-FR" sz="1600" dirty="0" smtClean="0">
                <a:solidFill>
                  <a:schemeClr val="accent2"/>
                </a:solidFill>
              </a:rPr>
              <a:t>d'information dans </a:t>
            </a:r>
            <a:r>
              <a:rPr lang="fr-FR" sz="1600" dirty="0">
                <a:solidFill>
                  <a:schemeClr val="accent2"/>
                </a:solidFill>
              </a:rPr>
              <a:t>une base de données </a:t>
            </a:r>
            <a:r>
              <a:rPr lang="fr-FR" sz="1600" dirty="0" smtClean="0">
                <a:solidFill>
                  <a:schemeClr val="accent2"/>
                </a:solidFill>
              </a:rPr>
              <a:t>multidimensionnelle allant </a:t>
            </a:r>
            <a:r>
              <a:rPr lang="fr-FR" sz="1600" dirty="0">
                <a:solidFill>
                  <a:schemeClr val="accent2"/>
                </a:solidFill>
              </a:rPr>
              <a:t>du général au </a:t>
            </a:r>
            <a:r>
              <a:rPr lang="fr-FR" sz="1600" dirty="0" smtClean="0">
                <a:solidFill>
                  <a:schemeClr val="accent2"/>
                </a:solidFill>
              </a:rPr>
              <a:t>particulier</a:t>
            </a:r>
            <a:endParaRPr lang="fr-FR" sz="1600" dirty="0"/>
          </a:p>
        </p:txBody>
      </p:sp>
      <p:sp>
        <p:nvSpPr>
          <p:cNvPr id="3" name="Rectangle 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82" name="Picture 58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70" y="1749840"/>
            <a:ext cx="3562615" cy="191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3" name="Picture 59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81" y="3359658"/>
            <a:ext cx="3364152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1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233"/>
          <a:stretch/>
        </p:blipFill>
        <p:spPr bwMode="auto">
          <a:xfrm>
            <a:off x="938566" y="4818047"/>
            <a:ext cx="4288450" cy="119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5723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PSD </a:t>
            </a:r>
            <a:r>
              <a:rPr lang="fr-FR" dirty="0" smtClean="0"/>
              <a:t>v4.2 </a:t>
            </a:r>
            <a:r>
              <a:rPr lang="fr-FR" dirty="0"/>
              <a:t>: </a:t>
            </a:r>
            <a:r>
              <a:rPr lang="fr-FR" dirty="0" smtClean="0"/>
              <a:t>PSD </a:t>
            </a:r>
            <a:r>
              <a:rPr lang="fr-FR" dirty="0" err="1" smtClean="0"/>
              <a:t>WebMobile</a:t>
            </a:r>
            <a:endParaRPr lang="fr-FR" dirty="0"/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44808" y="1170863"/>
            <a:ext cx="59766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Nouveau module pour tablette </a:t>
            </a:r>
            <a:r>
              <a:rPr lang="fr-FR" sz="2000" dirty="0" smtClean="0">
                <a:solidFill>
                  <a:schemeClr val="accent2"/>
                </a:solidFill>
              </a:rPr>
              <a:t>graphique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Solution web (http) = Compatible avec toutes les tablettes du marché </a:t>
            </a:r>
            <a:r>
              <a:rPr lang="fr-FR" sz="2000" dirty="0" smtClean="0">
                <a:solidFill>
                  <a:schemeClr val="accent2"/>
                </a:solidFill>
              </a:rPr>
              <a:t>!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Fonctionnalités identiques au Web pour PC : 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1600" dirty="0">
                <a:solidFill>
                  <a:schemeClr val="accent2"/>
                </a:solidFill>
              </a:rPr>
              <a:t>Pour Utilisateur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1600" dirty="0">
                <a:solidFill>
                  <a:schemeClr val="accent2"/>
                </a:solidFill>
              </a:rPr>
              <a:t>Pour Manager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1600" dirty="0">
                <a:solidFill>
                  <a:schemeClr val="accent2"/>
                </a:solidFill>
              </a:rPr>
              <a:t>Pour Technicien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r>
              <a:rPr lang="fr-FR" sz="1600" dirty="0">
                <a:solidFill>
                  <a:schemeClr val="accent2"/>
                </a:solidFill>
              </a:rPr>
              <a:t>Pour </a:t>
            </a:r>
            <a:r>
              <a:rPr lang="fr-FR" sz="1600" dirty="0" smtClean="0">
                <a:solidFill>
                  <a:schemeClr val="accent2"/>
                </a:solidFill>
              </a:rPr>
              <a:t>Administrateur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10"/>
              </a:buBlip>
              <a:defRPr/>
            </a:pPr>
            <a:endParaRPr lang="fr-FR" sz="16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Formulaires adaptés à l’interface </a:t>
            </a:r>
            <a:r>
              <a:rPr lang="fr-FR" sz="2000" dirty="0" smtClean="0">
                <a:solidFill>
                  <a:schemeClr val="accent2"/>
                </a:solidFill>
              </a:rPr>
              <a:t>tactile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endParaRPr lang="fr-FR" sz="2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9"/>
              </a:buBlip>
              <a:defRPr/>
            </a:pPr>
            <a:r>
              <a:rPr lang="fr-FR" sz="2000" dirty="0">
                <a:solidFill>
                  <a:schemeClr val="accent2"/>
                </a:solidFill>
              </a:rPr>
              <a:t>Disponible </a:t>
            </a:r>
            <a:r>
              <a:rPr lang="fr-FR" sz="2000" dirty="0" smtClean="0">
                <a:solidFill>
                  <a:schemeClr val="accent2"/>
                </a:solidFill>
              </a:rPr>
              <a:t>avec la v4.2 </a:t>
            </a:r>
            <a:r>
              <a:rPr lang="fr-FR" sz="2000" dirty="0">
                <a:solidFill>
                  <a:schemeClr val="accent2"/>
                </a:solidFill>
              </a:rPr>
              <a:t>minimum</a:t>
            </a:r>
          </a:p>
          <a:p>
            <a:pPr marL="0" lvl="1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endParaRPr lang="fr-FR" sz="2000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077" r="16077" b="3154"/>
          <a:stretch>
            <a:fillRect/>
          </a:stretch>
        </p:blipFill>
        <p:spPr bwMode="auto">
          <a:xfrm>
            <a:off x="5148064" y="4869160"/>
            <a:ext cx="1094273" cy="156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6061" b="96970" l="5419" r="9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71170"/>
            <a:ext cx="1801543" cy="14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388" b="99225" l="513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940" y="1052736"/>
            <a:ext cx="1350054" cy="17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9" t="3179" r="2909" b="3179"/>
          <a:stretch/>
        </p:blipFill>
        <p:spPr bwMode="auto">
          <a:xfrm>
            <a:off x="5551671" y="3473403"/>
            <a:ext cx="1381331" cy="99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971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1" y="1428750"/>
            <a:ext cx="5742571" cy="3944466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4000" b="1" dirty="0" smtClean="0"/>
              <a:t>Démonstrations :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r>
              <a:rPr lang="fr-FR" sz="2400" b="1" dirty="0" smtClean="0"/>
              <a:t>Le Nouveau Web</a:t>
            </a:r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endParaRPr lang="fr-FR" sz="1050" b="1" dirty="0" smtClean="0"/>
          </a:p>
          <a:p>
            <a:pPr algn="ctr" eaLnBrk="1" hangingPunct="1">
              <a:lnSpc>
                <a:spcPct val="80000"/>
              </a:lnSpc>
              <a:buFontTx/>
              <a:buChar char="-"/>
            </a:pPr>
            <a:endParaRPr lang="fr-FR" sz="105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2800" b="1" dirty="0" smtClean="0"/>
              <a:t>- Le </a:t>
            </a:r>
            <a:r>
              <a:rPr lang="fr-FR" sz="2400" b="1" dirty="0" smtClean="0"/>
              <a:t>Catalogue de Services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105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105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2400" b="1" dirty="0" smtClean="0"/>
              <a:t>- La Gestion de la CMDB Graphique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11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11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2400" b="1" dirty="0" smtClean="0"/>
              <a:t>- PSD Web Mobile</a:t>
            </a:r>
            <a:endParaRPr lang="fr-FR" sz="2800" b="1" dirty="0" smtClean="0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5081716" y="1124744"/>
            <a:ext cx="1146468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4.2</a:t>
            </a:r>
            <a:endParaRPr lang="fr-FR" sz="5400" b="1" cap="none" spc="0" dirty="0">
              <a:ln w="11430"/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Picture 4" descr="MPj03864060000[1]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68144" y="2120082"/>
            <a:ext cx="3096344" cy="4348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2006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5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fr-FR" dirty="0" smtClean="0"/>
              <a:t>Tour de France 2012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107505" y="2133376"/>
            <a:ext cx="4752527" cy="3671888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sz="2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4000" b="1" dirty="0" smtClean="0"/>
              <a:t>Nos évolutions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40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4000" b="1" dirty="0" smtClean="0"/>
              <a:t>2013 - 2014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4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2800" dirty="0" smtClean="0"/>
          </a:p>
        </p:txBody>
      </p:sp>
      <p:pic>
        <p:nvPicPr>
          <p:cNvPr id="5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15401" r="17401" b="14000"/>
          <a:stretch>
            <a:fillRect/>
          </a:stretch>
        </p:blipFill>
        <p:spPr bwMode="auto">
          <a:xfrm>
            <a:off x="5076056" y="2420888"/>
            <a:ext cx="34559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98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PYTHEAS : Road </a:t>
            </a:r>
            <a:r>
              <a:rPr lang="fr-FR" dirty="0" err="1" smtClean="0"/>
              <a:t>Map</a:t>
            </a:r>
            <a:r>
              <a:rPr lang="fr-FR" dirty="0" smtClean="0"/>
              <a:t> 2013-2014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855663"/>
            <a:ext cx="9036050" cy="5684837"/>
          </a:xfrm>
          <a:prstGeom prst="rect">
            <a:avLst/>
          </a:prstGeo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400" dirty="0" smtClean="0">
                <a:ea typeface="+mn-ea"/>
                <a:cs typeface="+mn-cs"/>
              </a:rPr>
              <a:t>Outils de Développement : </a:t>
            </a:r>
          </a:p>
          <a:p>
            <a:pPr marL="742950" lvl="2" indent="-34290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>
                <a:ea typeface="+mn-ea"/>
                <a:cs typeface="+mn-cs"/>
              </a:rPr>
              <a:t>.</a:t>
            </a:r>
            <a:r>
              <a:rPr lang="fr-FR" sz="2000" dirty="0">
                <a:ea typeface="+mn-ea"/>
                <a:cs typeface="+mn-cs"/>
              </a:rPr>
              <a:t>NET, C </a:t>
            </a:r>
            <a:r>
              <a:rPr lang="fr-FR" sz="2000" dirty="0" err="1">
                <a:ea typeface="+mn-ea"/>
                <a:cs typeface="+mn-cs"/>
              </a:rPr>
              <a:t>sharp</a:t>
            </a:r>
            <a:r>
              <a:rPr lang="fr-FR" sz="2000" dirty="0">
                <a:ea typeface="+mn-ea"/>
                <a:cs typeface="+mn-cs"/>
              </a:rPr>
              <a:t> (C#) et HTML 5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Richesse d’interface (Web idem Windows – Drag &amp; Drop, …)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Respect des </a:t>
            </a:r>
            <a:r>
              <a:rPr lang="fr-FR" sz="1600" dirty="0" smtClean="0"/>
              <a:t>standards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fr-FR" sz="800" dirty="0"/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400" dirty="0" smtClean="0"/>
              <a:t>PYTHEAS Créateur d’Avenir en 2013-2014 :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Support de SQL server 2012, Oracle 12g, …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SaaS « One Clic » : Fr et En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 smtClean="0"/>
              <a:t>Démarrage des 5 processus de base avec l’aide d’un assistant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400" dirty="0" smtClean="0"/>
              <a:t>Processus de base : Incidents, Problèmes, Demandes, Changements, Gestion de Parc</a:t>
            </a:r>
            <a:endParaRPr lang="fr-FR" sz="800" dirty="0" smtClean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fr-FR" sz="800" dirty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Suivi de plan de charge de la DSI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 smtClean="0"/>
              <a:t>Pour les mises en production et les changements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Blip>
                <a:blip r:embed="rId13"/>
              </a:buBlip>
              <a:defRPr/>
            </a:pPr>
            <a:endParaRPr lang="fr-FR" sz="900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PSD Web Mobile pour Smartphone</a:t>
            </a:r>
            <a:endParaRPr lang="fr-FR" sz="2000" dirty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Gestion </a:t>
            </a:r>
            <a:r>
              <a:rPr lang="fr-FR" sz="1600" dirty="0" smtClean="0"/>
              <a:t>simplifiée </a:t>
            </a:r>
            <a:r>
              <a:rPr lang="fr-FR" sz="1600" dirty="0"/>
              <a:t>de son IT / Pilotage</a:t>
            </a:r>
            <a:br>
              <a:rPr lang="fr-FR" sz="1600" dirty="0"/>
            </a:br>
            <a:r>
              <a:rPr lang="fr-FR" sz="1200" dirty="0"/>
              <a:t>(</a:t>
            </a:r>
            <a:r>
              <a:rPr lang="fr-FR" sz="1200" dirty="0" smtClean="0"/>
              <a:t>Gestion des parcs, interventions</a:t>
            </a:r>
            <a:r>
              <a:rPr lang="fr-FR" sz="1200" dirty="0"/>
              <a:t>, </a:t>
            </a:r>
            <a:r>
              <a:rPr lang="fr-FR" sz="1200" dirty="0" smtClean="0"/>
              <a:t>indicateurs, </a:t>
            </a:r>
            <a:r>
              <a:rPr lang="fr-FR" sz="1200" dirty="0"/>
              <a:t>…)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 smtClean="0"/>
              <a:t>Interface </a:t>
            </a:r>
            <a:r>
              <a:rPr lang="fr-FR" sz="1600" dirty="0"/>
              <a:t>Web sur </a:t>
            </a:r>
            <a:r>
              <a:rPr lang="fr-FR" sz="1600" dirty="0" err="1" smtClean="0"/>
              <a:t>SmartPhones</a:t>
            </a:r>
            <a:endParaRPr lang="fr-FR" sz="1600" dirty="0" smtClean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fr-FR" sz="800" dirty="0" smtClean="0"/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/>
              <a:t>Administration « Full Web »</a:t>
            </a:r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Modification des vues, des </a:t>
            </a:r>
            <a:r>
              <a:rPr lang="fr-FR" sz="1600" dirty="0" err="1"/>
              <a:t>workflows</a:t>
            </a:r>
            <a:endParaRPr lang="fr-FR" sz="1600" dirty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Paramétrage des </a:t>
            </a:r>
            <a:r>
              <a:rPr lang="fr-FR" sz="1600" dirty="0" smtClean="0"/>
              <a:t>règles</a:t>
            </a:r>
            <a:endParaRPr lang="fr-FR" sz="1600" dirty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dirty="0"/>
              <a:t>Création des passerelles</a:t>
            </a:r>
            <a:endParaRPr lang="fr-FR" sz="900" dirty="0"/>
          </a:p>
          <a:p>
            <a:pPr lvl="2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  <a:defRPr/>
            </a:pPr>
            <a:endParaRPr lang="fr-FR" sz="1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86" t="10836" r="22731" b="20821"/>
          <a:stretch/>
        </p:blipFill>
        <p:spPr bwMode="auto">
          <a:xfrm>
            <a:off x="8129412" y="1498172"/>
            <a:ext cx="487598" cy="5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6822" y="1145365"/>
            <a:ext cx="88061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5" t="13222" r="10297" b="19132"/>
          <a:stretch/>
        </p:blipFill>
        <p:spPr bwMode="auto">
          <a:xfrm>
            <a:off x="8182250" y="949762"/>
            <a:ext cx="776104" cy="44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157132" y="2924944"/>
            <a:ext cx="919755" cy="68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077" y="2204864"/>
            <a:ext cx="62437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1849151" cy="8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1855" y="4941168"/>
            <a:ext cx="2041589" cy="137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5105987" y="4293097"/>
            <a:ext cx="1041686" cy="1944216"/>
            <a:chOff x="6832533" y="1268760"/>
            <a:chExt cx="2083585" cy="3888829"/>
          </a:xfrm>
        </p:grpSpPr>
        <p:pic>
          <p:nvPicPr>
            <p:cNvPr id="16" name="Picture 2">
              <a:hlinkClick r:id="rId21" action="ppaction://hlinkfile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533" y="1268760"/>
              <a:ext cx="2083585" cy="38888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478"/>
            <a:stretch/>
          </p:blipFill>
          <p:spPr bwMode="auto">
            <a:xfrm>
              <a:off x="7011578" y="2086930"/>
              <a:ext cx="1725494" cy="225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32163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9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9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90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90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"/>
                                        <p:tgtEl>
                                          <p:spTgt spid="490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"/>
                                        <p:tgtEl>
                                          <p:spTgt spid="490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"/>
                                        <p:tgtEl>
                                          <p:spTgt spid="490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904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904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904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904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904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9049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9049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9049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9049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49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FR" dirty="0" smtClean="0"/>
              <a:t>Tour de France 2013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981075"/>
            <a:ext cx="4824413" cy="547211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fr-FR" sz="2400" smtClean="0"/>
              <a:t> </a:t>
            </a:r>
            <a:br>
              <a:rPr lang="fr-FR" sz="2400" smtClean="0"/>
            </a:br>
            <a:endParaRPr lang="fr-FR" sz="1400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fr-FR" b="1" smtClean="0"/>
              <a:t>Introduction</a:t>
            </a:r>
            <a:br>
              <a:rPr lang="fr-FR" b="1" smtClean="0"/>
            </a:b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sz="2400" b="1" smtClean="0"/>
          </a:p>
          <a:p>
            <a:pPr algn="ctr">
              <a:lnSpc>
                <a:spcPct val="80000"/>
              </a:lnSpc>
              <a:buFontTx/>
              <a:buNone/>
            </a:pPr>
            <a:endParaRPr lang="fr-FR" sz="2400" b="1" smtClean="0"/>
          </a:p>
        </p:txBody>
      </p:sp>
      <p:pic>
        <p:nvPicPr>
          <p:cNvPr id="5124" name="Picture 4" descr="MPj03864060000[1]"/>
          <p:cNvPicPr>
            <a:picLocks noGrp="1" noChangeAspect="1" noChangeArrowheads="1"/>
          </p:cNvPicPr>
          <p:nvPr>
            <p:ph sz="half" idx="4294967295"/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59375" y="866775"/>
            <a:ext cx="3984625" cy="5595938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069349" y="3651002"/>
            <a:ext cx="2685714" cy="2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43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PSDWebMobile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4192" y="1610791"/>
            <a:ext cx="76341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chemeClr val="accent2"/>
                </a:solidFill>
              </a:rPr>
              <a:t>Interface Web pour tous les Smartphones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chemeClr val="accent2"/>
                </a:solidFill>
              </a:rPr>
              <a:t>Connexion Wifi ou 3G </a:t>
            </a: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Accès Web pour les téléphones mobiles :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chemeClr val="accent2"/>
                </a:solidFill>
              </a:rPr>
              <a:t>Pour les </a:t>
            </a:r>
            <a:r>
              <a:rPr lang="fr-FR" sz="2000" dirty="0" smtClean="0">
                <a:solidFill>
                  <a:schemeClr val="accent2"/>
                </a:solidFill>
              </a:rPr>
              <a:t>utilisateurs finaux 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Créer et suivre leurs incidents </a:t>
            </a:r>
            <a:r>
              <a:rPr lang="fr-FR" sz="2000" dirty="0">
                <a:solidFill>
                  <a:schemeClr val="accent2"/>
                </a:solidFill>
              </a:rPr>
              <a:t>ou </a:t>
            </a:r>
            <a:r>
              <a:rPr lang="fr-FR" sz="2000" dirty="0" smtClean="0">
                <a:solidFill>
                  <a:schemeClr val="accent2"/>
                </a:solidFill>
              </a:rPr>
              <a:t>demandes </a:t>
            </a:r>
            <a:endParaRPr lang="fr-FR" sz="2000" dirty="0">
              <a:solidFill>
                <a:schemeClr val="accent2"/>
              </a:solidFill>
            </a:endParaRP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Pour les intervenants : 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Traiter leurs </a:t>
            </a:r>
            <a:r>
              <a:rPr lang="fr-FR" sz="2000" dirty="0">
                <a:solidFill>
                  <a:schemeClr val="accent2"/>
                </a:solidFill>
              </a:rPr>
              <a:t>incidents ou demandes 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Rechercher et consulter des biens</a:t>
            </a:r>
          </a:p>
          <a:p>
            <a:pPr marL="800100" lvl="2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Pour l’encadrement (DSI) :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Valider les demandes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Consulter les indicateurs</a:t>
            </a:r>
          </a:p>
          <a:p>
            <a:pPr marL="1257300" lvl="3" indent="-342900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Avoir une vision en temps réel </a:t>
            </a:r>
            <a:br>
              <a:rPr lang="fr-FR" sz="2000" dirty="0" smtClean="0">
                <a:solidFill>
                  <a:schemeClr val="accent2"/>
                </a:solidFill>
              </a:rPr>
            </a:br>
            <a:r>
              <a:rPr lang="fr-FR" sz="2000" dirty="0" smtClean="0">
                <a:solidFill>
                  <a:schemeClr val="accent2"/>
                </a:solidFill>
              </a:rPr>
              <a:t>de l’activité de ses équipes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832533" y="1268760"/>
            <a:ext cx="2083585" cy="3888829"/>
            <a:chOff x="6832533" y="1268760"/>
            <a:chExt cx="2083585" cy="3888829"/>
          </a:xfrm>
        </p:grpSpPr>
        <p:pic>
          <p:nvPicPr>
            <p:cNvPr id="8194" name="Picture 2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533" y="1268760"/>
              <a:ext cx="2083585" cy="38888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478"/>
            <a:stretch/>
          </p:blipFill>
          <p:spPr bwMode="auto">
            <a:xfrm>
              <a:off x="7011578" y="2086930"/>
              <a:ext cx="1725494" cy="225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9324528" y="4869160"/>
            <a:ext cx="1686214" cy="1872208"/>
            <a:chOff x="7050858" y="2420888"/>
            <a:chExt cx="1686214" cy="16722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858" y="2420888"/>
              <a:ext cx="1686214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359"/>
            <a:stretch/>
          </p:blipFill>
          <p:spPr bwMode="auto">
            <a:xfrm>
              <a:off x="7050858" y="3356992"/>
              <a:ext cx="1686214" cy="736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36"/>
          <a:stretch/>
        </p:blipFill>
        <p:spPr bwMode="auto">
          <a:xfrm>
            <a:off x="9396536" y="132348"/>
            <a:ext cx="1696580" cy="200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stomShape 4"/>
          <p:cNvSpPr/>
          <p:nvPr/>
        </p:nvSpPr>
        <p:spPr>
          <a:xfrm>
            <a:off x="969144" y="873671"/>
            <a:ext cx="6840360" cy="516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dirty="0" err="1">
                <a:solidFill>
                  <a:srgbClr val="FF0000"/>
                </a:solidFill>
                <a:latin typeface="Calibri"/>
              </a:rPr>
              <a:t>WebMobilité</a:t>
            </a:r>
            <a:r>
              <a:rPr lang="fr-FR" sz="2800" b="1" dirty="0">
                <a:solidFill>
                  <a:srgbClr val="FF0000"/>
                </a:solidFill>
                <a:latin typeface="Calibri"/>
              </a:rPr>
              <a:t> sur Vos </a:t>
            </a:r>
            <a:r>
              <a:rPr lang="fr-FR" sz="2800" b="1" dirty="0" smtClean="0">
                <a:solidFill>
                  <a:srgbClr val="FF0000"/>
                </a:solidFill>
                <a:latin typeface="Calibri"/>
              </a:rPr>
              <a:t>Smartphones 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333293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8 -0.00463 L -0.16701 -0.00463 C -0.20399 -0.00463 -0.24965 -0.10363 -0.24965 -0.18344 L -0.24965 -0.36156 " pathEditMode="relative" rAng="0" ptsTypes="FfFF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-17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12969 -3.7037E-7 C -0.18802 -3.7037E-7 -0.25972 0.09005 -0.25972 0.1625 L -0.25972 0.32546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fr-FR" sz="2800" b="1" smtClean="0"/>
              <a:t>Points forts de l’offre produit PYTHEAS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25976" y="939800"/>
            <a:ext cx="9043595" cy="5573713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Une société mature et pérenne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Une console unique et intégrée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Une solution modulaire </a:t>
            </a:r>
            <a:r>
              <a:rPr lang="fr-FR" sz="2000" dirty="0" smtClean="0"/>
              <a:t>en fonction des besoins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Base de données</a:t>
            </a:r>
            <a:r>
              <a:rPr lang="fr-FR" sz="2000" i="1" dirty="0" smtClean="0"/>
              <a:t> </a:t>
            </a:r>
            <a:r>
              <a:rPr lang="fr-FR" sz="2000" b="1" i="1" dirty="0" smtClean="0"/>
              <a:t>unique (CMDB)</a:t>
            </a:r>
            <a:r>
              <a:rPr lang="fr-FR" sz="2000" dirty="0" smtClean="0"/>
              <a:t> 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Personnalisation et ergonomie</a:t>
            </a:r>
            <a:r>
              <a:rPr lang="fr-FR" sz="2000" dirty="0" smtClean="0"/>
              <a:t> : visualisation paramétrable, mode liste, regroupements, mise en forme conditionnelle…</a:t>
            </a:r>
            <a:r>
              <a:rPr lang="fr-FR" sz="2000" b="1" dirty="0" smtClean="0"/>
              <a:t> 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/>
              <a:t>Ouverture (échange de données)</a:t>
            </a:r>
            <a:r>
              <a:rPr lang="fr-FR" sz="2000" b="1" dirty="0"/>
              <a:t> : </a:t>
            </a:r>
            <a:r>
              <a:rPr lang="fr-FR" sz="2000" dirty="0"/>
              <a:t>via la passerelle universelle</a:t>
            </a:r>
            <a:r>
              <a:rPr lang="fr-FR" sz="2000" b="1" dirty="0"/>
              <a:t> </a:t>
            </a:r>
            <a:r>
              <a:rPr lang="fr-FR" sz="2000" dirty="0"/>
              <a:t>(</a:t>
            </a:r>
            <a:r>
              <a:rPr lang="fr-FR" sz="2000" dirty="0" smtClean="0"/>
              <a:t>SCCM, </a:t>
            </a:r>
            <a:r>
              <a:rPr lang="fr-FR" sz="2000" dirty="0" err="1"/>
              <a:t>Landesk</a:t>
            </a:r>
            <a:r>
              <a:rPr lang="fr-FR" sz="2000" dirty="0"/>
              <a:t>, </a:t>
            </a:r>
            <a:r>
              <a:rPr lang="fr-FR" sz="2000" dirty="0" smtClean="0"/>
              <a:t>LDAP</a:t>
            </a:r>
            <a:r>
              <a:rPr lang="fr-FR" sz="2000" dirty="0"/>
              <a:t>, Active Directory, Oracle, SQL Server, Excel, </a:t>
            </a:r>
            <a:r>
              <a:rPr lang="fr-FR" sz="2000" dirty="0" smtClean="0"/>
              <a:t>GLPI,…)</a:t>
            </a:r>
            <a:endParaRPr lang="fr-FR" sz="2000" dirty="0"/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/>
              <a:t>Automatisation </a:t>
            </a:r>
            <a:r>
              <a:rPr lang="fr-FR" sz="2000" b="1" dirty="0"/>
              <a:t>: </a:t>
            </a:r>
            <a:r>
              <a:rPr lang="fr-FR" sz="2000" dirty="0" err="1"/>
              <a:t>workflow</a:t>
            </a:r>
            <a:r>
              <a:rPr lang="fr-FR" sz="2000" dirty="0"/>
              <a:t> et escalade, envoi d’alertes, de mail et de </a:t>
            </a:r>
            <a:r>
              <a:rPr lang="fr-FR" sz="2000" dirty="0" err="1"/>
              <a:t>reporting</a:t>
            </a:r>
            <a:r>
              <a:rPr lang="fr-FR" sz="2000" dirty="0"/>
              <a:t>, … : modélisation des processus existants</a:t>
            </a:r>
            <a:r>
              <a:rPr lang="fr-FR" sz="2000" b="1" dirty="0"/>
              <a:t> 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i="1" dirty="0" smtClean="0"/>
              <a:t>Outil d’aide à la décision</a:t>
            </a:r>
            <a:r>
              <a:rPr lang="fr-FR" sz="2000" b="1" dirty="0" smtClean="0"/>
              <a:t> :</a:t>
            </a:r>
            <a:r>
              <a:rPr lang="fr-FR" sz="2000" dirty="0" smtClean="0"/>
              <a:t> recherche évoluée, </a:t>
            </a:r>
            <a:r>
              <a:rPr lang="fr-FR" sz="2000" dirty="0" err="1" smtClean="0"/>
              <a:t>reporting</a:t>
            </a:r>
            <a:r>
              <a:rPr lang="fr-FR" sz="2000" dirty="0" smtClean="0"/>
              <a:t> intégré, accessible via le WEB…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  <a:spcAft>
                <a:spcPts val="600"/>
              </a:spcAft>
              <a:buBlip>
                <a:blip r:embed="rId6"/>
              </a:buBlip>
            </a:pPr>
            <a:r>
              <a:rPr lang="fr-FR" sz="2000" b="1" dirty="0" smtClean="0"/>
              <a:t>Des évolutions constantes et adaptées au marché</a:t>
            </a:r>
          </a:p>
        </p:txBody>
      </p:sp>
      <p:pic>
        <p:nvPicPr>
          <p:cNvPr id="43012" name="Picture 4" descr="thumb-millau_brid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1970" y="985502"/>
            <a:ext cx="2132306" cy="14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10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FR" smtClean="0"/>
              <a:t>Dates à retenir</a:t>
            </a:r>
          </a:p>
        </p:txBody>
      </p:sp>
      <p:sp>
        <p:nvSpPr>
          <p:cNvPr id="26626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0" y="908720"/>
            <a:ext cx="8785225" cy="5384969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Club Utilisateurs 2013 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000" dirty="0" smtClean="0"/>
              <a:t>Aix (Septembre) Paris (Septembre) </a:t>
            </a:r>
            <a:br>
              <a:rPr lang="fr-FR" sz="2000" dirty="0" smtClean="0"/>
            </a:br>
            <a:r>
              <a:rPr lang="fr-FR" sz="2000" dirty="0" smtClean="0"/>
              <a:t>Bruxelles (Octobre) - Genève (Octobre)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endParaRPr lang="fr-FR" sz="1800" dirty="0" smtClean="0"/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PYTHEAS « Sponsor – Privilège »    </a:t>
            </a:r>
            <a:br>
              <a:rPr lang="fr-FR" sz="2400" dirty="0" smtClean="0"/>
            </a:br>
            <a:r>
              <a:rPr lang="fr-FR" sz="2400" dirty="0" smtClean="0"/>
              <a:t>Nous serons présents sur un stand les :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000" dirty="0" smtClean="0"/>
              <a:t>26-11-13 : Forum des thématiques </a:t>
            </a:r>
            <a:r>
              <a:rPr lang="fr-FR" sz="2000" dirty="0"/>
              <a:t>du Service</a:t>
            </a:r>
            <a:br>
              <a:rPr lang="fr-FR" sz="2000" dirty="0"/>
            </a:br>
            <a:r>
              <a:rPr lang="fr-FR" sz="2000" dirty="0"/>
              <a:t>(Paris - Cœur Défense</a:t>
            </a:r>
            <a:r>
              <a:rPr lang="fr-FR" sz="2000" dirty="0" smtClean="0"/>
              <a:t>)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lang="fr-FR" sz="1400" b="1" dirty="0" smtClean="0"/>
              <a:t>et</a:t>
            </a:r>
            <a:endParaRPr lang="fr-FR" sz="900" b="1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000" dirty="0" smtClean="0"/>
              <a:t>20-03-13 </a:t>
            </a:r>
            <a:r>
              <a:rPr lang="fr-FR" sz="2000" dirty="0"/>
              <a:t>: Forum des </a:t>
            </a:r>
            <a:r>
              <a:rPr lang="fr-FR" sz="2000" dirty="0" smtClean="0"/>
              <a:t>innovations du service</a:t>
            </a:r>
            <a:br>
              <a:rPr lang="fr-FR" sz="2000" dirty="0" smtClean="0"/>
            </a:br>
            <a:r>
              <a:rPr lang="fr-FR" sz="2000" dirty="0" smtClean="0"/>
              <a:t>(Paris - Cœur Défense)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endParaRPr lang="fr-FR" sz="1800" dirty="0"/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Sortie de PSD v4.2 : Déjà dans les bacs !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endParaRPr lang="fr-FR" sz="1800" dirty="0" smtClean="0"/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Sortie de PSD Web Mobile : Décembre 2013</a:t>
            </a:r>
          </a:p>
        </p:txBody>
      </p:sp>
      <p:pic>
        <p:nvPicPr>
          <p:cNvPr id="4" name="Picture 4" descr="j030964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93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/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573016"/>
            <a:ext cx="11727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81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CHOIX DU PROJET?</a:t>
            </a:r>
            <a:endParaRPr lang="fr-FR" dirty="0"/>
          </a:p>
        </p:txBody>
      </p:sp>
      <p:pic>
        <p:nvPicPr>
          <p:cNvPr id="74754" name="Picture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32048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/>
              <a:t>Nos coordonnées</a:t>
            </a:r>
            <a:endParaRPr lang="fr-FR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50102" y="893898"/>
            <a:ext cx="8536697" cy="5693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marL="0" lvl="1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Nous joindre : Une équipe commerciale et avant-vente à votre écoute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10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		04 42 39 45 33 </a:t>
            </a: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		</a:t>
            </a:r>
            <a:r>
              <a:rPr lang="fr-FR" sz="2000" dirty="0" smtClean="0">
                <a:solidFill>
                  <a:srgbClr val="0000FF"/>
                </a:solidFill>
                <a:hlinkClick r:id="rId9"/>
              </a:rPr>
              <a:t>www.pytheas.com </a:t>
            </a:r>
            <a:endParaRPr lang="fr-FR" sz="2000" dirty="0" smtClean="0">
              <a:solidFill>
                <a:srgbClr val="0000FF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Font typeface="Wingdings" pitchFamily="2" charset="2"/>
              <a:buChar char="q"/>
              <a:defRPr/>
            </a:pPr>
            <a:endParaRPr lang="fr-FR" sz="1400" dirty="0">
              <a:solidFill>
                <a:schemeClr val="accent2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rgbClr val="FF0000"/>
              </a:buClr>
              <a:buSzPct val="100000"/>
              <a:buBlip>
                <a:blip r:embed="rId8"/>
              </a:buBlip>
              <a:defRPr/>
            </a:pPr>
            <a:r>
              <a:rPr lang="fr-FR" sz="2000" dirty="0" smtClean="0">
                <a:solidFill>
                  <a:schemeClr val="accent2"/>
                </a:solidFill>
              </a:rPr>
              <a:t>		</a:t>
            </a:r>
            <a:r>
              <a:rPr lang="fr-FR" sz="2000" dirty="0">
                <a:solidFill>
                  <a:srgbClr val="0000FF"/>
                </a:solidFill>
                <a:hlinkClick r:id="rId10"/>
              </a:rPr>
              <a:t>c.picaud@pytheas.com</a:t>
            </a:r>
            <a:endParaRPr lang="fr-FR" sz="2000" dirty="0">
              <a:solidFill>
                <a:srgbClr val="0000FF"/>
              </a:solidFill>
            </a:endParaRPr>
          </a:p>
          <a:p>
            <a:pPr marL="1828800" lvl="5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 smtClean="0">
                <a:solidFill>
                  <a:srgbClr val="0000FF"/>
                </a:solidFill>
                <a:hlinkClick r:id="rId11"/>
              </a:rPr>
              <a:t>l.cassagne@pytheas.com</a:t>
            </a:r>
          </a:p>
          <a:p>
            <a:pPr marL="1828800" lvl="5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>
                <a:solidFill>
                  <a:srgbClr val="0000FF"/>
                </a:solidFill>
                <a:hlinkClick r:id="rId12"/>
              </a:rPr>
              <a:t>m.sac-epee@pytheas.com</a:t>
            </a:r>
            <a:endParaRPr lang="fr-FR" sz="2000" dirty="0" smtClean="0">
              <a:solidFill>
                <a:srgbClr val="0000FF"/>
              </a:solidFill>
              <a:hlinkClick r:id="rId11"/>
            </a:endParaRPr>
          </a:p>
          <a:p>
            <a:pPr marL="1828800" lvl="5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 smtClean="0">
                <a:solidFill>
                  <a:srgbClr val="0000FF"/>
                </a:solidFill>
                <a:hlinkClick r:id="rId13"/>
              </a:rPr>
              <a:t>a.khiari@pytheas.com</a:t>
            </a:r>
            <a:endParaRPr lang="fr-FR" sz="2000" dirty="0">
              <a:solidFill>
                <a:srgbClr val="0000FF"/>
              </a:solidFill>
            </a:endParaRPr>
          </a:p>
          <a:p>
            <a:pPr marL="1828800" lvl="5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 smtClean="0">
                <a:solidFill>
                  <a:srgbClr val="0000FF"/>
                </a:solidFill>
                <a:hlinkClick r:id="rId11"/>
              </a:rPr>
              <a:t>t.gindrier@pytheas.com</a:t>
            </a:r>
            <a:br>
              <a:rPr lang="fr-FR" sz="2000" dirty="0" smtClean="0">
                <a:solidFill>
                  <a:srgbClr val="0000FF"/>
                </a:solidFill>
                <a:hlinkClick r:id="rId11"/>
              </a:rPr>
            </a:br>
            <a:r>
              <a:rPr lang="fr-FR" sz="2000" dirty="0" smtClean="0">
                <a:solidFill>
                  <a:srgbClr val="0000FF"/>
                </a:solidFill>
                <a:hlinkClick r:id="rId14"/>
              </a:rPr>
              <a:t>m.sintes@pytheas.com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</a:p>
          <a:p>
            <a:pPr marL="1828800" lvl="5">
              <a:spcBef>
                <a:spcPct val="20000"/>
              </a:spcBef>
              <a:buClr>
                <a:srgbClr val="FF0000"/>
              </a:buClr>
              <a:buSzPct val="100000"/>
              <a:defRPr/>
            </a:pPr>
            <a:r>
              <a:rPr lang="fr-FR" sz="2000" dirty="0">
                <a:solidFill>
                  <a:srgbClr val="0000FF"/>
                </a:solidFill>
                <a:hlinkClick r:id="rId15"/>
              </a:rPr>
              <a:t>f.bouquet@pytheas.com</a:t>
            </a:r>
            <a:endParaRPr lang="fr-FR" sz="20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10" y="1647498"/>
            <a:ext cx="801440" cy="6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8666"/>
            <a:ext cx="894931" cy="67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94" y="3807973"/>
            <a:ext cx="894931" cy="7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266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915988"/>
            <a:ext cx="74168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t"/>
          <a:lstStyle/>
          <a:p>
            <a:pPr eaLnBrk="1" hangingPunct="1"/>
            <a:r>
              <a:rPr lang="fr-FR" dirty="0" smtClean="0"/>
              <a:t>Tour de France 2013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5938838" y="2492375"/>
            <a:ext cx="3205162" cy="208915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3600" b="1" dirty="0" smtClean="0">
                <a:solidFill>
                  <a:srgbClr val="0070C0"/>
                </a:solidFill>
              </a:rPr>
              <a:t>Questions</a:t>
            </a:r>
          </a:p>
          <a:p>
            <a:pPr algn="ctr" eaLnBrk="1" hangingPunct="1">
              <a:buFontTx/>
              <a:buNone/>
            </a:pPr>
            <a:r>
              <a:rPr lang="fr-FR" sz="3600" b="1" dirty="0" smtClean="0">
                <a:solidFill>
                  <a:srgbClr val="0070C0"/>
                </a:solidFill>
              </a:rPr>
              <a:t>&amp;</a:t>
            </a:r>
          </a:p>
          <a:p>
            <a:pPr algn="ctr" eaLnBrk="1" hangingPunct="1">
              <a:buFontTx/>
              <a:buNone/>
            </a:pPr>
            <a:r>
              <a:rPr lang="fr-FR" sz="3600" b="1" dirty="0" smtClean="0">
                <a:solidFill>
                  <a:srgbClr val="0070C0"/>
                </a:solidFill>
              </a:rPr>
              <a:t> Réponses</a:t>
            </a:r>
          </a:p>
        </p:txBody>
      </p:sp>
    </p:spTree>
    <p:extLst>
      <p:ext uri="{BB962C8B-B14F-4D97-AF65-F5344CB8AC3E}">
        <p14:creationId xmlns:p14="http://schemas.microsoft.com/office/powerpoint/2010/main" xmlns="" val="2391785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/>
          <a:lstStyle/>
          <a:p>
            <a:pPr eaLnBrk="1" hangingPunct="1"/>
            <a:r>
              <a:rPr lang="fr-FR" dirty="0" smtClean="0"/>
              <a:t>Tour de France 2013</a:t>
            </a: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835696" y="1268760"/>
            <a:ext cx="6264696" cy="47525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endParaRPr lang="fr-FR" sz="3600" b="1" kern="0" dirty="0" smtClean="0">
              <a:solidFill>
                <a:srgbClr val="0070C0"/>
              </a:solidFill>
            </a:endParaRPr>
          </a:p>
          <a:p>
            <a:pPr algn="ctr" eaLnBrk="1" hangingPunct="1">
              <a:buFontTx/>
              <a:buNone/>
            </a:pPr>
            <a:r>
              <a:rPr lang="fr-FR" sz="3600" b="1" kern="0" dirty="0" smtClean="0">
                <a:solidFill>
                  <a:srgbClr val="FF0000"/>
                </a:solidFill>
              </a:rPr>
              <a:t>Un Grand Merci à Vous !</a:t>
            </a:r>
          </a:p>
          <a:p>
            <a:pPr algn="ctr" eaLnBrk="1" hangingPunct="1">
              <a:buFontTx/>
              <a:buNone/>
            </a:pPr>
            <a:endParaRPr lang="fr-FR" sz="3600" b="1" kern="0" dirty="0" smtClean="0">
              <a:solidFill>
                <a:srgbClr val="0070C0"/>
              </a:solidFill>
            </a:endParaRPr>
          </a:p>
          <a:p>
            <a:pPr algn="ctr" eaLnBrk="1" hangingPunct="1">
              <a:buFontTx/>
              <a:buNone/>
            </a:pPr>
            <a:r>
              <a:rPr lang="fr-FR" sz="3600" b="1" kern="0" dirty="0" smtClean="0">
                <a:solidFill>
                  <a:srgbClr val="0070C0"/>
                </a:solidFill>
              </a:rPr>
              <a:t>Continuons </a:t>
            </a:r>
            <a:r>
              <a:rPr lang="fr-FR" sz="3600" b="1" kern="0" dirty="0" smtClean="0">
                <a:solidFill>
                  <a:srgbClr val="0070C0"/>
                </a:solidFill>
              </a:rPr>
              <a:t>nos échanges </a:t>
            </a:r>
          </a:p>
          <a:p>
            <a:pPr algn="ctr" eaLnBrk="1" hangingPunct="1">
              <a:buFontTx/>
              <a:buNone/>
            </a:pPr>
            <a:r>
              <a:rPr lang="fr-FR" sz="3600" b="1" kern="0" dirty="0" smtClean="0">
                <a:solidFill>
                  <a:srgbClr val="0070C0"/>
                </a:solidFill>
              </a:rPr>
              <a:t>autour d’une collation !</a:t>
            </a:r>
          </a:p>
        </p:txBody>
      </p:sp>
    </p:spTree>
    <p:extLst>
      <p:ext uri="{BB962C8B-B14F-4D97-AF65-F5344CB8AC3E}">
        <p14:creationId xmlns:p14="http://schemas.microsoft.com/office/powerpoint/2010/main" xmlns="" val="665498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/>
              <a:t>Tour de France 2013</a:t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512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0" y="764704"/>
            <a:ext cx="9144000" cy="554461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Pourquoi ce tour de France ?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endParaRPr lang="fr-FR" sz="9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 Etre encore plus proche de nos clients, prospects</a:t>
            </a:r>
            <a:br>
              <a:rPr lang="fr-FR" sz="2400" dirty="0" smtClean="0"/>
            </a:br>
            <a:r>
              <a:rPr lang="fr-FR" sz="2400" dirty="0" smtClean="0"/>
              <a:t> et partenaires : 8 villes visitées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 Présentation du GROUPE PROTIS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endParaRPr lang="fr-FR" sz="10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 Présentation des bénéfices de la nouvelle version  PYTHEAS Service Desk  v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/>
              <a:t>Présentation de nos </a:t>
            </a:r>
            <a:r>
              <a:rPr lang="fr-FR" sz="2400" dirty="0" smtClean="0"/>
              <a:t>partenariats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600" b="1" dirty="0">
                <a:latin typeface="Arial Black"/>
              </a:rPr>
              <a:t> </a:t>
            </a:r>
            <a:r>
              <a:rPr lang="fr-FR" sz="1600" b="1" dirty="0" smtClean="0">
                <a:latin typeface="Arial Black"/>
              </a:rPr>
              <a:t>           	</a:t>
            </a:r>
            <a:r>
              <a:rPr lang="fr-FR" sz="1600" b="1" dirty="0" smtClean="0"/>
              <a:t>PYTHEAS </a:t>
            </a:r>
            <a:r>
              <a:rPr lang="fr-FR" sz="1600" dirty="0"/>
              <a:t>a signé des partenariats technologiques avec des éditeurs et </a:t>
            </a:r>
            <a:r>
              <a:rPr lang="fr-FR" sz="1600" dirty="0" smtClean="0"/>
              <a:t>constructeurs</a:t>
            </a:r>
            <a:br>
              <a:rPr lang="fr-FR" sz="1600" dirty="0" smtClean="0"/>
            </a:br>
            <a:r>
              <a:rPr lang="fr-FR" sz="1600" dirty="0" smtClean="0"/>
              <a:t>              	pour assurer </a:t>
            </a:r>
            <a:r>
              <a:rPr lang="fr-FR" sz="1600" dirty="0"/>
              <a:t>une parfaite intégration de ses logiciels avec les solutions matérielles et </a:t>
            </a:r>
            <a:endParaRPr lang="fr-FR" sz="16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600" dirty="0"/>
              <a:t>	</a:t>
            </a:r>
            <a:r>
              <a:rPr lang="fr-FR" sz="1600" smtClean="0"/>
              <a:t>logicielles du marché</a:t>
            </a:r>
            <a:r>
              <a:rPr lang="fr-FR" sz="1600" dirty="0"/>
              <a:t>. </a:t>
            </a:r>
            <a:endParaRPr lang="fr-FR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1600" b="1" dirty="0" smtClean="0"/>
              <a:t>	PYTHEAS </a:t>
            </a:r>
            <a:r>
              <a:rPr lang="fr-FR" sz="1600" dirty="0"/>
              <a:t>est</a:t>
            </a:r>
            <a:r>
              <a:rPr lang="fr-FR" sz="1600" b="1" dirty="0"/>
              <a:t> Microsoft </a:t>
            </a:r>
            <a:r>
              <a:rPr lang="fr-FR" sz="1600" b="1" dirty="0" err="1"/>
              <a:t>Certified</a:t>
            </a:r>
            <a:r>
              <a:rPr lang="fr-FR" sz="1600" b="1" dirty="0"/>
              <a:t> </a:t>
            </a:r>
            <a:r>
              <a:rPr lang="fr-FR" sz="1600" b="1" dirty="0" err="1" smtClean="0"/>
              <a:t>Silver</a:t>
            </a:r>
            <a:r>
              <a:rPr lang="fr-FR" sz="1600" b="1" dirty="0" smtClean="0"/>
              <a:t> </a:t>
            </a:r>
            <a:r>
              <a:rPr lang="fr-FR" sz="1600" b="1" dirty="0"/>
              <a:t>Partner, </a:t>
            </a:r>
            <a:r>
              <a:rPr lang="fr-FR" sz="1600" dirty="0"/>
              <a:t>partenaire </a:t>
            </a:r>
            <a:r>
              <a:rPr lang="fr-FR" sz="1600" b="1" dirty="0"/>
              <a:t>ORACLE </a:t>
            </a:r>
            <a:r>
              <a:rPr lang="fr-FR" sz="1600" b="1" dirty="0" smtClean="0"/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600" b="1" dirty="0"/>
              <a:t>	</a:t>
            </a:r>
            <a:r>
              <a:rPr lang="fr-FR" sz="1600" b="1" dirty="0" smtClean="0"/>
              <a:t>Sponsor Privilège </a:t>
            </a:r>
            <a:r>
              <a:rPr lang="fr-FR" sz="1600" b="1" dirty="0" err="1" smtClean="0"/>
              <a:t>itSMF</a:t>
            </a:r>
            <a:r>
              <a:rPr lang="fr-FR" sz="1600" b="1" dirty="0" smtClean="0"/>
              <a:t>, Partenaire </a:t>
            </a:r>
            <a:r>
              <a:rPr lang="fr-FR" sz="1600" b="1" dirty="0" err="1" smtClean="0"/>
              <a:t>Silver</a:t>
            </a:r>
            <a:r>
              <a:rPr lang="fr-FR" sz="1600" b="1" dirty="0" smtClean="0"/>
              <a:t> Club décision DSI</a:t>
            </a:r>
            <a:endParaRPr lang="fr-FR" sz="24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 Notre Road </a:t>
            </a:r>
            <a:r>
              <a:rPr lang="fr-FR" sz="2400" dirty="0" err="1" smtClean="0"/>
              <a:t>Map</a:t>
            </a:r>
            <a:r>
              <a:rPr lang="fr-FR" sz="2400" dirty="0" smtClean="0"/>
              <a:t> 2013 / 2014</a:t>
            </a:r>
          </a:p>
          <a:p>
            <a:pPr lvl="1">
              <a:buFontTx/>
              <a:buNone/>
            </a:pPr>
            <a:endParaRPr lang="fr-FR" sz="2400" dirty="0" smtClean="0"/>
          </a:p>
          <a:p>
            <a:pPr>
              <a:buFontTx/>
              <a:buNone/>
            </a:pPr>
            <a:endParaRPr lang="fr-FR" sz="2800" dirty="0" smtClean="0"/>
          </a:p>
        </p:txBody>
      </p:sp>
      <p:pic>
        <p:nvPicPr>
          <p:cNvPr id="4" name="Image 3" descr="commercial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3198" y="836712"/>
            <a:ext cx="1143298" cy="115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067944" y="3140968"/>
            <a:ext cx="1512168" cy="58477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4.2</a:t>
            </a:r>
            <a:endParaRPr lang="fr-FR" sz="3600" b="1" cap="none" spc="0" dirty="0">
              <a:ln w="11430"/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71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04" y="980728"/>
            <a:ext cx="9080500" cy="20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>
                <a:solidFill>
                  <a:schemeClr val="accent2"/>
                </a:solidFill>
                <a:latin typeface="+mn-lt"/>
              </a:rPr>
              <a:t>Holding financière créée en 2001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>
                <a:solidFill>
                  <a:schemeClr val="accent2"/>
                </a:solidFill>
                <a:latin typeface="+mn-lt"/>
              </a:rPr>
              <a:t>3 filiales 100% couvrant les domaines de l’ITAM et l’ITSM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 smtClean="0">
                <a:solidFill>
                  <a:schemeClr val="accent2"/>
                </a:solidFill>
                <a:latin typeface="+mn-lt"/>
              </a:rPr>
              <a:t>+ </a:t>
            </a:r>
            <a:r>
              <a:rPr lang="fr-FR" sz="1800" dirty="0">
                <a:solidFill>
                  <a:schemeClr val="accent2"/>
                </a:solidFill>
                <a:latin typeface="+mn-lt"/>
              </a:rPr>
              <a:t>500 clients dans le monde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>
                <a:solidFill>
                  <a:schemeClr val="accent2"/>
                </a:solidFill>
              </a:rPr>
              <a:t>Spectre métier et couverture fonctionnelle très large (seul éditeur français)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 smtClean="0">
                <a:solidFill>
                  <a:schemeClr val="accent2"/>
                </a:solidFill>
                <a:latin typeface="+mn-lt"/>
              </a:rPr>
              <a:t>Croissance </a:t>
            </a:r>
            <a:r>
              <a:rPr lang="fr-FR" sz="1800" dirty="0">
                <a:solidFill>
                  <a:schemeClr val="accent2"/>
                </a:solidFill>
                <a:latin typeface="+mn-lt"/>
              </a:rPr>
              <a:t>externe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800" dirty="0">
                <a:solidFill>
                  <a:schemeClr val="accent2"/>
                </a:solidFill>
                <a:latin typeface="+mn-lt"/>
              </a:rPr>
              <a:t>Santé financière </a:t>
            </a:r>
            <a:r>
              <a:rPr lang="fr-FR" sz="1800" dirty="0" smtClean="0">
                <a:solidFill>
                  <a:schemeClr val="accent2"/>
                </a:solidFill>
                <a:latin typeface="+mn-lt"/>
              </a:rPr>
              <a:t>excellente</a:t>
            </a:r>
            <a:endParaRPr lang="fr-FR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17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88350" y="6511925"/>
            <a:ext cx="74613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88802" name="Picture 2" descr="http://www.pytheas.com/images/locaux0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36712"/>
            <a:ext cx="1698725" cy="119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itre 1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anchor="t"/>
          <a:lstStyle/>
          <a:p>
            <a:r>
              <a:rPr lang="fr-FR" dirty="0" smtClean="0"/>
              <a:t>Présentation du Groupe </a:t>
            </a:r>
            <a:r>
              <a:rPr lang="fr-FR" dirty="0" err="1" smtClean="0"/>
              <a:t>Protis</a:t>
            </a:r>
            <a:endParaRPr lang="fr-FR" dirty="0" smtClean="0"/>
          </a:p>
        </p:txBody>
      </p:sp>
      <p:grpSp>
        <p:nvGrpSpPr>
          <p:cNvPr id="3" name="Groupe 2"/>
          <p:cNvGrpSpPr/>
          <p:nvPr>
            <p:custDataLst>
              <p:tags r:id="rId5"/>
            </p:custDataLst>
          </p:nvPr>
        </p:nvGrpSpPr>
        <p:grpSpPr>
          <a:xfrm>
            <a:off x="467544" y="3068960"/>
            <a:ext cx="8229600" cy="2592287"/>
            <a:chOff x="467544" y="3068960"/>
            <a:chExt cx="8229600" cy="2592287"/>
          </a:xfrm>
        </p:grpSpPr>
        <p:grpSp>
          <p:nvGrpSpPr>
            <p:cNvPr id="2" name="Groupe 1"/>
            <p:cNvGrpSpPr/>
            <p:nvPr/>
          </p:nvGrpSpPr>
          <p:grpSpPr>
            <a:xfrm>
              <a:off x="467544" y="3068960"/>
              <a:ext cx="8229600" cy="2592287"/>
              <a:chOff x="467544" y="3068960"/>
              <a:chExt cx="8229600" cy="2592287"/>
            </a:xfrm>
          </p:grpSpPr>
          <p:graphicFrame>
            <p:nvGraphicFramePr>
              <p:cNvPr id="24" name="Espace réservé du contenu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3843681443"/>
                  </p:ext>
                </p:extLst>
              </p:nvPr>
            </p:nvGraphicFramePr>
            <p:xfrm>
              <a:off x="467544" y="3068960"/>
              <a:ext cx="8229600" cy="259228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pic>
            <p:nvPicPr>
              <p:cNvPr id="25" name="Image 24" descr="logo sinetisv2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21093030">
                <a:off x="1282711" y="4985423"/>
                <a:ext cx="1614487" cy="4333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0394" name="Picture 10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1059260">
                <a:off x="3622345" y="4721755"/>
                <a:ext cx="2087563" cy="3460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0395" name="Picture 11" descr="Pytheasq"/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1156300">
                <a:off x="6337726" y="4166922"/>
                <a:ext cx="1439863" cy="6762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178" name="Image 4" descr="groupe-protis-quadri.t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101746">
              <a:off x="3661122" y="3344681"/>
              <a:ext cx="1962588" cy="535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0235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Société Pytheas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 bwMode="auto">
          <a:xfrm>
            <a:off x="0" y="803773"/>
            <a:ext cx="8676456" cy="56886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Siège : Aix-en-Provence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Effectif : 30 personnes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Pérennité : acteur depuis </a:t>
            </a:r>
            <a:r>
              <a:rPr lang="fr-FR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ans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Excellente santé financière (Cotation Banque de France : « G3 - Santé forte »)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Éditeur  de solution des infrastructures et de Service Desk</a:t>
            </a:r>
            <a:endParaRPr lang="fr-FR" sz="16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600" b="1" i="1" dirty="0" smtClean="0">
                <a:solidFill>
                  <a:srgbClr val="FF0000"/>
                </a:solidFill>
              </a:rPr>
              <a:t>Inventaire, Gestion de Parc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sz="1600" b="1" i="1" dirty="0" smtClean="0">
                <a:solidFill>
                  <a:srgbClr val="FF0000"/>
                </a:solidFill>
              </a:rPr>
              <a:t>Help Desk , Service Desk (Processus ITIL)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sz="1600" b="1" i="1" dirty="0" smtClean="0">
                <a:solidFill>
                  <a:srgbClr val="FF0000"/>
                </a:solidFill>
              </a:rPr>
              <a:t>Suivi Financier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>
                <a:solidFill>
                  <a:schemeClr val="accent6"/>
                </a:solidFill>
              </a:rPr>
              <a:t>500 clients actifs dans 15 pays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>
                <a:solidFill>
                  <a:schemeClr val="accent6"/>
                </a:solidFill>
              </a:rPr>
              <a:t>2 distributions possibles :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On-Promise : Installation sur site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sz="1400" b="1" i="1" dirty="0" err="1" smtClean="0">
                <a:solidFill>
                  <a:schemeClr val="accent6"/>
                </a:solidFill>
              </a:rPr>
              <a:t>Saas</a:t>
            </a:r>
            <a:r>
              <a:rPr lang="fr-FR" sz="1400" b="1" i="1" dirty="0" smtClean="0">
                <a:solidFill>
                  <a:schemeClr val="accent6"/>
                </a:solidFill>
              </a:rPr>
              <a:t> : Software As A Service : Dans le CLOUD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Deux plateformes de base de données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Gratuite : Microsoft SQL Server Express – </a:t>
            </a:r>
            <a:r>
              <a:rPr lang="fr-FR" sz="1400" b="1" i="1" dirty="0" err="1" smtClean="0">
                <a:solidFill>
                  <a:schemeClr val="accent6"/>
                </a:solidFill>
              </a:rPr>
              <a:t>PostgreSQL</a:t>
            </a:r>
            <a:endParaRPr lang="fr-FR" sz="1400" b="1" i="1" dirty="0" smtClean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 Avec Licences : SQL  Server  / ORACLE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Tous Secteurs d'activités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Collectivités locales, Ministères et Organismes publics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Banque et Assurances, Industrie et Énergie, Distribution Alimentaire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1400" b="1" i="1" dirty="0" smtClean="0">
                <a:solidFill>
                  <a:schemeClr val="accent6"/>
                </a:solidFill>
              </a:rPr>
              <a:t>Services, Santé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1600" b="1" i="1" dirty="0" smtClean="0"/>
              <a:t>Présence internationale : </a:t>
            </a:r>
            <a:r>
              <a:rPr lang="fr-FR" sz="1400" dirty="0" smtClean="0"/>
              <a:t>18% du CA réalisé à l’export</a:t>
            </a:r>
            <a:endParaRPr lang="fr-FR" sz="1400" dirty="0"/>
          </a:p>
        </p:txBody>
      </p:sp>
      <p:grpSp>
        <p:nvGrpSpPr>
          <p:cNvPr id="5" name="Groupe 4"/>
          <p:cNvGrpSpPr/>
          <p:nvPr>
            <p:custDataLst>
              <p:tags r:id="rId3"/>
            </p:custDataLst>
          </p:nvPr>
        </p:nvGrpSpPr>
        <p:grpSpPr>
          <a:xfrm>
            <a:off x="6111552" y="3010748"/>
            <a:ext cx="2996952" cy="3291287"/>
            <a:chOff x="6111552" y="3010748"/>
            <a:chExt cx="2996952" cy="3291287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r="5763"/>
            <a:stretch>
              <a:fillRect/>
            </a:stretch>
          </p:blipFill>
          <p:spPr bwMode="auto">
            <a:xfrm>
              <a:off x="7092155" y="4720826"/>
              <a:ext cx="1656309" cy="60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58385" y="5437939"/>
              <a:ext cx="1150119" cy="840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 r="1161"/>
            <a:stretch>
              <a:fillRect/>
            </a:stretch>
          </p:blipFill>
          <p:spPr bwMode="auto">
            <a:xfrm>
              <a:off x="6788147" y="5437939"/>
              <a:ext cx="1096221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3" descr="MA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54329" y="3732138"/>
              <a:ext cx="1654175" cy="93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04248" y="3743527"/>
              <a:ext cx="967866" cy="62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1552" y="3068960"/>
              <a:ext cx="1628800" cy="579129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47283" y="3010748"/>
              <a:ext cx="1261221" cy="706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48573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1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1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01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01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01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01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014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014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Société </a:t>
            </a:r>
            <a:r>
              <a:rPr lang="fr-FR" dirty="0" err="1" smtClean="0"/>
              <a:t>Partemis</a:t>
            </a:r>
            <a:r>
              <a:rPr lang="fr-FR" dirty="0" smtClean="0"/>
              <a:t> 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 bwMode="auto">
          <a:xfrm>
            <a:off x="0" y="949325"/>
            <a:ext cx="6624638" cy="55038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  <a:buNone/>
            </a:pPr>
            <a:endParaRPr lang="fr-FR" sz="900" b="1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Font typeface="Wingdings" pitchFamily="2" charset="2"/>
              <a:buChar char="q"/>
            </a:pPr>
            <a:r>
              <a:rPr lang="fr-FR" sz="1600" b="1" i="1" dirty="0" smtClean="0"/>
              <a:t>Solutions</a:t>
            </a:r>
            <a:r>
              <a:rPr lang="fr-FR" sz="2000" dirty="0" smtClean="0"/>
              <a:t> 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 smtClean="0"/>
              <a:t>Premier inventaire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 smtClean="0"/>
              <a:t>Rapprochement d’inventaire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 smtClean="0"/>
              <a:t>Rapprochement comptable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 smtClean="0"/>
              <a:t>Etiquetage (code barres RFID, …)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Font typeface="Wingdings" pitchFamily="2" charset="2"/>
              <a:buChar char="q"/>
            </a:pPr>
            <a:r>
              <a:rPr lang="fr-FR" sz="1600" b="1" i="1" dirty="0" smtClean="0"/>
              <a:t>Marché</a:t>
            </a:r>
            <a:r>
              <a:rPr lang="fr-FR" sz="1050" b="1" i="1" dirty="0" smtClean="0"/>
              <a:t> 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De nombreuses références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Cible potentielle : toute entreprise souhaitant faire l’inventaire </a:t>
            </a:r>
            <a:r>
              <a:rPr lang="fr-FR" sz="1400" b="1" i="1" dirty="0" smtClean="0"/>
              <a:t>informatique ou </a:t>
            </a:r>
            <a:r>
              <a:rPr lang="fr-FR" sz="1400" b="1" i="1" dirty="0"/>
              <a:t>non informatique de ses biens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Couverture : </a:t>
            </a:r>
          </a:p>
          <a:p>
            <a:pPr lvl="2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France</a:t>
            </a:r>
          </a:p>
          <a:p>
            <a:pPr lvl="2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Export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</a:pPr>
            <a:endParaRPr lang="fr-FR" sz="1400" b="1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Font typeface="Wingdings" pitchFamily="2" charset="2"/>
              <a:buChar char="q"/>
            </a:pPr>
            <a:r>
              <a:rPr lang="fr-FR" sz="1600" b="1" i="1" dirty="0" smtClean="0"/>
              <a:t>Bénéfices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Inventaire à jour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Initialisation d’une bonne gestion de parc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Comptabilité « saine »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1400" b="1" i="1" dirty="0"/>
              <a:t>Mise </a:t>
            </a:r>
            <a:r>
              <a:rPr lang="fr-FR" sz="1400" b="1" i="1" dirty="0" smtClean="0"/>
              <a:t>aux normes </a:t>
            </a:r>
            <a:r>
              <a:rPr lang="fr-FR" sz="1400" b="1" i="1" dirty="0"/>
              <a:t>IFRS/CRC 2002.10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  <a:buFontTx/>
              <a:buNone/>
            </a:pPr>
            <a:endParaRPr lang="fr-FR" sz="1200" b="1" i="1" dirty="0" smtClean="0"/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499992" y="4509665"/>
            <a:ext cx="2735263" cy="1871663"/>
            <a:chOff x="3198" y="2795"/>
            <a:chExt cx="1723" cy="1179"/>
          </a:xfrm>
        </p:grpSpPr>
        <p:pic>
          <p:nvPicPr>
            <p:cNvPr id="16398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98" y="2795"/>
              <a:ext cx="907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7" descr="Barcod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14" y="3407"/>
              <a:ext cx="907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Imag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8920" y="1"/>
            <a:ext cx="3529584" cy="785612"/>
          </a:xfrm>
          <a:prstGeom prst="rect">
            <a:avLst/>
          </a:prstGeom>
        </p:spPr>
      </p:pic>
      <p:grpSp>
        <p:nvGrpSpPr>
          <p:cNvPr id="10" name="Groupe 9"/>
          <p:cNvGrpSpPr/>
          <p:nvPr>
            <p:custDataLst>
              <p:tags r:id="rId5"/>
            </p:custDataLst>
          </p:nvPr>
        </p:nvGrpSpPr>
        <p:grpSpPr>
          <a:xfrm>
            <a:off x="6156176" y="1147403"/>
            <a:ext cx="2911427" cy="2610127"/>
            <a:chOff x="6201517" y="1147403"/>
            <a:chExt cx="2911427" cy="2610127"/>
          </a:xfrm>
        </p:grpSpPr>
        <p:pic>
          <p:nvPicPr>
            <p:cNvPr id="15" name="Picture 4" descr="Afficher l'image en taille réelle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51299" y="1147403"/>
              <a:ext cx="1223963" cy="61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24638" y="1960281"/>
              <a:ext cx="846994" cy="84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01517" y="1289558"/>
              <a:ext cx="1078550" cy="57774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15" cstate="print"/>
            <a:srcRect l="6267" t="9929" r="3692" b="4431"/>
            <a:stretch/>
          </p:blipFill>
          <p:spPr>
            <a:xfrm>
              <a:off x="6624638" y="2925438"/>
              <a:ext cx="936104" cy="83209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12360" y="1816255"/>
              <a:ext cx="862902" cy="1142076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17" cstate="print"/>
            <a:srcRect l="5320" t="22594" r="9573" b="23952"/>
            <a:stretch/>
          </p:blipFill>
          <p:spPr>
            <a:xfrm>
              <a:off x="7596336" y="3068960"/>
              <a:ext cx="1516608" cy="284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9606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1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1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1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1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014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/>
          <a:lstStyle/>
          <a:p>
            <a:pPr eaLnBrk="1" hangingPunct="1"/>
            <a:r>
              <a:rPr lang="fr-FR" dirty="0" smtClean="0"/>
              <a:t>Société Sinetis 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sz="half" idx="4294967295"/>
            <p:custDataLst>
              <p:tags r:id="rId2"/>
            </p:custDataLst>
          </p:nvPr>
        </p:nvSpPr>
        <p:spPr>
          <a:xfrm>
            <a:off x="0" y="842963"/>
            <a:ext cx="9144000" cy="5725788"/>
          </a:xfrm>
          <a:prstGeom prst="rect">
            <a:avLst/>
          </a:prstGeom>
        </p:spPr>
        <p:txBody>
          <a:bodyPr/>
          <a:lstStyle/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  <a:buFontTx/>
              <a:buNone/>
            </a:pPr>
            <a:endParaRPr lang="fr-FR" sz="100" b="1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2"/>
              </a:buBlip>
            </a:pPr>
            <a:r>
              <a:rPr lang="fr-FR" sz="1400" b="1" i="1" dirty="0" smtClean="0"/>
              <a:t>Editeur de logiciels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2"/>
              </a:buBlip>
            </a:pPr>
            <a:r>
              <a:rPr lang="fr-FR" sz="1400" b="1" i="1" dirty="0" smtClean="0"/>
              <a:t>Logiciels : </a:t>
            </a:r>
            <a:r>
              <a:rPr lang="fr-FR" sz="1000" b="1" i="1" dirty="0" smtClean="0"/>
              <a:t> </a:t>
            </a:r>
            <a:r>
              <a:rPr lang="fr-FR" sz="1400" b="1" i="1" dirty="0" smtClean="0"/>
              <a:t>Editeur de solutions d’administration et de supervision de l’IT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fr-FR" sz="1200" b="1" dirty="0" smtClean="0"/>
              <a:t>	</a:t>
            </a:r>
            <a:r>
              <a:rPr lang="fr-FR" sz="1400" b="1" dirty="0" smtClean="0"/>
              <a:t>La suite SysDesk Acquise en octobre 2010 par le Groupe Protis est composée de 7 applications autonomes et / ou solidaires et conformes au processus ITIL de « gestion des mises en production ». </a:t>
            </a:r>
            <a:br>
              <a:rPr lang="fr-FR" sz="1400" b="1" dirty="0" smtClean="0"/>
            </a:br>
            <a:r>
              <a:rPr lang="fr-FR" sz="700" b="1" dirty="0" smtClean="0"/>
              <a:t/>
            </a:r>
            <a:br>
              <a:rPr lang="fr-FR" sz="700" b="1" dirty="0" smtClean="0"/>
            </a:br>
            <a:r>
              <a:rPr lang="fr-FR" sz="1200" b="1" dirty="0" smtClean="0"/>
              <a:t>Elle permet la gestion de l’automatisation du remplacement des postes et est composée des modules suivants :</a:t>
            </a:r>
            <a:br>
              <a:rPr lang="fr-FR" sz="1200" b="1" dirty="0" smtClean="0"/>
            </a:br>
            <a:endParaRPr lang="fr-FR" sz="1800" b="1" dirty="0" smtClean="0"/>
          </a:p>
          <a:p>
            <a:pPr>
              <a:buBlip>
                <a:blip r:embed="rId13"/>
              </a:buBlip>
            </a:pPr>
            <a:r>
              <a:rPr lang="fr-FR" sz="1400" b="1" dirty="0" smtClean="0"/>
              <a:t>SysAudit</a:t>
            </a:r>
            <a:r>
              <a:rPr lang="fr-FR" sz="1200" dirty="0" smtClean="0"/>
              <a:t>  : 	Module d’audit de l’utilisation des logiciels</a:t>
            </a:r>
          </a:p>
          <a:p>
            <a:pPr>
              <a:buBlip>
                <a:blip r:embed="rId13"/>
              </a:buBlip>
            </a:pPr>
            <a:r>
              <a:rPr lang="fr-FR" sz="1400" b="1" dirty="0" smtClean="0"/>
              <a:t>SysInstall</a:t>
            </a:r>
            <a:r>
              <a:rPr lang="fr-FR" sz="1200" dirty="0" smtClean="0"/>
              <a:t> : 	Module de création de masters « génériques »</a:t>
            </a:r>
          </a:p>
          <a:p>
            <a:pPr>
              <a:buBlip>
                <a:blip r:embed="rId13"/>
              </a:buBlip>
            </a:pPr>
            <a:r>
              <a:rPr lang="fr-FR" sz="1400" b="1" dirty="0" smtClean="0"/>
              <a:t>SysPackage</a:t>
            </a:r>
            <a:r>
              <a:rPr lang="fr-FR" sz="1200" dirty="0" smtClean="0"/>
              <a:t> :	Module de création de packages d’installation</a:t>
            </a:r>
          </a:p>
          <a:p>
            <a:pPr>
              <a:buBlip>
                <a:blip r:embed="rId13"/>
              </a:buBlip>
            </a:pPr>
            <a:r>
              <a:rPr lang="fr-FR" sz="1400" b="1" dirty="0" err="1" smtClean="0"/>
              <a:t>SysConsole</a:t>
            </a:r>
            <a:r>
              <a:rPr lang="fr-FR" sz="1200" dirty="0" smtClean="0"/>
              <a:t> : 	Module de déploiement de packages d’installation</a:t>
            </a:r>
          </a:p>
          <a:p>
            <a:pPr>
              <a:buBlip>
                <a:blip r:embed="rId13"/>
              </a:buBlip>
            </a:pPr>
            <a:r>
              <a:rPr lang="fr-FR" sz="1400" b="1" dirty="0" smtClean="0"/>
              <a:t>SysRemote</a:t>
            </a:r>
            <a:r>
              <a:rPr lang="fr-FR" sz="1200" dirty="0" smtClean="0"/>
              <a:t> : 	Module de prise en main à distance</a:t>
            </a:r>
          </a:p>
          <a:p>
            <a:pPr>
              <a:buBlip>
                <a:blip r:embed="rId13"/>
              </a:buBlip>
            </a:pPr>
            <a:r>
              <a:rPr lang="fr-FR" sz="1400" b="1" dirty="0" err="1" smtClean="0"/>
              <a:t>PlugAndPrint</a:t>
            </a:r>
            <a:r>
              <a:rPr lang="fr-FR" sz="1200" dirty="0" smtClean="0"/>
              <a:t>  : 	Module d’installation des drivers d’imprimantes</a:t>
            </a:r>
          </a:p>
          <a:p>
            <a:endParaRPr lang="fr-FR" sz="1800" i="1" dirty="0" smtClean="0"/>
          </a:p>
          <a:p>
            <a:endParaRPr lang="fr-FR" sz="1800" i="1" dirty="0" smtClean="0"/>
          </a:p>
          <a:p>
            <a:endParaRPr lang="fr-FR" sz="1800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2"/>
              </a:buBlip>
            </a:pPr>
            <a:r>
              <a:rPr lang="fr-FR" sz="1400" b="1" i="1" dirty="0" smtClean="0"/>
              <a:t>Compatibilité </a:t>
            </a:r>
            <a:r>
              <a:rPr lang="fr-FR" sz="1400" b="1" i="1" dirty="0"/>
              <a:t>Windows XP et Windows 7 32 et 64 </a:t>
            </a:r>
            <a:r>
              <a:rPr lang="fr-FR" sz="1400" b="1" i="1" dirty="0" smtClean="0"/>
              <a:t>bits (en cours de certification Windows 8)</a:t>
            </a:r>
            <a:endParaRPr lang="fr-FR" sz="1400" b="1" i="1" dirty="0"/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chemeClr val="accent2"/>
              </a:buClr>
            </a:pPr>
            <a:endParaRPr lang="fr-FR" sz="300" b="1" i="1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2"/>
              </a:buBlip>
            </a:pPr>
            <a:r>
              <a:rPr lang="fr-FR" sz="1400" b="1" i="1" dirty="0" smtClean="0"/>
              <a:t>Bénéfices : 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3"/>
              </a:buBlip>
            </a:pPr>
            <a:r>
              <a:rPr lang="fr-FR" sz="1200" b="1" i="1" dirty="0" smtClean="0"/>
              <a:t>Suite complémentaire à PYTHEAS Service Desk (PSD)</a:t>
            </a:r>
          </a:p>
          <a:p>
            <a:pPr lvl="1" eaLnBrk="1" hangingPunct="1">
              <a:lnSpc>
                <a:spcPct val="80000"/>
              </a:lnSpc>
              <a:spcAft>
                <a:spcPct val="20000"/>
              </a:spcAft>
              <a:buClr>
                <a:srgbClr val="FF3300"/>
              </a:buClr>
              <a:buBlip>
                <a:blip r:embed="rId13"/>
              </a:buBlip>
            </a:pPr>
            <a:r>
              <a:rPr lang="fr-FR" sz="1200" b="1" i="1" dirty="0" smtClean="0"/>
              <a:t>Intégration des logiciels Sinetis dans PSD depuis octobre 2011 </a:t>
            </a:r>
            <a:endParaRPr lang="fr-FR" sz="1600" b="1" i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4222" b="72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7" t="14049" r="13731" b="40691"/>
          <a:stretch/>
        </p:blipFill>
        <p:spPr bwMode="auto">
          <a:xfrm>
            <a:off x="1824748" y="4726252"/>
            <a:ext cx="733237" cy="69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2667" b="98667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2374" y="4690026"/>
            <a:ext cx="730459" cy="73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9" t="26601" r="5195" b="21020"/>
          <a:stretch/>
        </p:blipFill>
        <p:spPr bwMode="auto">
          <a:xfrm>
            <a:off x="5580112" y="4013380"/>
            <a:ext cx="1998724" cy="29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123382"/>
            <a:ext cx="1066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89269"/>
            <a:ext cx="688537" cy="77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83932"/>
            <a:ext cx="1213810" cy="53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" t="18173" r="2792" b="16074"/>
          <a:stretch/>
        </p:blipFill>
        <p:spPr bwMode="auto">
          <a:xfrm>
            <a:off x="5475454" y="3493281"/>
            <a:ext cx="2088232" cy="3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003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1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1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1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01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12484</TotalTime>
  <Words>1646</Words>
  <Application>Microsoft Office PowerPoint</Application>
  <PresentationFormat>Affichage à l'écran (4:3)</PresentationFormat>
  <Paragraphs>657</Paragraphs>
  <Slides>46</Slides>
  <Notes>45</Notes>
  <HiddenSlides>2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8" baseType="lpstr">
      <vt:lpstr>1_Modèle par défaut</vt:lpstr>
      <vt:lpstr>Visio</vt:lpstr>
      <vt:lpstr>Diapositive 1</vt:lpstr>
      <vt:lpstr>Agenda </vt:lpstr>
      <vt:lpstr>Agenda </vt:lpstr>
      <vt:lpstr>Tour de France 2013</vt:lpstr>
      <vt:lpstr>Tour de France 2013 </vt:lpstr>
      <vt:lpstr>Présentation du Groupe Protis</vt:lpstr>
      <vt:lpstr>Société Pytheas</vt:lpstr>
      <vt:lpstr>Société Partemis </vt:lpstr>
      <vt:lpstr>Société Sinetis </vt:lpstr>
      <vt:lpstr>Nos nouvelles références 2012-2013</vt:lpstr>
      <vt:lpstr>Nos nouvelles références 2012-2013</vt:lpstr>
      <vt:lpstr>Tour de France 2013</vt:lpstr>
      <vt:lpstr>PSD v4.2 : Mode de licensing</vt:lpstr>
      <vt:lpstr>Suivi des versions</vt:lpstr>
      <vt:lpstr>PSD v4.2 : Tableau de compatibilité</vt:lpstr>
      <vt:lpstr>PSD v4.2 : Prérequis techniques – Site</vt:lpstr>
      <vt:lpstr>PSD v4.2 : Prérequis techniques – SaaS</vt:lpstr>
      <vt:lpstr>PSD v4.2 : Sécurité et accessibilité</vt:lpstr>
      <vt:lpstr>Diapositive 19</vt:lpstr>
      <vt:lpstr>L’offre PYTHEAS : Une console UNIQUE</vt:lpstr>
      <vt:lpstr>PSD v4.2 : La Couverture ITIL</vt:lpstr>
      <vt:lpstr>Web v4.2 : Nouveau Portail Utilisateur</vt:lpstr>
      <vt:lpstr>Web v4.2 : Nouveau Portail Manager</vt:lpstr>
      <vt:lpstr>Web v4.2 : Nouveau Portail Intervenant</vt:lpstr>
      <vt:lpstr>Web v4.2 : Nouveau Paramétrage</vt:lpstr>
      <vt:lpstr>Web v4.2 : Base de Connaissances</vt:lpstr>
      <vt:lpstr>CMDB v4.2 : Nouvelle Gestion des Configurations</vt:lpstr>
      <vt:lpstr>PSD v4.2 : Audit logiciels - SysAudit</vt:lpstr>
      <vt:lpstr>Diapositive 29</vt:lpstr>
      <vt:lpstr>Diapositive 30</vt:lpstr>
      <vt:lpstr>Plug &amp; Print</vt:lpstr>
      <vt:lpstr>PSD v4.2 : Import / Export</vt:lpstr>
      <vt:lpstr>PSD v4.2 : Le moteur d’automatisme</vt:lpstr>
      <vt:lpstr>PSD v4.2 : Nouveaux Workflows Graphiques</vt:lpstr>
      <vt:lpstr>PSD v4.2 : Le Reporting intégré</vt:lpstr>
      <vt:lpstr>PSD v4.2 : PSD WebMobile</vt:lpstr>
      <vt:lpstr>Diapositive 37</vt:lpstr>
      <vt:lpstr>Tour de France 2012</vt:lpstr>
      <vt:lpstr>PYTHEAS : Road Map 2013-2014</vt:lpstr>
      <vt:lpstr>PSDWebMobile</vt:lpstr>
      <vt:lpstr>Points forts de l’offre produit PYTHEAS</vt:lpstr>
      <vt:lpstr>Dates à retenir</vt:lpstr>
      <vt:lpstr>CHOIX DU PROJET?</vt:lpstr>
      <vt:lpstr>Nos coordonnées</vt:lpstr>
      <vt:lpstr>Tour de France 2013</vt:lpstr>
      <vt:lpstr>Tour de France 2013</vt:lpstr>
    </vt:vector>
  </TitlesOfParts>
  <Company>PYTHEAS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François BOUQUET</dc:creator>
  <cp:lastModifiedBy>Alain KHIARIA</cp:lastModifiedBy>
  <cp:revision>680</cp:revision>
  <cp:lastPrinted>2013-05-28T07:28:41Z</cp:lastPrinted>
  <dcterms:created xsi:type="dcterms:W3CDTF">2003-12-05T09:34:16Z</dcterms:created>
  <dcterms:modified xsi:type="dcterms:W3CDTF">2013-05-31T09:02:22Z</dcterms:modified>
</cp:coreProperties>
</file>