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71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60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85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30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35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30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62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06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26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20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62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B0A5-0B82-4457-AAFD-33682550E977}" type="datetimeFigureOut">
              <a:rPr lang="fr-FR" smtClean="0"/>
              <a:t>15/05/2013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99B74-E12D-45B2-A4B4-094E90BD41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63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Etat de nos finances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Yannis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89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Résumé</a:t>
            </a:r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30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614875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98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86544" cy="429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835696" y="332656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Etat des comptes ANR SPLAM</a:t>
            </a:r>
          </a:p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15/5/2013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3" name="Flèche vers le haut 2"/>
          <p:cNvSpPr/>
          <p:nvPr/>
        </p:nvSpPr>
        <p:spPr>
          <a:xfrm>
            <a:off x="3491880" y="5567685"/>
            <a:ext cx="288032" cy="8136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09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7326015" cy="6553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 rot="16200000">
            <a:off x="-1276523" y="2952651"/>
            <a:ext cx="3458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0070C0"/>
                </a:solidFill>
              </a:rPr>
              <a:t>Details</a:t>
            </a:r>
            <a:endParaRPr lang="fr-F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56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</Words>
  <Application>Microsoft Office PowerPoint</Application>
  <PresentationFormat>Affichage à l'écran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Etat de nos finances</vt:lpstr>
      <vt:lpstr>Résumé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Etat de nos finances</dc:title>
  <dc:creator>karyotak</dc:creator>
  <cp:lastModifiedBy>karyotak</cp:lastModifiedBy>
  <cp:revision>2</cp:revision>
  <dcterms:created xsi:type="dcterms:W3CDTF">2013-05-15T09:31:11Z</dcterms:created>
  <dcterms:modified xsi:type="dcterms:W3CDTF">2013-05-15T09:57:54Z</dcterms:modified>
</cp:coreProperties>
</file>