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8" r:id="rId3"/>
    <p:sldId id="297" r:id="rId4"/>
    <p:sldId id="300" r:id="rId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8200"/>
    <a:srgbClr val="922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1367" autoAdjust="0"/>
  </p:normalViewPr>
  <p:slideViewPr>
    <p:cSldViewPr>
      <p:cViewPr varScale="1">
        <p:scale>
          <a:sx n="70" d="100"/>
          <a:sy n="7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dicesar\Desktop\R&#233;unions%20des%20cofo%20IN2P3\R&#233;union%20cofo%202013%20pr&#233;sentation%20budg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Evolution du budget</a:t>
            </a:r>
            <a:r>
              <a:rPr lang="fr-FR" baseline="0" dirty="0"/>
              <a:t> FP IN2P3 </a:t>
            </a:r>
            <a:r>
              <a:rPr lang="fr-FR" baseline="0" dirty="0" smtClean="0"/>
              <a:t>2009-2013</a:t>
            </a:r>
            <a:endParaRPr lang="fr-FR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'Evol 09-13'!$A$8</c:f>
              <c:strCache>
                <c:ptCount val="1"/>
                <c:pt idx="0">
                  <c:v>ET</c:v>
                </c:pt>
              </c:strCache>
            </c:strRef>
          </c:tx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  <c:marker>
            <c:symbol val="none"/>
          </c:marker>
          <c:cat>
            <c:strRef>
              <c:f>'Evol 09-13'!$B$1:$F$1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'Evol 09-13'!$B$8:$F$8</c:f>
              <c:numCache>
                <c:formatCode>#,##0</c:formatCode>
                <c:ptCount val="5"/>
                <c:pt idx="0">
                  <c:v>99900</c:v>
                </c:pt>
                <c:pt idx="1">
                  <c:v>129500</c:v>
                </c:pt>
                <c:pt idx="2">
                  <c:v>97500</c:v>
                </c:pt>
                <c:pt idx="3">
                  <c:v>94000</c:v>
                </c:pt>
                <c:pt idx="4">
                  <c:v>72500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'Evol 09-13'!$A$25</c:f>
              <c:strCache>
                <c:ptCount val="1"/>
                <c:pt idx="0">
                  <c:v>ANF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'Evol 09-13'!$B$1:$F$1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'Evol 09-13'!$B$25:$F$25</c:f>
              <c:numCache>
                <c:formatCode>#,##0</c:formatCode>
                <c:ptCount val="5"/>
                <c:pt idx="0">
                  <c:v>291000</c:v>
                </c:pt>
                <c:pt idx="1">
                  <c:v>295000</c:v>
                </c:pt>
                <c:pt idx="2">
                  <c:v>225000</c:v>
                </c:pt>
                <c:pt idx="3">
                  <c:v>178350</c:v>
                </c:pt>
                <c:pt idx="4">
                  <c:v>178350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25824"/>
        <c:axId val="75327360"/>
      </c:lineChart>
      <c:catAx>
        <c:axId val="75325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75327360"/>
        <c:crosses val="autoZero"/>
        <c:auto val="1"/>
        <c:lblAlgn val="ctr"/>
        <c:lblOffset val="100"/>
        <c:noMultiLvlLbl val="0"/>
      </c:catAx>
      <c:valAx>
        <c:axId val="75327360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75325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bg1"/>
    </a:solidFill>
    <a:ln>
      <a:solidFill>
        <a:srgbClr val="002060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B7620-A033-4945-9C86-26F2FF593A81}" type="datetimeFigureOut">
              <a:rPr lang="fr-FR" smtClean="0"/>
              <a:t>18/03/2013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7B725-578B-4BCA-AE22-D4FF46C5F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13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55F167-8792-4DB7-ACC9-5B6A2F71B5F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885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66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37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83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05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75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5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07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83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29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34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22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871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pic>
        <p:nvPicPr>
          <p:cNvPr id="1031" name="Picture 7" descr="su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a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905500" y="1052513"/>
            <a:ext cx="3238500" cy="719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fr-FR" sz="2000" dirty="0" smtClean="0">
                <a:solidFill>
                  <a:schemeClr val="tx1"/>
                </a:solidFill>
                <a:latin typeface="Arial Narrow" pitchFamily="34" charset="0"/>
              </a:rPr>
            </a:br>
            <a:endParaRPr lang="fr-FR" sz="1400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347864" y="404664"/>
            <a:ext cx="5793514" cy="14401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lnSpc>
                <a:spcPct val="80000"/>
              </a:lnSpc>
            </a:pPr>
            <a:r>
              <a:rPr lang="fr-FR" sz="2400" b="1" dirty="0" smtClean="0">
                <a:latin typeface="Arial Narrow" pitchFamily="34" charset="0"/>
              </a:rPr>
              <a:t>Réunion des correspondants formation IN2P3</a:t>
            </a:r>
          </a:p>
          <a:p>
            <a:pPr algn="r">
              <a:lnSpc>
                <a:spcPct val="80000"/>
              </a:lnSpc>
            </a:pPr>
            <a:r>
              <a:rPr lang="fr-FR" sz="2400" b="1" dirty="0" smtClean="0">
                <a:latin typeface="Arial Narrow" pitchFamily="34" charset="0"/>
              </a:rPr>
              <a:t>19 mars 2013</a:t>
            </a:r>
          </a:p>
          <a:p>
            <a:pPr algn="r">
              <a:lnSpc>
                <a:spcPct val="80000"/>
              </a:lnSpc>
            </a:pPr>
            <a:r>
              <a:rPr lang="fr-FR" sz="2400" b="1" dirty="0" smtClean="0">
                <a:latin typeface="Arial Narrow" pitchFamily="34" charset="0"/>
              </a:rPr>
              <a:t>Budget 2013</a:t>
            </a:r>
          </a:p>
          <a:p>
            <a:pPr algn="r">
              <a:lnSpc>
                <a:spcPct val="80000"/>
              </a:lnSpc>
            </a:pPr>
            <a:r>
              <a:rPr lang="fr-FR" sz="1600" dirty="0" smtClean="0">
                <a:latin typeface="Arial Narrow" pitchFamily="34" charset="0"/>
              </a:rPr>
              <a:t>B. DI CESARE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35696" y="40466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ja-JP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Evolution du budget FP IN2P3 2009-2013</a:t>
            </a:r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588224" y="1412776"/>
            <a:ext cx="1995937" cy="255454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ANF :</a:t>
            </a:r>
          </a:p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Le budget a été reconduit à l’identique en 2013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 smtClean="0"/>
              <a:t>…mais pour 1 formation de plus qu’en 2012</a:t>
            </a:r>
          </a:p>
          <a:p>
            <a:pPr algn="ctr"/>
            <a:endParaRPr lang="fr-FR" sz="1600" dirty="0" smtClean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008291"/>
              </p:ext>
            </p:extLst>
          </p:nvPr>
        </p:nvGraphicFramePr>
        <p:xfrm>
          <a:off x="1115616" y="1412776"/>
          <a:ext cx="5328592" cy="4972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588224" y="4077072"/>
            <a:ext cx="1995937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ET gérées par la FP:</a:t>
            </a:r>
          </a:p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Le budget baisse de 23%</a:t>
            </a:r>
          </a:p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…mais pour une école de moins qu’en 2012</a:t>
            </a:r>
          </a:p>
          <a:p>
            <a:pPr algn="ctr"/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123151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605680"/>
              </p:ext>
            </p:extLst>
          </p:nvPr>
        </p:nvGraphicFramePr>
        <p:xfrm>
          <a:off x="1524000" y="1397000"/>
          <a:ext cx="609600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704"/>
                <a:gridCol w="3528392"/>
                <a:gridCol w="2183904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FORMATIONS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SUBVENTION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</a:rPr>
                        <a:t> 2013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ANF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CAO/IAO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70 000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Techniques de base des détecteurs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Informatique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Microélectronique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Calculs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Projet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8 350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Gestion électronique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des documents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ISIS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SOUS-TOTAL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ANF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178 350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ET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Du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détecteur à la mesure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29 500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Ecole Joliot-Curie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Ecole de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Gif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SOUS-TOTAL ET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72 500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35696" y="40466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ja-JP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Budget FP IN2P3 2013</a:t>
            </a:r>
            <a:endParaRPr lang="fr-FR" sz="28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7610772" y="4005064"/>
            <a:ext cx="1281708" cy="646331"/>
            <a:chOff x="7610772" y="4005064"/>
            <a:chExt cx="1281708" cy="646331"/>
          </a:xfrm>
        </p:grpSpPr>
        <p:sp>
          <p:nvSpPr>
            <p:cNvPr id="2" name="ZoneTexte 1"/>
            <p:cNvSpPr txBox="1"/>
            <p:nvPr/>
          </p:nvSpPr>
          <p:spPr>
            <a:xfrm>
              <a:off x="7956376" y="4005064"/>
              <a:ext cx="936104" cy="64633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800" dirty="0" smtClean="0"/>
                <a:t>Financé sur RP</a:t>
              </a:r>
              <a:endParaRPr lang="fr-FR" sz="1800" dirty="0"/>
            </a:p>
          </p:txBody>
        </p:sp>
        <p:cxnSp>
          <p:nvCxnSpPr>
            <p:cNvPr id="6" name="Connecteur droit avec flèche 5"/>
            <p:cNvCxnSpPr/>
            <p:nvPr/>
          </p:nvCxnSpPr>
          <p:spPr>
            <a:xfrm flipH="1">
              <a:off x="7610772" y="4149080"/>
              <a:ext cx="34560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H="1">
              <a:off x="7610772" y="4509120"/>
              <a:ext cx="34560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636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75317"/>
              </p:ext>
            </p:extLst>
          </p:nvPr>
        </p:nvGraphicFramePr>
        <p:xfrm>
          <a:off x="1524001" y="1397000"/>
          <a:ext cx="7296472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9266"/>
                <a:gridCol w="3557209"/>
                <a:gridCol w="1283478"/>
                <a:gridCol w="998260"/>
                <a:gridCol w="998259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FORMATIONS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</a:rPr>
                        <a:t>EDITION PRECEDENTE</a:t>
                      </a:r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</a:rPr>
                        <a:t>% EDITION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</a:rPr>
                        <a:t> PRECEDENTE</a:t>
                      </a:r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ANF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CAO/IAO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70 000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Techniques de base des détecteurs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27 000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93 %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Informatique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29 500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85 %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Microélectronique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30 000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83 %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Calculs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23 000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109 %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Projet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8 350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167 %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Gestion électronique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des documents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ISIS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SOUS-TOTAL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ANF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178 350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184 500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97 %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ET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Du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détecteur à la mesure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29 500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29 000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102 %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Ecole Joliot-Curie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Ecole de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Gif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100 %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SOUS-TOTAL ET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72 500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72 000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101 %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835696" y="404664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Comparaison du budget de chaque école </a:t>
            </a:r>
          </a:p>
          <a:p>
            <a:pPr algn="ctr"/>
            <a:r>
              <a:rPr lang="fr-FR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avec </a:t>
            </a:r>
            <a:r>
              <a:rPr lang="fr-FR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son</a:t>
            </a:r>
            <a:r>
              <a:rPr lang="fr-FR" sz="2800" b="1" dirty="0" smtClean="0">
                <a:solidFill>
                  <a:srgbClr val="00294B"/>
                </a:solidFill>
                <a:latin typeface="Arial Narrow" pitchFamily="34" charset="0"/>
                <a:ea typeface="ＭＳ Ｐゴシック" charset="-128"/>
              </a:rPr>
              <a:t> édition précédente</a:t>
            </a:r>
            <a:endParaRPr lang="fr-FR" sz="2800" dirty="0"/>
          </a:p>
        </p:txBody>
      </p:sp>
      <p:grpSp>
        <p:nvGrpSpPr>
          <p:cNvPr id="18" name="Groupe 17"/>
          <p:cNvGrpSpPr/>
          <p:nvPr/>
        </p:nvGrpSpPr>
        <p:grpSpPr>
          <a:xfrm>
            <a:off x="107504" y="3645024"/>
            <a:ext cx="1872208" cy="1200329"/>
            <a:chOff x="107504" y="3645024"/>
            <a:chExt cx="1872208" cy="1200329"/>
          </a:xfrm>
        </p:grpSpPr>
        <p:sp>
          <p:nvSpPr>
            <p:cNvPr id="16" name="ZoneTexte 15"/>
            <p:cNvSpPr txBox="1"/>
            <p:nvPr/>
          </p:nvSpPr>
          <p:spPr>
            <a:xfrm>
              <a:off x="107504" y="3645024"/>
              <a:ext cx="1296144" cy="120032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smtClean="0"/>
                <a:t>Projet : </a:t>
              </a:r>
            </a:p>
            <a:p>
              <a:pPr algn="ctr"/>
              <a:r>
                <a:rPr lang="fr-FR" sz="1200" dirty="0" smtClean="0"/>
                <a:t>le budget 2013 correspond aux dépenses de l’école 2012 </a:t>
              </a:r>
            </a:p>
            <a:p>
              <a:pPr algn="ctr"/>
              <a:r>
                <a:rPr lang="fr-FR" sz="1200" dirty="0" smtClean="0"/>
                <a:t>(8 594 €)</a:t>
              </a:r>
              <a:endParaRPr lang="fr-FR" sz="1200" dirty="0"/>
            </a:p>
          </p:txBody>
        </p:sp>
        <p:cxnSp>
          <p:nvCxnSpPr>
            <p:cNvPr id="7" name="Connecteur droit avec flèche 6"/>
            <p:cNvCxnSpPr/>
            <p:nvPr/>
          </p:nvCxnSpPr>
          <p:spPr>
            <a:xfrm flipH="1">
              <a:off x="1403648" y="3789040"/>
              <a:ext cx="5760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/>
          <p:cNvSpPr txBox="1"/>
          <p:nvPr/>
        </p:nvSpPr>
        <p:spPr>
          <a:xfrm>
            <a:off x="179512" y="6237311"/>
            <a:ext cx="11521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Merci!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2282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Présentation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</Template>
  <TotalTime>1352</TotalTime>
  <Words>270</Words>
  <Application>Microsoft Office PowerPoint</Application>
  <PresentationFormat>Affichage à l'écran (4:3)</PresentationFormat>
  <Paragraphs>114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Présentation</vt:lpstr>
      <vt:lpstr> </vt:lpstr>
      <vt:lpstr>Présentation PowerPoint</vt:lpstr>
      <vt:lpstr>Présentation PowerPoint</vt:lpstr>
      <vt:lpstr>Présentation PowerPoint</vt:lpstr>
    </vt:vector>
  </TitlesOfParts>
  <Company>CNRS DR16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intervenant fonction</dc:title>
  <dc:creator>DI CESARE Bertrand</dc:creator>
  <cp:lastModifiedBy>DI CESARE Bertrand</cp:lastModifiedBy>
  <cp:revision>81</cp:revision>
  <cp:lastPrinted>2013-03-14T09:16:48Z</cp:lastPrinted>
  <dcterms:created xsi:type="dcterms:W3CDTF">2012-11-07T09:25:51Z</dcterms:created>
  <dcterms:modified xsi:type="dcterms:W3CDTF">2013-03-18T09:59:05Z</dcterms:modified>
</cp:coreProperties>
</file>