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3" r:id="rId6"/>
    <p:sldId id="259" r:id="rId7"/>
    <p:sldId id="260" r:id="rId8"/>
    <p:sldId id="276" r:id="rId9"/>
    <p:sldId id="277" r:id="rId10"/>
    <p:sldId id="261" r:id="rId11"/>
    <p:sldId id="278" r:id="rId12"/>
    <p:sldId id="262" r:id="rId13"/>
    <p:sldId id="269" r:id="rId14"/>
    <p:sldId id="270" r:id="rId15"/>
    <p:sldId id="268" r:id="rId16"/>
    <p:sldId id="271" r:id="rId17"/>
    <p:sldId id="274" r:id="rId18"/>
    <p:sldId id="272" r:id="rId19"/>
    <p:sldId id="273" r:id="rId20"/>
    <p:sldId id="279" r:id="rId21"/>
    <p:sldId id="282" r:id="rId22"/>
    <p:sldId id="281" r:id="rId23"/>
    <p:sldId id="280" r:id="rId24"/>
    <p:sldId id="275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45FD-B634-459A-94DE-4CEF294B443D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5F7A-117A-476D-ADC4-E7398ECE0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79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45FD-B634-459A-94DE-4CEF294B443D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5F7A-117A-476D-ADC4-E7398ECE0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21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45FD-B634-459A-94DE-4CEF294B443D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5F7A-117A-476D-ADC4-E7398ECE0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1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u 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64515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64516" name="Image 6" descr="lapp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7875" y="6075363"/>
            <a:ext cx="10779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Image 8" descr="Courbe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Image 6" descr="Logo LAPP + texte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00138" y="319088"/>
            <a:ext cx="1254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Image 9" descr="logo-cnrs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88" y="6215063"/>
            <a:ext cx="10795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Image 10" descr="ok_in2p3_quadri.jpg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57938" y="6308725"/>
            <a:ext cx="1079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Image 11" descr="logo-universite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786688" y="6284913"/>
            <a:ext cx="1079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10" descr="LOGO_LAVISTA_500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27088" y="5445125"/>
            <a:ext cx="1524000" cy="115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8567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>
                    <a:tint val="75000"/>
                  </a:srgbClr>
                </a:solidFill>
              </a:rPr>
              <a:t>A.Jeremie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000000">
                    <a:tint val="75000"/>
                  </a:srgbClr>
                </a:solidFill>
              </a:rPr>
              <a:t>FJPPL-FKPPL ATF2 at LAL 10-13/02/ 2013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E5B1F3-85C6-4E97-8DC3-51AEC7221F70}" type="slidenum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83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>
                    <a:tint val="75000"/>
                  </a:srgbClr>
                </a:solidFill>
              </a:rPr>
              <a:t>A.Jeremie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000000">
                    <a:tint val="75000"/>
                  </a:srgbClr>
                </a:solidFill>
              </a:rPr>
              <a:t>FJPPL-FKPPL ATF2 at LAL 10-13/02/ 2013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448FB7-7153-40E1-B103-3C5243318163}" type="slidenum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2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5875" y="1600200"/>
            <a:ext cx="36242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62538" y="1600200"/>
            <a:ext cx="36242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>
                    <a:tint val="75000"/>
                  </a:srgbClr>
                </a:solidFill>
              </a:rPr>
              <a:t>A.Jeremie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000000">
                    <a:tint val="75000"/>
                  </a:srgbClr>
                </a:solidFill>
              </a:rPr>
              <a:t>FJPPL-FKPPL ATF2 at LAL 10-13/02/ 2013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F5BCFE-2336-4B3B-A15C-B2B5C622234A}" type="slidenum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42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>
                    <a:tint val="75000"/>
                  </a:srgbClr>
                </a:solidFill>
              </a:rPr>
              <a:t>A.Jeremie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000000">
                    <a:tint val="75000"/>
                  </a:srgbClr>
                </a:solidFill>
              </a:rPr>
              <a:t>FJPPL-FKPPL ATF2 at LAL 10-13/02/ 2013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F2CB8D-FFB6-4E4A-9E3F-F81E081CFDA6}" type="slidenum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72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>
                    <a:tint val="75000"/>
                  </a:srgbClr>
                </a:solidFill>
              </a:rPr>
              <a:t>A.Jeremie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000000">
                    <a:tint val="75000"/>
                  </a:srgbClr>
                </a:solidFill>
              </a:rPr>
              <a:t>FJPPL-FKPPL ATF2 at LAL 10-13/02/ 2013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F69BFE-4272-468A-8A24-79E48C0BD576}" type="slidenum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80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>
                    <a:tint val="75000"/>
                  </a:srgbClr>
                </a:solidFill>
              </a:rPr>
              <a:t>A.Jeremie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000000">
                    <a:tint val="75000"/>
                  </a:srgbClr>
                </a:solidFill>
              </a:rPr>
              <a:t>FJPPL-FKPPL ATF2 at LAL 10-13/02/ 2013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7B1E5D-AFF6-43DB-BA57-8CB45C1C3B97}" type="slidenum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51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>
                    <a:tint val="75000"/>
                  </a:srgbClr>
                </a:solidFill>
              </a:rPr>
              <a:t>A.Jeremie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000000">
                    <a:tint val="75000"/>
                  </a:srgbClr>
                </a:solidFill>
              </a:rPr>
              <a:t>FJPPL-FKPPL ATF2 at LAL 10-13/02/ 2013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F58F27-9520-456F-B00B-64077D181ACC}" type="slidenum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1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45FD-B634-459A-94DE-4CEF294B443D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5F7A-117A-476D-ADC4-E7398ECE0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540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>
                    <a:tint val="75000"/>
                  </a:srgbClr>
                </a:solidFill>
              </a:rPr>
              <a:t>A.Jeremie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000000">
                    <a:tint val="75000"/>
                  </a:srgbClr>
                </a:solidFill>
              </a:rPr>
              <a:t>FJPPL-FKPPL ATF2 at LAL 10-13/02/ 2013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831C97-CC3A-4429-A30C-48CD0CBCAC4A}" type="slidenum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25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>
                    <a:tint val="75000"/>
                  </a:srgbClr>
                </a:solidFill>
              </a:rPr>
              <a:t>A.Jeremie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000000">
                    <a:tint val="75000"/>
                  </a:srgbClr>
                </a:solidFill>
              </a:rPr>
              <a:t>FJPPL-FKPPL ATF2 at LAL 10-13/02/ 2013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290C42-6873-4A45-8443-02B9634019C8}" type="slidenum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72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37363" y="274638"/>
            <a:ext cx="1849437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85875" y="274638"/>
            <a:ext cx="5399088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srgbClr val="000000">
                    <a:tint val="75000"/>
                  </a:srgbClr>
                </a:solidFill>
              </a:rPr>
              <a:t>A.Jeremie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>
                <a:solidFill>
                  <a:srgbClr val="000000">
                    <a:tint val="75000"/>
                  </a:srgbClr>
                </a:solidFill>
              </a:rPr>
              <a:t>FJPPL-FKPPL ATF2 at LAL 10-13/02/ 2013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9B558C-96C7-4087-B5B5-9A0639B5424D}" type="slidenum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1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45FD-B634-459A-94DE-4CEF294B443D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5F7A-117A-476D-ADC4-E7398ECE0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7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45FD-B634-459A-94DE-4CEF294B443D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5F7A-117A-476D-ADC4-E7398ECE0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45FD-B634-459A-94DE-4CEF294B443D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5F7A-117A-476D-ADC4-E7398ECE0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21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45FD-B634-459A-94DE-4CEF294B443D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5F7A-117A-476D-ADC4-E7398ECE0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45FD-B634-459A-94DE-4CEF294B443D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5F7A-117A-476D-ADC4-E7398ECE0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72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45FD-B634-459A-94DE-4CEF294B443D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5F7A-117A-476D-ADC4-E7398ECE0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88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45FD-B634-459A-94DE-4CEF294B443D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95F7A-117A-476D-ADC4-E7398ECE0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78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A45FD-B634-459A-94DE-4CEF294B443D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95F7A-117A-476D-ADC4-E7398ECE00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68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 8" descr="Courbe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285875" y="274638"/>
            <a:ext cx="740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349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63493" name="Image 6" descr="lapp2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77875" y="6075363"/>
            <a:ext cx="10779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938338" y="6356350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>
                <a:solidFill>
                  <a:srgbClr val="000000">
                    <a:tint val="75000"/>
                  </a:srgbClr>
                </a:solidFill>
              </a:rPr>
              <a:t>A.Jeremie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75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a-DK" smtClean="0">
                <a:solidFill>
                  <a:srgbClr val="000000">
                    <a:tint val="75000"/>
                  </a:srgbClr>
                </a:solidFill>
              </a:rPr>
              <a:t>FJPPL-FKPPL ATF2 at LAL 10-13/02/ 2013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42C110-AF16-4F32-B787-E3818A3054A9}" type="slidenum">
              <a:rPr lang="fr-FR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7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Excel_Worksheet1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Status</a:t>
            </a:r>
            <a:r>
              <a:rPr lang="fr-FR" dirty="0" smtClean="0"/>
              <a:t> ATF2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Andrea JEREMIE</a:t>
            </a:r>
          </a:p>
        </p:txBody>
      </p:sp>
    </p:spTree>
    <p:extLst>
      <p:ext uri="{BB962C8B-B14F-4D97-AF65-F5344CB8AC3E}">
        <p14:creationId xmlns:p14="http://schemas.microsoft.com/office/powerpoint/2010/main" val="769275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Contributions du LAPP à ATF2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Support Final Doublet et mesures de mouvement relatif</a:t>
            </a:r>
          </a:p>
          <a:p>
            <a:r>
              <a:rPr lang="fr-FR" dirty="0" smtClean="0"/>
              <a:t>Générateur de mouvement du sol et participation au </a:t>
            </a:r>
            <a:r>
              <a:rPr lang="fr-FR" dirty="0" err="1" smtClean="0"/>
              <a:t>commissionning</a:t>
            </a:r>
            <a:r>
              <a:rPr lang="fr-FR" dirty="0" smtClean="0"/>
              <a:t>(</a:t>
            </a:r>
            <a:r>
              <a:rPr lang="fr-FR" dirty="0" err="1" smtClean="0"/>
              <a:t>B.Bolzon</a:t>
            </a:r>
            <a:r>
              <a:rPr lang="fr-FR" dirty="0" smtClean="0"/>
              <a:t>) – </a:t>
            </a:r>
            <a:r>
              <a:rPr lang="fr-FR" sz="1800" dirty="0" smtClean="0"/>
              <a:t>pas présenté ici</a:t>
            </a:r>
          </a:p>
          <a:p>
            <a:r>
              <a:rPr lang="fr-FR" dirty="0" smtClean="0"/>
              <a:t>Etude d’un </a:t>
            </a:r>
            <a:r>
              <a:rPr lang="fr-FR" dirty="0" err="1" smtClean="0"/>
              <a:t>feedforward</a:t>
            </a:r>
            <a:r>
              <a:rPr lang="fr-FR" dirty="0" smtClean="0"/>
              <a:t> pour CLIC</a:t>
            </a:r>
          </a:p>
          <a:p>
            <a:r>
              <a:rPr lang="fr-FR" dirty="0" smtClean="0"/>
              <a:t>Usinage de la chambre à vide du IP-BPM (</a:t>
            </a:r>
            <a:r>
              <a:rPr lang="fr-FR" dirty="0" err="1" smtClean="0"/>
              <a:t>L.Journet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30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5"/>
            <a:ext cx="3266779" cy="206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Support Doublet Final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993019" cy="299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コンテンツ プレースホル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811528"/>
              </p:ext>
            </p:extLst>
          </p:nvPr>
        </p:nvGraphicFramePr>
        <p:xfrm>
          <a:off x="107505" y="4494138"/>
          <a:ext cx="4176463" cy="2175222"/>
        </p:xfrm>
        <a:graphic>
          <a:graphicData uri="http://schemas.openxmlformats.org/drawingml/2006/table">
            <a:tbl>
              <a:tblPr/>
              <a:tblGrid>
                <a:gridCol w="936103"/>
                <a:gridCol w="1360951"/>
                <a:gridCol w="801612"/>
                <a:gridCol w="1077797"/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Tolerance</a:t>
                      </a:r>
                      <a:endParaRPr kumimoji="0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Mesure</a:t>
                      </a: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 QD0</a:t>
                      </a:r>
                      <a:endParaRPr kumimoji="0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Mesure</a:t>
                      </a: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 QF1</a:t>
                      </a:r>
                      <a:endParaRPr kumimoji="0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vertical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7 nm (for QD0)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20 nm (for QF1)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4.8 nm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6.3 nm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perpendic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~ 500 nm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30.7 nm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30.6 nm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parallèle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~ 10,000 nm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36.5 nm</a:t>
                      </a:r>
                      <a:endParaRPr kumimoji="0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27.1 nm</a:t>
                      </a:r>
                      <a:endParaRPr kumimoji="0" lang="ja-JP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cxnSp>
        <p:nvCxnSpPr>
          <p:cNvPr id="7" name="Connecteur droit avec flèche 6"/>
          <p:cNvCxnSpPr/>
          <p:nvPr/>
        </p:nvCxnSpPr>
        <p:spPr>
          <a:xfrm flipV="1">
            <a:off x="2843808" y="1988840"/>
            <a:ext cx="576064" cy="24198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843808" y="1844825"/>
            <a:ext cx="1033264" cy="25639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2411760" y="1988840"/>
            <a:ext cx="1177280" cy="24198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3589040" y="1844825"/>
            <a:ext cx="288032" cy="25639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992954" y="1233231"/>
            <a:ext cx="264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QF1 remplacé: 3x + lourd</a:t>
            </a:r>
          </a:p>
          <a:p>
            <a:r>
              <a:rPr lang="fr-FR" dirty="0" smtClean="0"/>
              <a:t>Mais moins de multi-pôles</a:t>
            </a:r>
            <a:endParaRPr lang="fr-FR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40" y="4062780"/>
            <a:ext cx="1876028" cy="142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32392" r="53396" b="31118"/>
          <a:stretch/>
        </p:blipFill>
        <p:spPr bwMode="auto">
          <a:xfrm>
            <a:off x="7060718" y="4077072"/>
            <a:ext cx="1577512" cy="142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6643278" y="5542469"/>
            <a:ext cx="241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Nouvelle chambre au IP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427984" y="5904681"/>
            <a:ext cx="462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Vérifier que le Doublet Final répond encore aux tolérances =&gt; campagne de mesures à définir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71600" y="1124744"/>
            <a:ext cx="16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Novembre 2008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1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795338"/>
            <a:ext cx="7019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5093" y="6246604"/>
            <a:ext cx="503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Achat de 15 capteurs par le LAPP grâce à l’ANR ATF2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412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795338"/>
            <a:ext cx="7019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18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795338"/>
            <a:ext cx="7019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36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795338"/>
            <a:ext cx="7019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099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795338"/>
            <a:ext cx="7019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685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795338"/>
            <a:ext cx="7019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065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795338"/>
            <a:ext cx="7019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42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Set-up</a:t>
            </a:r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ln>
            <a:solidFill>
              <a:srgbClr val="FF00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6300192" y="6117578"/>
            <a:ext cx="191719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One </a:t>
            </a:r>
            <a:r>
              <a:rPr lang="fr-FR" dirty="0" err="1" smtClean="0"/>
              <a:t>sensor</a:t>
            </a:r>
            <a:r>
              <a:rPr lang="fr-FR" dirty="0" smtClean="0"/>
              <a:t> </a:t>
            </a:r>
            <a:r>
              <a:rPr lang="fr-FR" dirty="0" err="1" smtClean="0"/>
              <a:t>cabled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300192" y="2248962"/>
            <a:ext cx="230691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sensors</a:t>
            </a:r>
            <a:r>
              <a:rPr lang="fr-FR" dirty="0" smtClean="0"/>
              <a:t> in boxes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203597" y="4123440"/>
            <a:ext cx="194040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All </a:t>
            </a:r>
            <a:r>
              <a:rPr lang="fr-FR" dirty="0" err="1" smtClean="0"/>
              <a:t>cables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139952" y="2678059"/>
            <a:ext cx="241995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NI data acquisition (PXI)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218228" y="2420888"/>
            <a:ext cx="180254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Labview</a:t>
            </a:r>
            <a:r>
              <a:rPr lang="fr-FR" dirty="0" smtClean="0"/>
              <a:t> program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6250" y="2867106"/>
            <a:ext cx="177683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Tti</a:t>
            </a:r>
            <a:r>
              <a:rPr lang="fr-FR" dirty="0" smtClean="0"/>
              <a:t> Power </a:t>
            </a:r>
            <a:r>
              <a:rPr lang="fr-FR" dirty="0" err="1" smtClean="0"/>
              <a:t>supply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4123440"/>
            <a:ext cx="261597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Power distribution </a:t>
            </a:r>
            <a:r>
              <a:rPr lang="fr-FR" dirty="0" err="1" smtClean="0"/>
              <a:t>boards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10" idx="3"/>
          </p:cNvCxnSpPr>
          <p:nvPr/>
        </p:nvCxnSpPr>
        <p:spPr>
          <a:xfrm flipH="1">
            <a:off x="2123729" y="3051772"/>
            <a:ext cx="239354" cy="4492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1" idx="0"/>
          </p:cNvCxnSpPr>
          <p:nvPr/>
        </p:nvCxnSpPr>
        <p:spPr>
          <a:xfrm flipV="1">
            <a:off x="1307987" y="3861048"/>
            <a:ext cx="383693" cy="2623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8" idx="2"/>
          </p:cNvCxnSpPr>
          <p:nvPr/>
        </p:nvCxnSpPr>
        <p:spPr>
          <a:xfrm flipH="1">
            <a:off x="4020775" y="3047391"/>
            <a:ext cx="1329156" cy="3816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9" idx="2"/>
          </p:cNvCxnSpPr>
          <p:nvPr/>
        </p:nvCxnSpPr>
        <p:spPr>
          <a:xfrm>
            <a:off x="3119501" y="2790220"/>
            <a:ext cx="228363" cy="9268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6" idx="2"/>
          </p:cNvCxnSpPr>
          <p:nvPr/>
        </p:nvCxnSpPr>
        <p:spPr>
          <a:xfrm flipH="1">
            <a:off x="5724128" y="2618294"/>
            <a:ext cx="1729521" cy="1373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7" idx="1"/>
          </p:cNvCxnSpPr>
          <p:nvPr/>
        </p:nvCxnSpPr>
        <p:spPr>
          <a:xfrm flipH="1">
            <a:off x="6516216" y="4308106"/>
            <a:ext cx="687381" cy="417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5" idx="0"/>
          </p:cNvCxnSpPr>
          <p:nvPr/>
        </p:nvCxnSpPr>
        <p:spPr>
          <a:xfrm flipH="1" flipV="1">
            <a:off x="4020773" y="5280459"/>
            <a:ext cx="3238015" cy="8371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>
                <a:solidFill>
                  <a:srgbClr val="000000">
                    <a:tint val="75000"/>
                  </a:srgbClr>
                </a:solidFill>
              </a:rPr>
              <a:t>FJPPL-FKPPL ATF2 at LAL 10-13/02/ 2013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5B1F3-85C6-4E97-8DC3-51AEC7221F70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000000">
                    <a:tint val="75000"/>
                  </a:srgbClr>
                </a:solidFill>
              </a:rPr>
              <a:t>A.Jeremie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" y="-2636"/>
            <a:ext cx="568460" cy="55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93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450850"/>
            <a:ext cx="77628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339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2" y="1600200"/>
            <a:ext cx="6833316" cy="4525963"/>
          </a:xfrm>
        </p:spPr>
      </p:pic>
    </p:spTree>
    <p:extLst>
      <p:ext uri="{BB962C8B-B14F-4D97-AF65-F5344CB8AC3E}">
        <p14:creationId xmlns:p14="http://schemas.microsoft.com/office/powerpoint/2010/main" val="669598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Mais…</a:t>
            </a:r>
            <a:endParaRPr lang="fr-FR" dirty="0"/>
          </a:p>
        </p:txBody>
      </p:sp>
      <p:pic>
        <p:nvPicPr>
          <p:cNvPr id="19458" name="Picture 2" descr="C:\Users\andrea\AppData\Local\Temp\PSD_coherence_2013_03_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53" y="1124744"/>
            <a:ext cx="6952831" cy="49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496" y="6161963"/>
            <a:ext cx="904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Différences de réponse des capteurs et cohérence mauvaise… à résoudre avant envoi au Japon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1264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-10269"/>
            <a:ext cx="990997" cy="99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75" y="-27384"/>
            <a:ext cx="7400925" cy="1143000"/>
          </a:xfrm>
        </p:spPr>
        <p:txBody>
          <a:bodyPr/>
          <a:lstStyle/>
          <a:p>
            <a:r>
              <a:rPr lang="fr-FR" dirty="0" smtClean="0"/>
              <a:t>Possible plan (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14714" y="124222"/>
            <a:ext cx="2314575" cy="802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094" y="4727078"/>
            <a:ext cx="792088" cy="2880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635896" y="3847837"/>
            <a:ext cx="1800200" cy="28640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427984" y="3559805"/>
            <a:ext cx="1008112" cy="2880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635896" y="4157708"/>
            <a:ext cx="187220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15616" y="5186952"/>
            <a:ext cx="71987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optimize</a:t>
            </a:r>
            <a:r>
              <a:rPr lang="fr-FR" dirty="0" smtClean="0"/>
              <a:t> the </a:t>
            </a:r>
            <a:r>
              <a:rPr lang="fr-FR" dirty="0" err="1" smtClean="0"/>
              <a:t>persons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for </a:t>
            </a:r>
            <a:r>
              <a:rPr lang="fr-FR" dirty="0" err="1" smtClean="0"/>
              <a:t>operations</a:t>
            </a:r>
            <a:r>
              <a:rPr lang="fr-FR" dirty="0" smtClean="0"/>
              <a:t>:</a:t>
            </a:r>
          </a:p>
          <a:p>
            <a:r>
              <a:rPr lang="fr-FR" dirty="0"/>
              <a:t>	</a:t>
            </a:r>
            <a:r>
              <a:rPr lang="fr-FR" dirty="0" smtClean="0"/>
              <a:t>Golden </a:t>
            </a:r>
            <a:r>
              <a:rPr lang="fr-FR" dirty="0" err="1" smtClean="0"/>
              <a:t>Week</a:t>
            </a:r>
            <a:r>
              <a:rPr lang="fr-FR" dirty="0" smtClean="0"/>
              <a:t> and </a:t>
            </a:r>
            <a:r>
              <a:rPr lang="fr-FR" dirty="0" err="1" smtClean="0"/>
              <a:t>sensor</a:t>
            </a:r>
            <a:r>
              <a:rPr lang="fr-FR" dirty="0" smtClean="0"/>
              <a:t> installation and tests</a:t>
            </a:r>
          </a:p>
          <a:p>
            <a:r>
              <a:rPr lang="fr-FR" dirty="0"/>
              <a:t>	</a:t>
            </a:r>
            <a:r>
              <a:rPr lang="fr-FR" dirty="0" err="1" smtClean="0"/>
              <a:t>Integration</a:t>
            </a:r>
            <a:r>
              <a:rPr lang="fr-FR" dirty="0" smtClean="0"/>
              <a:t> (if </a:t>
            </a:r>
            <a:r>
              <a:rPr lang="fr-FR" dirty="0" err="1" smtClean="0"/>
              <a:t>still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) and first IP-QF1 relative motion </a:t>
            </a:r>
            <a:r>
              <a:rPr lang="fr-FR" dirty="0" err="1" smtClean="0"/>
              <a:t>meas</a:t>
            </a:r>
            <a:r>
              <a:rPr lang="fr-FR" dirty="0" smtClean="0"/>
              <a:t>.</a:t>
            </a:r>
          </a:p>
          <a:p>
            <a:r>
              <a:rPr lang="fr-FR" dirty="0"/>
              <a:t>	</a:t>
            </a:r>
            <a:r>
              <a:rPr lang="fr-FR" dirty="0" smtClean="0"/>
              <a:t>Start </a:t>
            </a:r>
            <a:r>
              <a:rPr lang="fr-FR" dirty="0" err="1" smtClean="0"/>
              <a:t>testing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835696" y="5561425"/>
            <a:ext cx="237526" cy="21428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35696" y="5838411"/>
            <a:ext cx="237526" cy="21428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835696" y="6095037"/>
            <a:ext cx="237526" cy="2142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58476" y="-2071555"/>
            <a:ext cx="2215282" cy="803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llipse 12"/>
          <p:cNvSpPr/>
          <p:nvPr/>
        </p:nvSpPr>
        <p:spPr>
          <a:xfrm>
            <a:off x="3995936" y="1944353"/>
            <a:ext cx="468052" cy="32284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697463" y="1412776"/>
            <a:ext cx="74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Today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Connecteur droit avec flèche 15"/>
          <p:cNvCxnSpPr>
            <a:endCxn id="13" idx="0"/>
          </p:cNvCxnSpPr>
          <p:nvPr/>
        </p:nvCxnSpPr>
        <p:spPr>
          <a:xfrm>
            <a:off x="3995936" y="1700808"/>
            <a:ext cx="234026" cy="24354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00192" y="2267199"/>
            <a:ext cx="1872208" cy="2256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7071329" y="2687821"/>
            <a:ext cx="110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B050"/>
                </a:solidFill>
              </a:rPr>
              <a:t>Shipment</a:t>
            </a:r>
            <a:endParaRPr lang="fr-FR" b="1" dirty="0">
              <a:solidFill>
                <a:srgbClr val="00B050"/>
              </a:solidFill>
            </a:endParaRPr>
          </a:p>
        </p:txBody>
      </p:sp>
      <p:cxnSp>
        <p:nvCxnSpPr>
          <p:cNvPr id="21" name="Connecteur droit avec flèche 20"/>
          <p:cNvCxnSpPr>
            <a:endCxn id="18" idx="2"/>
          </p:cNvCxnSpPr>
          <p:nvPr/>
        </p:nvCxnSpPr>
        <p:spPr>
          <a:xfrm flipH="1" flipV="1">
            <a:off x="7236296" y="2492896"/>
            <a:ext cx="288032" cy="37959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14967" y="1944353"/>
            <a:ext cx="793137" cy="3228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635896" y="2267199"/>
            <a:ext cx="1872208" cy="5137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300192" y="1944353"/>
            <a:ext cx="1872208" cy="3228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300192" y="1700808"/>
            <a:ext cx="1872208" cy="243545"/>
          </a:xfrm>
          <a:prstGeom prst="rect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6040707" y="1328718"/>
            <a:ext cx="164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Tests in Annecy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>
                <a:solidFill>
                  <a:srgbClr val="000000">
                    <a:tint val="75000"/>
                  </a:srgbClr>
                </a:solidFill>
              </a:rPr>
              <a:t>FJPPL-FKPPL ATF2 at LAL 10-13/02/ 2013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5B1F3-85C6-4E97-8DC3-51AEC7221F70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22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000000">
                    <a:tint val="75000"/>
                  </a:srgbClr>
                </a:solidFill>
              </a:rPr>
              <a:t>A.Jeremie</a:t>
            </a:r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" y="-2636"/>
            <a:ext cx="568460" cy="55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3491880" y="4797152"/>
            <a:ext cx="174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Continuous</a:t>
            </a:r>
            <a:r>
              <a:rPr lang="fr-FR" dirty="0" smtClean="0"/>
              <a:t> </a:t>
            </a:r>
            <a:r>
              <a:rPr lang="fr-FR" dirty="0" err="1" smtClean="0"/>
              <a:t>run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659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53665"/>
              </p:ext>
            </p:extLst>
          </p:nvPr>
        </p:nvGraphicFramePr>
        <p:xfrm>
          <a:off x="514350" y="757238"/>
          <a:ext cx="8115300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Feuille de calcul" r:id="rId4" imgW="8115416" imgH="5343641" progId="Excel.Sheet.12">
                  <p:embed/>
                </p:oleObj>
              </mc:Choice>
              <mc:Fallback>
                <p:oleObj name="Feuille de calcul" r:id="rId4" imgW="8115416" imgH="53436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350" y="757238"/>
                        <a:ext cx="8115300" cy="534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34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65138"/>
            <a:ext cx="772477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64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8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85A3F4B-DE78-4F09-8F0E-7280EB43113C}" type="slidenum">
              <a:rPr lang="en-US" sz="1400" b="0" smtClean="0">
                <a:latin typeface="Times New Roman" pitchFamily="18" charset="0"/>
              </a:rPr>
              <a:pPr/>
              <a:t>4</a:t>
            </a:fld>
            <a:endParaRPr lang="en-US" sz="1400" b="0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r>
              <a:rPr lang="en-GB" sz="4400" dirty="0" smtClean="0"/>
              <a:t> ATF2</a:t>
            </a:r>
            <a:endParaRPr lang="en-US" sz="4400" dirty="0" smtClean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72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1663700" y="1703388"/>
            <a:ext cx="2609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 dirty="0"/>
              <a:t>ATF2 extraction line</a:t>
            </a:r>
            <a:endParaRPr lang="en-US" sz="2000" dirty="0"/>
          </a:p>
        </p:txBody>
      </p:sp>
      <p:sp>
        <p:nvSpPr>
          <p:cNvPr id="26631" name="Slide Number Placeholder 1"/>
          <p:cNvSpPr txBox="1">
            <a:spLocks noGrp="1"/>
          </p:cNvSpPr>
          <p:nvPr/>
        </p:nvSpPr>
        <p:spPr bwMode="auto">
          <a:xfrm>
            <a:off x="25908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07732E2A-F791-4EBD-AE60-735D4DEEC23E}" type="slidenum">
              <a:rPr lang="en-US" sz="1400" b="0">
                <a:latin typeface="Times New Roman" pitchFamily="18" charset="0"/>
              </a:rPr>
              <a:pPr algn="r"/>
              <a:t>4</a:t>
            </a:fld>
            <a:endParaRPr lang="en-US" sz="1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65138"/>
            <a:ext cx="772477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2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65138"/>
            <a:ext cx="772477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10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t="17759" r="20881" b="4561"/>
          <a:stretch/>
        </p:blipFill>
        <p:spPr bwMode="auto">
          <a:xfrm>
            <a:off x="35496" y="116632"/>
            <a:ext cx="9064488" cy="665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21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8" t="17932" r="19960" b="4675"/>
          <a:stretch/>
        </p:blipFill>
        <p:spPr bwMode="auto">
          <a:xfrm>
            <a:off x="11494" y="106896"/>
            <a:ext cx="9097010" cy="663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34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65138"/>
            <a:ext cx="772477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952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onception personnalisée">
  <a:themeElements>
    <a:clrScheme name="5_Conception personnalisé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Conception personnalisé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nception personnalisé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222</Words>
  <Application>Microsoft Office PowerPoint</Application>
  <PresentationFormat>Affichage à l'écran (4:3)</PresentationFormat>
  <Paragraphs>59</Paragraphs>
  <Slides>23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Thème Office</vt:lpstr>
      <vt:lpstr>5_Conception personnalisée</vt:lpstr>
      <vt:lpstr>Feuille de calcul</vt:lpstr>
      <vt:lpstr>Status ATF2</vt:lpstr>
      <vt:lpstr>Présentation PowerPoint</vt:lpstr>
      <vt:lpstr>Présentation PowerPoint</vt:lpstr>
      <vt:lpstr> ATF2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Contributions du LAPP à ATF2</vt:lpstr>
      <vt:lpstr>Support Doublet Final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Set-up</vt:lpstr>
      <vt:lpstr>Présentation PowerPoint</vt:lpstr>
      <vt:lpstr>Mais…</vt:lpstr>
      <vt:lpstr>Possible plan (under work)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Andrea Jeremie</dc:creator>
  <cp:lastModifiedBy>Andrea Jeremie</cp:lastModifiedBy>
  <cp:revision>18</cp:revision>
  <dcterms:created xsi:type="dcterms:W3CDTF">2013-03-20T12:49:25Z</dcterms:created>
  <dcterms:modified xsi:type="dcterms:W3CDTF">2013-03-27T08:28:17Z</dcterms:modified>
</cp:coreProperties>
</file>