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B944-D442-408B-9F80-C5950891A294}" type="datetimeFigureOut">
              <a:rPr lang="en-US" smtClean="0"/>
              <a:pPr/>
              <a:t>3/21/2008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043D0-8014-4989-B0D4-29FF666DBA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CMS Tape Families proposal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F. </a:t>
            </a:r>
            <a:r>
              <a:rPr lang="en-US" dirty="0" err="1" smtClean="0"/>
              <a:t>Fassi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Goal:</a:t>
            </a:r>
            <a:r>
              <a:rPr lang="en-US" dirty="0" smtClean="0"/>
              <a:t> To efficiently recover data from tape files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need to be arranged in tape families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Files that will be accessed at similar times should be stored in the same tape grouping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File families: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All </a:t>
            </a:r>
            <a:r>
              <a:rPr lang="en-US" u="none" strike="noStrike" dirty="0" smtClean="0">
                <a:solidFill>
                  <a:srgbClr val="C00000"/>
                </a:solidFill>
              </a:rPr>
              <a:t>AOD</a:t>
            </a:r>
            <a:r>
              <a:rPr lang="en-US" dirty="0" smtClean="0">
                <a:solidFill>
                  <a:srgbClr val="C00000"/>
                </a:solidFill>
              </a:rPr>
              <a:t> in the same tape family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/>
              <a:t> </a:t>
            </a:r>
            <a:r>
              <a:rPr lang="en-US" u="none" strike="noStrike" dirty="0" smtClean="0"/>
              <a:t>AOD</a:t>
            </a:r>
            <a:r>
              <a:rPr lang="en-US" dirty="0" smtClean="0"/>
              <a:t> data is expected to be on disk continuously, a tape fault is an indication of a storage device failure and individual files from a variety of tapes will need to be recovered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ape-familie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63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4495801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 Under some two file reading cases tapes for both RAW and </a:t>
            </a:r>
            <a:r>
              <a:rPr lang="en-US" u="none" strike="noStrike" dirty="0" smtClean="0">
                <a:solidFill>
                  <a:srgbClr val="C00000"/>
                </a:solidFill>
              </a:rPr>
              <a:t>RECO</a:t>
            </a:r>
            <a:r>
              <a:rPr lang="en-US" dirty="0" smtClean="0">
                <a:solidFill>
                  <a:srgbClr val="C00000"/>
                </a:solidFill>
              </a:rPr>
              <a:t> would need to be staged simultaneously, but for the limited number of times this will be done it is more efficient than writing both to the same tape family.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Primary Datasets should be in separate tape families.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Re- reconstruction passes will probably be done by stream. For ease of staging a Tier-1 could be asked to Reconstruct a stream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Feedback on implementation of this proposal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At CC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173</Words>
  <Application>Microsoft Office PowerPoint</Application>
  <PresentationFormat>Affichage à l'écran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CMS Tape Families proposal</vt:lpstr>
      <vt:lpstr>Diapositive 2</vt:lpstr>
      <vt:lpstr>Diapositive 3</vt:lpstr>
      <vt:lpstr>Diapositive 4</vt:lpstr>
    </vt:vector>
  </TitlesOfParts>
  <Company>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Tape Families proposal</dc:title>
  <dc:creator>FASSI Farida</dc:creator>
  <cp:lastModifiedBy>FASSI Farida</cp:lastModifiedBy>
  <cp:revision>7</cp:revision>
  <dcterms:created xsi:type="dcterms:W3CDTF">2008-03-21T12:00:01Z</dcterms:created>
  <dcterms:modified xsi:type="dcterms:W3CDTF">2008-03-21T13:09:24Z</dcterms:modified>
</cp:coreProperties>
</file>