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6B944-D442-408B-9F80-C5950891A294}" type="datetimeFigureOut">
              <a:rPr lang="en-US" smtClean="0"/>
              <a:pPr/>
              <a:t>3/21/2008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043D0-8014-4989-B0D4-29FF666DBAC1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6B944-D442-408B-9F80-C5950891A294}" type="datetimeFigureOut">
              <a:rPr lang="en-US" smtClean="0"/>
              <a:pPr/>
              <a:t>3/21/2008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043D0-8014-4989-B0D4-29FF666DBAC1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6B944-D442-408B-9F80-C5950891A294}" type="datetimeFigureOut">
              <a:rPr lang="en-US" smtClean="0"/>
              <a:pPr/>
              <a:t>3/21/2008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043D0-8014-4989-B0D4-29FF666DBAC1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6B944-D442-408B-9F80-C5950891A294}" type="datetimeFigureOut">
              <a:rPr lang="en-US" smtClean="0"/>
              <a:pPr/>
              <a:t>3/21/2008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043D0-8014-4989-B0D4-29FF666DBAC1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6B944-D442-408B-9F80-C5950891A294}" type="datetimeFigureOut">
              <a:rPr lang="en-US" smtClean="0"/>
              <a:pPr/>
              <a:t>3/21/2008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043D0-8014-4989-B0D4-29FF666DBAC1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6B944-D442-408B-9F80-C5950891A294}" type="datetimeFigureOut">
              <a:rPr lang="en-US" smtClean="0"/>
              <a:pPr/>
              <a:t>3/21/2008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043D0-8014-4989-B0D4-29FF666DBAC1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6B944-D442-408B-9F80-C5950891A294}" type="datetimeFigureOut">
              <a:rPr lang="en-US" smtClean="0"/>
              <a:pPr/>
              <a:t>3/21/2008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043D0-8014-4989-B0D4-29FF666DBAC1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6B944-D442-408B-9F80-C5950891A294}" type="datetimeFigureOut">
              <a:rPr lang="en-US" smtClean="0"/>
              <a:pPr/>
              <a:t>3/21/2008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043D0-8014-4989-B0D4-29FF666DBAC1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6B944-D442-408B-9F80-C5950891A294}" type="datetimeFigureOut">
              <a:rPr lang="en-US" smtClean="0"/>
              <a:pPr/>
              <a:t>3/21/2008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043D0-8014-4989-B0D4-29FF666DBAC1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6B944-D442-408B-9F80-C5950891A294}" type="datetimeFigureOut">
              <a:rPr lang="en-US" smtClean="0"/>
              <a:pPr/>
              <a:t>3/21/2008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043D0-8014-4989-B0D4-29FF666DBAC1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6B944-D442-408B-9F80-C5950891A294}" type="datetimeFigureOut">
              <a:rPr lang="en-US" smtClean="0"/>
              <a:pPr/>
              <a:t>3/21/2008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043D0-8014-4989-B0D4-29FF666DBAC1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56B944-D442-408B-9F80-C5950891A294}" type="datetimeFigureOut">
              <a:rPr lang="en-US" smtClean="0"/>
              <a:pPr/>
              <a:t>3/21/2008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043D0-8014-4989-B0D4-29FF666DBAC1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CMS Tape Families proposal</a:t>
            </a:r>
            <a:endParaRPr lang="en-US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F. </a:t>
            </a:r>
            <a:r>
              <a:rPr lang="en-US" dirty="0" err="1" smtClean="0"/>
              <a:t>Fassi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4800" y="228600"/>
            <a:ext cx="8610600" cy="5897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Goal:</a:t>
            </a:r>
            <a:r>
              <a:rPr lang="en-US" dirty="0" smtClean="0"/>
              <a:t> To efficiently recover data from tape files  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need to be arranged in tape families</a:t>
            </a:r>
          </a:p>
          <a:p>
            <a:r>
              <a:rPr lang="en-US" dirty="0" smtClean="0">
                <a:solidFill>
                  <a:srgbClr val="92D050"/>
                </a:solidFill>
              </a:rPr>
              <a:t>Files that will be accessed at similar times should be stored in the same tape grouping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File families: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All </a:t>
            </a:r>
            <a:r>
              <a:rPr lang="en-US" u="none" strike="noStrike" dirty="0" smtClean="0">
                <a:solidFill>
                  <a:srgbClr val="C00000"/>
                </a:solidFill>
              </a:rPr>
              <a:t>AOD</a:t>
            </a:r>
            <a:r>
              <a:rPr lang="en-US" dirty="0" smtClean="0">
                <a:solidFill>
                  <a:srgbClr val="C00000"/>
                </a:solidFill>
              </a:rPr>
              <a:t> in the same tape family</a:t>
            </a:r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  </a:t>
            </a:r>
            <a:r>
              <a:rPr lang="en-US" dirty="0" smtClean="0"/>
              <a:t> </a:t>
            </a:r>
            <a:r>
              <a:rPr lang="en-US" u="none" strike="noStrike" dirty="0" smtClean="0"/>
              <a:t>AOD</a:t>
            </a:r>
            <a:r>
              <a:rPr lang="en-US" dirty="0" smtClean="0"/>
              <a:t> data is expected to be on disk continuously, a tape fault is an indication of a storage device failure and individual files from a variety of tapes will need to be recovered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Tape-families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6388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28600" y="4495801"/>
            <a:ext cx="8763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C00000"/>
                </a:solidFill>
              </a:rPr>
              <a:t> Under some two file reading cases tapes for both RAW and </a:t>
            </a:r>
            <a:r>
              <a:rPr lang="en-US" u="none" strike="noStrike" dirty="0" smtClean="0">
                <a:solidFill>
                  <a:srgbClr val="C00000"/>
                </a:solidFill>
              </a:rPr>
              <a:t>RECO</a:t>
            </a:r>
            <a:r>
              <a:rPr lang="en-US" dirty="0" smtClean="0">
                <a:solidFill>
                  <a:srgbClr val="C00000"/>
                </a:solidFill>
              </a:rPr>
              <a:t> would need to be staged simultaneously, but for the limited number of times this will be done it is more efficient than writing both to the same tape family.</a:t>
            </a:r>
          </a:p>
          <a:p>
            <a:pPr>
              <a:buFont typeface="Wingdings" pitchFamily="2" charset="2"/>
              <a:buChar char="Ø"/>
            </a:pPr>
            <a:endParaRPr lang="en-US" dirty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Primary Datasets should be in separate tape families. 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 </a:t>
            </a:r>
            <a:r>
              <a:rPr lang="en-US" dirty="0" smtClean="0"/>
              <a:t>Re- reconstruction passes will probably be done by stream. For ease of staging a Tier-1 could be asked to Reconstruct a stream</a:t>
            </a:r>
            <a:endParaRPr lang="en-US" dirty="0">
              <a:solidFill>
                <a:srgbClr val="C0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371600"/>
          </a:xfrm>
        </p:spPr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Feedback on implementation of this proposal</a:t>
            </a:r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    At CC 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173</Words>
  <Application>Microsoft Office PowerPoint</Application>
  <PresentationFormat>Affichage à l'écran (4:3)</PresentationFormat>
  <Paragraphs>14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CMS Tape Families proposal</vt:lpstr>
      <vt:lpstr>Diapositive 2</vt:lpstr>
      <vt:lpstr>Diapositive 3</vt:lpstr>
      <vt:lpstr>Diapositive 4</vt:lpstr>
    </vt:vector>
  </TitlesOfParts>
  <Company>CNRS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CMS Tape Families proposal</dc:title>
  <dc:creator>FASSI Farida</dc:creator>
  <cp:lastModifiedBy>FASSI Farida</cp:lastModifiedBy>
  <cp:revision>7</cp:revision>
  <dcterms:created xsi:type="dcterms:W3CDTF">2008-03-21T12:00:01Z</dcterms:created>
  <dcterms:modified xsi:type="dcterms:W3CDTF">2008-03-21T13:09:24Z</dcterms:modified>
</cp:coreProperties>
</file>