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9" r:id="rId2"/>
    <p:sldMasterId id="2147483693" r:id="rId3"/>
  </p:sldMasterIdLst>
  <p:notesMasterIdLst>
    <p:notesMasterId r:id="rId29"/>
  </p:notesMasterIdLst>
  <p:handoutMasterIdLst>
    <p:handoutMasterId r:id="rId30"/>
  </p:handoutMasterIdLst>
  <p:sldIdLst>
    <p:sldId id="1078" r:id="rId4"/>
    <p:sldId id="1306" r:id="rId5"/>
    <p:sldId id="1309" r:id="rId6"/>
    <p:sldId id="1311" r:id="rId7"/>
    <p:sldId id="1283" r:id="rId8"/>
    <p:sldId id="1298" r:id="rId9"/>
    <p:sldId id="1299" r:id="rId10"/>
    <p:sldId id="1285" r:id="rId11"/>
    <p:sldId id="1297" r:id="rId12"/>
    <p:sldId id="1286" r:id="rId13"/>
    <p:sldId id="1287" r:id="rId14"/>
    <p:sldId id="1300" r:id="rId15"/>
    <p:sldId id="1301" r:id="rId16"/>
    <p:sldId id="1302" r:id="rId17"/>
    <p:sldId id="1307" r:id="rId18"/>
    <p:sldId id="1308" r:id="rId19"/>
    <p:sldId id="1288" r:id="rId20"/>
    <p:sldId id="1289" r:id="rId21"/>
    <p:sldId id="1304" r:id="rId22"/>
    <p:sldId id="1290" r:id="rId23"/>
    <p:sldId id="1291" r:id="rId24"/>
    <p:sldId id="1305" r:id="rId25"/>
    <p:sldId id="1292" r:id="rId26"/>
    <p:sldId id="1293" r:id="rId27"/>
    <p:sldId id="1294" r:id="rId28"/>
  </p:sldIdLst>
  <p:sldSz cx="9144000" cy="6858000" type="screen4x3"/>
  <p:notesSz cx="7099300" cy="10223500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rgbClr val="5F5F5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rgbClr val="5F5F5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rgbClr val="5F5F5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rgbClr val="5F5F5F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191"/>
    <a:srgbClr val="2101A7"/>
    <a:srgbClr val="75A6FF"/>
    <a:srgbClr val="ACACAC"/>
    <a:srgbClr val="E3E3E3"/>
    <a:srgbClr val="88B800"/>
    <a:srgbClr val="4D4D4D"/>
    <a:srgbClr val="5F5F5F"/>
    <a:srgbClr val="969696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039" autoAdjust="0"/>
    <p:restoredTop sz="77423" autoAdjust="0"/>
  </p:normalViewPr>
  <p:slideViewPr>
    <p:cSldViewPr snapToGrid="0">
      <p:cViewPr varScale="1">
        <p:scale>
          <a:sx n="66" d="100"/>
          <a:sy n="66" d="100"/>
        </p:scale>
        <p:origin x="-108" y="-264"/>
      </p:cViewPr>
      <p:guideLst>
        <p:guide orient="horz" pos="597"/>
        <p:guide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20"/>
    </p:cViewPr>
  </p:sorterViewPr>
  <p:notesViewPr>
    <p:cSldViewPr snapToGrid="0">
      <p:cViewPr>
        <p:scale>
          <a:sx n="75" d="100"/>
          <a:sy n="75" d="100"/>
        </p:scale>
        <p:origin x="-1218" y="1338"/>
      </p:cViewPr>
      <p:guideLst>
        <p:guide orient="horz" pos="3221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t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t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b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b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E04816-F4B9-4C5A-B9C9-16750912821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84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t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t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4575"/>
            <a:ext cx="5680075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b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0" tIns="47345" rIns="94690" bIns="47345" numCol="1" anchor="b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2895E-E45A-4377-888A-7E0B008F763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65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D95BEA-A532-4D1F-89A9-82B1E337019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F617D-8F86-4967-A9A8-1B07284F0BBB}" type="slidenum">
              <a:rPr lang="fr-FR"/>
              <a:pPr/>
              <a:t>5</a:t>
            </a:fld>
            <a:endParaRPr lang="fr-FR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4925" cy="3835400"/>
          </a:xfrm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785" y="4856817"/>
            <a:ext cx="5201730" cy="4598614"/>
          </a:xfrm>
        </p:spPr>
        <p:txBody>
          <a:bodyPr lIns="99450" tIns="49728" rIns="99450" bIns="49728"/>
          <a:lstStyle/>
          <a:p>
            <a:pPr marL="236738" indent="-236738"/>
            <a:endParaRPr lang="fr-FR" dirty="0"/>
          </a:p>
          <a:p>
            <a:pPr marL="236738" indent="-236738"/>
            <a:r>
              <a:rPr lang="fr-FR" dirty="0"/>
              <a:t>Introduire l’exposé : présentation du CEA et de ses programmes avec zoom sur Saclay et ses activités</a:t>
            </a:r>
          </a:p>
          <a:p>
            <a:pPr marL="236738" indent="-236738">
              <a:buFontTx/>
              <a:buAutoNum type="arabicPeriod"/>
            </a:pPr>
            <a:r>
              <a:rPr lang="fr-FR" dirty="0"/>
              <a:t>Saclay cité scientifique</a:t>
            </a:r>
          </a:p>
          <a:p>
            <a:pPr marL="236738" indent="-236738">
              <a:buFontTx/>
              <a:buAutoNum type="arabicPeriod"/>
            </a:pPr>
            <a:r>
              <a:rPr lang="fr-FR" dirty="0"/>
              <a:t>Saclay petite ville</a:t>
            </a:r>
          </a:p>
          <a:p>
            <a:pPr marL="236738" indent="-236738"/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DBBCD1-029F-4EB7-BE95-91393408A5FB}" type="slidenum">
              <a:rPr lang="fr-FR" smtClean="0"/>
              <a:pPr/>
              <a:t>8</a:t>
            </a:fld>
            <a:endParaRPr lang="fr-FR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99D48A-D9CD-45E6-B256-EAA816D3736F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64C3C35-B6F7-4D33-96F9-D2451E47FB8B}" type="slidenum">
              <a:rPr lang="en-US" smtClean="0">
                <a:latin typeface="Times New Roman" pitchFamily="18" charset="0"/>
                <a:ea typeface="DejaVu Sans" pitchFamily="34" charset="2"/>
                <a:cs typeface="DejaVu Sans" pitchFamily="34" charset="2"/>
              </a:rPr>
              <a:pPr>
                <a:buFont typeface="Times New Roman" pitchFamily="18" charset="0"/>
                <a:buNone/>
              </a:pPr>
              <a:t>19</a:t>
            </a:fld>
            <a:endParaRPr lang="en-US" smtClean="0">
              <a:latin typeface="Times New Roman" pitchFamily="18" charset="0"/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4018007" y="9712003"/>
            <a:ext cx="3079843" cy="509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7216760-3C32-4B5E-B5C6-0BEE6326E879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19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76288"/>
            <a:ext cx="5111750" cy="38338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10510" y="4855195"/>
            <a:ext cx="5679730" cy="4508280"/>
          </a:xfrm>
          <a:noFill/>
          <a:ln/>
        </p:spPr>
        <p:txBody>
          <a:bodyPr tIns="1764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 smtClean="0">
                <a:latin typeface="Arial" pitchFamily="34" charset="0"/>
                <a:ea typeface="DejaVu Sans" pitchFamily="34" charset="2"/>
                <a:cs typeface="DejaVu Sans" pitchFamily="34" charset="2"/>
              </a:rPr>
              <a:t>Chaque point coloré représente un photon Cherenkov produit dans la gigantesque cuve de SuperKamiokande et détecté par un photo-multiplicateur. Les deux cercles correspondent à la désintégration du pi0 produit par le neutrino, en temps avec l'arrivée du faisceau. Les neutrinos ont été produits à JPARC à 300 km de Kamioka.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690" tIns="47345" rIns="94690" bIns="47345" anchor="b"/>
          <a:lstStyle/>
          <a:p>
            <a:pPr algn="r" defTabSz="947738"/>
            <a:fld id="{F91B392D-9883-4940-A738-77715F41C1EC}" type="slidenum">
              <a:rPr lang="en-US" sz="1200">
                <a:solidFill>
                  <a:schemeClr val="tx1"/>
                </a:solidFill>
              </a:rPr>
              <a:pPr algn="r" defTabSz="947738"/>
              <a:t>20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64C3C35-B6F7-4D33-96F9-D2451E47FB8B}" type="slidenum">
              <a:rPr lang="en-US" smtClean="0">
                <a:latin typeface="Times New Roman" pitchFamily="18" charset="0"/>
                <a:ea typeface="DejaVu Sans" pitchFamily="34" charset="2"/>
                <a:cs typeface="DejaVu Sans" pitchFamily="34" charset="2"/>
              </a:rPr>
              <a:pPr>
                <a:buFont typeface="Times New Roman" pitchFamily="18" charset="0"/>
                <a:buNone/>
              </a:pPr>
              <a:t>22</a:t>
            </a:fld>
            <a:endParaRPr lang="en-US" smtClean="0">
              <a:latin typeface="Times New Roman" pitchFamily="18" charset="0"/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4018007" y="9712003"/>
            <a:ext cx="3079843" cy="509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7216760-3C32-4B5E-B5C6-0BEE6326E879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76288"/>
            <a:ext cx="5111750" cy="38338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10510" y="4855195"/>
            <a:ext cx="5679730" cy="4508280"/>
          </a:xfrm>
          <a:noFill/>
          <a:ln/>
        </p:spPr>
        <p:txBody>
          <a:bodyPr tIns="1764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 smtClean="0">
                <a:latin typeface="Arial" pitchFamily="34" charset="0"/>
                <a:ea typeface="DejaVu Sans" pitchFamily="34" charset="2"/>
                <a:cs typeface="DejaVu Sans" pitchFamily="34" charset="2"/>
              </a:rPr>
              <a:t>Chaque point coloré représente un photon Cherenkov produit dans la gigantesque cuve de SuperKamiokande et détecté par un photo-multiplicateur. Les deux cercles correspondent à la désintégration du pi0 produit par le neutrino, en temps avec l'arrivée du faisceau. Les neutrinos ont été produits à JPARC à 300 km de Kamioka.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690" tIns="47345" rIns="94690" bIns="47345" anchor="b"/>
          <a:lstStyle/>
          <a:p>
            <a:pPr algn="r" defTabSz="947738">
              <a:spcBef>
                <a:spcPct val="0"/>
              </a:spcBef>
            </a:pPr>
            <a:fld id="{7048B1FA-54B2-4B8C-BE37-FD78700FA0C4}" type="slidenum">
              <a:rPr lang="en-US" sz="1200">
                <a:solidFill>
                  <a:schemeClr val="tx1"/>
                </a:solidFill>
              </a:rPr>
              <a:pPr algn="r" defTabSz="947738">
                <a:spcBef>
                  <a:spcPct val="0"/>
                </a:spcBef>
              </a:pPr>
              <a:t>23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71988-2C96-4026-8A88-93C6664ACCD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34200" y="142875"/>
            <a:ext cx="2032000" cy="54959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42875"/>
            <a:ext cx="5943600" cy="54959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838200" y="142875"/>
            <a:ext cx="8128000" cy="54959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3707506"/>
            <a:ext cx="8064896" cy="2529805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900488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99592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fld id="{543FF7CE-97EC-4586-B3DF-51FAF4B33A99}" type="datetime4">
              <a:rPr lang="fr-FR" smtClean="0"/>
              <a:pPr/>
              <a:t>15 mars 2013</a:t>
            </a:fld>
            <a:endParaRPr lang="fr-FR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305192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Réunion  Programme  | 16  Janvier  2013 |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0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Modifiez le style du titre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35A87-6384-4EB4-83F8-FB54BED91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10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CF2D2-116E-4100-9D7D-107A028D57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57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Modifiez le style du titre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A79425-1329-4745-80BC-9DFA7364DB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61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531FC-DC22-4BD4-A65D-2BA55C008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4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7526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42875"/>
            <a:ext cx="812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et modifiez le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Cliquez</a:t>
            </a:r>
            <a:r>
              <a:rPr lang="en-US" noProof="0" dirty="0" smtClean="0"/>
              <a:t> pour modifier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624263" y="6369050"/>
            <a:ext cx="5291137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eaLnBrk="0" hangingPunct="0">
              <a:spcBef>
                <a:spcPct val="0"/>
              </a:spcBef>
              <a:defRPr/>
            </a:pPr>
            <a:r>
              <a:rPr lang="en-US" sz="900" b="1" kern="1200" baseline="0" noProof="0" dirty="0" smtClean="0">
                <a:solidFill>
                  <a:srgbClr val="5F5F5F"/>
                </a:solidFill>
                <a:latin typeface="Arial" charset="0"/>
                <a:ea typeface="+mn-ea"/>
                <a:cs typeface="+mn-cs"/>
              </a:rPr>
              <a:t>    Presentation </a:t>
            </a:r>
            <a:r>
              <a:rPr lang="en-US" sz="900" b="1" kern="1200" baseline="0" noProof="0" dirty="0" err="1" smtClean="0">
                <a:solidFill>
                  <a:srgbClr val="5F5F5F"/>
                </a:solidFill>
                <a:latin typeface="Arial" charset="0"/>
                <a:ea typeface="+mn-ea"/>
                <a:cs typeface="+mn-cs"/>
              </a:rPr>
              <a:t>Irfu</a:t>
            </a:r>
            <a:r>
              <a:rPr lang="en-US" sz="900" b="1" kern="1200" baseline="0" noProof="0" dirty="0" smtClean="0">
                <a:solidFill>
                  <a:srgbClr val="5F5F5F"/>
                </a:solidFill>
                <a:latin typeface="Arial" charset="0"/>
                <a:ea typeface="+mn-ea"/>
                <a:cs typeface="+mn-cs"/>
              </a:rPr>
              <a:t>   </a:t>
            </a:r>
            <a:r>
              <a:rPr lang="en-US" sz="900" noProof="0" dirty="0" smtClean="0"/>
              <a:t>-   Philippe CHOMAZ   -   </a:t>
            </a:r>
            <a:r>
              <a:rPr lang="en-US" sz="900" noProof="0" dirty="0" smtClean="0"/>
              <a:t>RECFA  Visit</a:t>
            </a:r>
            <a:r>
              <a:rPr lang="en-US" sz="900" baseline="0" noProof="0" dirty="0" smtClean="0"/>
              <a:t>   </a:t>
            </a:r>
            <a:r>
              <a:rPr lang="en-US" sz="900" noProof="0" dirty="0" smtClean="0"/>
              <a:t>–  </a:t>
            </a:r>
            <a:r>
              <a:rPr lang="en-US" sz="900" noProof="0" dirty="0" smtClean="0"/>
              <a:t>March  2013  </a:t>
            </a:r>
            <a:r>
              <a:rPr lang="en-US" sz="900" noProof="0" dirty="0" smtClean="0">
                <a:cs typeface="Arial" charset="0"/>
              </a:rPr>
              <a:t>–</a:t>
            </a:r>
            <a:r>
              <a:rPr lang="en-US" sz="900" noProof="0" dirty="0" smtClean="0"/>
              <a:t> </a:t>
            </a:r>
            <a:fld id="{090FC774-CC27-44EE-ADB1-3D08C97479C3}" type="slidenum">
              <a:rPr lang="en-US" sz="900" noProof="0" smtClean="0"/>
              <a:pPr algn="r" eaLnBrk="0" hangingPunct="0">
                <a:spcBef>
                  <a:spcPct val="0"/>
                </a:spcBef>
                <a:defRPr/>
              </a:pPr>
              <a:t>‹N°›</a:t>
            </a:fld>
            <a:endParaRPr lang="en-US" sz="900" noProof="0" dirty="0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847725" y="6264275"/>
            <a:ext cx="8075613" cy="0"/>
          </a:xfrm>
          <a:prstGeom prst="line">
            <a:avLst/>
          </a:prstGeom>
          <a:noFill/>
          <a:ln w="19050">
            <a:solidFill>
              <a:srgbClr val="88B8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noProof="0"/>
          </a:p>
        </p:txBody>
      </p:sp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8600" y="6257925"/>
            <a:ext cx="4476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3" name="Line 27"/>
          <p:cNvSpPr>
            <a:spLocks noChangeShapeType="1"/>
          </p:cNvSpPr>
          <p:nvPr userDrawn="1"/>
        </p:nvSpPr>
        <p:spPr bwMode="auto">
          <a:xfrm>
            <a:off x="849313" y="614363"/>
            <a:ext cx="8075612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noProof="0"/>
          </a:p>
        </p:txBody>
      </p:sp>
      <p:pic>
        <p:nvPicPr>
          <p:cNvPr id="13" name="Image 12" descr="irfulogoversion4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180340" y="158496"/>
            <a:ext cx="486087" cy="8194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2" y="6251575"/>
            <a:ext cx="558839" cy="468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88" r:id="rId13"/>
    <p:sldLayoutId id="214748369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CACAC"/>
        </a:buClr>
        <a:buChar char="•"/>
        <a:defRPr>
          <a:solidFill>
            <a:srgbClr val="5F5F5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5F5F5F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7050" y="274638"/>
            <a:ext cx="528955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0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+mn-lt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10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  <a:defRPr/>
            </a:pPr>
            <a:fld id="{AB6A4ED2-3323-47FF-B816-46A6832BD186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12" descr="http://qm2011.in2p3.fr/sites/default/files/images/IN2P3Filaire-Q_SignV.preview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 descr="http://marwww.in2p3.fr/logos/irfulogoversion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8263"/>
            <a:ext cx="1825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13"/>
          <p:cNvCxnSpPr/>
          <p:nvPr userDrawn="1"/>
        </p:nvCxnSpPr>
        <p:spPr>
          <a:xfrm>
            <a:off x="304800" y="6553200"/>
            <a:ext cx="8610600" cy="0"/>
          </a:xfrm>
          <a:prstGeom prst="line">
            <a:avLst/>
          </a:prstGeom>
          <a:ln>
            <a:solidFill>
              <a:srgbClr val="11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304800" y="990600"/>
            <a:ext cx="8610600" cy="0"/>
          </a:xfrm>
          <a:prstGeom prst="line">
            <a:avLst/>
          </a:prstGeom>
          <a:ln>
            <a:solidFill>
              <a:srgbClr val="11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3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b="1">
          <a:solidFill>
            <a:srgbClr val="11008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>
          <a:solidFill>
            <a:srgbClr val="11008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1008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7050" y="274638"/>
            <a:ext cx="528955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0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 smtClean="0">
                <a:latin typeface="+mn-lt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dirty="0" smtClean="0">
                <a:latin typeface="+mn-lt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10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spcBef>
                <a:spcPct val="0"/>
              </a:spcBef>
              <a:defRPr/>
            </a:pPr>
            <a:fld id="{5E65E494-BEDA-41E3-A636-AA80337FFAC6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12" descr="http://qm2011.in2p3.fr/sites/default/files/images/IN2P3Filaire-Q_SignV.preview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 descr="http://marwww.in2p3.fr/logos/irfulogoversion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8263"/>
            <a:ext cx="1825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13"/>
          <p:cNvCxnSpPr/>
          <p:nvPr userDrawn="1"/>
        </p:nvCxnSpPr>
        <p:spPr>
          <a:xfrm>
            <a:off x="304800" y="6553200"/>
            <a:ext cx="8610600" cy="0"/>
          </a:xfrm>
          <a:prstGeom prst="line">
            <a:avLst/>
          </a:prstGeom>
          <a:ln>
            <a:solidFill>
              <a:srgbClr val="11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304800" y="990600"/>
            <a:ext cx="8610600" cy="0"/>
          </a:xfrm>
          <a:prstGeom prst="line">
            <a:avLst/>
          </a:prstGeom>
          <a:ln>
            <a:solidFill>
              <a:srgbClr val="11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58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b="1">
          <a:solidFill>
            <a:srgbClr val="11008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>
          <a:solidFill>
            <a:srgbClr val="11008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1008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hyperlink" Target="http://ess-scandinavia.eu/index.php" TargetMode="External"/><Relationship Id="rId3" Type="http://schemas.openxmlformats.org/officeDocument/2006/relationships/hyperlink" Target="http://www.obspm.fr/actual/nouvelle/dec01/vlt-sunset.jpg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5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outreach.web.cern.ch/outreach/public/cern/PicturePacks/BigBang/BigBang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outreach.web.cern.ch/outreach/public/cern/PicturePacks/BigBang/BigBang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outreach.web.cern.ch/outreach/public/cern/PicturePacks/BigBang/BigBang.JPG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4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hyperlink" Target="http://outreach.web.cern.ch/outreach/public/cern/PicturePacks/BigBang/BigBan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6.jpeg"/><Relationship Id="rId4" Type="http://schemas.openxmlformats.org/officeDocument/2006/relationships/image" Target="../media/image62.jpeg"/><Relationship Id="rId9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69.jpeg"/><Relationship Id="rId4" Type="http://schemas.openxmlformats.org/officeDocument/2006/relationships/image" Target="../media/image75.png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5.png"/><Relationship Id="rId3" Type="http://schemas.openxmlformats.org/officeDocument/2006/relationships/image" Target="../media/image46.png"/><Relationship Id="rId7" Type="http://schemas.openxmlformats.org/officeDocument/2006/relationships/image" Target="../media/image71.jpe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image" Target="../media/image83.jpeg"/><Relationship Id="rId5" Type="http://schemas.openxmlformats.org/officeDocument/2006/relationships/image" Target="../media/image69.jpeg"/><Relationship Id="rId10" Type="http://schemas.openxmlformats.org/officeDocument/2006/relationships/image" Target="../media/image82.png"/><Relationship Id="rId4" Type="http://schemas.openxmlformats.org/officeDocument/2006/relationships/image" Target="../media/image48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3.jpeg"/><Relationship Id="rId18" Type="http://schemas.openxmlformats.org/officeDocument/2006/relationships/image" Target="../media/image94.png"/><Relationship Id="rId3" Type="http://schemas.openxmlformats.org/officeDocument/2006/relationships/image" Target="../media/image91.jpeg"/><Relationship Id="rId7" Type="http://schemas.openxmlformats.org/officeDocument/2006/relationships/image" Target="../media/image69.jpeg"/><Relationship Id="rId12" Type="http://schemas.openxmlformats.org/officeDocument/2006/relationships/image" Target="../media/image82.png"/><Relationship Id="rId1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image" Target="../media/image81.jpeg"/><Relationship Id="rId5" Type="http://schemas.openxmlformats.org/officeDocument/2006/relationships/image" Target="../media/image46.png"/><Relationship Id="rId15" Type="http://schemas.openxmlformats.org/officeDocument/2006/relationships/image" Target="../media/image85.png"/><Relationship Id="rId10" Type="http://schemas.openxmlformats.org/officeDocument/2006/relationships/image" Target="../media/image72.png"/><Relationship Id="rId4" Type="http://schemas.openxmlformats.org/officeDocument/2006/relationships/image" Target="../media/image92.jpeg"/><Relationship Id="rId9" Type="http://schemas.openxmlformats.org/officeDocument/2006/relationships/image" Target="../media/image71.jpe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image" Target="../media/image19.jpeg"/><Relationship Id="rId5" Type="http://schemas.openxmlformats.org/officeDocument/2006/relationships/image" Target="../media/image17.jpeg"/><Relationship Id="rId10" Type="http://schemas.openxmlformats.org/officeDocument/2006/relationships/image" Target="../media/image14.png"/><Relationship Id="rId4" Type="http://schemas.openxmlformats.org/officeDocument/2006/relationships/image" Target="../media/image16.jpe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11" Type="http://schemas.openxmlformats.org/officeDocument/2006/relationships/image" Target="../media/image19.jpeg"/><Relationship Id="rId5" Type="http://schemas.openxmlformats.org/officeDocument/2006/relationships/image" Target="../media/image17.jpeg"/><Relationship Id="rId10" Type="http://schemas.openxmlformats.org/officeDocument/2006/relationships/image" Target="../media/image14.png"/><Relationship Id="rId4" Type="http://schemas.openxmlformats.org/officeDocument/2006/relationships/image" Target="../media/image16.jpeg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998538"/>
            <a:ext cx="8034338" cy="1539875"/>
          </a:xfrm>
          <a:noFill/>
        </p:spPr>
        <p:txBody>
          <a:bodyPr anchor="ctr"/>
          <a:lstStyle/>
          <a:p>
            <a:pPr marL="0" indent="0" eaLnBrk="1" hangingPunct="1">
              <a:spcBef>
                <a:spcPct val="0"/>
              </a:spcBef>
            </a:pPr>
            <a:r>
              <a:rPr lang="en-US" sz="2800" b="1" dirty="0" smtClean="0"/>
              <a:t>IRFU: Institute of Research  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en-US" sz="2800" b="1" dirty="0" smtClean="0"/>
              <a:t>into the Fundamental laws of the Universe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b="0" dirty="0" smtClean="0"/>
              <a:t>CEA - </a:t>
            </a:r>
            <a:r>
              <a:rPr lang="en-US" i="1" dirty="0" err="1" smtClean="0"/>
              <a:t>Irfu</a:t>
            </a:r>
            <a:endParaRPr lang="en-US" i="1" smtClean="0"/>
          </a:p>
        </p:txBody>
      </p:sp>
      <p:sp>
        <p:nvSpPr>
          <p:cNvPr id="5124" name="Rectangle 17"/>
          <p:cNvSpPr>
            <a:spLocks noChangeArrowheads="1"/>
          </p:cNvSpPr>
          <p:nvPr/>
        </p:nvSpPr>
        <p:spPr bwMode="auto">
          <a:xfrm>
            <a:off x="838200" y="2319338"/>
            <a:ext cx="7221538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bg2"/>
                </a:solidFill>
              </a:rPr>
              <a:t>Philippe CHOMAZ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bg2"/>
                </a:solidFill>
              </a:rPr>
              <a:t>Head of the </a:t>
            </a:r>
            <a:r>
              <a:rPr lang="en-US" sz="2000" dirty="0" err="1" smtClean="0">
                <a:solidFill>
                  <a:schemeClr val="bg2"/>
                </a:solidFill>
              </a:rPr>
              <a:t>Institut</a:t>
            </a:r>
            <a:endParaRPr lang="en-US" sz="2000" dirty="0">
              <a:solidFill>
                <a:schemeClr val="bg2"/>
              </a:solidFill>
            </a:endParaRPr>
          </a:p>
        </p:txBody>
      </p:sp>
      <p:grpSp>
        <p:nvGrpSpPr>
          <p:cNvPr id="5125" name="Group 19"/>
          <p:cNvGrpSpPr>
            <a:grpSpLocks/>
          </p:cNvGrpSpPr>
          <p:nvPr/>
        </p:nvGrpSpPr>
        <p:grpSpPr bwMode="auto">
          <a:xfrm>
            <a:off x="838200" y="4092575"/>
            <a:ext cx="8166100" cy="2117725"/>
            <a:chOff x="528" y="2578"/>
            <a:chExt cx="5144" cy="1334"/>
          </a:xfrm>
        </p:grpSpPr>
        <p:pic>
          <p:nvPicPr>
            <p:cNvPr id="5126" name="Picture 5" descr="solenoide_at_100K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7" name="Picture 6" descr="Edelweiss2"/>
            <p:cNvPicPr>
              <a:picLocks noChangeAspect="1" noChangeArrowheads="1"/>
            </p:cNvPicPr>
            <p:nvPr/>
          </p:nvPicPr>
          <p:blipFill>
            <a:blip r:embed="rId4" cstate="print"/>
            <a:srcRect l="24377" r="34030"/>
            <a:stretch>
              <a:fillRect/>
            </a:stretch>
          </p:blipFill>
          <p:spPr bwMode="auto">
            <a:xfrm>
              <a:off x="2228" y="2578"/>
              <a:ext cx="836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78695" name="Text Box 7"/>
            <p:cNvSpPr txBox="1">
              <a:spLocks noChangeArrowheads="1"/>
            </p:cNvSpPr>
            <p:nvPr/>
          </p:nvSpPr>
          <p:spPr bwMode="auto">
            <a:xfrm>
              <a:off x="4798" y="3640"/>
              <a:ext cx="3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CMS</a:t>
              </a:r>
            </a:p>
          </p:txBody>
        </p:sp>
        <p:pic>
          <p:nvPicPr>
            <p:cNvPr id="5129" name="Picture 8" descr="DoubleChooz"/>
            <p:cNvPicPr>
              <a:picLocks noChangeAspect="1" noChangeArrowheads="1"/>
            </p:cNvPicPr>
            <p:nvPr/>
          </p:nvPicPr>
          <p:blipFill>
            <a:blip r:embed="rId5" cstate="print"/>
            <a:srcRect l="36795" t="28792" r="37286" b="15375"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78697" name="Text Box 9"/>
            <p:cNvSpPr txBox="1">
              <a:spLocks noChangeArrowheads="1"/>
            </p:cNvSpPr>
            <p:nvPr/>
          </p:nvSpPr>
          <p:spPr bwMode="auto">
            <a:xfrm>
              <a:off x="533" y="3642"/>
              <a:ext cx="7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Double Chooz</a:t>
              </a:r>
            </a:p>
          </p:txBody>
        </p:sp>
        <p:pic>
          <p:nvPicPr>
            <p:cNvPr id="513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l="8026" r="7692" b="3709"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32" name="Picture 11" descr="hess-new-small"/>
            <p:cNvPicPr>
              <a:picLocks noChangeAspect="1" noChangeArrowheads="1"/>
            </p:cNvPicPr>
            <p:nvPr/>
          </p:nvPicPr>
          <p:blipFill>
            <a:blip r:embed="rId7" cstate="print"/>
            <a:srcRect l="22726" r="29546"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78700" name="Rectangle 12"/>
            <p:cNvSpPr>
              <a:spLocks noChangeArrowheads="1"/>
            </p:cNvSpPr>
            <p:nvPr/>
          </p:nvSpPr>
          <p:spPr bwMode="auto">
            <a:xfrm>
              <a:off x="3106" y="3640"/>
              <a:ext cx="3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HESS</a:t>
              </a:r>
            </a:p>
          </p:txBody>
        </p:sp>
        <p:sp>
          <p:nvSpPr>
            <p:cNvPr id="1778701" name="Rectangle 13"/>
            <p:cNvSpPr>
              <a:spLocks noChangeArrowheads="1"/>
            </p:cNvSpPr>
            <p:nvPr/>
          </p:nvSpPr>
          <p:spPr bwMode="auto">
            <a:xfrm>
              <a:off x="2424" y="3640"/>
              <a:ext cx="5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Edelweiss</a:t>
              </a:r>
            </a:p>
          </p:txBody>
        </p:sp>
        <p:sp>
          <p:nvSpPr>
            <p:cNvPr id="1778702" name="Rectangle 14"/>
            <p:cNvSpPr>
              <a:spLocks noChangeArrowheads="1"/>
            </p:cNvSpPr>
            <p:nvPr/>
          </p:nvSpPr>
          <p:spPr bwMode="auto">
            <a:xfrm>
              <a:off x="3953" y="3640"/>
              <a:ext cx="5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Herschel</a:t>
              </a:r>
            </a:p>
          </p:txBody>
        </p:sp>
        <p:pic>
          <p:nvPicPr>
            <p:cNvPr id="5136" name="Picture 15" descr="alice_tracking chamber"/>
            <p:cNvPicPr>
              <a:picLocks noChangeAspect="1" noChangeArrowheads="1"/>
            </p:cNvPicPr>
            <p:nvPr/>
          </p:nvPicPr>
          <p:blipFill>
            <a:blip r:embed="rId8" cstate="print"/>
            <a:srcRect r="20316"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78704" name="Text Box 16"/>
            <p:cNvSpPr txBox="1">
              <a:spLocks noChangeArrowheads="1"/>
            </p:cNvSpPr>
            <p:nvPr/>
          </p:nvSpPr>
          <p:spPr bwMode="auto">
            <a:xfrm>
              <a:off x="1377" y="3641"/>
              <a:ext cx="6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ALICE</a:t>
              </a:r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>
              <a:off x="3528" y="3816"/>
              <a:ext cx="2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 anchor="ctr"/>
            <a:lstStyle/>
            <a:p>
              <a:pPr algn="r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b="1" i="1" dirty="0" smtClean="0">
                  <a:solidFill>
                    <a:srgbClr val="000000"/>
                  </a:solidFill>
                </a:rPr>
                <a:t>Interpreting  radiations </a:t>
              </a:r>
              <a:r>
                <a:rPr lang="en-US" sz="1200" b="1" i="1" dirty="0">
                  <a:solidFill>
                    <a:srgbClr val="000000"/>
                  </a:solidFill>
                </a:rPr>
                <a:t>from the Universe. 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utr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3297238"/>
            <a:ext cx="1219200" cy="81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2963" y="114300"/>
            <a:ext cx="83010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2400" b="1" kern="0" dirty="0">
                <a:latin typeface="+mj-lt"/>
                <a:ea typeface="+mj-ea"/>
                <a:cs typeface="+mj-cs"/>
              </a:rPr>
              <a:t>Think global…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333500" y="381000"/>
            <a:ext cx="72009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defRPr/>
            </a:pPr>
            <a:r>
              <a:rPr lang="en-US" sz="1000" b="1" i="1" kern="0" dirty="0">
                <a:solidFill>
                  <a:srgbClr val="333333"/>
                </a:solidFill>
                <a:latin typeface="+mn-lt"/>
              </a:rPr>
              <a:t>Research projects inside </a:t>
            </a:r>
            <a:r>
              <a:rPr lang="en-US" sz="1000" b="1" i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large international programs</a:t>
            </a:r>
            <a:r>
              <a:rPr lang="en-US" sz="1000" b="1" i="1" kern="0" dirty="0">
                <a:solidFill>
                  <a:srgbClr val="333333"/>
                </a:solidFill>
                <a:latin typeface="+mn-lt"/>
              </a:rPr>
              <a:t> </a:t>
            </a:r>
          </a:p>
          <a:p>
            <a:pPr marL="342900" indent="-342900" algn="ctr" eaLnBrk="0" hangingPunct="0">
              <a:defRPr/>
            </a:pPr>
            <a:r>
              <a:rPr lang="en-US" sz="1000" b="1" i="1" kern="0" dirty="0">
                <a:solidFill>
                  <a:srgbClr val="333333"/>
                </a:solidFill>
                <a:latin typeface="+mn-lt"/>
              </a:rPr>
              <a:t>implying a </a:t>
            </a:r>
            <a:r>
              <a:rPr lang="en-US" sz="1000" b="1" i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collaboration with other French and foreign institutions</a:t>
            </a:r>
          </a:p>
        </p:txBody>
      </p:sp>
      <p:sp>
        <p:nvSpPr>
          <p:cNvPr id="15365" name="Freeform 6"/>
          <p:cNvSpPr>
            <a:spLocks/>
          </p:cNvSpPr>
          <p:nvPr/>
        </p:nvSpPr>
        <p:spPr bwMode="auto">
          <a:xfrm>
            <a:off x="5184775" y="3295650"/>
            <a:ext cx="47625" cy="98425"/>
          </a:xfrm>
          <a:custGeom>
            <a:avLst/>
            <a:gdLst>
              <a:gd name="T0" fmla="*/ 0 w 20000"/>
              <a:gd name="T1" fmla="*/ 119641 h 20000"/>
              <a:gd name="T2" fmla="*/ 21605 w 20000"/>
              <a:gd name="T3" fmla="*/ 46693 h 20000"/>
              <a:gd name="T4" fmla="*/ 41853 w 20000"/>
              <a:gd name="T5" fmla="*/ 0 h 20000"/>
              <a:gd name="T6" fmla="*/ 90454 w 20000"/>
              <a:gd name="T7" fmla="*/ 75876 h 20000"/>
              <a:gd name="T8" fmla="*/ 90454 w 20000"/>
              <a:gd name="T9" fmla="*/ 119641 h 20000"/>
              <a:gd name="T10" fmla="*/ 90454 w 20000"/>
              <a:gd name="T11" fmla="*/ 148824 h 20000"/>
              <a:gd name="T12" fmla="*/ 90454 w 20000"/>
              <a:gd name="T13" fmla="*/ 195492 h 20000"/>
              <a:gd name="T14" fmla="*/ 98558 w 20000"/>
              <a:gd name="T15" fmla="*/ 239281 h 20000"/>
              <a:gd name="T16" fmla="*/ 112057 w 20000"/>
              <a:gd name="T17" fmla="*/ 315132 h 20000"/>
              <a:gd name="T18" fmla="*/ 90454 w 20000"/>
              <a:gd name="T19" fmla="*/ 434773 h 20000"/>
              <a:gd name="T20" fmla="*/ 63451 w 20000"/>
              <a:gd name="T21" fmla="*/ 481466 h 20000"/>
              <a:gd name="T22" fmla="*/ 63451 w 20000"/>
              <a:gd name="T23" fmla="*/ 466864 h 20000"/>
              <a:gd name="T24" fmla="*/ 41853 w 20000"/>
              <a:gd name="T25" fmla="*/ 405590 h 20000"/>
              <a:gd name="T26" fmla="*/ 8103 w 20000"/>
              <a:gd name="T27" fmla="*/ 361825 h 20000"/>
              <a:gd name="T28" fmla="*/ 21605 w 20000"/>
              <a:gd name="T29" fmla="*/ 361825 h 20000"/>
              <a:gd name="T30" fmla="*/ 21605 w 20000"/>
              <a:gd name="T31" fmla="*/ 285949 h 20000"/>
              <a:gd name="T32" fmla="*/ 27003 w 20000"/>
              <a:gd name="T33" fmla="*/ 268439 h 20000"/>
              <a:gd name="T34" fmla="*/ 21605 w 20000"/>
              <a:gd name="T35" fmla="*/ 239281 h 20000"/>
              <a:gd name="T36" fmla="*/ 21605 w 20000"/>
              <a:gd name="T37" fmla="*/ 166309 h 20000"/>
              <a:gd name="T38" fmla="*/ 0 w 20000"/>
              <a:gd name="T39" fmla="*/ 119641 h 2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000"/>
              <a:gd name="T61" fmla="*/ 0 h 20000"/>
              <a:gd name="T62" fmla="*/ 20000 w 20000"/>
              <a:gd name="T63" fmla="*/ 20000 h 2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000" h="20000">
                <a:moveTo>
                  <a:pt x="0" y="4940"/>
                </a:moveTo>
                <a:lnTo>
                  <a:pt x="3810" y="1928"/>
                </a:lnTo>
                <a:lnTo>
                  <a:pt x="7381" y="0"/>
                </a:lnTo>
                <a:lnTo>
                  <a:pt x="15952" y="3133"/>
                </a:lnTo>
                <a:lnTo>
                  <a:pt x="15952" y="4940"/>
                </a:lnTo>
                <a:lnTo>
                  <a:pt x="15952" y="6145"/>
                </a:lnTo>
                <a:lnTo>
                  <a:pt x="15952" y="8072"/>
                </a:lnTo>
                <a:lnTo>
                  <a:pt x="17381" y="9880"/>
                </a:lnTo>
                <a:lnTo>
                  <a:pt x="19762" y="13012"/>
                </a:lnTo>
                <a:lnTo>
                  <a:pt x="15952" y="17952"/>
                </a:lnTo>
                <a:lnTo>
                  <a:pt x="11190" y="19880"/>
                </a:lnTo>
                <a:lnTo>
                  <a:pt x="11190" y="19277"/>
                </a:lnTo>
                <a:lnTo>
                  <a:pt x="7381" y="16747"/>
                </a:lnTo>
                <a:lnTo>
                  <a:pt x="1429" y="14940"/>
                </a:lnTo>
                <a:lnTo>
                  <a:pt x="3810" y="14940"/>
                </a:lnTo>
                <a:lnTo>
                  <a:pt x="3810" y="11807"/>
                </a:lnTo>
                <a:lnTo>
                  <a:pt x="4762" y="11084"/>
                </a:lnTo>
                <a:lnTo>
                  <a:pt x="3810" y="9880"/>
                </a:lnTo>
                <a:lnTo>
                  <a:pt x="3810" y="6867"/>
                </a:lnTo>
                <a:lnTo>
                  <a:pt x="0" y="494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6" name="Freeform 7"/>
          <p:cNvSpPr>
            <a:spLocks/>
          </p:cNvSpPr>
          <p:nvPr/>
        </p:nvSpPr>
        <p:spPr bwMode="auto">
          <a:xfrm>
            <a:off x="4800600" y="3005138"/>
            <a:ext cx="85725" cy="65087"/>
          </a:xfrm>
          <a:custGeom>
            <a:avLst/>
            <a:gdLst>
              <a:gd name="T0" fmla="*/ 0 w 20000"/>
              <a:gd name="T1" fmla="*/ 38867 h 20000"/>
              <a:gd name="T2" fmla="*/ 62849 w 20000"/>
              <a:gd name="T3" fmla="*/ 7775 h 20000"/>
              <a:gd name="T4" fmla="*/ 89433 w 20000"/>
              <a:gd name="T5" fmla="*/ 7775 h 20000"/>
              <a:gd name="T6" fmla="*/ 99115 w 20000"/>
              <a:gd name="T7" fmla="*/ 31095 h 20000"/>
              <a:gd name="T8" fmla="*/ 123294 w 20000"/>
              <a:gd name="T9" fmla="*/ 7775 h 20000"/>
              <a:gd name="T10" fmla="*/ 161969 w 20000"/>
              <a:gd name="T11" fmla="*/ 0 h 20000"/>
              <a:gd name="T12" fmla="*/ 200639 w 20000"/>
              <a:gd name="T13" fmla="*/ 0 h 20000"/>
              <a:gd name="T14" fmla="*/ 251401 w 20000"/>
              <a:gd name="T15" fmla="*/ 7775 h 20000"/>
              <a:gd name="T16" fmla="*/ 302163 w 20000"/>
              <a:gd name="T17" fmla="*/ 31095 h 20000"/>
              <a:gd name="T18" fmla="*/ 290076 w 20000"/>
              <a:gd name="T19" fmla="*/ 60241 h 20000"/>
              <a:gd name="T20" fmla="*/ 350517 w 20000"/>
              <a:gd name="T21" fmla="*/ 79673 h 20000"/>
              <a:gd name="T22" fmla="*/ 365013 w 20000"/>
              <a:gd name="T23" fmla="*/ 130203 h 20000"/>
              <a:gd name="T24" fmla="*/ 326342 w 20000"/>
              <a:gd name="T25" fmla="*/ 139914 h 20000"/>
              <a:gd name="T26" fmla="*/ 302163 w 20000"/>
              <a:gd name="T27" fmla="*/ 159349 h 20000"/>
              <a:gd name="T28" fmla="*/ 302163 w 20000"/>
              <a:gd name="T29" fmla="*/ 209876 h 20000"/>
              <a:gd name="T30" fmla="*/ 290076 w 20000"/>
              <a:gd name="T31" fmla="*/ 209876 h 20000"/>
              <a:gd name="T32" fmla="*/ 227223 w 20000"/>
              <a:gd name="T33" fmla="*/ 190445 h 20000"/>
              <a:gd name="T34" fmla="*/ 200639 w 20000"/>
              <a:gd name="T35" fmla="*/ 139914 h 20000"/>
              <a:gd name="T36" fmla="*/ 188552 w 20000"/>
              <a:gd name="T37" fmla="*/ 171010 h 20000"/>
              <a:gd name="T38" fmla="*/ 99115 w 20000"/>
              <a:gd name="T39" fmla="*/ 110768 h 20000"/>
              <a:gd name="T40" fmla="*/ 89433 w 20000"/>
              <a:gd name="T41" fmla="*/ 91337 h 20000"/>
              <a:gd name="T42" fmla="*/ 62849 w 20000"/>
              <a:gd name="T43" fmla="*/ 60241 h 20000"/>
              <a:gd name="T44" fmla="*/ 38675 w 20000"/>
              <a:gd name="T45" fmla="*/ 79673 h 20000"/>
              <a:gd name="T46" fmla="*/ 0 w 20000"/>
              <a:gd name="T47" fmla="*/ 60241 h 20000"/>
              <a:gd name="T48" fmla="*/ 0 w 20000"/>
              <a:gd name="T49" fmla="*/ 38867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0" y="3670"/>
                </a:moveTo>
                <a:lnTo>
                  <a:pt x="3421" y="734"/>
                </a:lnTo>
                <a:lnTo>
                  <a:pt x="4868" y="734"/>
                </a:lnTo>
                <a:lnTo>
                  <a:pt x="5395" y="2936"/>
                </a:lnTo>
                <a:lnTo>
                  <a:pt x="6711" y="734"/>
                </a:lnTo>
                <a:lnTo>
                  <a:pt x="8816" y="0"/>
                </a:lnTo>
                <a:lnTo>
                  <a:pt x="10921" y="0"/>
                </a:lnTo>
                <a:lnTo>
                  <a:pt x="13684" y="734"/>
                </a:lnTo>
                <a:lnTo>
                  <a:pt x="16447" y="2936"/>
                </a:lnTo>
                <a:lnTo>
                  <a:pt x="15789" y="5688"/>
                </a:lnTo>
                <a:lnTo>
                  <a:pt x="19079" y="7523"/>
                </a:lnTo>
                <a:lnTo>
                  <a:pt x="19868" y="12294"/>
                </a:lnTo>
                <a:lnTo>
                  <a:pt x="17763" y="13211"/>
                </a:lnTo>
                <a:lnTo>
                  <a:pt x="16447" y="15046"/>
                </a:lnTo>
                <a:lnTo>
                  <a:pt x="16447" y="19817"/>
                </a:lnTo>
                <a:lnTo>
                  <a:pt x="15789" y="19817"/>
                </a:lnTo>
                <a:lnTo>
                  <a:pt x="12368" y="17982"/>
                </a:lnTo>
                <a:lnTo>
                  <a:pt x="10921" y="13211"/>
                </a:lnTo>
                <a:lnTo>
                  <a:pt x="10263" y="16147"/>
                </a:lnTo>
                <a:lnTo>
                  <a:pt x="5395" y="10459"/>
                </a:lnTo>
                <a:lnTo>
                  <a:pt x="4868" y="8624"/>
                </a:lnTo>
                <a:lnTo>
                  <a:pt x="3421" y="5688"/>
                </a:lnTo>
                <a:lnTo>
                  <a:pt x="2105" y="7523"/>
                </a:lnTo>
                <a:lnTo>
                  <a:pt x="0" y="5688"/>
                </a:lnTo>
                <a:lnTo>
                  <a:pt x="0" y="367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7" name="Freeform 8"/>
          <p:cNvSpPr>
            <a:spLocks/>
          </p:cNvSpPr>
          <p:nvPr/>
        </p:nvSpPr>
        <p:spPr bwMode="auto">
          <a:xfrm>
            <a:off x="5262563" y="3246438"/>
            <a:ext cx="136525" cy="92075"/>
          </a:xfrm>
          <a:custGeom>
            <a:avLst/>
            <a:gdLst>
              <a:gd name="T0" fmla="*/ 0 w 20000"/>
              <a:gd name="T1" fmla="*/ 0 h 20000"/>
              <a:gd name="T2" fmla="*/ 60856 w 20000"/>
              <a:gd name="T3" fmla="*/ 10874 h 20000"/>
              <a:gd name="T4" fmla="*/ 41845 w 20000"/>
              <a:gd name="T5" fmla="*/ 38045 h 20000"/>
              <a:gd name="T6" fmla="*/ 41845 w 20000"/>
              <a:gd name="T7" fmla="*/ 70640 h 20000"/>
              <a:gd name="T8" fmla="*/ 140723 w 20000"/>
              <a:gd name="T9" fmla="*/ 38045 h 20000"/>
              <a:gd name="T10" fmla="*/ 216822 w 20000"/>
              <a:gd name="T11" fmla="*/ 70640 h 20000"/>
              <a:gd name="T12" fmla="*/ 258667 w 20000"/>
              <a:gd name="T13" fmla="*/ 70640 h 20000"/>
              <a:gd name="T14" fmla="*/ 357545 w 20000"/>
              <a:gd name="T15" fmla="*/ 70640 h 20000"/>
              <a:gd name="T16" fmla="*/ 452649 w 20000"/>
              <a:gd name="T17" fmla="*/ 81514 h 20000"/>
              <a:gd name="T18" fmla="*/ 475482 w 20000"/>
              <a:gd name="T19" fmla="*/ 70640 h 20000"/>
              <a:gd name="T20" fmla="*/ 551575 w 20000"/>
              <a:gd name="T21" fmla="*/ 38045 h 20000"/>
              <a:gd name="T22" fmla="*/ 711316 w 20000"/>
              <a:gd name="T23" fmla="*/ 0 h 20000"/>
              <a:gd name="T24" fmla="*/ 730327 w 20000"/>
              <a:gd name="T25" fmla="*/ 10874 h 20000"/>
              <a:gd name="T26" fmla="*/ 867275 w 20000"/>
              <a:gd name="T27" fmla="*/ 10874 h 20000"/>
              <a:gd name="T28" fmla="*/ 886286 w 20000"/>
              <a:gd name="T29" fmla="*/ 38045 h 20000"/>
              <a:gd name="T30" fmla="*/ 928131 w 20000"/>
              <a:gd name="T31" fmla="*/ 38045 h 20000"/>
              <a:gd name="T32" fmla="*/ 928131 w 20000"/>
              <a:gd name="T33" fmla="*/ 111397 h 20000"/>
              <a:gd name="T34" fmla="*/ 886286 w 20000"/>
              <a:gd name="T35" fmla="*/ 111397 h 20000"/>
              <a:gd name="T36" fmla="*/ 825430 w 20000"/>
              <a:gd name="T37" fmla="*/ 154889 h 20000"/>
              <a:gd name="T38" fmla="*/ 867275 w 20000"/>
              <a:gd name="T39" fmla="*/ 222817 h 20000"/>
              <a:gd name="T40" fmla="*/ 810242 w 20000"/>
              <a:gd name="T41" fmla="*/ 249988 h 20000"/>
              <a:gd name="T42" fmla="*/ 886286 w 20000"/>
              <a:gd name="T43" fmla="*/ 309759 h 20000"/>
              <a:gd name="T44" fmla="*/ 825430 w 20000"/>
              <a:gd name="T45" fmla="*/ 309759 h 20000"/>
              <a:gd name="T46" fmla="*/ 772172 w 20000"/>
              <a:gd name="T47" fmla="*/ 293461 h 20000"/>
              <a:gd name="T48" fmla="*/ 631449 w 20000"/>
              <a:gd name="T49" fmla="*/ 336930 h 20000"/>
              <a:gd name="T50" fmla="*/ 608615 w 20000"/>
              <a:gd name="T51" fmla="*/ 336930 h 20000"/>
              <a:gd name="T52" fmla="*/ 608615 w 20000"/>
              <a:gd name="T53" fmla="*/ 404877 h 20000"/>
              <a:gd name="T54" fmla="*/ 513505 w 20000"/>
              <a:gd name="T55" fmla="*/ 421179 h 20000"/>
              <a:gd name="T56" fmla="*/ 452649 w 20000"/>
              <a:gd name="T57" fmla="*/ 404877 h 20000"/>
              <a:gd name="T58" fmla="*/ 395615 w 20000"/>
              <a:gd name="T59" fmla="*/ 404877 h 20000"/>
              <a:gd name="T60" fmla="*/ 357545 w 20000"/>
              <a:gd name="T61" fmla="*/ 377705 h 20000"/>
              <a:gd name="T62" fmla="*/ 102701 w 20000"/>
              <a:gd name="T63" fmla="*/ 404877 h 20000"/>
              <a:gd name="T64" fmla="*/ 102701 w 20000"/>
              <a:gd name="T65" fmla="*/ 336930 h 20000"/>
              <a:gd name="T66" fmla="*/ 0 w 20000"/>
              <a:gd name="T67" fmla="*/ 266290 h 20000"/>
              <a:gd name="T68" fmla="*/ 41845 w 20000"/>
              <a:gd name="T69" fmla="*/ 249988 h 20000"/>
              <a:gd name="T70" fmla="*/ 0 w 20000"/>
              <a:gd name="T71" fmla="*/ 222817 h 20000"/>
              <a:gd name="T72" fmla="*/ 0 w 20000"/>
              <a:gd name="T73" fmla="*/ 195646 h 20000"/>
              <a:gd name="T74" fmla="*/ 41845 w 20000"/>
              <a:gd name="T75" fmla="*/ 182060 h 20000"/>
              <a:gd name="T76" fmla="*/ 60856 w 20000"/>
              <a:gd name="T77" fmla="*/ 154889 h 20000"/>
              <a:gd name="T78" fmla="*/ 41845 w 20000"/>
              <a:gd name="T79" fmla="*/ 124983 h 20000"/>
              <a:gd name="T80" fmla="*/ 0 w 20000"/>
              <a:gd name="T81" fmla="*/ 81514 h 20000"/>
              <a:gd name="T82" fmla="*/ 0 w 20000"/>
              <a:gd name="T83" fmla="*/ 0 h 200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000"/>
              <a:gd name="T127" fmla="*/ 0 h 20000"/>
              <a:gd name="T128" fmla="*/ 20000 w 20000"/>
              <a:gd name="T129" fmla="*/ 20000 h 200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000" h="20000">
                <a:moveTo>
                  <a:pt x="0" y="0"/>
                </a:moveTo>
                <a:lnTo>
                  <a:pt x="1306" y="513"/>
                </a:lnTo>
                <a:lnTo>
                  <a:pt x="898" y="1795"/>
                </a:lnTo>
                <a:lnTo>
                  <a:pt x="898" y="3333"/>
                </a:lnTo>
                <a:lnTo>
                  <a:pt x="3020" y="1795"/>
                </a:lnTo>
                <a:lnTo>
                  <a:pt x="4653" y="3333"/>
                </a:lnTo>
                <a:lnTo>
                  <a:pt x="5551" y="3333"/>
                </a:lnTo>
                <a:lnTo>
                  <a:pt x="7673" y="3333"/>
                </a:lnTo>
                <a:lnTo>
                  <a:pt x="9714" y="3846"/>
                </a:lnTo>
                <a:lnTo>
                  <a:pt x="10204" y="3333"/>
                </a:lnTo>
                <a:lnTo>
                  <a:pt x="11837" y="1795"/>
                </a:lnTo>
                <a:lnTo>
                  <a:pt x="15265" y="0"/>
                </a:lnTo>
                <a:lnTo>
                  <a:pt x="15673" y="513"/>
                </a:lnTo>
                <a:lnTo>
                  <a:pt x="18612" y="513"/>
                </a:lnTo>
                <a:lnTo>
                  <a:pt x="19020" y="1795"/>
                </a:lnTo>
                <a:lnTo>
                  <a:pt x="19918" y="1795"/>
                </a:lnTo>
                <a:lnTo>
                  <a:pt x="19918" y="5256"/>
                </a:lnTo>
                <a:lnTo>
                  <a:pt x="19020" y="5256"/>
                </a:lnTo>
                <a:lnTo>
                  <a:pt x="17714" y="7308"/>
                </a:lnTo>
                <a:lnTo>
                  <a:pt x="18612" y="10513"/>
                </a:lnTo>
                <a:lnTo>
                  <a:pt x="17388" y="11795"/>
                </a:lnTo>
                <a:lnTo>
                  <a:pt x="19020" y="14615"/>
                </a:lnTo>
                <a:lnTo>
                  <a:pt x="17714" y="14615"/>
                </a:lnTo>
                <a:lnTo>
                  <a:pt x="16571" y="13846"/>
                </a:lnTo>
                <a:lnTo>
                  <a:pt x="13551" y="15897"/>
                </a:lnTo>
                <a:lnTo>
                  <a:pt x="13061" y="15897"/>
                </a:lnTo>
                <a:lnTo>
                  <a:pt x="13061" y="19103"/>
                </a:lnTo>
                <a:lnTo>
                  <a:pt x="11020" y="19872"/>
                </a:lnTo>
                <a:lnTo>
                  <a:pt x="9714" y="19103"/>
                </a:lnTo>
                <a:lnTo>
                  <a:pt x="8490" y="19103"/>
                </a:lnTo>
                <a:lnTo>
                  <a:pt x="7673" y="17821"/>
                </a:lnTo>
                <a:lnTo>
                  <a:pt x="2204" y="19103"/>
                </a:lnTo>
                <a:lnTo>
                  <a:pt x="2204" y="15897"/>
                </a:lnTo>
                <a:lnTo>
                  <a:pt x="0" y="12564"/>
                </a:lnTo>
                <a:lnTo>
                  <a:pt x="898" y="11795"/>
                </a:lnTo>
                <a:lnTo>
                  <a:pt x="0" y="10513"/>
                </a:lnTo>
                <a:lnTo>
                  <a:pt x="0" y="9231"/>
                </a:lnTo>
                <a:lnTo>
                  <a:pt x="898" y="8590"/>
                </a:lnTo>
                <a:lnTo>
                  <a:pt x="1306" y="7308"/>
                </a:lnTo>
                <a:lnTo>
                  <a:pt x="898" y="5897"/>
                </a:lnTo>
                <a:lnTo>
                  <a:pt x="0" y="384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8" name="Freeform 9"/>
          <p:cNvSpPr>
            <a:spLocks/>
          </p:cNvSpPr>
          <p:nvPr/>
        </p:nvSpPr>
        <p:spPr bwMode="auto">
          <a:xfrm>
            <a:off x="4919663" y="2800350"/>
            <a:ext cx="60325" cy="79375"/>
          </a:xfrm>
          <a:custGeom>
            <a:avLst/>
            <a:gdLst>
              <a:gd name="T0" fmla="*/ 23373 w 20000"/>
              <a:gd name="T1" fmla="*/ 301018 h 20000"/>
              <a:gd name="T2" fmla="*/ 23373 w 20000"/>
              <a:gd name="T3" fmla="*/ 217015 h 20000"/>
              <a:gd name="T4" fmla="*/ 6678 w 20000"/>
              <a:gd name="T5" fmla="*/ 193675 h 20000"/>
              <a:gd name="T6" fmla="*/ 0 w 20000"/>
              <a:gd name="T7" fmla="*/ 217015 h 20000"/>
              <a:gd name="T8" fmla="*/ 0 w 20000"/>
              <a:gd name="T9" fmla="*/ 119015 h 20000"/>
              <a:gd name="T10" fmla="*/ 0 w 20000"/>
              <a:gd name="T11" fmla="*/ 60674 h 20000"/>
              <a:gd name="T12" fmla="*/ 23373 w 20000"/>
              <a:gd name="T13" fmla="*/ 83999 h 20000"/>
              <a:gd name="T14" fmla="*/ 33390 w 20000"/>
              <a:gd name="T15" fmla="*/ 23328 h 20000"/>
              <a:gd name="T16" fmla="*/ 68442 w 20000"/>
              <a:gd name="T17" fmla="*/ 46669 h 20000"/>
              <a:gd name="T18" fmla="*/ 68442 w 20000"/>
              <a:gd name="T19" fmla="*/ 0 h 20000"/>
              <a:gd name="T20" fmla="*/ 120192 w 20000"/>
              <a:gd name="T21" fmla="*/ 0 h 20000"/>
              <a:gd name="T22" fmla="*/ 145226 w 20000"/>
              <a:gd name="T23" fmla="*/ 60674 h 20000"/>
              <a:gd name="T24" fmla="*/ 180290 w 20000"/>
              <a:gd name="T25" fmla="*/ 83999 h 20000"/>
              <a:gd name="T26" fmla="*/ 163595 w 20000"/>
              <a:gd name="T27" fmla="*/ 119015 h 20000"/>
              <a:gd name="T28" fmla="*/ 136883 w 20000"/>
              <a:gd name="T29" fmla="*/ 119015 h 20000"/>
              <a:gd name="T30" fmla="*/ 136883 w 20000"/>
              <a:gd name="T31" fmla="*/ 142343 h 20000"/>
              <a:gd name="T32" fmla="*/ 136883 w 20000"/>
              <a:gd name="T33" fmla="*/ 156345 h 20000"/>
              <a:gd name="T34" fmla="*/ 120192 w 20000"/>
              <a:gd name="T35" fmla="*/ 193675 h 20000"/>
              <a:gd name="T36" fmla="*/ 95154 w 20000"/>
              <a:gd name="T37" fmla="*/ 217015 h 20000"/>
              <a:gd name="T38" fmla="*/ 95154 w 20000"/>
              <a:gd name="T39" fmla="*/ 277689 h 20000"/>
              <a:gd name="T40" fmla="*/ 95154 w 20000"/>
              <a:gd name="T41" fmla="*/ 312690 h 20000"/>
              <a:gd name="T42" fmla="*/ 68442 w 20000"/>
              <a:gd name="T43" fmla="*/ 312690 h 20000"/>
              <a:gd name="T44" fmla="*/ 23373 w 20000"/>
              <a:gd name="T45" fmla="*/ 301018 h 20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000"/>
              <a:gd name="T70" fmla="*/ 0 h 20000"/>
              <a:gd name="T71" fmla="*/ 20000 w 20000"/>
              <a:gd name="T72" fmla="*/ 20000 h 200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000" h="20000">
                <a:moveTo>
                  <a:pt x="2569" y="19111"/>
                </a:moveTo>
                <a:lnTo>
                  <a:pt x="2569" y="13778"/>
                </a:lnTo>
                <a:lnTo>
                  <a:pt x="734" y="12296"/>
                </a:lnTo>
                <a:lnTo>
                  <a:pt x="0" y="13778"/>
                </a:lnTo>
                <a:lnTo>
                  <a:pt x="0" y="7556"/>
                </a:lnTo>
                <a:lnTo>
                  <a:pt x="0" y="3852"/>
                </a:lnTo>
                <a:lnTo>
                  <a:pt x="2569" y="5333"/>
                </a:lnTo>
                <a:lnTo>
                  <a:pt x="3670" y="1481"/>
                </a:lnTo>
                <a:lnTo>
                  <a:pt x="7523" y="2963"/>
                </a:lnTo>
                <a:lnTo>
                  <a:pt x="7523" y="0"/>
                </a:lnTo>
                <a:lnTo>
                  <a:pt x="13211" y="0"/>
                </a:lnTo>
                <a:lnTo>
                  <a:pt x="15963" y="3852"/>
                </a:lnTo>
                <a:lnTo>
                  <a:pt x="19817" y="5333"/>
                </a:lnTo>
                <a:lnTo>
                  <a:pt x="17982" y="7556"/>
                </a:lnTo>
                <a:lnTo>
                  <a:pt x="15046" y="7556"/>
                </a:lnTo>
                <a:lnTo>
                  <a:pt x="15046" y="9037"/>
                </a:lnTo>
                <a:lnTo>
                  <a:pt x="15046" y="9926"/>
                </a:lnTo>
                <a:lnTo>
                  <a:pt x="13211" y="12296"/>
                </a:lnTo>
                <a:lnTo>
                  <a:pt x="10459" y="13778"/>
                </a:lnTo>
                <a:lnTo>
                  <a:pt x="10459" y="17630"/>
                </a:lnTo>
                <a:lnTo>
                  <a:pt x="10459" y="19852"/>
                </a:lnTo>
                <a:lnTo>
                  <a:pt x="7523" y="19852"/>
                </a:lnTo>
                <a:lnTo>
                  <a:pt x="2569" y="19111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9" name="Freeform 10"/>
          <p:cNvSpPr>
            <a:spLocks/>
          </p:cNvSpPr>
          <p:nvPr/>
        </p:nvSpPr>
        <p:spPr bwMode="auto">
          <a:xfrm>
            <a:off x="4983163" y="2835275"/>
            <a:ext cx="31750" cy="41275"/>
          </a:xfrm>
          <a:custGeom>
            <a:avLst/>
            <a:gdLst>
              <a:gd name="T0" fmla="*/ 35630 w 20000"/>
              <a:gd name="T1" fmla="*/ 83947 h 20000"/>
              <a:gd name="T2" fmla="*/ 31285 w 20000"/>
              <a:gd name="T3" fmla="*/ 83947 h 20000"/>
              <a:gd name="T4" fmla="*/ 22596 w 20000"/>
              <a:gd name="T5" fmla="*/ 58020 h 20000"/>
              <a:gd name="T6" fmla="*/ 0 w 20000"/>
              <a:gd name="T7" fmla="*/ 19754 h 20000"/>
              <a:gd name="T8" fmla="*/ 8690 w 20000"/>
              <a:gd name="T9" fmla="*/ 19754 h 20000"/>
              <a:gd name="T10" fmla="*/ 13903 w 20000"/>
              <a:gd name="T11" fmla="*/ 7407 h 20000"/>
              <a:gd name="T12" fmla="*/ 22596 w 20000"/>
              <a:gd name="T13" fmla="*/ 19754 h 20000"/>
              <a:gd name="T14" fmla="*/ 31285 w 20000"/>
              <a:gd name="T15" fmla="*/ 7407 h 20000"/>
              <a:gd name="T16" fmla="*/ 35630 w 20000"/>
              <a:gd name="T17" fmla="*/ 0 h 20000"/>
              <a:gd name="T18" fmla="*/ 44320 w 20000"/>
              <a:gd name="T19" fmla="*/ 0 h 20000"/>
              <a:gd name="T20" fmla="*/ 49533 w 20000"/>
              <a:gd name="T21" fmla="*/ 25925 h 20000"/>
              <a:gd name="T22" fmla="*/ 35630 w 20000"/>
              <a:gd name="T23" fmla="*/ 38272 h 20000"/>
              <a:gd name="T24" fmla="*/ 44320 w 20000"/>
              <a:gd name="T25" fmla="*/ 51850 h 20000"/>
              <a:gd name="T26" fmla="*/ 35630 w 20000"/>
              <a:gd name="T27" fmla="*/ 58020 h 20000"/>
              <a:gd name="T28" fmla="*/ 35630 w 20000"/>
              <a:gd name="T29" fmla="*/ 83947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14138" y="19710"/>
                </a:moveTo>
                <a:lnTo>
                  <a:pt x="12414" y="19710"/>
                </a:lnTo>
                <a:lnTo>
                  <a:pt x="8966" y="13623"/>
                </a:lnTo>
                <a:lnTo>
                  <a:pt x="0" y="4638"/>
                </a:lnTo>
                <a:lnTo>
                  <a:pt x="3448" y="4638"/>
                </a:lnTo>
                <a:lnTo>
                  <a:pt x="5517" y="1739"/>
                </a:lnTo>
                <a:lnTo>
                  <a:pt x="8966" y="4638"/>
                </a:lnTo>
                <a:lnTo>
                  <a:pt x="12414" y="1739"/>
                </a:lnTo>
                <a:lnTo>
                  <a:pt x="14138" y="0"/>
                </a:lnTo>
                <a:lnTo>
                  <a:pt x="17586" y="0"/>
                </a:lnTo>
                <a:lnTo>
                  <a:pt x="19655" y="6087"/>
                </a:lnTo>
                <a:lnTo>
                  <a:pt x="14138" y="8986"/>
                </a:lnTo>
                <a:lnTo>
                  <a:pt x="17586" y="12174"/>
                </a:lnTo>
                <a:lnTo>
                  <a:pt x="14138" y="13623"/>
                </a:lnTo>
                <a:lnTo>
                  <a:pt x="14138" y="1971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0" name="Freeform 11"/>
          <p:cNvSpPr>
            <a:spLocks/>
          </p:cNvSpPr>
          <p:nvPr/>
        </p:nvSpPr>
        <p:spPr bwMode="auto">
          <a:xfrm>
            <a:off x="4954588" y="2854325"/>
            <a:ext cx="20637" cy="17463"/>
          </a:xfrm>
          <a:custGeom>
            <a:avLst/>
            <a:gdLst>
              <a:gd name="T0" fmla="*/ 20734 w 20000"/>
              <a:gd name="T1" fmla="*/ 14704 h 20000"/>
              <a:gd name="T2" fmla="*/ 11768 w 20000"/>
              <a:gd name="T3" fmla="*/ 14704 h 20000"/>
              <a:gd name="T4" fmla="*/ 6163 w 20000"/>
              <a:gd name="T5" fmla="*/ 8713 h 20000"/>
              <a:gd name="T6" fmla="*/ 0 w 20000"/>
              <a:gd name="T7" fmla="*/ 5990 h 20000"/>
              <a:gd name="T8" fmla="*/ 14570 w 20000"/>
              <a:gd name="T9" fmla="*/ 0 h 20000"/>
              <a:gd name="T10" fmla="*/ 20734 w 20000"/>
              <a:gd name="T11" fmla="*/ 14704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9474" y="19286"/>
                </a:moveTo>
                <a:lnTo>
                  <a:pt x="11053" y="19286"/>
                </a:lnTo>
                <a:lnTo>
                  <a:pt x="5789" y="11429"/>
                </a:lnTo>
                <a:lnTo>
                  <a:pt x="0" y="7857"/>
                </a:lnTo>
                <a:lnTo>
                  <a:pt x="13684" y="0"/>
                </a:lnTo>
                <a:lnTo>
                  <a:pt x="19474" y="192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1" name="Freeform 12"/>
          <p:cNvSpPr>
            <a:spLocks/>
          </p:cNvSpPr>
          <p:nvPr/>
        </p:nvSpPr>
        <p:spPr bwMode="auto">
          <a:xfrm>
            <a:off x="4983163" y="2874963"/>
            <a:ext cx="15875" cy="11112"/>
          </a:xfrm>
          <a:custGeom>
            <a:avLst/>
            <a:gdLst>
              <a:gd name="T0" fmla="*/ 7468 w 20000"/>
              <a:gd name="T1" fmla="*/ 5811 h 20000"/>
              <a:gd name="T2" fmla="*/ 0 w 20000"/>
              <a:gd name="T3" fmla="*/ 5811 h 20000"/>
              <a:gd name="T4" fmla="*/ 4666 w 20000"/>
              <a:gd name="T5" fmla="*/ 0 h 20000"/>
              <a:gd name="T6" fmla="*/ 7468 w 20000"/>
              <a:gd name="T7" fmla="*/ 1816 h 20000"/>
              <a:gd name="T8" fmla="*/ 12134 w 20000"/>
              <a:gd name="T9" fmla="*/ 1816 h 20000"/>
              <a:gd name="T10" fmla="*/ 12134 w 20000"/>
              <a:gd name="T11" fmla="*/ 5811 h 20000"/>
              <a:gd name="T12" fmla="*/ 7468 w 20000"/>
              <a:gd name="T13" fmla="*/ 5811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1852" y="18824"/>
                </a:moveTo>
                <a:lnTo>
                  <a:pt x="0" y="18824"/>
                </a:lnTo>
                <a:lnTo>
                  <a:pt x="7407" y="0"/>
                </a:lnTo>
                <a:lnTo>
                  <a:pt x="11852" y="5882"/>
                </a:lnTo>
                <a:lnTo>
                  <a:pt x="19259" y="5882"/>
                </a:lnTo>
                <a:lnTo>
                  <a:pt x="19259" y="18824"/>
                </a:lnTo>
                <a:lnTo>
                  <a:pt x="11852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2" name="Freeform 13"/>
          <p:cNvSpPr>
            <a:spLocks/>
          </p:cNvSpPr>
          <p:nvPr/>
        </p:nvSpPr>
        <p:spPr bwMode="auto">
          <a:xfrm>
            <a:off x="4875213" y="2874963"/>
            <a:ext cx="206375" cy="266700"/>
          </a:xfrm>
          <a:custGeom>
            <a:avLst/>
            <a:gdLst>
              <a:gd name="T0" fmla="*/ 686775 w 20000"/>
              <a:gd name="T1" fmla="*/ 31471 h 20000"/>
              <a:gd name="T2" fmla="*/ 865650 w 20000"/>
              <a:gd name="T3" fmla="*/ 126256 h 20000"/>
              <a:gd name="T4" fmla="*/ 865650 w 20000"/>
              <a:gd name="T5" fmla="*/ 244511 h 20000"/>
              <a:gd name="T6" fmla="*/ 1015685 w 20000"/>
              <a:gd name="T7" fmla="*/ 323280 h 20000"/>
              <a:gd name="T8" fmla="*/ 1073387 w 20000"/>
              <a:gd name="T9" fmla="*/ 528306 h 20000"/>
              <a:gd name="T10" fmla="*/ 1252376 w 20000"/>
              <a:gd name="T11" fmla="*/ 370580 h 20000"/>
              <a:gd name="T12" fmla="*/ 1494723 w 20000"/>
              <a:gd name="T13" fmla="*/ 323280 h 20000"/>
              <a:gd name="T14" fmla="*/ 1731311 w 20000"/>
              <a:gd name="T15" fmla="*/ 528306 h 20000"/>
              <a:gd name="T16" fmla="*/ 1944899 w 20000"/>
              <a:gd name="T17" fmla="*/ 851586 h 20000"/>
              <a:gd name="T18" fmla="*/ 1817875 w 20000"/>
              <a:gd name="T19" fmla="*/ 1017327 h 20000"/>
              <a:gd name="T20" fmla="*/ 1944899 w 20000"/>
              <a:gd name="T21" fmla="*/ 1222353 h 20000"/>
              <a:gd name="T22" fmla="*/ 2031462 w 20000"/>
              <a:gd name="T23" fmla="*/ 1419377 h 20000"/>
              <a:gd name="T24" fmla="*/ 2060324 w 20000"/>
              <a:gd name="T25" fmla="*/ 1711187 h 20000"/>
              <a:gd name="T26" fmla="*/ 2060324 w 20000"/>
              <a:gd name="T27" fmla="*/ 1868914 h 20000"/>
              <a:gd name="T28" fmla="*/ 1944899 w 20000"/>
              <a:gd name="T29" fmla="*/ 1955684 h 20000"/>
              <a:gd name="T30" fmla="*/ 1437010 w 20000"/>
              <a:gd name="T31" fmla="*/ 2160723 h 20000"/>
              <a:gd name="T32" fmla="*/ 1437010 w 20000"/>
              <a:gd name="T33" fmla="*/ 2365749 h 20000"/>
              <a:gd name="T34" fmla="*/ 1552425 w 20000"/>
              <a:gd name="T35" fmla="*/ 2562773 h 20000"/>
              <a:gd name="T36" fmla="*/ 1731311 w 20000"/>
              <a:gd name="T37" fmla="*/ 2728501 h 20000"/>
              <a:gd name="T38" fmla="*/ 1817875 w 20000"/>
              <a:gd name="T39" fmla="*/ 2933540 h 20000"/>
              <a:gd name="T40" fmla="*/ 1638989 w 20000"/>
              <a:gd name="T41" fmla="*/ 3138565 h 20000"/>
              <a:gd name="T42" fmla="*/ 1702449 w 20000"/>
              <a:gd name="T43" fmla="*/ 3461845 h 20000"/>
              <a:gd name="T44" fmla="*/ 1494723 w 20000"/>
              <a:gd name="T45" fmla="*/ 3422361 h 20000"/>
              <a:gd name="T46" fmla="*/ 1344688 w 20000"/>
              <a:gd name="T47" fmla="*/ 3461845 h 20000"/>
              <a:gd name="T48" fmla="*/ 1165812 w 20000"/>
              <a:gd name="T49" fmla="*/ 3461845 h 20000"/>
              <a:gd name="T50" fmla="*/ 1073387 w 20000"/>
              <a:gd name="T51" fmla="*/ 3548617 h 20000"/>
              <a:gd name="T52" fmla="*/ 865650 w 20000"/>
              <a:gd name="T53" fmla="*/ 3422361 h 20000"/>
              <a:gd name="T54" fmla="*/ 779086 w 20000"/>
              <a:gd name="T55" fmla="*/ 3422361 h 20000"/>
              <a:gd name="T56" fmla="*/ 715626 w 20000"/>
              <a:gd name="T57" fmla="*/ 3335590 h 20000"/>
              <a:gd name="T58" fmla="*/ 623314 w 20000"/>
              <a:gd name="T59" fmla="*/ 3335590 h 20000"/>
              <a:gd name="T60" fmla="*/ 565602 w 20000"/>
              <a:gd name="T61" fmla="*/ 3461845 h 20000"/>
              <a:gd name="T62" fmla="*/ 473187 w 20000"/>
              <a:gd name="T63" fmla="*/ 3461845 h 20000"/>
              <a:gd name="T64" fmla="*/ 386613 w 20000"/>
              <a:gd name="T65" fmla="*/ 3461845 h 20000"/>
              <a:gd name="T66" fmla="*/ 328910 w 20000"/>
              <a:gd name="T67" fmla="*/ 3256820 h 20000"/>
              <a:gd name="T68" fmla="*/ 536750 w 20000"/>
              <a:gd name="T69" fmla="*/ 2807284 h 20000"/>
              <a:gd name="T70" fmla="*/ 150024 w 20000"/>
              <a:gd name="T71" fmla="*/ 2562773 h 20000"/>
              <a:gd name="T72" fmla="*/ 57713 w 20000"/>
              <a:gd name="T73" fmla="*/ 2365749 h 20000"/>
              <a:gd name="T74" fmla="*/ 57713 w 20000"/>
              <a:gd name="T75" fmla="*/ 2034468 h 20000"/>
              <a:gd name="T76" fmla="*/ 92312 w 20000"/>
              <a:gd name="T77" fmla="*/ 1711187 h 20000"/>
              <a:gd name="T78" fmla="*/ 92312 w 20000"/>
              <a:gd name="T79" fmla="*/ 1419377 h 20000"/>
              <a:gd name="T80" fmla="*/ 150024 w 20000"/>
              <a:gd name="T81" fmla="*/ 1096097 h 20000"/>
              <a:gd name="T82" fmla="*/ 294301 w 20000"/>
              <a:gd name="T83" fmla="*/ 898886 h 20000"/>
              <a:gd name="T84" fmla="*/ 450186 w 20000"/>
              <a:gd name="T85" fmla="*/ 646561 h 20000"/>
              <a:gd name="T86" fmla="*/ 536750 w 20000"/>
              <a:gd name="T87" fmla="*/ 567791 h 20000"/>
              <a:gd name="T88" fmla="*/ 565602 w 20000"/>
              <a:gd name="T89" fmla="*/ 528306 h 20000"/>
              <a:gd name="T90" fmla="*/ 565602 w 20000"/>
              <a:gd name="T91" fmla="*/ 370580 h 20000"/>
              <a:gd name="T92" fmla="*/ 565602 w 20000"/>
              <a:gd name="T93" fmla="*/ 157726 h 20000"/>
              <a:gd name="T94" fmla="*/ 450186 w 20000"/>
              <a:gd name="T95" fmla="*/ 31471 h 20000"/>
              <a:gd name="T96" fmla="*/ 536750 w 20000"/>
              <a:gd name="T97" fmla="*/ 0 h 200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00"/>
              <a:gd name="T148" fmla="*/ 0 h 20000"/>
              <a:gd name="T149" fmla="*/ 20000 w 20000"/>
              <a:gd name="T150" fmla="*/ 20000 h 200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00" h="20000">
                <a:moveTo>
                  <a:pt x="5041" y="0"/>
                </a:moveTo>
                <a:lnTo>
                  <a:pt x="6450" y="177"/>
                </a:lnTo>
                <a:lnTo>
                  <a:pt x="7317" y="177"/>
                </a:lnTo>
                <a:lnTo>
                  <a:pt x="8130" y="710"/>
                </a:lnTo>
                <a:lnTo>
                  <a:pt x="8130" y="887"/>
                </a:lnTo>
                <a:lnTo>
                  <a:pt x="8130" y="1375"/>
                </a:lnTo>
                <a:lnTo>
                  <a:pt x="8726" y="1818"/>
                </a:lnTo>
                <a:lnTo>
                  <a:pt x="9539" y="1818"/>
                </a:lnTo>
                <a:lnTo>
                  <a:pt x="10407" y="1818"/>
                </a:lnTo>
                <a:lnTo>
                  <a:pt x="10081" y="2971"/>
                </a:lnTo>
                <a:lnTo>
                  <a:pt x="11220" y="2971"/>
                </a:lnTo>
                <a:lnTo>
                  <a:pt x="11762" y="2084"/>
                </a:lnTo>
                <a:lnTo>
                  <a:pt x="13496" y="887"/>
                </a:lnTo>
                <a:lnTo>
                  <a:pt x="14038" y="1818"/>
                </a:lnTo>
                <a:lnTo>
                  <a:pt x="15989" y="2528"/>
                </a:lnTo>
                <a:lnTo>
                  <a:pt x="16260" y="2971"/>
                </a:lnTo>
                <a:lnTo>
                  <a:pt x="17724" y="3636"/>
                </a:lnTo>
                <a:lnTo>
                  <a:pt x="18266" y="4789"/>
                </a:lnTo>
                <a:lnTo>
                  <a:pt x="17073" y="5499"/>
                </a:lnTo>
                <a:lnTo>
                  <a:pt x="17073" y="5721"/>
                </a:lnTo>
                <a:lnTo>
                  <a:pt x="18482" y="6608"/>
                </a:lnTo>
                <a:lnTo>
                  <a:pt x="18266" y="6874"/>
                </a:lnTo>
                <a:lnTo>
                  <a:pt x="18482" y="7982"/>
                </a:lnTo>
                <a:lnTo>
                  <a:pt x="19079" y="7982"/>
                </a:lnTo>
                <a:lnTo>
                  <a:pt x="19079" y="8514"/>
                </a:lnTo>
                <a:lnTo>
                  <a:pt x="19350" y="9623"/>
                </a:lnTo>
                <a:lnTo>
                  <a:pt x="19946" y="9845"/>
                </a:lnTo>
                <a:lnTo>
                  <a:pt x="19350" y="10510"/>
                </a:lnTo>
                <a:lnTo>
                  <a:pt x="18482" y="10510"/>
                </a:lnTo>
                <a:lnTo>
                  <a:pt x="18266" y="10998"/>
                </a:lnTo>
                <a:lnTo>
                  <a:pt x="14038" y="12594"/>
                </a:lnTo>
                <a:lnTo>
                  <a:pt x="13496" y="12151"/>
                </a:lnTo>
                <a:lnTo>
                  <a:pt x="13496" y="12594"/>
                </a:lnTo>
                <a:lnTo>
                  <a:pt x="13496" y="13304"/>
                </a:lnTo>
                <a:lnTo>
                  <a:pt x="14580" y="13525"/>
                </a:lnTo>
                <a:lnTo>
                  <a:pt x="14580" y="14412"/>
                </a:lnTo>
                <a:lnTo>
                  <a:pt x="15989" y="15122"/>
                </a:lnTo>
                <a:lnTo>
                  <a:pt x="16260" y="15344"/>
                </a:lnTo>
                <a:lnTo>
                  <a:pt x="17073" y="16231"/>
                </a:lnTo>
                <a:lnTo>
                  <a:pt x="17073" y="16497"/>
                </a:lnTo>
                <a:lnTo>
                  <a:pt x="17073" y="17428"/>
                </a:lnTo>
                <a:lnTo>
                  <a:pt x="15393" y="17650"/>
                </a:lnTo>
                <a:lnTo>
                  <a:pt x="15393" y="18758"/>
                </a:lnTo>
                <a:lnTo>
                  <a:pt x="15989" y="19468"/>
                </a:lnTo>
                <a:lnTo>
                  <a:pt x="15393" y="19246"/>
                </a:lnTo>
                <a:lnTo>
                  <a:pt x="14038" y="19246"/>
                </a:lnTo>
                <a:lnTo>
                  <a:pt x="13496" y="19468"/>
                </a:lnTo>
                <a:lnTo>
                  <a:pt x="12629" y="19468"/>
                </a:lnTo>
                <a:lnTo>
                  <a:pt x="11220" y="19956"/>
                </a:lnTo>
                <a:lnTo>
                  <a:pt x="10949" y="19468"/>
                </a:lnTo>
                <a:lnTo>
                  <a:pt x="10081" y="19468"/>
                </a:lnTo>
                <a:lnTo>
                  <a:pt x="10081" y="19956"/>
                </a:lnTo>
                <a:lnTo>
                  <a:pt x="8726" y="19468"/>
                </a:lnTo>
                <a:lnTo>
                  <a:pt x="8130" y="19246"/>
                </a:lnTo>
                <a:lnTo>
                  <a:pt x="7534" y="19246"/>
                </a:lnTo>
                <a:lnTo>
                  <a:pt x="7317" y="19246"/>
                </a:lnTo>
                <a:lnTo>
                  <a:pt x="6721" y="19246"/>
                </a:lnTo>
                <a:lnTo>
                  <a:pt x="6721" y="18758"/>
                </a:lnTo>
                <a:lnTo>
                  <a:pt x="6450" y="18758"/>
                </a:lnTo>
                <a:lnTo>
                  <a:pt x="5854" y="18758"/>
                </a:lnTo>
                <a:lnTo>
                  <a:pt x="5312" y="19246"/>
                </a:lnTo>
                <a:lnTo>
                  <a:pt x="5312" y="19468"/>
                </a:lnTo>
                <a:lnTo>
                  <a:pt x="5041" y="19468"/>
                </a:lnTo>
                <a:lnTo>
                  <a:pt x="4444" y="19468"/>
                </a:lnTo>
                <a:lnTo>
                  <a:pt x="4228" y="19468"/>
                </a:lnTo>
                <a:lnTo>
                  <a:pt x="3631" y="19468"/>
                </a:lnTo>
                <a:lnTo>
                  <a:pt x="3089" y="19468"/>
                </a:lnTo>
                <a:lnTo>
                  <a:pt x="3089" y="18315"/>
                </a:lnTo>
                <a:lnTo>
                  <a:pt x="4228" y="16940"/>
                </a:lnTo>
                <a:lnTo>
                  <a:pt x="5041" y="15787"/>
                </a:lnTo>
                <a:lnTo>
                  <a:pt x="3631" y="15344"/>
                </a:lnTo>
                <a:lnTo>
                  <a:pt x="1409" y="14412"/>
                </a:lnTo>
                <a:lnTo>
                  <a:pt x="1409" y="13525"/>
                </a:lnTo>
                <a:lnTo>
                  <a:pt x="542" y="13304"/>
                </a:lnTo>
                <a:lnTo>
                  <a:pt x="867" y="12594"/>
                </a:lnTo>
                <a:lnTo>
                  <a:pt x="542" y="11441"/>
                </a:lnTo>
                <a:lnTo>
                  <a:pt x="542" y="10510"/>
                </a:lnTo>
                <a:lnTo>
                  <a:pt x="867" y="9623"/>
                </a:lnTo>
                <a:lnTo>
                  <a:pt x="0" y="8514"/>
                </a:lnTo>
                <a:lnTo>
                  <a:pt x="867" y="7982"/>
                </a:lnTo>
                <a:lnTo>
                  <a:pt x="1680" y="7982"/>
                </a:lnTo>
                <a:lnTo>
                  <a:pt x="1409" y="6164"/>
                </a:lnTo>
                <a:lnTo>
                  <a:pt x="2222" y="6164"/>
                </a:lnTo>
                <a:lnTo>
                  <a:pt x="2764" y="5055"/>
                </a:lnTo>
                <a:lnTo>
                  <a:pt x="2222" y="3636"/>
                </a:lnTo>
                <a:lnTo>
                  <a:pt x="4228" y="3636"/>
                </a:lnTo>
                <a:lnTo>
                  <a:pt x="4444" y="4346"/>
                </a:lnTo>
                <a:lnTo>
                  <a:pt x="5041" y="3193"/>
                </a:lnTo>
                <a:lnTo>
                  <a:pt x="5854" y="3193"/>
                </a:lnTo>
                <a:lnTo>
                  <a:pt x="5312" y="2971"/>
                </a:lnTo>
                <a:lnTo>
                  <a:pt x="5854" y="2084"/>
                </a:lnTo>
                <a:lnTo>
                  <a:pt x="5312" y="2084"/>
                </a:lnTo>
                <a:lnTo>
                  <a:pt x="5312" y="1818"/>
                </a:lnTo>
                <a:lnTo>
                  <a:pt x="5312" y="887"/>
                </a:lnTo>
                <a:lnTo>
                  <a:pt x="5041" y="177"/>
                </a:lnTo>
                <a:lnTo>
                  <a:pt x="4228" y="177"/>
                </a:lnTo>
                <a:lnTo>
                  <a:pt x="4444" y="0"/>
                </a:lnTo>
                <a:lnTo>
                  <a:pt x="5041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3" name="Freeform 14"/>
          <p:cNvSpPr>
            <a:spLocks/>
          </p:cNvSpPr>
          <p:nvPr/>
        </p:nvSpPr>
        <p:spPr bwMode="auto">
          <a:xfrm>
            <a:off x="5146675" y="2244725"/>
            <a:ext cx="257175" cy="438150"/>
          </a:xfrm>
          <a:custGeom>
            <a:avLst/>
            <a:gdLst>
              <a:gd name="T0" fmla="*/ 2037250 w 20000"/>
              <a:gd name="T1" fmla="*/ 1206555 h 20000"/>
              <a:gd name="T2" fmla="*/ 2259642 w 20000"/>
              <a:gd name="T3" fmla="*/ 1738338 h 20000"/>
              <a:gd name="T4" fmla="*/ 2259642 w 20000"/>
              <a:gd name="T5" fmla="*/ 2542234 h 20000"/>
              <a:gd name="T6" fmla="*/ 2553786 w 20000"/>
              <a:gd name="T7" fmla="*/ 4345374 h 20000"/>
              <a:gd name="T8" fmla="*/ 2553786 w 20000"/>
              <a:gd name="T9" fmla="*/ 4682750 h 20000"/>
              <a:gd name="T10" fmla="*/ 2668538 w 20000"/>
              <a:gd name="T11" fmla="*/ 4890104 h 20000"/>
              <a:gd name="T12" fmla="*/ 2819178 w 20000"/>
              <a:gd name="T13" fmla="*/ 5227479 h 20000"/>
              <a:gd name="T14" fmla="*/ 3005681 w 20000"/>
              <a:gd name="T15" fmla="*/ 6096660 h 20000"/>
              <a:gd name="T16" fmla="*/ 3299838 w 20000"/>
              <a:gd name="T17" fmla="*/ 6433576 h 20000"/>
              <a:gd name="T18" fmla="*/ 2331394 w 20000"/>
              <a:gd name="T19" fmla="*/ 8794393 h 20000"/>
              <a:gd name="T20" fmla="*/ 1886610 w 20000"/>
              <a:gd name="T21" fmla="*/ 8924458 h 20000"/>
              <a:gd name="T22" fmla="*/ 1405950 w 20000"/>
              <a:gd name="T23" fmla="*/ 9248426 h 20000"/>
              <a:gd name="T24" fmla="*/ 889568 w 20000"/>
              <a:gd name="T25" fmla="*/ 9326175 h 20000"/>
              <a:gd name="T26" fmla="*/ 997042 w 20000"/>
              <a:gd name="T27" fmla="*/ 9248426 h 20000"/>
              <a:gd name="T28" fmla="*/ 961166 w 20000"/>
              <a:gd name="T29" fmla="*/ 9248426 h 20000"/>
              <a:gd name="T30" fmla="*/ 889568 w 20000"/>
              <a:gd name="T31" fmla="*/ 8989238 h 20000"/>
              <a:gd name="T32" fmla="*/ 624022 w 20000"/>
              <a:gd name="T33" fmla="*/ 8924458 h 20000"/>
              <a:gd name="T34" fmla="*/ 516549 w 20000"/>
              <a:gd name="T35" fmla="*/ 8444508 h 20000"/>
              <a:gd name="T36" fmla="*/ 516549 w 20000"/>
              <a:gd name="T37" fmla="*/ 8055300 h 20000"/>
              <a:gd name="T38" fmla="*/ 480660 w 20000"/>
              <a:gd name="T39" fmla="*/ 7575350 h 20000"/>
              <a:gd name="T40" fmla="*/ 408908 w 20000"/>
              <a:gd name="T41" fmla="*/ 6835753 h 20000"/>
              <a:gd name="T42" fmla="*/ 516549 w 20000"/>
              <a:gd name="T43" fmla="*/ 6433576 h 20000"/>
              <a:gd name="T44" fmla="*/ 703052 w 20000"/>
              <a:gd name="T45" fmla="*/ 6303993 h 20000"/>
              <a:gd name="T46" fmla="*/ 774650 w 20000"/>
              <a:gd name="T47" fmla="*/ 6096660 h 20000"/>
              <a:gd name="T48" fmla="*/ 889568 w 20000"/>
              <a:gd name="T49" fmla="*/ 5901815 h 20000"/>
              <a:gd name="T50" fmla="*/ 1111960 w 20000"/>
              <a:gd name="T51" fmla="*/ 5084949 h 20000"/>
              <a:gd name="T52" fmla="*/ 1291198 w 20000"/>
              <a:gd name="T53" fmla="*/ 4682750 h 20000"/>
              <a:gd name="T54" fmla="*/ 1362963 w 20000"/>
              <a:gd name="T55" fmla="*/ 4500874 h 20000"/>
              <a:gd name="T56" fmla="*/ 1183558 w 20000"/>
              <a:gd name="T57" fmla="*/ 3943175 h 20000"/>
              <a:gd name="T58" fmla="*/ 997042 w 20000"/>
              <a:gd name="T59" fmla="*/ 3813592 h 20000"/>
              <a:gd name="T60" fmla="*/ 889568 w 20000"/>
              <a:gd name="T61" fmla="*/ 3359559 h 20000"/>
              <a:gd name="T62" fmla="*/ 817804 w 20000"/>
              <a:gd name="T63" fmla="*/ 2619983 h 20000"/>
              <a:gd name="T64" fmla="*/ 889568 w 20000"/>
              <a:gd name="T65" fmla="*/ 2412651 h 20000"/>
              <a:gd name="T66" fmla="*/ 774650 w 20000"/>
              <a:gd name="T67" fmla="*/ 1880868 h 20000"/>
              <a:gd name="T68" fmla="*/ 408908 w 20000"/>
              <a:gd name="T69" fmla="*/ 1530524 h 20000"/>
              <a:gd name="T70" fmla="*/ 0 w 20000"/>
              <a:gd name="T71" fmla="*/ 998763 h 20000"/>
              <a:gd name="T72" fmla="*/ 100363 w 20000"/>
              <a:gd name="T73" fmla="*/ 998763 h 20000"/>
              <a:gd name="T74" fmla="*/ 100363 w 20000"/>
              <a:gd name="T75" fmla="*/ 791408 h 20000"/>
              <a:gd name="T76" fmla="*/ 480660 w 20000"/>
              <a:gd name="T77" fmla="*/ 1206555 h 20000"/>
              <a:gd name="T78" fmla="*/ 774650 w 20000"/>
              <a:gd name="T79" fmla="*/ 1206555 h 20000"/>
              <a:gd name="T80" fmla="*/ 961166 w 20000"/>
              <a:gd name="T81" fmla="*/ 1206555 h 20000"/>
              <a:gd name="T82" fmla="*/ 1111960 w 20000"/>
              <a:gd name="T83" fmla="*/ 1336138 h 20000"/>
              <a:gd name="T84" fmla="*/ 1255323 w 20000"/>
              <a:gd name="T85" fmla="*/ 1128346 h 20000"/>
              <a:gd name="T86" fmla="*/ 1255323 w 20000"/>
              <a:gd name="T87" fmla="*/ 466980 h 20000"/>
              <a:gd name="T88" fmla="*/ 1477715 w 20000"/>
              <a:gd name="T89" fmla="*/ 129583 h 20000"/>
              <a:gd name="T90" fmla="*/ 1743094 w 20000"/>
              <a:gd name="T91" fmla="*/ 0 h 20000"/>
              <a:gd name="T92" fmla="*/ 1965486 w 20000"/>
              <a:gd name="T93" fmla="*/ 259648 h 20000"/>
              <a:gd name="T94" fmla="*/ 2037250 w 20000"/>
              <a:gd name="T95" fmla="*/ 661365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11887" y="2081"/>
                </a:moveTo>
                <a:lnTo>
                  <a:pt x="12321" y="2514"/>
                </a:lnTo>
                <a:lnTo>
                  <a:pt x="12581" y="3189"/>
                </a:lnTo>
                <a:lnTo>
                  <a:pt x="13666" y="3622"/>
                </a:lnTo>
                <a:lnTo>
                  <a:pt x="14360" y="4027"/>
                </a:lnTo>
                <a:lnTo>
                  <a:pt x="13666" y="5297"/>
                </a:lnTo>
                <a:lnTo>
                  <a:pt x="15879" y="7676"/>
                </a:lnTo>
                <a:lnTo>
                  <a:pt x="15445" y="9054"/>
                </a:lnTo>
                <a:lnTo>
                  <a:pt x="15445" y="9378"/>
                </a:lnTo>
                <a:lnTo>
                  <a:pt x="15445" y="9757"/>
                </a:lnTo>
                <a:lnTo>
                  <a:pt x="16139" y="9757"/>
                </a:lnTo>
                <a:lnTo>
                  <a:pt x="16139" y="10189"/>
                </a:lnTo>
                <a:lnTo>
                  <a:pt x="16139" y="10595"/>
                </a:lnTo>
                <a:lnTo>
                  <a:pt x="17050" y="10892"/>
                </a:lnTo>
                <a:lnTo>
                  <a:pt x="16573" y="12027"/>
                </a:lnTo>
                <a:lnTo>
                  <a:pt x="18178" y="12703"/>
                </a:lnTo>
                <a:lnTo>
                  <a:pt x="18829" y="12865"/>
                </a:lnTo>
                <a:lnTo>
                  <a:pt x="19957" y="13405"/>
                </a:lnTo>
                <a:lnTo>
                  <a:pt x="17744" y="15622"/>
                </a:lnTo>
                <a:lnTo>
                  <a:pt x="14100" y="18324"/>
                </a:lnTo>
                <a:lnTo>
                  <a:pt x="13449" y="18595"/>
                </a:lnTo>
                <a:lnTo>
                  <a:pt x="11410" y="18595"/>
                </a:lnTo>
                <a:lnTo>
                  <a:pt x="10108" y="19000"/>
                </a:lnTo>
                <a:lnTo>
                  <a:pt x="8503" y="19270"/>
                </a:lnTo>
                <a:lnTo>
                  <a:pt x="6464" y="19973"/>
                </a:lnTo>
                <a:lnTo>
                  <a:pt x="5380" y="19432"/>
                </a:lnTo>
                <a:lnTo>
                  <a:pt x="5380" y="19270"/>
                </a:lnTo>
                <a:lnTo>
                  <a:pt x="6030" y="19270"/>
                </a:lnTo>
                <a:lnTo>
                  <a:pt x="6030" y="18730"/>
                </a:lnTo>
                <a:lnTo>
                  <a:pt x="5813" y="19270"/>
                </a:lnTo>
                <a:lnTo>
                  <a:pt x="5380" y="19000"/>
                </a:lnTo>
                <a:lnTo>
                  <a:pt x="5380" y="18730"/>
                </a:lnTo>
                <a:lnTo>
                  <a:pt x="4685" y="18595"/>
                </a:lnTo>
                <a:lnTo>
                  <a:pt x="3774" y="18595"/>
                </a:lnTo>
                <a:lnTo>
                  <a:pt x="3557" y="18324"/>
                </a:lnTo>
                <a:lnTo>
                  <a:pt x="3124" y="17595"/>
                </a:lnTo>
                <a:lnTo>
                  <a:pt x="3557" y="17459"/>
                </a:lnTo>
                <a:lnTo>
                  <a:pt x="3124" y="16784"/>
                </a:lnTo>
                <a:lnTo>
                  <a:pt x="3557" y="16784"/>
                </a:lnTo>
                <a:lnTo>
                  <a:pt x="2907" y="15784"/>
                </a:lnTo>
                <a:lnTo>
                  <a:pt x="2473" y="14514"/>
                </a:lnTo>
                <a:lnTo>
                  <a:pt x="2473" y="14243"/>
                </a:lnTo>
                <a:lnTo>
                  <a:pt x="3124" y="13838"/>
                </a:lnTo>
                <a:lnTo>
                  <a:pt x="3124" y="13405"/>
                </a:lnTo>
                <a:lnTo>
                  <a:pt x="3557" y="13405"/>
                </a:lnTo>
                <a:lnTo>
                  <a:pt x="4252" y="13135"/>
                </a:lnTo>
                <a:lnTo>
                  <a:pt x="3774" y="12865"/>
                </a:lnTo>
                <a:lnTo>
                  <a:pt x="4685" y="12703"/>
                </a:lnTo>
                <a:lnTo>
                  <a:pt x="4685" y="12432"/>
                </a:lnTo>
                <a:lnTo>
                  <a:pt x="5380" y="12297"/>
                </a:lnTo>
                <a:lnTo>
                  <a:pt x="5813" y="11595"/>
                </a:lnTo>
                <a:lnTo>
                  <a:pt x="6725" y="10595"/>
                </a:lnTo>
                <a:lnTo>
                  <a:pt x="7158" y="10189"/>
                </a:lnTo>
                <a:lnTo>
                  <a:pt x="7809" y="9757"/>
                </a:lnTo>
                <a:lnTo>
                  <a:pt x="8503" y="9757"/>
                </a:lnTo>
                <a:lnTo>
                  <a:pt x="8243" y="9378"/>
                </a:lnTo>
                <a:lnTo>
                  <a:pt x="8243" y="8649"/>
                </a:lnTo>
                <a:lnTo>
                  <a:pt x="7158" y="8216"/>
                </a:lnTo>
                <a:lnTo>
                  <a:pt x="6725" y="7946"/>
                </a:lnTo>
                <a:lnTo>
                  <a:pt x="6030" y="7946"/>
                </a:lnTo>
                <a:lnTo>
                  <a:pt x="5813" y="7541"/>
                </a:lnTo>
                <a:lnTo>
                  <a:pt x="5380" y="7000"/>
                </a:lnTo>
                <a:lnTo>
                  <a:pt x="5813" y="5865"/>
                </a:lnTo>
                <a:lnTo>
                  <a:pt x="4946" y="5459"/>
                </a:lnTo>
                <a:lnTo>
                  <a:pt x="4946" y="5297"/>
                </a:lnTo>
                <a:lnTo>
                  <a:pt x="5380" y="5027"/>
                </a:lnTo>
                <a:lnTo>
                  <a:pt x="4685" y="4730"/>
                </a:lnTo>
                <a:lnTo>
                  <a:pt x="4685" y="3919"/>
                </a:lnTo>
                <a:lnTo>
                  <a:pt x="3557" y="3189"/>
                </a:lnTo>
                <a:lnTo>
                  <a:pt x="2473" y="3189"/>
                </a:lnTo>
                <a:lnTo>
                  <a:pt x="1128" y="2784"/>
                </a:lnTo>
                <a:lnTo>
                  <a:pt x="0" y="2081"/>
                </a:lnTo>
                <a:lnTo>
                  <a:pt x="0" y="1811"/>
                </a:lnTo>
                <a:lnTo>
                  <a:pt x="607" y="2081"/>
                </a:lnTo>
                <a:lnTo>
                  <a:pt x="174" y="1649"/>
                </a:lnTo>
                <a:lnTo>
                  <a:pt x="607" y="1649"/>
                </a:lnTo>
                <a:lnTo>
                  <a:pt x="1779" y="1811"/>
                </a:lnTo>
                <a:lnTo>
                  <a:pt x="2907" y="2514"/>
                </a:lnTo>
                <a:lnTo>
                  <a:pt x="3774" y="2514"/>
                </a:lnTo>
                <a:lnTo>
                  <a:pt x="4685" y="2514"/>
                </a:lnTo>
                <a:lnTo>
                  <a:pt x="4946" y="2351"/>
                </a:lnTo>
                <a:lnTo>
                  <a:pt x="5813" y="2514"/>
                </a:lnTo>
                <a:lnTo>
                  <a:pt x="6464" y="2784"/>
                </a:lnTo>
                <a:lnTo>
                  <a:pt x="6725" y="2784"/>
                </a:lnTo>
                <a:lnTo>
                  <a:pt x="6725" y="2351"/>
                </a:lnTo>
                <a:lnTo>
                  <a:pt x="7592" y="2351"/>
                </a:lnTo>
                <a:lnTo>
                  <a:pt x="7592" y="1649"/>
                </a:lnTo>
                <a:lnTo>
                  <a:pt x="7592" y="973"/>
                </a:lnTo>
                <a:lnTo>
                  <a:pt x="8243" y="270"/>
                </a:lnTo>
                <a:lnTo>
                  <a:pt x="8937" y="270"/>
                </a:lnTo>
                <a:lnTo>
                  <a:pt x="9414" y="270"/>
                </a:lnTo>
                <a:lnTo>
                  <a:pt x="10542" y="0"/>
                </a:lnTo>
                <a:lnTo>
                  <a:pt x="10759" y="270"/>
                </a:lnTo>
                <a:lnTo>
                  <a:pt x="11887" y="541"/>
                </a:lnTo>
                <a:lnTo>
                  <a:pt x="12581" y="973"/>
                </a:lnTo>
                <a:lnTo>
                  <a:pt x="12321" y="1378"/>
                </a:lnTo>
                <a:lnTo>
                  <a:pt x="11887" y="2081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4" name="Freeform 15"/>
          <p:cNvSpPr>
            <a:spLocks/>
          </p:cNvSpPr>
          <p:nvPr/>
        </p:nvSpPr>
        <p:spPr bwMode="auto">
          <a:xfrm>
            <a:off x="4627563" y="3017838"/>
            <a:ext cx="301625" cy="288925"/>
          </a:xfrm>
          <a:custGeom>
            <a:avLst/>
            <a:gdLst>
              <a:gd name="T0" fmla="*/ 2619930 w 20000"/>
              <a:gd name="T1" fmla="*/ 94117 h 20000"/>
              <a:gd name="T2" fmla="*/ 2838728 w 20000"/>
              <a:gd name="T3" fmla="*/ 94117 h 20000"/>
              <a:gd name="T4" fmla="*/ 2973600 w 20000"/>
              <a:gd name="T5" fmla="*/ 316387 h 20000"/>
              <a:gd name="T6" fmla="*/ 3319096 w 20000"/>
              <a:gd name="T7" fmla="*/ 444728 h 20000"/>
              <a:gd name="T8" fmla="*/ 3630690 w 20000"/>
              <a:gd name="T9" fmla="*/ 752765 h 20000"/>
              <a:gd name="T10" fmla="*/ 3841299 w 20000"/>
              <a:gd name="T11" fmla="*/ 752765 h 20000"/>
              <a:gd name="T12" fmla="*/ 4321442 w 20000"/>
              <a:gd name="T13" fmla="*/ 932231 h 20000"/>
              <a:gd name="T14" fmla="*/ 4414011 w 20000"/>
              <a:gd name="T15" fmla="*/ 1240268 h 20000"/>
              <a:gd name="T16" fmla="*/ 4237289 w 20000"/>
              <a:gd name="T17" fmla="*/ 1727786 h 20000"/>
              <a:gd name="T18" fmla="*/ 4110832 w 20000"/>
              <a:gd name="T19" fmla="*/ 1855924 h 20000"/>
              <a:gd name="T20" fmla="*/ 3841299 w 20000"/>
              <a:gd name="T21" fmla="*/ 2258064 h 20000"/>
              <a:gd name="T22" fmla="*/ 3975946 w 20000"/>
              <a:gd name="T23" fmla="*/ 2258064 h 20000"/>
              <a:gd name="T24" fmla="*/ 4194986 w 20000"/>
              <a:gd name="T25" fmla="*/ 2523110 h 20000"/>
              <a:gd name="T26" fmla="*/ 4194986 w 20000"/>
              <a:gd name="T27" fmla="*/ 2873720 h 20000"/>
              <a:gd name="T28" fmla="*/ 4110832 w 20000"/>
              <a:gd name="T29" fmla="*/ 2967837 h 20000"/>
              <a:gd name="T30" fmla="*/ 4321442 w 20000"/>
              <a:gd name="T31" fmla="*/ 3361440 h 20000"/>
              <a:gd name="T32" fmla="*/ 4414011 w 20000"/>
              <a:gd name="T33" fmla="*/ 3446788 h 20000"/>
              <a:gd name="T34" fmla="*/ 4321442 w 20000"/>
              <a:gd name="T35" fmla="*/ 3583695 h 20000"/>
              <a:gd name="T36" fmla="*/ 4237289 w 20000"/>
              <a:gd name="T37" fmla="*/ 3583695 h 20000"/>
              <a:gd name="T38" fmla="*/ 4110832 w 20000"/>
              <a:gd name="T39" fmla="*/ 3677812 h 20000"/>
              <a:gd name="T40" fmla="*/ 3975946 w 20000"/>
              <a:gd name="T41" fmla="*/ 3900286 h 20000"/>
              <a:gd name="T42" fmla="*/ 3546536 w 20000"/>
              <a:gd name="T43" fmla="*/ 3814720 h 20000"/>
              <a:gd name="T44" fmla="*/ 3411665 w 20000"/>
              <a:gd name="T45" fmla="*/ 3720602 h 20000"/>
              <a:gd name="T46" fmla="*/ 3276793 w 20000"/>
              <a:gd name="T47" fmla="*/ 3677812 h 20000"/>
              <a:gd name="T48" fmla="*/ 3057753 w 20000"/>
              <a:gd name="T49" fmla="*/ 3677812 h 20000"/>
              <a:gd name="T50" fmla="*/ 2754575 w 20000"/>
              <a:gd name="T51" fmla="*/ 3900286 h 20000"/>
              <a:gd name="T52" fmla="*/ 2619930 w 20000"/>
              <a:gd name="T53" fmla="*/ 4165331 h 20000"/>
              <a:gd name="T54" fmla="*/ 2139562 w 20000"/>
              <a:gd name="T55" fmla="*/ 4028424 h 20000"/>
              <a:gd name="T56" fmla="*/ 1928952 w 20000"/>
              <a:gd name="T57" fmla="*/ 4028424 h 20000"/>
              <a:gd name="T58" fmla="*/ 1221370 w 20000"/>
              <a:gd name="T59" fmla="*/ 3900286 h 20000"/>
              <a:gd name="T60" fmla="*/ 1221370 w 20000"/>
              <a:gd name="T61" fmla="*/ 3190310 h 20000"/>
              <a:gd name="T62" fmla="*/ 1221370 w 20000"/>
              <a:gd name="T63" fmla="*/ 3010627 h 20000"/>
              <a:gd name="T64" fmla="*/ 1448825 w 20000"/>
              <a:gd name="T65" fmla="*/ 2873720 h 20000"/>
              <a:gd name="T66" fmla="*/ 1221370 w 20000"/>
              <a:gd name="T67" fmla="*/ 2608675 h 20000"/>
              <a:gd name="T68" fmla="*/ 918192 w 20000"/>
              <a:gd name="T69" fmla="*/ 2086949 h 20000"/>
              <a:gd name="T70" fmla="*/ 791735 w 20000"/>
              <a:gd name="T71" fmla="*/ 1821903 h 20000"/>
              <a:gd name="T72" fmla="*/ 176948 w 20000"/>
              <a:gd name="T73" fmla="*/ 1590879 h 20000"/>
              <a:gd name="T74" fmla="*/ 176948 w 20000"/>
              <a:gd name="T75" fmla="*/ 1471090 h 20000"/>
              <a:gd name="T76" fmla="*/ 227440 w 20000"/>
              <a:gd name="T77" fmla="*/ 1368407 h 20000"/>
              <a:gd name="T78" fmla="*/ 0 w 20000"/>
              <a:gd name="T79" fmla="*/ 1334183 h 20000"/>
              <a:gd name="T80" fmla="*/ 311594 w 20000"/>
              <a:gd name="T81" fmla="*/ 1154703 h 20000"/>
              <a:gd name="T82" fmla="*/ 572937 w 20000"/>
              <a:gd name="T83" fmla="*/ 1154703 h 20000"/>
              <a:gd name="T84" fmla="*/ 876115 w 20000"/>
              <a:gd name="T85" fmla="*/ 1240268 h 20000"/>
              <a:gd name="T86" fmla="*/ 1137217 w 20000"/>
              <a:gd name="T87" fmla="*/ 1240268 h 20000"/>
              <a:gd name="T88" fmla="*/ 1002345 w 20000"/>
              <a:gd name="T89" fmla="*/ 667200 h 20000"/>
              <a:gd name="T90" fmla="*/ 1272088 w 20000"/>
              <a:gd name="T91" fmla="*/ 667200 h 20000"/>
              <a:gd name="T92" fmla="*/ 1448825 w 20000"/>
              <a:gd name="T93" fmla="*/ 889455 h 20000"/>
              <a:gd name="T94" fmla="*/ 1701512 w 20000"/>
              <a:gd name="T95" fmla="*/ 752765 h 20000"/>
              <a:gd name="T96" fmla="*/ 2139562 w 20000"/>
              <a:gd name="T97" fmla="*/ 581635 h 20000"/>
              <a:gd name="T98" fmla="*/ 2190280 w 20000"/>
              <a:gd name="T99" fmla="*/ 94117 h 200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000"/>
              <a:gd name="T151" fmla="*/ 0 h 20000"/>
              <a:gd name="T152" fmla="*/ 20000 w 20000"/>
              <a:gd name="T153" fmla="*/ 20000 h 200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000" h="20000">
                <a:moveTo>
                  <a:pt x="11519" y="0"/>
                </a:moveTo>
                <a:lnTo>
                  <a:pt x="11519" y="451"/>
                </a:lnTo>
                <a:lnTo>
                  <a:pt x="12111" y="861"/>
                </a:lnTo>
                <a:lnTo>
                  <a:pt x="12481" y="451"/>
                </a:lnTo>
                <a:lnTo>
                  <a:pt x="12889" y="1107"/>
                </a:lnTo>
                <a:lnTo>
                  <a:pt x="13074" y="1516"/>
                </a:lnTo>
                <a:lnTo>
                  <a:pt x="14407" y="2787"/>
                </a:lnTo>
                <a:lnTo>
                  <a:pt x="14593" y="2131"/>
                </a:lnTo>
                <a:lnTo>
                  <a:pt x="15000" y="3197"/>
                </a:lnTo>
                <a:lnTo>
                  <a:pt x="15963" y="3607"/>
                </a:lnTo>
                <a:lnTo>
                  <a:pt x="16148" y="3607"/>
                </a:lnTo>
                <a:lnTo>
                  <a:pt x="16889" y="3607"/>
                </a:lnTo>
                <a:lnTo>
                  <a:pt x="17481" y="3607"/>
                </a:lnTo>
                <a:lnTo>
                  <a:pt x="19000" y="4467"/>
                </a:lnTo>
                <a:lnTo>
                  <a:pt x="19963" y="4877"/>
                </a:lnTo>
                <a:lnTo>
                  <a:pt x="19407" y="5943"/>
                </a:lnTo>
                <a:lnTo>
                  <a:pt x="18630" y="7213"/>
                </a:lnTo>
                <a:lnTo>
                  <a:pt x="18630" y="8279"/>
                </a:lnTo>
                <a:lnTo>
                  <a:pt x="18074" y="8279"/>
                </a:lnTo>
                <a:lnTo>
                  <a:pt x="18074" y="8893"/>
                </a:lnTo>
                <a:lnTo>
                  <a:pt x="17481" y="9754"/>
                </a:lnTo>
                <a:lnTo>
                  <a:pt x="16889" y="10820"/>
                </a:lnTo>
                <a:lnTo>
                  <a:pt x="16889" y="11066"/>
                </a:lnTo>
                <a:lnTo>
                  <a:pt x="17481" y="10820"/>
                </a:lnTo>
                <a:lnTo>
                  <a:pt x="18074" y="11475"/>
                </a:lnTo>
                <a:lnTo>
                  <a:pt x="18444" y="12090"/>
                </a:lnTo>
                <a:lnTo>
                  <a:pt x="18074" y="12090"/>
                </a:lnTo>
                <a:lnTo>
                  <a:pt x="18444" y="13770"/>
                </a:lnTo>
                <a:lnTo>
                  <a:pt x="17704" y="13770"/>
                </a:lnTo>
                <a:lnTo>
                  <a:pt x="18074" y="14221"/>
                </a:lnTo>
                <a:lnTo>
                  <a:pt x="18444" y="15943"/>
                </a:lnTo>
                <a:lnTo>
                  <a:pt x="19000" y="16107"/>
                </a:lnTo>
                <a:lnTo>
                  <a:pt x="19593" y="16107"/>
                </a:lnTo>
                <a:lnTo>
                  <a:pt x="19407" y="16516"/>
                </a:lnTo>
                <a:lnTo>
                  <a:pt x="19407" y="16967"/>
                </a:lnTo>
                <a:lnTo>
                  <a:pt x="19000" y="17172"/>
                </a:lnTo>
                <a:lnTo>
                  <a:pt x="18630" y="16967"/>
                </a:lnTo>
                <a:lnTo>
                  <a:pt x="18630" y="17172"/>
                </a:lnTo>
                <a:lnTo>
                  <a:pt x="18630" y="17623"/>
                </a:lnTo>
                <a:lnTo>
                  <a:pt x="18074" y="17623"/>
                </a:lnTo>
                <a:lnTo>
                  <a:pt x="17481" y="17828"/>
                </a:lnTo>
                <a:lnTo>
                  <a:pt x="17481" y="18689"/>
                </a:lnTo>
                <a:lnTo>
                  <a:pt x="16148" y="18689"/>
                </a:lnTo>
                <a:lnTo>
                  <a:pt x="15593" y="18279"/>
                </a:lnTo>
                <a:lnTo>
                  <a:pt x="15370" y="17828"/>
                </a:lnTo>
                <a:lnTo>
                  <a:pt x="15000" y="17828"/>
                </a:lnTo>
                <a:lnTo>
                  <a:pt x="14407" y="17828"/>
                </a:lnTo>
                <a:lnTo>
                  <a:pt x="14407" y="17623"/>
                </a:lnTo>
                <a:lnTo>
                  <a:pt x="13630" y="17623"/>
                </a:lnTo>
                <a:lnTo>
                  <a:pt x="13444" y="17623"/>
                </a:lnTo>
                <a:lnTo>
                  <a:pt x="13074" y="17828"/>
                </a:lnTo>
                <a:lnTo>
                  <a:pt x="12111" y="18689"/>
                </a:lnTo>
                <a:lnTo>
                  <a:pt x="12111" y="19713"/>
                </a:lnTo>
                <a:lnTo>
                  <a:pt x="11519" y="19959"/>
                </a:lnTo>
                <a:lnTo>
                  <a:pt x="10593" y="19713"/>
                </a:lnTo>
                <a:lnTo>
                  <a:pt x="9407" y="19303"/>
                </a:lnTo>
                <a:lnTo>
                  <a:pt x="8481" y="18893"/>
                </a:lnTo>
                <a:lnTo>
                  <a:pt x="8481" y="19303"/>
                </a:lnTo>
                <a:lnTo>
                  <a:pt x="7481" y="19303"/>
                </a:lnTo>
                <a:lnTo>
                  <a:pt x="5370" y="18689"/>
                </a:lnTo>
                <a:lnTo>
                  <a:pt x="4778" y="17623"/>
                </a:lnTo>
                <a:lnTo>
                  <a:pt x="5370" y="15287"/>
                </a:lnTo>
                <a:lnTo>
                  <a:pt x="5593" y="14836"/>
                </a:lnTo>
                <a:lnTo>
                  <a:pt x="5370" y="14426"/>
                </a:lnTo>
                <a:lnTo>
                  <a:pt x="5593" y="12746"/>
                </a:lnTo>
                <a:lnTo>
                  <a:pt x="6370" y="13770"/>
                </a:lnTo>
                <a:lnTo>
                  <a:pt x="5963" y="12746"/>
                </a:lnTo>
                <a:lnTo>
                  <a:pt x="5370" y="12500"/>
                </a:lnTo>
                <a:lnTo>
                  <a:pt x="5370" y="11475"/>
                </a:lnTo>
                <a:lnTo>
                  <a:pt x="4037" y="10000"/>
                </a:lnTo>
                <a:lnTo>
                  <a:pt x="4037" y="8893"/>
                </a:lnTo>
                <a:lnTo>
                  <a:pt x="3481" y="8730"/>
                </a:lnTo>
                <a:lnTo>
                  <a:pt x="2519" y="8279"/>
                </a:lnTo>
                <a:lnTo>
                  <a:pt x="778" y="7623"/>
                </a:lnTo>
                <a:lnTo>
                  <a:pt x="407" y="7049"/>
                </a:lnTo>
                <a:lnTo>
                  <a:pt x="778" y="7049"/>
                </a:lnTo>
                <a:lnTo>
                  <a:pt x="407" y="6557"/>
                </a:lnTo>
                <a:lnTo>
                  <a:pt x="1000" y="6557"/>
                </a:lnTo>
                <a:lnTo>
                  <a:pt x="778" y="6393"/>
                </a:lnTo>
                <a:lnTo>
                  <a:pt x="0" y="6393"/>
                </a:lnTo>
                <a:lnTo>
                  <a:pt x="407" y="5943"/>
                </a:lnTo>
                <a:lnTo>
                  <a:pt x="1370" y="5533"/>
                </a:lnTo>
                <a:lnTo>
                  <a:pt x="1926" y="5533"/>
                </a:lnTo>
                <a:lnTo>
                  <a:pt x="2519" y="5533"/>
                </a:lnTo>
                <a:lnTo>
                  <a:pt x="3481" y="6393"/>
                </a:lnTo>
                <a:lnTo>
                  <a:pt x="3852" y="5943"/>
                </a:lnTo>
                <a:lnTo>
                  <a:pt x="4407" y="5943"/>
                </a:lnTo>
                <a:lnTo>
                  <a:pt x="5000" y="5943"/>
                </a:lnTo>
                <a:lnTo>
                  <a:pt x="4778" y="4467"/>
                </a:lnTo>
                <a:lnTo>
                  <a:pt x="4407" y="3197"/>
                </a:lnTo>
                <a:lnTo>
                  <a:pt x="5000" y="3197"/>
                </a:lnTo>
                <a:lnTo>
                  <a:pt x="5593" y="3197"/>
                </a:lnTo>
                <a:lnTo>
                  <a:pt x="5593" y="3852"/>
                </a:lnTo>
                <a:lnTo>
                  <a:pt x="6370" y="4262"/>
                </a:lnTo>
                <a:lnTo>
                  <a:pt x="7111" y="4262"/>
                </a:lnTo>
                <a:lnTo>
                  <a:pt x="7481" y="3607"/>
                </a:lnTo>
                <a:lnTo>
                  <a:pt x="8074" y="3197"/>
                </a:lnTo>
                <a:lnTo>
                  <a:pt x="9407" y="2787"/>
                </a:lnTo>
                <a:lnTo>
                  <a:pt x="9630" y="2131"/>
                </a:lnTo>
                <a:lnTo>
                  <a:pt x="9630" y="451"/>
                </a:lnTo>
                <a:lnTo>
                  <a:pt x="11519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5" name="Freeform 16"/>
          <p:cNvSpPr>
            <a:spLocks/>
          </p:cNvSpPr>
          <p:nvPr/>
        </p:nvSpPr>
        <p:spPr bwMode="auto">
          <a:xfrm>
            <a:off x="4937125" y="3286125"/>
            <a:ext cx="30163" cy="53975"/>
          </a:xfrm>
          <a:custGeom>
            <a:avLst/>
            <a:gdLst>
              <a:gd name="T0" fmla="*/ 26958 w 20000"/>
              <a:gd name="T1" fmla="*/ 0 h 20000"/>
              <a:gd name="T2" fmla="*/ 36224 w 20000"/>
              <a:gd name="T3" fmla="*/ 0 h 20000"/>
              <a:gd name="T4" fmla="*/ 36224 w 20000"/>
              <a:gd name="T5" fmla="*/ 9818 h 20000"/>
              <a:gd name="T6" fmla="*/ 36224 w 20000"/>
              <a:gd name="T7" fmla="*/ 26191 h 20000"/>
              <a:gd name="T8" fmla="*/ 44649 w 20000"/>
              <a:gd name="T9" fmla="*/ 42557 h 20000"/>
              <a:gd name="T10" fmla="*/ 44649 w 20000"/>
              <a:gd name="T11" fmla="*/ 67102 h 20000"/>
              <a:gd name="T12" fmla="*/ 44649 w 20000"/>
              <a:gd name="T13" fmla="*/ 76925 h 20000"/>
              <a:gd name="T14" fmla="*/ 36224 w 20000"/>
              <a:gd name="T15" fmla="*/ 93290 h 20000"/>
              <a:gd name="T16" fmla="*/ 36224 w 20000"/>
              <a:gd name="T17" fmla="*/ 109656 h 20000"/>
              <a:gd name="T18" fmla="*/ 36224 w 20000"/>
              <a:gd name="T19" fmla="*/ 117844 h 20000"/>
              <a:gd name="T20" fmla="*/ 26958 w 20000"/>
              <a:gd name="T21" fmla="*/ 134209 h 20000"/>
              <a:gd name="T22" fmla="*/ 26958 w 20000"/>
              <a:gd name="T23" fmla="*/ 144027 h 20000"/>
              <a:gd name="T24" fmla="*/ 22746 w 20000"/>
              <a:gd name="T25" fmla="*/ 144027 h 20000"/>
              <a:gd name="T26" fmla="*/ 13478 w 20000"/>
              <a:gd name="T27" fmla="*/ 144027 h 20000"/>
              <a:gd name="T28" fmla="*/ 9266 w 20000"/>
              <a:gd name="T29" fmla="*/ 134209 h 20000"/>
              <a:gd name="T30" fmla="*/ 13478 w 20000"/>
              <a:gd name="T31" fmla="*/ 134209 h 20000"/>
              <a:gd name="T32" fmla="*/ 13478 w 20000"/>
              <a:gd name="T33" fmla="*/ 117844 h 20000"/>
              <a:gd name="T34" fmla="*/ 9266 w 20000"/>
              <a:gd name="T35" fmla="*/ 117844 h 20000"/>
              <a:gd name="T36" fmla="*/ 9266 w 20000"/>
              <a:gd name="T37" fmla="*/ 109656 h 20000"/>
              <a:gd name="T38" fmla="*/ 0 w 20000"/>
              <a:gd name="T39" fmla="*/ 109656 h 20000"/>
              <a:gd name="T40" fmla="*/ 9266 w 20000"/>
              <a:gd name="T41" fmla="*/ 93290 h 20000"/>
              <a:gd name="T42" fmla="*/ 9266 w 20000"/>
              <a:gd name="T43" fmla="*/ 76925 h 20000"/>
              <a:gd name="T44" fmla="*/ 0 w 20000"/>
              <a:gd name="T45" fmla="*/ 76925 h 20000"/>
              <a:gd name="T46" fmla="*/ 0 w 20000"/>
              <a:gd name="T47" fmla="*/ 67102 h 20000"/>
              <a:gd name="T48" fmla="*/ 9266 w 20000"/>
              <a:gd name="T49" fmla="*/ 67102 h 20000"/>
              <a:gd name="T50" fmla="*/ 0 w 20000"/>
              <a:gd name="T51" fmla="*/ 50734 h 20000"/>
              <a:gd name="T52" fmla="*/ 9266 w 20000"/>
              <a:gd name="T53" fmla="*/ 50734 h 20000"/>
              <a:gd name="T54" fmla="*/ 9266 w 20000"/>
              <a:gd name="T55" fmla="*/ 42557 h 20000"/>
              <a:gd name="T56" fmla="*/ 13478 w 20000"/>
              <a:gd name="T57" fmla="*/ 26191 h 20000"/>
              <a:gd name="T58" fmla="*/ 22746 w 20000"/>
              <a:gd name="T59" fmla="*/ 26191 h 20000"/>
              <a:gd name="T60" fmla="*/ 26958 w 20000"/>
              <a:gd name="T61" fmla="*/ 26191 h 20000"/>
              <a:gd name="T62" fmla="*/ 26958 w 20000"/>
              <a:gd name="T63" fmla="*/ 9818 h 20000"/>
              <a:gd name="T64" fmla="*/ 26958 w 20000"/>
              <a:gd name="T65" fmla="*/ 0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11852" y="0"/>
                </a:moveTo>
                <a:lnTo>
                  <a:pt x="15926" y="0"/>
                </a:lnTo>
                <a:lnTo>
                  <a:pt x="15926" y="1348"/>
                </a:lnTo>
                <a:lnTo>
                  <a:pt x="15926" y="3596"/>
                </a:lnTo>
                <a:lnTo>
                  <a:pt x="19630" y="5843"/>
                </a:lnTo>
                <a:lnTo>
                  <a:pt x="19630" y="9213"/>
                </a:lnTo>
                <a:lnTo>
                  <a:pt x="19630" y="10562"/>
                </a:lnTo>
                <a:lnTo>
                  <a:pt x="15926" y="12809"/>
                </a:lnTo>
                <a:lnTo>
                  <a:pt x="15926" y="15056"/>
                </a:lnTo>
                <a:lnTo>
                  <a:pt x="15926" y="16180"/>
                </a:lnTo>
                <a:lnTo>
                  <a:pt x="11852" y="18427"/>
                </a:lnTo>
                <a:lnTo>
                  <a:pt x="11852" y="19775"/>
                </a:lnTo>
                <a:lnTo>
                  <a:pt x="10000" y="19775"/>
                </a:lnTo>
                <a:lnTo>
                  <a:pt x="5926" y="19775"/>
                </a:lnTo>
                <a:lnTo>
                  <a:pt x="4074" y="18427"/>
                </a:lnTo>
                <a:lnTo>
                  <a:pt x="5926" y="18427"/>
                </a:lnTo>
                <a:lnTo>
                  <a:pt x="5926" y="16180"/>
                </a:lnTo>
                <a:lnTo>
                  <a:pt x="4074" y="16180"/>
                </a:lnTo>
                <a:lnTo>
                  <a:pt x="4074" y="15056"/>
                </a:lnTo>
                <a:lnTo>
                  <a:pt x="0" y="15056"/>
                </a:lnTo>
                <a:lnTo>
                  <a:pt x="4074" y="12809"/>
                </a:lnTo>
                <a:lnTo>
                  <a:pt x="4074" y="10562"/>
                </a:lnTo>
                <a:lnTo>
                  <a:pt x="0" y="10562"/>
                </a:lnTo>
                <a:lnTo>
                  <a:pt x="0" y="9213"/>
                </a:lnTo>
                <a:lnTo>
                  <a:pt x="4074" y="9213"/>
                </a:lnTo>
                <a:lnTo>
                  <a:pt x="0" y="6966"/>
                </a:lnTo>
                <a:lnTo>
                  <a:pt x="4074" y="6966"/>
                </a:lnTo>
                <a:lnTo>
                  <a:pt x="4074" y="5843"/>
                </a:lnTo>
                <a:lnTo>
                  <a:pt x="5926" y="3596"/>
                </a:lnTo>
                <a:lnTo>
                  <a:pt x="10000" y="3596"/>
                </a:lnTo>
                <a:lnTo>
                  <a:pt x="11852" y="3596"/>
                </a:lnTo>
                <a:lnTo>
                  <a:pt x="11852" y="1348"/>
                </a:lnTo>
                <a:lnTo>
                  <a:pt x="11852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6" name="Freeform 17"/>
          <p:cNvSpPr>
            <a:spLocks/>
          </p:cNvSpPr>
          <p:nvPr/>
        </p:nvSpPr>
        <p:spPr bwMode="auto">
          <a:xfrm>
            <a:off x="4605338" y="2732088"/>
            <a:ext cx="173037" cy="322262"/>
          </a:xfrm>
          <a:custGeom>
            <a:avLst/>
            <a:gdLst>
              <a:gd name="T0" fmla="*/ 47983 w 20000"/>
              <a:gd name="T1" fmla="*/ 5087744 h 20000"/>
              <a:gd name="T2" fmla="*/ 297468 w 20000"/>
              <a:gd name="T3" fmla="*/ 4581728 h 20000"/>
              <a:gd name="T4" fmla="*/ 523004 w 20000"/>
              <a:gd name="T5" fmla="*/ 4543556 h 20000"/>
              <a:gd name="T6" fmla="*/ 499056 w 20000"/>
              <a:gd name="T7" fmla="*/ 4390901 h 20000"/>
              <a:gd name="T8" fmla="*/ 297468 w 20000"/>
              <a:gd name="T9" fmla="*/ 4190453 h 20000"/>
              <a:gd name="T10" fmla="*/ 177553 w 20000"/>
              <a:gd name="T11" fmla="*/ 4152297 h 20000"/>
              <a:gd name="T12" fmla="*/ 374270 w 20000"/>
              <a:gd name="T13" fmla="*/ 3550731 h 20000"/>
              <a:gd name="T14" fmla="*/ 249493 w 20000"/>
              <a:gd name="T15" fmla="*/ 3550731 h 20000"/>
              <a:gd name="T16" fmla="*/ 451073 w 20000"/>
              <a:gd name="T17" fmla="*/ 3350284 h 20000"/>
              <a:gd name="T18" fmla="*/ 570988 w 20000"/>
              <a:gd name="T19" fmla="*/ 3159456 h 20000"/>
              <a:gd name="T20" fmla="*/ 570988 w 20000"/>
              <a:gd name="T21" fmla="*/ 2863475 h 20000"/>
              <a:gd name="T22" fmla="*/ 499056 w 20000"/>
              <a:gd name="T23" fmla="*/ 2510389 h 20000"/>
              <a:gd name="T24" fmla="*/ 570988 w 20000"/>
              <a:gd name="T25" fmla="*/ 2319545 h 20000"/>
              <a:gd name="T26" fmla="*/ 374270 w 20000"/>
              <a:gd name="T27" fmla="*/ 2357717 h 20000"/>
              <a:gd name="T28" fmla="*/ 177553 w 20000"/>
              <a:gd name="T29" fmla="*/ 2357717 h 20000"/>
              <a:gd name="T30" fmla="*/ 249493 w 20000"/>
              <a:gd name="T31" fmla="*/ 1870908 h 20000"/>
              <a:gd name="T32" fmla="*/ 124786 w 20000"/>
              <a:gd name="T33" fmla="*/ 1727598 h 20000"/>
              <a:gd name="T34" fmla="*/ 76802 w 20000"/>
              <a:gd name="T35" fmla="*/ 1823133 h 20000"/>
              <a:gd name="T36" fmla="*/ 177553 w 20000"/>
              <a:gd name="T37" fmla="*/ 1278945 h 20000"/>
              <a:gd name="T38" fmla="*/ 0 w 20000"/>
              <a:gd name="T39" fmla="*/ 1183668 h 20000"/>
              <a:gd name="T40" fmla="*/ 124786 w 20000"/>
              <a:gd name="T41" fmla="*/ 839911 h 20000"/>
              <a:gd name="T42" fmla="*/ 76802 w 20000"/>
              <a:gd name="T43" fmla="*/ 544188 h 20000"/>
              <a:gd name="T44" fmla="*/ 177553 w 20000"/>
              <a:gd name="T45" fmla="*/ 286378 h 20000"/>
              <a:gd name="T46" fmla="*/ 249493 w 20000"/>
              <a:gd name="T47" fmla="*/ 0 h 20000"/>
              <a:gd name="T48" fmla="*/ 570988 w 20000"/>
              <a:gd name="T49" fmla="*/ 0 h 20000"/>
              <a:gd name="T50" fmla="*/ 393434 w 20000"/>
              <a:gd name="T51" fmla="*/ 439034 h 20000"/>
              <a:gd name="T52" fmla="*/ 374270 w 20000"/>
              <a:gd name="T53" fmla="*/ 687240 h 20000"/>
              <a:gd name="T54" fmla="*/ 767705 w 20000"/>
              <a:gd name="T55" fmla="*/ 639481 h 20000"/>
              <a:gd name="T56" fmla="*/ 719730 w 20000"/>
              <a:gd name="T57" fmla="*/ 1030997 h 20000"/>
              <a:gd name="T58" fmla="*/ 647790 w 20000"/>
              <a:gd name="T59" fmla="*/ 1479650 h 20000"/>
              <a:gd name="T60" fmla="*/ 499056 w 20000"/>
              <a:gd name="T61" fmla="*/ 1670477 h 20000"/>
              <a:gd name="T62" fmla="*/ 844507 w 20000"/>
              <a:gd name="T63" fmla="*/ 2071339 h 20000"/>
              <a:gd name="T64" fmla="*/ 1118026 w 20000"/>
              <a:gd name="T65" fmla="*/ 2768198 h 20000"/>
              <a:gd name="T66" fmla="*/ 1118026 w 20000"/>
              <a:gd name="T67" fmla="*/ 3111681 h 20000"/>
              <a:gd name="T68" fmla="*/ 1166010 w 20000"/>
              <a:gd name="T69" fmla="*/ 3503213 h 20000"/>
              <a:gd name="T70" fmla="*/ 1242812 w 20000"/>
              <a:gd name="T71" fmla="*/ 3550731 h 20000"/>
              <a:gd name="T72" fmla="*/ 1492297 w 20000"/>
              <a:gd name="T73" fmla="*/ 3741816 h 20000"/>
              <a:gd name="T74" fmla="*/ 1343563 w 20000"/>
              <a:gd name="T75" fmla="*/ 4190453 h 20000"/>
              <a:gd name="T76" fmla="*/ 1242812 w 20000"/>
              <a:gd name="T77" fmla="*/ 4390901 h 20000"/>
              <a:gd name="T78" fmla="*/ 1343563 w 20000"/>
              <a:gd name="T79" fmla="*/ 4696228 h 20000"/>
              <a:gd name="T80" fmla="*/ 1041224 w 20000"/>
              <a:gd name="T81" fmla="*/ 4696228 h 20000"/>
              <a:gd name="T82" fmla="*/ 767705 w 20000"/>
              <a:gd name="T83" fmla="*/ 4791762 h 20000"/>
              <a:gd name="T84" fmla="*/ 499056 w 20000"/>
              <a:gd name="T85" fmla="*/ 4839537 h 20000"/>
              <a:gd name="T86" fmla="*/ 326287 w 20000"/>
              <a:gd name="T87" fmla="*/ 5030365 h 2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000"/>
              <a:gd name="T133" fmla="*/ 0 h 20000"/>
              <a:gd name="T134" fmla="*/ 20000 w 20000"/>
              <a:gd name="T135" fmla="*/ 20000 h 2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000" h="20000">
                <a:moveTo>
                  <a:pt x="1667" y="19963"/>
                </a:moveTo>
                <a:lnTo>
                  <a:pt x="641" y="19596"/>
                </a:lnTo>
                <a:lnTo>
                  <a:pt x="2372" y="19007"/>
                </a:lnTo>
                <a:lnTo>
                  <a:pt x="3974" y="17647"/>
                </a:lnTo>
                <a:lnTo>
                  <a:pt x="5000" y="17500"/>
                </a:lnTo>
                <a:lnTo>
                  <a:pt x="6987" y="17500"/>
                </a:lnTo>
                <a:lnTo>
                  <a:pt x="8013" y="16544"/>
                </a:lnTo>
                <a:lnTo>
                  <a:pt x="6667" y="16912"/>
                </a:lnTo>
                <a:lnTo>
                  <a:pt x="4359" y="16544"/>
                </a:lnTo>
                <a:lnTo>
                  <a:pt x="3974" y="16140"/>
                </a:lnTo>
                <a:lnTo>
                  <a:pt x="2628" y="16544"/>
                </a:lnTo>
                <a:lnTo>
                  <a:pt x="2372" y="15993"/>
                </a:lnTo>
                <a:lnTo>
                  <a:pt x="5000" y="14632"/>
                </a:lnTo>
                <a:lnTo>
                  <a:pt x="5000" y="13676"/>
                </a:lnTo>
                <a:lnTo>
                  <a:pt x="3974" y="13676"/>
                </a:lnTo>
                <a:lnTo>
                  <a:pt x="3333" y="13676"/>
                </a:lnTo>
                <a:lnTo>
                  <a:pt x="3974" y="13493"/>
                </a:lnTo>
                <a:lnTo>
                  <a:pt x="6026" y="12904"/>
                </a:lnTo>
                <a:lnTo>
                  <a:pt x="8013" y="12904"/>
                </a:lnTo>
                <a:lnTo>
                  <a:pt x="7628" y="12169"/>
                </a:lnTo>
                <a:lnTo>
                  <a:pt x="7628" y="11397"/>
                </a:lnTo>
                <a:lnTo>
                  <a:pt x="7628" y="11029"/>
                </a:lnTo>
                <a:lnTo>
                  <a:pt x="6987" y="11029"/>
                </a:lnTo>
                <a:lnTo>
                  <a:pt x="6667" y="9669"/>
                </a:lnTo>
                <a:lnTo>
                  <a:pt x="6667" y="9522"/>
                </a:lnTo>
                <a:lnTo>
                  <a:pt x="7628" y="8934"/>
                </a:lnTo>
                <a:lnTo>
                  <a:pt x="6667" y="8934"/>
                </a:lnTo>
                <a:lnTo>
                  <a:pt x="5000" y="9081"/>
                </a:lnTo>
                <a:lnTo>
                  <a:pt x="3333" y="9522"/>
                </a:lnTo>
                <a:lnTo>
                  <a:pt x="2372" y="9081"/>
                </a:lnTo>
                <a:lnTo>
                  <a:pt x="3333" y="7574"/>
                </a:lnTo>
                <a:lnTo>
                  <a:pt x="3333" y="7206"/>
                </a:lnTo>
                <a:lnTo>
                  <a:pt x="3333" y="6654"/>
                </a:lnTo>
                <a:lnTo>
                  <a:pt x="1667" y="6654"/>
                </a:lnTo>
                <a:lnTo>
                  <a:pt x="1026" y="7978"/>
                </a:lnTo>
                <a:lnTo>
                  <a:pt x="1026" y="7022"/>
                </a:lnTo>
                <a:lnTo>
                  <a:pt x="1026" y="5699"/>
                </a:lnTo>
                <a:lnTo>
                  <a:pt x="2372" y="4926"/>
                </a:lnTo>
                <a:lnTo>
                  <a:pt x="1026" y="5110"/>
                </a:lnTo>
                <a:lnTo>
                  <a:pt x="0" y="4559"/>
                </a:lnTo>
                <a:lnTo>
                  <a:pt x="1026" y="3971"/>
                </a:lnTo>
                <a:lnTo>
                  <a:pt x="1667" y="3235"/>
                </a:lnTo>
                <a:lnTo>
                  <a:pt x="641" y="3015"/>
                </a:lnTo>
                <a:lnTo>
                  <a:pt x="1026" y="2096"/>
                </a:lnTo>
                <a:lnTo>
                  <a:pt x="2372" y="1691"/>
                </a:lnTo>
                <a:lnTo>
                  <a:pt x="2372" y="1103"/>
                </a:lnTo>
                <a:lnTo>
                  <a:pt x="2628" y="1103"/>
                </a:lnTo>
                <a:lnTo>
                  <a:pt x="3333" y="0"/>
                </a:lnTo>
                <a:lnTo>
                  <a:pt x="5256" y="147"/>
                </a:lnTo>
                <a:lnTo>
                  <a:pt x="7628" y="0"/>
                </a:lnTo>
                <a:lnTo>
                  <a:pt x="7628" y="956"/>
                </a:lnTo>
                <a:lnTo>
                  <a:pt x="5256" y="1691"/>
                </a:lnTo>
                <a:lnTo>
                  <a:pt x="5256" y="2096"/>
                </a:lnTo>
                <a:lnTo>
                  <a:pt x="5000" y="2647"/>
                </a:lnTo>
                <a:lnTo>
                  <a:pt x="6667" y="2463"/>
                </a:lnTo>
                <a:lnTo>
                  <a:pt x="10256" y="2463"/>
                </a:lnTo>
                <a:lnTo>
                  <a:pt x="10897" y="3015"/>
                </a:lnTo>
                <a:lnTo>
                  <a:pt x="9615" y="3971"/>
                </a:lnTo>
                <a:lnTo>
                  <a:pt x="8013" y="5478"/>
                </a:lnTo>
                <a:lnTo>
                  <a:pt x="8654" y="5699"/>
                </a:lnTo>
                <a:lnTo>
                  <a:pt x="7628" y="6066"/>
                </a:lnTo>
                <a:lnTo>
                  <a:pt x="6667" y="6434"/>
                </a:lnTo>
                <a:lnTo>
                  <a:pt x="8654" y="6434"/>
                </a:lnTo>
                <a:lnTo>
                  <a:pt x="11282" y="7978"/>
                </a:lnTo>
                <a:lnTo>
                  <a:pt x="12949" y="9669"/>
                </a:lnTo>
                <a:lnTo>
                  <a:pt x="14936" y="10662"/>
                </a:lnTo>
                <a:lnTo>
                  <a:pt x="15577" y="11985"/>
                </a:lnTo>
                <a:lnTo>
                  <a:pt x="14936" y="11985"/>
                </a:lnTo>
                <a:lnTo>
                  <a:pt x="16282" y="13125"/>
                </a:lnTo>
                <a:lnTo>
                  <a:pt x="15577" y="13493"/>
                </a:lnTo>
                <a:lnTo>
                  <a:pt x="16282" y="14044"/>
                </a:lnTo>
                <a:lnTo>
                  <a:pt x="16603" y="13676"/>
                </a:lnTo>
                <a:lnTo>
                  <a:pt x="17949" y="13493"/>
                </a:lnTo>
                <a:lnTo>
                  <a:pt x="19936" y="14412"/>
                </a:lnTo>
                <a:lnTo>
                  <a:pt x="18910" y="15993"/>
                </a:lnTo>
                <a:lnTo>
                  <a:pt x="17949" y="16140"/>
                </a:lnTo>
                <a:lnTo>
                  <a:pt x="17308" y="16544"/>
                </a:lnTo>
                <a:lnTo>
                  <a:pt x="16603" y="16912"/>
                </a:lnTo>
                <a:lnTo>
                  <a:pt x="18910" y="17096"/>
                </a:lnTo>
                <a:lnTo>
                  <a:pt x="17949" y="18088"/>
                </a:lnTo>
                <a:lnTo>
                  <a:pt x="16282" y="18456"/>
                </a:lnTo>
                <a:lnTo>
                  <a:pt x="13910" y="18088"/>
                </a:lnTo>
                <a:lnTo>
                  <a:pt x="12949" y="18088"/>
                </a:lnTo>
                <a:lnTo>
                  <a:pt x="10256" y="18456"/>
                </a:lnTo>
                <a:lnTo>
                  <a:pt x="8013" y="18456"/>
                </a:lnTo>
                <a:lnTo>
                  <a:pt x="6667" y="18640"/>
                </a:lnTo>
                <a:lnTo>
                  <a:pt x="5256" y="19375"/>
                </a:lnTo>
                <a:lnTo>
                  <a:pt x="4359" y="19375"/>
                </a:lnTo>
                <a:lnTo>
                  <a:pt x="1667" y="19963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7" name="Freeform 18"/>
          <p:cNvSpPr>
            <a:spLocks/>
          </p:cNvSpPr>
          <p:nvPr/>
        </p:nvSpPr>
        <p:spPr bwMode="auto">
          <a:xfrm>
            <a:off x="4564063" y="2863850"/>
            <a:ext cx="55562" cy="47625"/>
          </a:xfrm>
          <a:custGeom>
            <a:avLst/>
            <a:gdLst>
              <a:gd name="T0" fmla="*/ 40541 w 20000"/>
              <a:gd name="T1" fmla="*/ 30144 h 20000"/>
              <a:gd name="T2" fmla="*/ 63927 w 20000"/>
              <a:gd name="T3" fmla="*/ 15792 h 20000"/>
              <a:gd name="T4" fmla="*/ 104462 w 20000"/>
              <a:gd name="T5" fmla="*/ 0 h 20000"/>
              <a:gd name="T6" fmla="*/ 112255 w 20000"/>
              <a:gd name="T7" fmla="*/ 0 h 20000"/>
              <a:gd name="T8" fmla="*/ 137208 w 20000"/>
              <a:gd name="T9" fmla="*/ 37321 h 20000"/>
              <a:gd name="T10" fmla="*/ 127854 w 20000"/>
              <a:gd name="T11" fmla="*/ 53114 h 20000"/>
              <a:gd name="T12" fmla="*/ 137208 w 20000"/>
              <a:gd name="T13" fmla="*/ 53114 h 20000"/>
              <a:gd name="T14" fmla="*/ 152798 w 20000"/>
              <a:gd name="T15" fmla="*/ 89002 h 20000"/>
              <a:gd name="T16" fmla="*/ 112255 w 20000"/>
              <a:gd name="T17" fmla="*/ 111974 h 20000"/>
              <a:gd name="T18" fmla="*/ 104462 w 20000"/>
              <a:gd name="T19" fmla="*/ 97615 h 20000"/>
              <a:gd name="T20" fmla="*/ 88871 w 20000"/>
              <a:gd name="T21" fmla="*/ 97615 h 20000"/>
              <a:gd name="T22" fmla="*/ 48336 w 20000"/>
              <a:gd name="T23" fmla="*/ 58857 h 20000"/>
              <a:gd name="T24" fmla="*/ 48336 w 20000"/>
              <a:gd name="T25" fmla="*/ 74650 h 20000"/>
              <a:gd name="T26" fmla="*/ 48336 w 20000"/>
              <a:gd name="T27" fmla="*/ 89002 h 20000"/>
              <a:gd name="T28" fmla="*/ 40541 w 20000"/>
              <a:gd name="T29" fmla="*/ 97615 h 20000"/>
              <a:gd name="T30" fmla="*/ 9354 w 20000"/>
              <a:gd name="T31" fmla="*/ 89002 h 20000"/>
              <a:gd name="T32" fmla="*/ 0 w 20000"/>
              <a:gd name="T33" fmla="*/ 58857 h 20000"/>
              <a:gd name="T34" fmla="*/ 9354 w 20000"/>
              <a:gd name="T35" fmla="*/ 53114 h 20000"/>
              <a:gd name="T36" fmla="*/ 9354 w 20000"/>
              <a:gd name="T37" fmla="*/ 37321 h 20000"/>
              <a:gd name="T38" fmla="*/ 40541 w 20000"/>
              <a:gd name="T39" fmla="*/ 30144 h 2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000"/>
              <a:gd name="T61" fmla="*/ 0 h 20000"/>
              <a:gd name="T62" fmla="*/ 20000 w 20000"/>
              <a:gd name="T63" fmla="*/ 20000 h 2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000" h="20000">
                <a:moveTo>
                  <a:pt x="5253" y="5316"/>
                </a:moveTo>
                <a:lnTo>
                  <a:pt x="8283" y="2785"/>
                </a:lnTo>
                <a:lnTo>
                  <a:pt x="13535" y="0"/>
                </a:lnTo>
                <a:lnTo>
                  <a:pt x="14545" y="0"/>
                </a:lnTo>
                <a:lnTo>
                  <a:pt x="17778" y="6582"/>
                </a:lnTo>
                <a:lnTo>
                  <a:pt x="16566" y="9367"/>
                </a:lnTo>
                <a:lnTo>
                  <a:pt x="17778" y="9367"/>
                </a:lnTo>
                <a:lnTo>
                  <a:pt x="19798" y="15696"/>
                </a:lnTo>
                <a:lnTo>
                  <a:pt x="14545" y="19747"/>
                </a:lnTo>
                <a:lnTo>
                  <a:pt x="13535" y="17215"/>
                </a:lnTo>
                <a:lnTo>
                  <a:pt x="11515" y="17215"/>
                </a:lnTo>
                <a:lnTo>
                  <a:pt x="6263" y="10380"/>
                </a:lnTo>
                <a:lnTo>
                  <a:pt x="6263" y="13165"/>
                </a:lnTo>
                <a:lnTo>
                  <a:pt x="6263" y="15696"/>
                </a:lnTo>
                <a:lnTo>
                  <a:pt x="5253" y="17215"/>
                </a:lnTo>
                <a:lnTo>
                  <a:pt x="1212" y="15696"/>
                </a:lnTo>
                <a:lnTo>
                  <a:pt x="0" y="10380"/>
                </a:lnTo>
                <a:lnTo>
                  <a:pt x="1212" y="9367"/>
                </a:lnTo>
                <a:lnTo>
                  <a:pt x="1212" y="6582"/>
                </a:lnTo>
                <a:lnTo>
                  <a:pt x="5253" y="531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8" name="Freeform 19"/>
          <p:cNvSpPr>
            <a:spLocks/>
          </p:cNvSpPr>
          <p:nvPr/>
        </p:nvSpPr>
        <p:spPr bwMode="auto">
          <a:xfrm>
            <a:off x="4587875" y="2741613"/>
            <a:ext cx="15875" cy="25400"/>
          </a:xfrm>
          <a:custGeom>
            <a:avLst/>
            <a:gdLst>
              <a:gd name="T0" fmla="*/ 0 w 20000"/>
              <a:gd name="T1" fmla="*/ 31490 h 20000"/>
              <a:gd name="T2" fmla="*/ 0 w 20000"/>
              <a:gd name="T3" fmla="*/ 23042 h 20000"/>
              <a:gd name="T4" fmla="*/ 0 w 20000"/>
              <a:gd name="T5" fmla="*/ 19201 h 20000"/>
              <a:gd name="T6" fmla="*/ 0 w 20000"/>
              <a:gd name="T7" fmla="*/ 10753 h 20000"/>
              <a:gd name="T8" fmla="*/ 2800 w 20000"/>
              <a:gd name="T9" fmla="*/ 10753 h 20000"/>
              <a:gd name="T10" fmla="*/ 2800 w 20000"/>
              <a:gd name="T11" fmla="*/ 7681 h 20000"/>
              <a:gd name="T12" fmla="*/ 12134 w 20000"/>
              <a:gd name="T13" fmla="*/ 0 h 20000"/>
              <a:gd name="T14" fmla="*/ 12134 w 20000"/>
              <a:gd name="T15" fmla="*/ 7681 h 20000"/>
              <a:gd name="T16" fmla="*/ 7468 w 20000"/>
              <a:gd name="T17" fmla="*/ 19201 h 20000"/>
              <a:gd name="T18" fmla="*/ 12134 w 20000"/>
              <a:gd name="T19" fmla="*/ 19201 h 20000"/>
              <a:gd name="T20" fmla="*/ 7468 w 20000"/>
              <a:gd name="T21" fmla="*/ 23042 h 20000"/>
              <a:gd name="T22" fmla="*/ 0 w 20000"/>
              <a:gd name="T23" fmla="*/ 3149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0" y="19524"/>
                </a:moveTo>
                <a:lnTo>
                  <a:pt x="0" y="14286"/>
                </a:lnTo>
                <a:lnTo>
                  <a:pt x="0" y="11905"/>
                </a:lnTo>
                <a:lnTo>
                  <a:pt x="0" y="6667"/>
                </a:lnTo>
                <a:lnTo>
                  <a:pt x="4444" y="6667"/>
                </a:lnTo>
                <a:lnTo>
                  <a:pt x="4444" y="4762"/>
                </a:lnTo>
                <a:lnTo>
                  <a:pt x="19259" y="0"/>
                </a:lnTo>
                <a:lnTo>
                  <a:pt x="19259" y="4762"/>
                </a:lnTo>
                <a:lnTo>
                  <a:pt x="11852" y="11905"/>
                </a:lnTo>
                <a:lnTo>
                  <a:pt x="19259" y="11905"/>
                </a:lnTo>
                <a:lnTo>
                  <a:pt x="11852" y="14286"/>
                </a:lnTo>
                <a:lnTo>
                  <a:pt x="0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9" name="Freeform 20"/>
          <p:cNvSpPr>
            <a:spLocks/>
          </p:cNvSpPr>
          <p:nvPr/>
        </p:nvSpPr>
        <p:spPr bwMode="auto">
          <a:xfrm>
            <a:off x="4591050" y="2771775"/>
            <a:ext cx="23813" cy="19050"/>
          </a:xfrm>
          <a:custGeom>
            <a:avLst/>
            <a:gdLst>
              <a:gd name="T0" fmla="*/ 23628 w 20000"/>
              <a:gd name="T1" fmla="*/ 17578 h 20000"/>
              <a:gd name="T2" fmla="*/ 16877 w 20000"/>
              <a:gd name="T3" fmla="*/ 17578 h 20000"/>
              <a:gd name="T4" fmla="*/ 23628 w 20000"/>
              <a:gd name="T5" fmla="*/ 17578 h 20000"/>
              <a:gd name="T6" fmla="*/ 13502 w 20000"/>
              <a:gd name="T7" fmla="*/ 17578 h 20000"/>
              <a:gd name="T8" fmla="*/ 6751 w 20000"/>
              <a:gd name="T9" fmla="*/ 8506 h 20000"/>
              <a:gd name="T10" fmla="*/ 0 w 20000"/>
              <a:gd name="T11" fmla="*/ 8506 h 20000"/>
              <a:gd name="T12" fmla="*/ 6751 w 20000"/>
              <a:gd name="T13" fmla="*/ 0 h 20000"/>
              <a:gd name="T14" fmla="*/ 13502 w 20000"/>
              <a:gd name="T15" fmla="*/ 3402 h 20000"/>
              <a:gd name="T16" fmla="*/ 13502 w 20000"/>
              <a:gd name="T17" fmla="*/ 0 h 20000"/>
              <a:gd name="T18" fmla="*/ 16877 w 20000"/>
              <a:gd name="T19" fmla="*/ 0 h 20000"/>
              <a:gd name="T20" fmla="*/ 16877 w 20000"/>
              <a:gd name="T21" fmla="*/ 11908 h 20000"/>
              <a:gd name="T22" fmla="*/ 27678 w 20000"/>
              <a:gd name="T23" fmla="*/ 11908 h 20000"/>
              <a:gd name="T24" fmla="*/ 23628 w 20000"/>
              <a:gd name="T25" fmla="*/ 17578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16667" y="19375"/>
                </a:moveTo>
                <a:lnTo>
                  <a:pt x="11905" y="19375"/>
                </a:lnTo>
                <a:lnTo>
                  <a:pt x="16667" y="19375"/>
                </a:lnTo>
                <a:lnTo>
                  <a:pt x="9524" y="19375"/>
                </a:lnTo>
                <a:lnTo>
                  <a:pt x="4762" y="9375"/>
                </a:lnTo>
                <a:lnTo>
                  <a:pt x="0" y="9375"/>
                </a:lnTo>
                <a:lnTo>
                  <a:pt x="4762" y="0"/>
                </a:lnTo>
                <a:lnTo>
                  <a:pt x="9524" y="3750"/>
                </a:lnTo>
                <a:lnTo>
                  <a:pt x="9524" y="0"/>
                </a:lnTo>
                <a:lnTo>
                  <a:pt x="11905" y="0"/>
                </a:lnTo>
                <a:lnTo>
                  <a:pt x="11905" y="13125"/>
                </a:lnTo>
                <a:lnTo>
                  <a:pt x="19524" y="13125"/>
                </a:lnTo>
                <a:lnTo>
                  <a:pt x="16667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0" name="Freeform 21"/>
          <p:cNvSpPr>
            <a:spLocks/>
          </p:cNvSpPr>
          <p:nvPr/>
        </p:nvSpPr>
        <p:spPr bwMode="auto">
          <a:xfrm>
            <a:off x="4703763" y="2652713"/>
            <a:ext cx="14287" cy="30162"/>
          </a:xfrm>
          <a:custGeom>
            <a:avLst/>
            <a:gdLst>
              <a:gd name="T0" fmla="*/ 3780 w 20000"/>
              <a:gd name="T1" fmla="*/ 44611 h 20000"/>
              <a:gd name="T2" fmla="*/ 3780 w 20000"/>
              <a:gd name="T3" fmla="*/ 27117 h 20000"/>
              <a:gd name="T4" fmla="*/ 0 w 20000"/>
              <a:gd name="T5" fmla="*/ 21867 h 20000"/>
              <a:gd name="T6" fmla="*/ 3780 w 20000"/>
              <a:gd name="T7" fmla="*/ 21867 h 20000"/>
              <a:gd name="T8" fmla="*/ 0 w 20000"/>
              <a:gd name="T9" fmla="*/ 5250 h 20000"/>
              <a:gd name="T10" fmla="*/ 6048 w 20000"/>
              <a:gd name="T11" fmla="*/ 0 h 20000"/>
              <a:gd name="T12" fmla="*/ 6048 w 20000"/>
              <a:gd name="T13" fmla="*/ 13120 h 20000"/>
              <a:gd name="T14" fmla="*/ 9828 w 20000"/>
              <a:gd name="T15" fmla="*/ 27117 h 20000"/>
              <a:gd name="T16" fmla="*/ 3780 w 20000"/>
              <a:gd name="T17" fmla="*/ 44611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7407" y="19615"/>
                </a:moveTo>
                <a:lnTo>
                  <a:pt x="7407" y="11923"/>
                </a:lnTo>
                <a:lnTo>
                  <a:pt x="0" y="9615"/>
                </a:lnTo>
                <a:lnTo>
                  <a:pt x="7407" y="9615"/>
                </a:lnTo>
                <a:lnTo>
                  <a:pt x="0" y="2308"/>
                </a:lnTo>
                <a:lnTo>
                  <a:pt x="11852" y="0"/>
                </a:lnTo>
                <a:lnTo>
                  <a:pt x="11852" y="5769"/>
                </a:lnTo>
                <a:lnTo>
                  <a:pt x="19259" y="11923"/>
                </a:lnTo>
                <a:lnTo>
                  <a:pt x="7407" y="19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1" name="Freeform 22"/>
          <p:cNvSpPr>
            <a:spLocks/>
          </p:cNvSpPr>
          <p:nvPr/>
        </p:nvSpPr>
        <p:spPr bwMode="auto">
          <a:xfrm>
            <a:off x="4587875" y="2582863"/>
            <a:ext cx="15875" cy="15875"/>
          </a:xfrm>
          <a:custGeom>
            <a:avLst/>
            <a:gdLst>
              <a:gd name="T0" fmla="*/ 7468 w 20000"/>
              <a:gd name="T1" fmla="*/ 12134 h 20000"/>
              <a:gd name="T2" fmla="*/ 0 w 20000"/>
              <a:gd name="T3" fmla="*/ 4666 h 20000"/>
              <a:gd name="T4" fmla="*/ 2800 w 20000"/>
              <a:gd name="T5" fmla="*/ 0 h 20000"/>
              <a:gd name="T6" fmla="*/ 12134 w 20000"/>
              <a:gd name="T7" fmla="*/ 7468 h 20000"/>
              <a:gd name="T8" fmla="*/ 7468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1852" y="19259"/>
                </a:moveTo>
                <a:lnTo>
                  <a:pt x="0" y="7407"/>
                </a:lnTo>
                <a:lnTo>
                  <a:pt x="4444" y="0"/>
                </a:lnTo>
                <a:lnTo>
                  <a:pt x="19259" y="11852"/>
                </a:lnTo>
                <a:lnTo>
                  <a:pt x="11852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2" name="Freeform 23"/>
          <p:cNvSpPr>
            <a:spLocks/>
          </p:cNvSpPr>
          <p:nvPr/>
        </p:nvSpPr>
        <p:spPr bwMode="auto">
          <a:xfrm>
            <a:off x="4665663" y="2709863"/>
            <a:ext cx="15875" cy="11112"/>
          </a:xfrm>
          <a:custGeom>
            <a:avLst/>
            <a:gdLst>
              <a:gd name="T0" fmla="*/ 12134 w 20000"/>
              <a:gd name="T1" fmla="*/ 5811 h 20000"/>
              <a:gd name="T2" fmla="*/ 0 w 20000"/>
              <a:gd name="T3" fmla="*/ 5811 h 20000"/>
              <a:gd name="T4" fmla="*/ 0 w 20000"/>
              <a:gd name="T5" fmla="*/ 0 h 20000"/>
              <a:gd name="T6" fmla="*/ 4666 w 20000"/>
              <a:gd name="T7" fmla="*/ 3632 h 20000"/>
              <a:gd name="T8" fmla="*/ 12134 w 20000"/>
              <a:gd name="T9" fmla="*/ 3632 h 20000"/>
              <a:gd name="T10" fmla="*/ 12134 w 20000"/>
              <a:gd name="T11" fmla="*/ 581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9259" y="18824"/>
                </a:moveTo>
                <a:lnTo>
                  <a:pt x="0" y="18824"/>
                </a:lnTo>
                <a:lnTo>
                  <a:pt x="0" y="0"/>
                </a:lnTo>
                <a:lnTo>
                  <a:pt x="7407" y="11765"/>
                </a:lnTo>
                <a:lnTo>
                  <a:pt x="19259" y="11765"/>
                </a:lnTo>
                <a:lnTo>
                  <a:pt x="19259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3" name="Freeform 24"/>
          <p:cNvSpPr>
            <a:spLocks/>
          </p:cNvSpPr>
          <p:nvPr/>
        </p:nvSpPr>
        <p:spPr bwMode="auto">
          <a:xfrm>
            <a:off x="4578350" y="2781300"/>
            <a:ext cx="4763" cy="9525"/>
          </a:xfrm>
          <a:custGeom>
            <a:avLst/>
            <a:gdLst>
              <a:gd name="T0" fmla="*/ 972 w 20000"/>
              <a:gd name="T1" fmla="*/ 4270 h 20000"/>
              <a:gd name="T2" fmla="*/ 0 w 20000"/>
              <a:gd name="T3" fmla="*/ 4270 h 20000"/>
              <a:gd name="T4" fmla="*/ 0 w 20000"/>
              <a:gd name="T5" fmla="*/ 0 h 20000"/>
              <a:gd name="T6" fmla="*/ 972 w 20000"/>
              <a:gd name="T7" fmla="*/ 1601 h 20000"/>
              <a:gd name="T8" fmla="*/ 972 w 20000"/>
              <a:gd name="T9" fmla="*/ 427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7143" y="18824"/>
                </a:moveTo>
                <a:lnTo>
                  <a:pt x="0" y="18824"/>
                </a:lnTo>
                <a:lnTo>
                  <a:pt x="0" y="0"/>
                </a:lnTo>
                <a:lnTo>
                  <a:pt x="17143" y="7059"/>
                </a:lnTo>
                <a:lnTo>
                  <a:pt x="17143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4" name="Freeform 25"/>
          <p:cNvSpPr>
            <a:spLocks/>
          </p:cNvSpPr>
          <p:nvPr/>
        </p:nvSpPr>
        <p:spPr bwMode="auto">
          <a:xfrm>
            <a:off x="4572000" y="2771775"/>
            <a:ext cx="11113" cy="4763"/>
          </a:xfrm>
          <a:custGeom>
            <a:avLst/>
            <a:gdLst>
              <a:gd name="T0" fmla="*/ 5812 w 20000"/>
              <a:gd name="T1" fmla="*/ 972 h 20000"/>
              <a:gd name="T2" fmla="*/ 0 w 20000"/>
              <a:gd name="T3" fmla="*/ 0 h 20000"/>
              <a:gd name="T4" fmla="*/ 5812 w 20000"/>
              <a:gd name="T5" fmla="*/ 0 h 20000"/>
              <a:gd name="T6" fmla="*/ 5812 w 20000"/>
              <a:gd name="T7" fmla="*/ 972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7143"/>
                </a:moveTo>
                <a:lnTo>
                  <a:pt x="0" y="0"/>
                </a:lnTo>
                <a:lnTo>
                  <a:pt x="18824" y="0"/>
                </a:lnTo>
                <a:lnTo>
                  <a:pt x="18824" y="1714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5" name="Freeform 26"/>
          <p:cNvSpPr>
            <a:spLocks/>
          </p:cNvSpPr>
          <p:nvPr/>
        </p:nvSpPr>
        <p:spPr bwMode="auto">
          <a:xfrm>
            <a:off x="4503738" y="2860675"/>
            <a:ext cx="101600" cy="139700"/>
          </a:xfrm>
          <a:custGeom>
            <a:avLst/>
            <a:gdLst>
              <a:gd name="T0" fmla="*/ 323276 w 20000"/>
              <a:gd name="T1" fmla="*/ 125101 h 20000"/>
              <a:gd name="T2" fmla="*/ 306268 w 20000"/>
              <a:gd name="T3" fmla="*/ 191843 h 20000"/>
              <a:gd name="T4" fmla="*/ 379999 w 20000"/>
              <a:gd name="T5" fmla="*/ 300257 h 20000"/>
              <a:gd name="T6" fmla="*/ 397032 w 20000"/>
              <a:gd name="T7" fmla="*/ 237707 h 20000"/>
              <a:gd name="T8" fmla="*/ 467924 w 20000"/>
              <a:gd name="T9" fmla="*/ 300257 h 20000"/>
              <a:gd name="T10" fmla="*/ 513288 w 20000"/>
              <a:gd name="T11" fmla="*/ 341972 h 20000"/>
              <a:gd name="T12" fmla="*/ 467924 w 20000"/>
              <a:gd name="T13" fmla="*/ 341972 h 20000"/>
              <a:gd name="T14" fmla="*/ 496280 w 20000"/>
              <a:gd name="T15" fmla="*/ 517079 h 20000"/>
              <a:gd name="T16" fmla="*/ 496280 w 20000"/>
              <a:gd name="T17" fmla="*/ 646371 h 20000"/>
              <a:gd name="T18" fmla="*/ 467924 w 20000"/>
              <a:gd name="T19" fmla="*/ 729758 h 20000"/>
              <a:gd name="T20" fmla="*/ 397032 w 20000"/>
              <a:gd name="T21" fmla="*/ 842363 h 20000"/>
              <a:gd name="T22" fmla="*/ 246710 w 20000"/>
              <a:gd name="T23" fmla="*/ 925743 h 20000"/>
              <a:gd name="T24" fmla="*/ 207020 w 20000"/>
              <a:gd name="T25" fmla="*/ 925743 h 20000"/>
              <a:gd name="T26" fmla="*/ 85085 w 20000"/>
              <a:gd name="T27" fmla="*/ 971655 h 20000"/>
              <a:gd name="T28" fmla="*/ 85085 w 20000"/>
              <a:gd name="T29" fmla="*/ 904914 h 20000"/>
              <a:gd name="T30" fmla="*/ 11354 w 20000"/>
              <a:gd name="T31" fmla="*/ 859050 h 20000"/>
              <a:gd name="T32" fmla="*/ 0 w 20000"/>
              <a:gd name="T33" fmla="*/ 842363 h 20000"/>
              <a:gd name="T34" fmla="*/ 73731 w 20000"/>
              <a:gd name="T35" fmla="*/ 796499 h 20000"/>
              <a:gd name="T36" fmla="*/ 85085 w 20000"/>
              <a:gd name="T37" fmla="*/ 729758 h 20000"/>
              <a:gd name="T38" fmla="*/ 190012 w 20000"/>
              <a:gd name="T39" fmla="*/ 688085 h 20000"/>
              <a:gd name="T40" fmla="*/ 130449 w 20000"/>
              <a:gd name="T41" fmla="*/ 688085 h 20000"/>
              <a:gd name="T42" fmla="*/ 116256 w 20000"/>
              <a:gd name="T43" fmla="*/ 646371 h 20000"/>
              <a:gd name="T44" fmla="*/ 161651 w 20000"/>
              <a:gd name="T45" fmla="*/ 558793 h 20000"/>
              <a:gd name="T46" fmla="*/ 42530 w 20000"/>
              <a:gd name="T47" fmla="*/ 450386 h 20000"/>
              <a:gd name="T48" fmla="*/ 116256 w 20000"/>
              <a:gd name="T49" fmla="*/ 408664 h 20000"/>
              <a:gd name="T50" fmla="*/ 73731 w 20000"/>
              <a:gd name="T51" fmla="*/ 300257 h 20000"/>
              <a:gd name="T52" fmla="*/ 73731 w 20000"/>
              <a:gd name="T53" fmla="*/ 279372 h 20000"/>
              <a:gd name="T54" fmla="*/ 161651 w 20000"/>
              <a:gd name="T55" fmla="*/ 300257 h 20000"/>
              <a:gd name="T56" fmla="*/ 235382 w 20000"/>
              <a:gd name="T57" fmla="*/ 279372 h 20000"/>
              <a:gd name="T58" fmla="*/ 277912 w 20000"/>
              <a:gd name="T59" fmla="*/ 191843 h 20000"/>
              <a:gd name="T60" fmla="*/ 207020 w 20000"/>
              <a:gd name="T61" fmla="*/ 170958 h 20000"/>
              <a:gd name="T62" fmla="*/ 246710 w 20000"/>
              <a:gd name="T63" fmla="*/ 108414 h 20000"/>
              <a:gd name="T64" fmla="*/ 379999 w 20000"/>
              <a:gd name="T65" fmla="*/ 0 h 20000"/>
              <a:gd name="T66" fmla="*/ 379999 w 20000"/>
              <a:gd name="T67" fmla="*/ 108414 h 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000"/>
              <a:gd name="T103" fmla="*/ 0 h 20000"/>
              <a:gd name="T104" fmla="*/ 20000 w 20000"/>
              <a:gd name="T105" fmla="*/ 20000 h 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000" h="20000">
                <a:moveTo>
                  <a:pt x="14725" y="2222"/>
                </a:moveTo>
                <a:lnTo>
                  <a:pt x="12527" y="2564"/>
                </a:lnTo>
                <a:lnTo>
                  <a:pt x="12527" y="3504"/>
                </a:lnTo>
                <a:lnTo>
                  <a:pt x="11868" y="3932"/>
                </a:lnTo>
                <a:lnTo>
                  <a:pt x="12527" y="5726"/>
                </a:lnTo>
                <a:lnTo>
                  <a:pt x="14725" y="6154"/>
                </a:lnTo>
                <a:lnTo>
                  <a:pt x="15385" y="5726"/>
                </a:lnTo>
                <a:lnTo>
                  <a:pt x="15385" y="4872"/>
                </a:lnTo>
                <a:lnTo>
                  <a:pt x="15385" y="3932"/>
                </a:lnTo>
                <a:lnTo>
                  <a:pt x="18132" y="6154"/>
                </a:lnTo>
                <a:lnTo>
                  <a:pt x="19231" y="6154"/>
                </a:lnTo>
                <a:lnTo>
                  <a:pt x="19890" y="7009"/>
                </a:lnTo>
                <a:lnTo>
                  <a:pt x="19231" y="7863"/>
                </a:lnTo>
                <a:lnTo>
                  <a:pt x="18132" y="7009"/>
                </a:lnTo>
                <a:lnTo>
                  <a:pt x="19231" y="9231"/>
                </a:lnTo>
                <a:lnTo>
                  <a:pt x="19231" y="10598"/>
                </a:lnTo>
                <a:lnTo>
                  <a:pt x="19231" y="11453"/>
                </a:lnTo>
                <a:lnTo>
                  <a:pt x="19231" y="13248"/>
                </a:lnTo>
                <a:lnTo>
                  <a:pt x="18132" y="14103"/>
                </a:lnTo>
                <a:lnTo>
                  <a:pt x="18132" y="14957"/>
                </a:lnTo>
                <a:lnTo>
                  <a:pt x="18132" y="17265"/>
                </a:lnTo>
                <a:lnTo>
                  <a:pt x="15385" y="17265"/>
                </a:lnTo>
                <a:lnTo>
                  <a:pt x="11868" y="17607"/>
                </a:lnTo>
                <a:lnTo>
                  <a:pt x="9560" y="18974"/>
                </a:lnTo>
                <a:lnTo>
                  <a:pt x="9560" y="18547"/>
                </a:lnTo>
                <a:lnTo>
                  <a:pt x="8022" y="18974"/>
                </a:lnTo>
                <a:lnTo>
                  <a:pt x="5055" y="19915"/>
                </a:lnTo>
                <a:lnTo>
                  <a:pt x="3297" y="19915"/>
                </a:lnTo>
                <a:lnTo>
                  <a:pt x="1648" y="19915"/>
                </a:lnTo>
                <a:lnTo>
                  <a:pt x="3297" y="18547"/>
                </a:lnTo>
                <a:lnTo>
                  <a:pt x="440" y="18547"/>
                </a:lnTo>
                <a:lnTo>
                  <a:pt x="440" y="17607"/>
                </a:lnTo>
                <a:lnTo>
                  <a:pt x="2857" y="17265"/>
                </a:lnTo>
                <a:lnTo>
                  <a:pt x="0" y="17265"/>
                </a:lnTo>
                <a:lnTo>
                  <a:pt x="440" y="16325"/>
                </a:lnTo>
                <a:lnTo>
                  <a:pt x="2857" y="16325"/>
                </a:lnTo>
                <a:lnTo>
                  <a:pt x="2857" y="15470"/>
                </a:lnTo>
                <a:lnTo>
                  <a:pt x="3297" y="14957"/>
                </a:lnTo>
                <a:lnTo>
                  <a:pt x="6264" y="14103"/>
                </a:lnTo>
                <a:lnTo>
                  <a:pt x="7363" y="14103"/>
                </a:lnTo>
                <a:lnTo>
                  <a:pt x="6264" y="13248"/>
                </a:lnTo>
                <a:lnTo>
                  <a:pt x="5055" y="14103"/>
                </a:lnTo>
                <a:lnTo>
                  <a:pt x="3297" y="14103"/>
                </a:lnTo>
                <a:lnTo>
                  <a:pt x="4505" y="13248"/>
                </a:lnTo>
                <a:lnTo>
                  <a:pt x="5055" y="11880"/>
                </a:lnTo>
                <a:lnTo>
                  <a:pt x="6264" y="11453"/>
                </a:lnTo>
                <a:lnTo>
                  <a:pt x="3297" y="10598"/>
                </a:lnTo>
                <a:lnTo>
                  <a:pt x="1648" y="9231"/>
                </a:lnTo>
                <a:lnTo>
                  <a:pt x="3297" y="8376"/>
                </a:lnTo>
                <a:lnTo>
                  <a:pt x="4505" y="8376"/>
                </a:lnTo>
                <a:lnTo>
                  <a:pt x="3297" y="7863"/>
                </a:lnTo>
                <a:lnTo>
                  <a:pt x="2857" y="6154"/>
                </a:lnTo>
                <a:lnTo>
                  <a:pt x="1648" y="7009"/>
                </a:lnTo>
                <a:lnTo>
                  <a:pt x="2857" y="5726"/>
                </a:lnTo>
                <a:lnTo>
                  <a:pt x="4505" y="5726"/>
                </a:lnTo>
                <a:lnTo>
                  <a:pt x="6264" y="6154"/>
                </a:lnTo>
                <a:lnTo>
                  <a:pt x="8022" y="5726"/>
                </a:lnTo>
                <a:lnTo>
                  <a:pt x="9121" y="5726"/>
                </a:lnTo>
                <a:lnTo>
                  <a:pt x="9560" y="4872"/>
                </a:lnTo>
                <a:lnTo>
                  <a:pt x="10769" y="3932"/>
                </a:lnTo>
                <a:lnTo>
                  <a:pt x="10769" y="3504"/>
                </a:lnTo>
                <a:lnTo>
                  <a:pt x="8022" y="3504"/>
                </a:lnTo>
                <a:lnTo>
                  <a:pt x="9121" y="2564"/>
                </a:lnTo>
                <a:lnTo>
                  <a:pt x="9560" y="2222"/>
                </a:lnTo>
                <a:lnTo>
                  <a:pt x="12527" y="342"/>
                </a:lnTo>
                <a:lnTo>
                  <a:pt x="14725" y="0"/>
                </a:lnTo>
                <a:lnTo>
                  <a:pt x="16484" y="342"/>
                </a:lnTo>
                <a:lnTo>
                  <a:pt x="14725" y="222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6" name="Freeform 27"/>
          <p:cNvSpPr>
            <a:spLocks/>
          </p:cNvSpPr>
          <p:nvPr/>
        </p:nvSpPr>
        <p:spPr bwMode="auto">
          <a:xfrm>
            <a:off x="4251325" y="2386013"/>
            <a:ext cx="219075" cy="141287"/>
          </a:xfrm>
          <a:custGeom>
            <a:avLst/>
            <a:gdLst>
              <a:gd name="T0" fmla="*/ 880922 w 20000"/>
              <a:gd name="T1" fmla="*/ 927387 h 20000"/>
              <a:gd name="T2" fmla="*/ 309805 w 20000"/>
              <a:gd name="T3" fmla="*/ 865001 h 20000"/>
              <a:gd name="T4" fmla="*/ 370631 w 20000"/>
              <a:gd name="T5" fmla="*/ 798483 h 20000"/>
              <a:gd name="T6" fmla="*/ 406987 w 20000"/>
              <a:gd name="T7" fmla="*/ 644622 h 20000"/>
              <a:gd name="T8" fmla="*/ 121543 w 20000"/>
              <a:gd name="T9" fmla="*/ 536481 h 20000"/>
              <a:gd name="T10" fmla="*/ 309805 w 20000"/>
              <a:gd name="T11" fmla="*/ 474096 h 20000"/>
              <a:gd name="T12" fmla="*/ 631834 w 20000"/>
              <a:gd name="T13" fmla="*/ 453284 h 20000"/>
              <a:gd name="T14" fmla="*/ 467824 w 20000"/>
              <a:gd name="T15" fmla="*/ 407578 h 20000"/>
              <a:gd name="T16" fmla="*/ 370631 w 20000"/>
              <a:gd name="T17" fmla="*/ 278618 h 20000"/>
              <a:gd name="T18" fmla="*/ 0 w 20000"/>
              <a:gd name="T19" fmla="*/ 303569 h 20000"/>
              <a:gd name="T20" fmla="*/ 218735 w 20000"/>
              <a:gd name="T21" fmla="*/ 278618 h 20000"/>
              <a:gd name="T22" fmla="*/ 157898 w 20000"/>
              <a:gd name="T23" fmla="*/ 195478 h 20000"/>
              <a:gd name="T24" fmla="*/ 249088 w 20000"/>
              <a:gd name="T25" fmla="*/ 87337 h 20000"/>
              <a:gd name="T26" fmla="*/ 467824 w 20000"/>
              <a:gd name="T27" fmla="*/ 170526 h 20000"/>
              <a:gd name="T28" fmla="*/ 534652 w 20000"/>
              <a:gd name="T29" fmla="*/ 0 h 20000"/>
              <a:gd name="T30" fmla="*/ 656075 w 20000"/>
              <a:gd name="T31" fmla="*/ 278618 h 20000"/>
              <a:gd name="T32" fmla="*/ 814094 w 20000"/>
              <a:gd name="T33" fmla="*/ 278618 h 20000"/>
              <a:gd name="T34" fmla="*/ 941639 w 20000"/>
              <a:gd name="T35" fmla="*/ 303569 h 20000"/>
              <a:gd name="T36" fmla="*/ 978115 w 20000"/>
              <a:gd name="T37" fmla="*/ 128903 h 20000"/>
              <a:gd name="T38" fmla="*/ 1130011 w 20000"/>
              <a:gd name="T39" fmla="*/ 237051 h 20000"/>
              <a:gd name="T40" fmla="*/ 1227203 w 20000"/>
              <a:gd name="T41" fmla="*/ 128903 h 20000"/>
              <a:gd name="T42" fmla="*/ 1445939 w 20000"/>
              <a:gd name="T43" fmla="*/ 237051 h 20000"/>
              <a:gd name="T44" fmla="*/ 1537008 w 20000"/>
              <a:gd name="T45" fmla="*/ 195478 h 20000"/>
              <a:gd name="T46" fmla="*/ 1731383 w 20000"/>
              <a:gd name="T47" fmla="*/ 170526 h 20000"/>
              <a:gd name="T48" fmla="*/ 1792209 w 20000"/>
              <a:gd name="T49" fmla="*/ 66525 h 20000"/>
              <a:gd name="T50" fmla="*/ 1950107 w 20000"/>
              <a:gd name="T51" fmla="*/ 128903 h 20000"/>
              <a:gd name="T52" fmla="*/ 2108126 w 20000"/>
              <a:gd name="T53" fmla="*/ 170526 h 20000"/>
              <a:gd name="T54" fmla="*/ 2144481 w 20000"/>
              <a:gd name="T55" fmla="*/ 278618 h 20000"/>
              <a:gd name="T56" fmla="*/ 2393569 w 20000"/>
              <a:gd name="T57" fmla="*/ 407578 h 20000"/>
              <a:gd name="T58" fmla="*/ 2357214 w 20000"/>
              <a:gd name="T59" fmla="*/ 515669 h 20000"/>
              <a:gd name="T60" fmla="*/ 2205318 w 20000"/>
              <a:gd name="T61" fmla="*/ 644622 h 20000"/>
              <a:gd name="T62" fmla="*/ 1950107 w 20000"/>
              <a:gd name="T63" fmla="*/ 756910 h 20000"/>
              <a:gd name="T64" fmla="*/ 1603837 w 20000"/>
              <a:gd name="T65" fmla="*/ 906624 h 20000"/>
              <a:gd name="T66" fmla="*/ 1190727 w 20000"/>
              <a:gd name="T67" fmla="*/ 993961 h 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000"/>
              <a:gd name="T103" fmla="*/ 0 h 20000"/>
              <a:gd name="T104" fmla="*/ 20000 w 20000"/>
              <a:gd name="T105" fmla="*/ 20000 h 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000" h="20000">
                <a:moveTo>
                  <a:pt x="9924" y="19917"/>
                </a:moveTo>
                <a:lnTo>
                  <a:pt x="7342" y="18583"/>
                </a:lnTo>
                <a:lnTo>
                  <a:pt x="6025" y="17333"/>
                </a:lnTo>
                <a:lnTo>
                  <a:pt x="2582" y="17333"/>
                </a:lnTo>
                <a:lnTo>
                  <a:pt x="2582" y="16000"/>
                </a:lnTo>
                <a:lnTo>
                  <a:pt x="3089" y="16000"/>
                </a:lnTo>
                <a:lnTo>
                  <a:pt x="4456" y="14667"/>
                </a:lnTo>
                <a:lnTo>
                  <a:pt x="3392" y="12917"/>
                </a:lnTo>
                <a:lnTo>
                  <a:pt x="3392" y="10750"/>
                </a:lnTo>
                <a:lnTo>
                  <a:pt x="1013" y="10750"/>
                </a:lnTo>
                <a:lnTo>
                  <a:pt x="506" y="10333"/>
                </a:lnTo>
                <a:lnTo>
                  <a:pt x="2582" y="9500"/>
                </a:lnTo>
                <a:lnTo>
                  <a:pt x="4709" y="9500"/>
                </a:lnTo>
                <a:lnTo>
                  <a:pt x="5266" y="9083"/>
                </a:lnTo>
                <a:lnTo>
                  <a:pt x="4709" y="9083"/>
                </a:lnTo>
                <a:lnTo>
                  <a:pt x="3899" y="8167"/>
                </a:lnTo>
                <a:lnTo>
                  <a:pt x="4709" y="6917"/>
                </a:lnTo>
                <a:lnTo>
                  <a:pt x="3089" y="5583"/>
                </a:lnTo>
                <a:lnTo>
                  <a:pt x="1316" y="6917"/>
                </a:lnTo>
                <a:lnTo>
                  <a:pt x="0" y="6083"/>
                </a:lnTo>
                <a:lnTo>
                  <a:pt x="1013" y="4750"/>
                </a:lnTo>
                <a:lnTo>
                  <a:pt x="1823" y="5583"/>
                </a:lnTo>
                <a:lnTo>
                  <a:pt x="2076" y="4750"/>
                </a:lnTo>
                <a:lnTo>
                  <a:pt x="1316" y="3917"/>
                </a:lnTo>
                <a:lnTo>
                  <a:pt x="1823" y="3417"/>
                </a:lnTo>
                <a:lnTo>
                  <a:pt x="2076" y="1750"/>
                </a:lnTo>
                <a:lnTo>
                  <a:pt x="3089" y="3417"/>
                </a:lnTo>
                <a:lnTo>
                  <a:pt x="3899" y="3417"/>
                </a:lnTo>
                <a:lnTo>
                  <a:pt x="3089" y="1333"/>
                </a:lnTo>
                <a:lnTo>
                  <a:pt x="4456" y="0"/>
                </a:lnTo>
                <a:lnTo>
                  <a:pt x="6025" y="2583"/>
                </a:lnTo>
                <a:lnTo>
                  <a:pt x="5468" y="5583"/>
                </a:lnTo>
                <a:lnTo>
                  <a:pt x="6025" y="7333"/>
                </a:lnTo>
                <a:lnTo>
                  <a:pt x="6785" y="5583"/>
                </a:lnTo>
                <a:lnTo>
                  <a:pt x="7342" y="6083"/>
                </a:lnTo>
                <a:lnTo>
                  <a:pt x="7848" y="6083"/>
                </a:lnTo>
                <a:lnTo>
                  <a:pt x="7848" y="3417"/>
                </a:lnTo>
                <a:lnTo>
                  <a:pt x="8152" y="2583"/>
                </a:lnTo>
                <a:lnTo>
                  <a:pt x="8911" y="5583"/>
                </a:lnTo>
                <a:lnTo>
                  <a:pt x="9418" y="4750"/>
                </a:lnTo>
                <a:lnTo>
                  <a:pt x="9418" y="3417"/>
                </a:lnTo>
                <a:lnTo>
                  <a:pt x="10228" y="2583"/>
                </a:lnTo>
                <a:lnTo>
                  <a:pt x="11038" y="3917"/>
                </a:lnTo>
                <a:lnTo>
                  <a:pt x="12051" y="4750"/>
                </a:lnTo>
                <a:lnTo>
                  <a:pt x="11544" y="2583"/>
                </a:lnTo>
                <a:lnTo>
                  <a:pt x="12810" y="3917"/>
                </a:lnTo>
                <a:lnTo>
                  <a:pt x="13620" y="2583"/>
                </a:lnTo>
                <a:lnTo>
                  <a:pt x="14430" y="3417"/>
                </a:lnTo>
                <a:lnTo>
                  <a:pt x="14937" y="2583"/>
                </a:lnTo>
                <a:lnTo>
                  <a:pt x="14937" y="1333"/>
                </a:lnTo>
                <a:lnTo>
                  <a:pt x="15696" y="500"/>
                </a:lnTo>
                <a:lnTo>
                  <a:pt x="16253" y="2583"/>
                </a:lnTo>
                <a:lnTo>
                  <a:pt x="18380" y="1750"/>
                </a:lnTo>
                <a:lnTo>
                  <a:pt x="17570" y="3417"/>
                </a:lnTo>
                <a:lnTo>
                  <a:pt x="18380" y="3417"/>
                </a:lnTo>
                <a:lnTo>
                  <a:pt x="17873" y="5583"/>
                </a:lnTo>
                <a:lnTo>
                  <a:pt x="18380" y="5583"/>
                </a:lnTo>
                <a:lnTo>
                  <a:pt x="19949" y="8167"/>
                </a:lnTo>
                <a:lnTo>
                  <a:pt x="19949" y="9500"/>
                </a:lnTo>
                <a:lnTo>
                  <a:pt x="19646" y="10333"/>
                </a:lnTo>
                <a:lnTo>
                  <a:pt x="19139" y="12583"/>
                </a:lnTo>
                <a:lnTo>
                  <a:pt x="18380" y="12917"/>
                </a:lnTo>
                <a:lnTo>
                  <a:pt x="17873" y="14667"/>
                </a:lnTo>
                <a:lnTo>
                  <a:pt x="16253" y="15167"/>
                </a:lnTo>
                <a:lnTo>
                  <a:pt x="14430" y="16333"/>
                </a:lnTo>
                <a:lnTo>
                  <a:pt x="13367" y="18167"/>
                </a:lnTo>
                <a:lnTo>
                  <a:pt x="11544" y="19417"/>
                </a:lnTo>
                <a:lnTo>
                  <a:pt x="9924" y="1991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7" name="Freeform 28"/>
          <p:cNvSpPr>
            <a:spLocks/>
          </p:cNvSpPr>
          <p:nvPr/>
        </p:nvSpPr>
        <p:spPr bwMode="auto">
          <a:xfrm>
            <a:off x="4894263" y="3152775"/>
            <a:ext cx="276225" cy="296863"/>
          </a:xfrm>
          <a:custGeom>
            <a:avLst/>
            <a:gdLst>
              <a:gd name="T0" fmla="*/ 1424907 w 20000"/>
              <a:gd name="T1" fmla="*/ 140119 h 20000"/>
              <a:gd name="T2" fmla="*/ 1624051 w 20000"/>
              <a:gd name="T3" fmla="*/ 0 h 20000"/>
              <a:gd name="T4" fmla="*/ 1938216 w 20000"/>
              <a:gd name="T5" fmla="*/ 140119 h 20000"/>
              <a:gd name="T6" fmla="*/ 2175700 w 20000"/>
              <a:gd name="T7" fmla="*/ 315283 h 20000"/>
              <a:gd name="T8" fmla="*/ 2336504 w 20000"/>
              <a:gd name="T9" fmla="*/ 586928 h 20000"/>
              <a:gd name="T10" fmla="*/ 2336504 w 20000"/>
              <a:gd name="T11" fmla="*/ 814740 h 20000"/>
              <a:gd name="T12" fmla="*/ 2144984 w 20000"/>
              <a:gd name="T13" fmla="*/ 674621 h 20000"/>
              <a:gd name="T14" fmla="*/ 2022340 w 20000"/>
              <a:gd name="T15" fmla="*/ 727047 h 20000"/>
              <a:gd name="T16" fmla="*/ 1738878 w 20000"/>
              <a:gd name="T17" fmla="*/ 858587 h 20000"/>
              <a:gd name="T18" fmla="*/ 1738878 w 20000"/>
              <a:gd name="T19" fmla="*/ 1086177 h 20000"/>
              <a:gd name="T20" fmla="*/ 2175700 w 20000"/>
              <a:gd name="T21" fmla="*/ 1769600 h 20000"/>
              <a:gd name="T22" fmla="*/ 2849813 w 20000"/>
              <a:gd name="T23" fmla="*/ 2487845 h 20000"/>
              <a:gd name="T24" fmla="*/ 3010617 w 20000"/>
              <a:gd name="T25" fmla="*/ 2575524 h 20000"/>
              <a:gd name="T26" fmla="*/ 2972277 w 20000"/>
              <a:gd name="T27" fmla="*/ 2715658 h 20000"/>
              <a:gd name="T28" fmla="*/ 3523926 w 20000"/>
              <a:gd name="T29" fmla="*/ 2987302 h 20000"/>
              <a:gd name="T30" fmla="*/ 3807389 w 20000"/>
              <a:gd name="T31" fmla="*/ 3442705 h 20000"/>
              <a:gd name="T32" fmla="*/ 3600606 w 20000"/>
              <a:gd name="T33" fmla="*/ 3355234 h 20000"/>
              <a:gd name="T34" fmla="*/ 3324782 w 20000"/>
              <a:gd name="T35" fmla="*/ 3171268 h 20000"/>
              <a:gd name="T36" fmla="*/ 3163784 w 20000"/>
              <a:gd name="T37" fmla="*/ 3539200 h 20000"/>
              <a:gd name="T38" fmla="*/ 3324782 w 20000"/>
              <a:gd name="T39" fmla="*/ 3574230 h 20000"/>
              <a:gd name="T40" fmla="*/ 3209762 w 20000"/>
              <a:gd name="T41" fmla="*/ 3933361 h 20000"/>
              <a:gd name="T42" fmla="*/ 3087297 w 20000"/>
              <a:gd name="T43" fmla="*/ 4310110 h 20000"/>
              <a:gd name="T44" fmla="*/ 2972277 w 20000"/>
              <a:gd name="T45" fmla="*/ 4257446 h 20000"/>
              <a:gd name="T46" fmla="*/ 3010617 w 20000"/>
              <a:gd name="T47" fmla="*/ 4038450 h 20000"/>
              <a:gd name="T48" fmla="*/ 2895791 w 20000"/>
              <a:gd name="T49" fmla="*/ 3355234 h 20000"/>
              <a:gd name="T50" fmla="*/ 2696646 w 20000"/>
              <a:gd name="T51" fmla="*/ 3302586 h 20000"/>
              <a:gd name="T52" fmla="*/ 2650669 w 20000"/>
              <a:gd name="T53" fmla="*/ 3074773 h 20000"/>
              <a:gd name="T54" fmla="*/ 2459162 w 20000"/>
              <a:gd name="T55" fmla="*/ 2987302 h 20000"/>
              <a:gd name="T56" fmla="*/ 2336504 w 20000"/>
              <a:gd name="T57" fmla="*/ 2943456 h 20000"/>
              <a:gd name="T58" fmla="*/ 2053042 w 20000"/>
              <a:gd name="T59" fmla="*/ 2768307 h 20000"/>
              <a:gd name="T60" fmla="*/ 1662391 w 20000"/>
              <a:gd name="T61" fmla="*/ 2400375 h 20000"/>
              <a:gd name="T62" fmla="*/ 1424907 w 20000"/>
              <a:gd name="T63" fmla="*/ 2128730 h 20000"/>
              <a:gd name="T64" fmla="*/ 1187422 w 20000"/>
              <a:gd name="T65" fmla="*/ 2041037 h 20000"/>
              <a:gd name="T66" fmla="*/ 1187422 w 20000"/>
              <a:gd name="T67" fmla="*/ 1804630 h 20000"/>
              <a:gd name="T68" fmla="*/ 1026618 w 20000"/>
              <a:gd name="T69" fmla="*/ 1445515 h 20000"/>
              <a:gd name="T70" fmla="*/ 674113 w 20000"/>
              <a:gd name="T71" fmla="*/ 1410485 h 20000"/>
              <a:gd name="T72" fmla="*/ 390651 w 20000"/>
              <a:gd name="T73" fmla="*/ 1629481 h 20000"/>
              <a:gd name="T74" fmla="*/ 360142 w 20000"/>
              <a:gd name="T75" fmla="*/ 1532986 h 20000"/>
              <a:gd name="T76" fmla="*/ 275824 w 20000"/>
              <a:gd name="T77" fmla="*/ 1445515 h 20000"/>
              <a:gd name="T78" fmla="*/ 76680 w 20000"/>
              <a:gd name="T79" fmla="*/ 1033736 h 20000"/>
              <a:gd name="T80" fmla="*/ 153167 w 20000"/>
              <a:gd name="T81" fmla="*/ 946043 h 20000"/>
              <a:gd name="T82" fmla="*/ 153167 w 20000"/>
              <a:gd name="T83" fmla="*/ 586928 h 20000"/>
              <a:gd name="T84" fmla="*/ 390651 w 20000"/>
              <a:gd name="T85" fmla="*/ 586928 h 20000"/>
              <a:gd name="T86" fmla="*/ 796771 w 20000"/>
              <a:gd name="T87" fmla="*/ 499249 h 20000"/>
              <a:gd name="T88" fmla="*/ 827280 w 20000"/>
              <a:gd name="T89" fmla="*/ 315283 h 20000"/>
              <a:gd name="T90" fmla="*/ 988278 w 20000"/>
              <a:gd name="T91" fmla="*/ 359115 h 20000"/>
              <a:gd name="T92" fmla="*/ 1110742 w 20000"/>
              <a:gd name="T93" fmla="*/ 446808 h 20000"/>
              <a:gd name="T94" fmla="*/ 1187422 w 20000"/>
              <a:gd name="T95" fmla="*/ 315283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6426" y="636"/>
                </a:moveTo>
                <a:lnTo>
                  <a:pt x="7470" y="636"/>
                </a:lnTo>
                <a:lnTo>
                  <a:pt x="7470" y="0"/>
                </a:lnTo>
                <a:lnTo>
                  <a:pt x="8514" y="0"/>
                </a:lnTo>
                <a:lnTo>
                  <a:pt x="9116" y="0"/>
                </a:lnTo>
                <a:lnTo>
                  <a:pt x="10161" y="636"/>
                </a:lnTo>
                <a:lnTo>
                  <a:pt x="11245" y="1431"/>
                </a:lnTo>
                <a:lnTo>
                  <a:pt x="11406" y="1431"/>
                </a:lnTo>
                <a:lnTo>
                  <a:pt x="11245" y="1630"/>
                </a:lnTo>
                <a:lnTo>
                  <a:pt x="12249" y="2664"/>
                </a:lnTo>
                <a:lnTo>
                  <a:pt x="12450" y="3300"/>
                </a:lnTo>
                <a:lnTo>
                  <a:pt x="12249" y="3698"/>
                </a:lnTo>
                <a:lnTo>
                  <a:pt x="11406" y="3300"/>
                </a:lnTo>
                <a:lnTo>
                  <a:pt x="11245" y="3062"/>
                </a:lnTo>
                <a:lnTo>
                  <a:pt x="10602" y="3062"/>
                </a:lnTo>
                <a:lnTo>
                  <a:pt x="10602" y="3300"/>
                </a:lnTo>
                <a:lnTo>
                  <a:pt x="9759" y="3698"/>
                </a:lnTo>
                <a:lnTo>
                  <a:pt x="9116" y="3897"/>
                </a:lnTo>
                <a:lnTo>
                  <a:pt x="9518" y="4692"/>
                </a:lnTo>
                <a:lnTo>
                  <a:pt x="9116" y="4930"/>
                </a:lnTo>
                <a:lnTo>
                  <a:pt x="9116" y="5765"/>
                </a:lnTo>
                <a:lnTo>
                  <a:pt x="11406" y="8032"/>
                </a:lnTo>
                <a:lnTo>
                  <a:pt x="12892" y="10298"/>
                </a:lnTo>
                <a:lnTo>
                  <a:pt x="14940" y="11292"/>
                </a:lnTo>
                <a:lnTo>
                  <a:pt x="15582" y="11292"/>
                </a:lnTo>
                <a:lnTo>
                  <a:pt x="15783" y="11690"/>
                </a:lnTo>
                <a:lnTo>
                  <a:pt x="15582" y="11928"/>
                </a:lnTo>
                <a:lnTo>
                  <a:pt x="15582" y="12326"/>
                </a:lnTo>
                <a:lnTo>
                  <a:pt x="16827" y="12962"/>
                </a:lnTo>
                <a:lnTo>
                  <a:pt x="18474" y="13559"/>
                </a:lnTo>
                <a:lnTo>
                  <a:pt x="19960" y="14990"/>
                </a:lnTo>
                <a:lnTo>
                  <a:pt x="19960" y="15626"/>
                </a:lnTo>
                <a:lnTo>
                  <a:pt x="19317" y="15626"/>
                </a:lnTo>
                <a:lnTo>
                  <a:pt x="18876" y="15229"/>
                </a:lnTo>
                <a:lnTo>
                  <a:pt x="18474" y="14592"/>
                </a:lnTo>
                <a:lnTo>
                  <a:pt x="17430" y="14394"/>
                </a:lnTo>
                <a:lnTo>
                  <a:pt x="17229" y="14592"/>
                </a:lnTo>
                <a:lnTo>
                  <a:pt x="16586" y="16064"/>
                </a:lnTo>
                <a:lnTo>
                  <a:pt x="17229" y="16223"/>
                </a:lnTo>
                <a:lnTo>
                  <a:pt x="17430" y="16223"/>
                </a:lnTo>
                <a:lnTo>
                  <a:pt x="17871" y="17694"/>
                </a:lnTo>
                <a:lnTo>
                  <a:pt x="16827" y="17853"/>
                </a:lnTo>
                <a:lnTo>
                  <a:pt x="16827" y="18728"/>
                </a:lnTo>
                <a:lnTo>
                  <a:pt x="16185" y="19563"/>
                </a:lnTo>
                <a:lnTo>
                  <a:pt x="15582" y="19960"/>
                </a:lnTo>
                <a:lnTo>
                  <a:pt x="15582" y="19324"/>
                </a:lnTo>
                <a:lnTo>
                  <a:pt x="15783" y="18926"/>
                </a:lnTo>
                <a:lnTo>
                  <a:pt x="15783" y="18330"/>
                </a:lnTo>
                <a:lnTo>
                  <a:pt x="16185" y="17853"/>
                </a:lnTo>
                <a:lnTo>
                  <a:pt x="15181" y="15229"/>
                </a:lnTo>
                <a:lnTo>
                  <a:pt x="14940" y="15229"/>
                </a:lnTo>
                <a:lnTo>
                  <a:pt x="14137" y="14990"/>
                </a:lnTo>
                <a:lnTo>
                  <a:pt x="14137" y="14592"/>
                </a:lnTo>
                <a:lnTo>
                  <a:pt x="13896" y="13956"/>
                </a:lnTo>
                <a:lnTo>
                  <a:pt x="13052" y="13956"/>
                </a:lnTo>
                <a:lnTo>
                  <a:pt x="12892" y="13559"/>
                </a:lnTo>
                <a:lnTo>
                  <a:pt x="12450" y="13559"/>
                </a:lnTo>
                <a:lnTo>
                  <a:pt x="12249" y="13360"/>
                </a:lnTo>
                <a:lnTo>
                  <a:pt x="12249" y="12565"/>
                </a:lnTo>
                <a:lnTo>
                  <a:pt x="10763" y="12565"/>
                </a:lnTo>
                <a:lnTo>
                  <a:pt x="9759" y="12326"/>
                </a:lnTo>
                <a:lnTo>
                  <a:pt x="8715" y="10895"/>
                </a:lnTo>
                <a:lnTo>
                  <a:pt x="8514" y="10696"/>
                </a:lnTo>
                <a:lnTo>
                  <a:pt x="7470" y="9662"/>
                </a:lnTo>
                <a:lnTo>
                  <a:pt x="6827" y="9264"/>
                </a:lnTo>
                <a:lnTo>
                  <a:pt x="6225" y="9264"/>
                </a:lnTo>
                <a:lnTo>
                  <a:pt x="6426" y="8628"/>
                </a:lnTo>
                <a:lnTo>
                  <a:pt x="6225" y="8191"/>
                </a:lnTo>
                <a:lnTo>
                  <a:pt x="5823" y="7396"/>
                </a:lnTo>
                <a:lnTo>
                  <a:pt x="5382" y="6561"/>
                </a:lnTo>
                <a:lnTo>
                  <a:pt x="4337" y="6402"/>
                </a:lnTo>
                <a:lnTo>
                  <a:pt x="3534" y="6402"/>
                </a:lnTo>
                <a:lnTo>
                  <a:pt x="2691" y="6561"/>
                </a:lnTo>
                <a:lnTo>
                  <a:pt x="2048" y="7396"/>
                </a:lnTo>
                <a:lnTo>
                  <a:pt x="1888" y="7396"/>
                </a:lnTo>
                <a:lnTo>
                  <a:pt x="1888" y="6958"/>
                </a:lnTo>
                <a:lnTo>
                  <a:pt x="2048" y="6561"/>
                </a:lnTo>
                <a:lnTo>
                  <a:pt x="1446" y="6561"/>
                </a:lnTo>
                <a:lnTo>
                  <a:pt x="803" y="6402"/>
                </a:lnTo>
                <a:lnTo>
                  <a:pt x="402" y="4692"/>
                </a:lnTo>
                <a:lnTo>
                  <a:pt x="0" y="4294"/>
                </a:lnTo>
                <a:lnTo>
                  <a:pt x="803" y="4294"/>
                </a:lnTo>
                <a:lnTo>
                  <a:pt x="402" y="2664"/>
                </a:lnTo>
                <a:lnTo>
                  <a:pt x="803" y="2664"/>
                </a:lnTo>
                <a:lnTo>
                  <a:pt x="1888" y="2266"/>
                </a:lnTo>
                <a:lnTo>
                  <a:pt x="2048" y="2664"/>
                </a:lnTo>
                <a:lnTo>
                  <a:pt x="2691" y="2028"/>
                </a:lnTo>
                <a:lnTo>
                  <a:pt x="4177" y="2266"/>
                </a:lnTo>
                <a:lnTo>
                  <a:pt x="4337" y="2028"/>
                </a:lnTo>
                <a:lnTo>
                  <a:pt x="4337" y="1431"/>
                </a:lnTo>
                <a:lnTo>
                  <a:pt x="4779" y="1431"/>
                </a:lnTo>
                <a:lnTo>
                  <a:pt x="5181" y="1630"/>
                </a:lnTo>
                <a:lnTo>
                  <a:pt x="5382" y="1630"/>
                </a:lnTo>
                <a:lnTo>
                  <a:pt x="5823" y="2028"/>
                </a:lnTo>
                <a:lnTo>
                  <a:pt x="5823" y="1431"/>
                </a:lnTo>
                <a:lnTo>
                  <a:pt x="6225" y="1431"/>
                </a:lnTo>
                <a:lnTo>
                  <a:pt x="6426" y="63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8" name="Freeform 29"/>
          <p:cNvSpPr>
            <a:spLocks/>
          </p:cNvSpPr>
          <p:nvPr/>
        </p:nvSpPr>
        <p:spPr bwMode="auto">
          <a:xfrm>
            <a:off x="5033963" y="3438525"/>
            <a:ext cx="66675" cy="44450"/>
          </a:xfrm>
          <a:custGeom>
            <a:avLst/>
            <a:gdLst>
              <a:gd name="T0" fmla="*/ 201905 w 20000"/>
              <a:gd name="T1" fmla="*/ 97457 h 20000"/>
              <a:gd name="T2" fmla="*/ 153739 w 20000"/>
              <a:gd name="T3" fmla="*/ 89445 h 20000"/>
              <a:gd name="T4" fmla="*/ 133367 w 20000"/>
              <a:gd name="T5" fmla="*/ 76094 h 20000"/>
              <a:gd name="T6" fmla="*/ 96325 w 20000"/>
              <a:gd name="T7" fmla="*/ 62746 h 20000"/>
              <a:gd name="T8" fmla="*/ 29640 w 20000"/>
              <a:gd name="T9" fmla="*/ 41383 h 20000"/>
              <a:gd name="T10" fmla="*/ 0 w 20000"/>
              <a:gd name="T11" fmla="*/ 34711 h 20000"/>
              <a:gd name="T12" fmla="*/ 0 w 20000"/>
              <a:gd name="T13" fmla="*/ 8012 h 20000"/>
              <a:gd name="T14" fmla="*/ 20373 w 20000"/>
              <a:gd name="T15" fmla="*/ 0 h 20000"/>
              <a:gd name="T16" fmla="*/ 29640 w 20000"/>
              <a:gd name="T17" fmla="*/ 8012 h 20000"/>
              <a:gd name="T18" fmla="*/ 50013 w 20000"/>
              <a:gd name="T19" fmla="*/ 0 h 20000"/>
              <a:gd name="T20" fmla="*/ 57424 w 20000"/>
              <a:gd name="T21" fmla="*/ 0 h 20000"/>
              <a:gd name="T22" fmla="*/ 105583 w 20000"/>
              <a:gd name="T23" fmla="*/ 8012 h 20000"/>
              <a:gd name="T24" fmla="*/ 220421 w 20000"/>
              <a:gd name="T25" fmla="*/ 0 h 20000"/>
              <a:gd name="T26" fmla="*/ 220421 w 20000"/>
              <a:gd name="T27" fmla="*/ 21358 h 20000"/>
              <a:gd name="T28" fmla="*/ 201905 w 20000"/>
              <a:gd name="T29" fmla="*/ 41383 h 20000"/>
              <a:gd name="T30" fmla="*/ 220421 w 20000"/>
              <a:gd name="T31" fmla="*/ 76094 h 20000"/>
              <a:gd name="T32" fmla="*/ 201905 w 20000"/>
              <a:gd name="T33" fmla="*/ 97457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18167" y="19730"/>
                </a:moveTo>
                <a:lnTo>
                  <a:pt x="13833" y="18108"/>
                </a:lnTo>
                <a:lnTo>
                  <a:pt x="12000" y="15405"/>
                </a:lnTo>
                <a:lnTo>
                  <a:pt x="8667" y="12703"/>
                </a:lnTo>
                <a:lnTo>
                  <a:pt x="2667" y="8378"/>
                </a:lnTo>
                <a:lnTo>
                  <a:pt x="0" y="7027"/>
                </a:lnTo>
                <a:lnTo>
                  <a:pt x="0" y="1622"/>
                </a:lnTo>
                <a:lnTo>
                  <a:pt x="1833" y="0"/>
                </a:lnTo>
                <a:lnTo>
                  <a:pt x="2667" y="1622"/>
                </a:lnTo>
                <a:lnTo>
                  <a:pt x="4500" y="0"/>
                </a:lnTo>
                <a:lnTo>
                  <a:pt x="5167" y="0"/>
                </a:lnTo>
                <a:lnTo>
                  <a:pt x="9500" y="1622"/>
                </a:lnTo>
                <a:lnTo>
                  <a:pt x="19833" y="0"/>
                </a:lnTo>
                <a:lnTo>
                  <a:pt x="19833" y="4324"/>
                </a:lnTo>
                <a:lnTo>
                  <a:pt x="18167" y="8378"/>
                </a:lnTo>
                <a:lnTo>
                  <a:pt x="19833" y="15405"/>
                </a:lnTo>
                <a:lnTo>
                  <a:pt x="18167" y="1973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9" name="Freeform 30"/>
          <p:cNvSpPr>
            <a:spLocks/>
          </p:cNvSpPr>
          <p:nvPr/>
        </p:nvSpPr>
        <p:spPr bwMode="auto">
          <a:xfrm>
            <a:off x="4927600" y="3344863"/>
            <a:ext cx="41275" cy="71437"/>
          </a:xfrm>
          <a:custGeom>
            <a:avLst/>
            <a:gdLst>
              <a:gd name="T0" fmla="*/ 35682 w 20000"/>
              <a:gd name="T1" fmla="*/ 253033 h 20000"/>
              <a:gd name="T2" fmla="*/ 18417 w 20000"/>
              <a:gd name="T3" fmla="*/ 231777 h 20000"/>
              <a:gd name="T4" fmla="*/ 18417 w 20000"/>
              <a:gd name="T5" fmla="*/ 174363 h 20000"/>
              <a:gd name="T6" fmla="*/ 18417 w 20000"/>
              <a:gd name="T7" fmla="*/ 165855 h 20000"/>
              <a:gd name="T8" fmla="*/ 18417 w 20000"/>
              <a:gd name="T9" fmla="*/ 121204 h 20000"/>
              <a:gd name="T10" fmla="*/ 18417 w 20000"/>
              <a:gd name="T11" fmla="*/ 108445 h 20000"/>
              <a:gd name="T12" fmla="*/ 0 w 20000"/>
              <a:gd name="T13" fmla="*/ 55282 h 20000"/>
              <a:gd name="T14" fmla="*/ 6907 w 20000"/>
              <a:gd name="T15" fmla="*/ 34025 h 20000"/>
              <a:gd name="T16" fmla="*/ 18417 w 20000"/>
              <a:gd name="T17" fmla="*/ 34025 h 20000"/>
              <a:gd name="T18" fmla="*/ 54103 w 20000"/>
              <a:gd name="T19" fmla="*/ 0 h 20000"/>
              <a:gd name="T20" fmla="*/ 66764 w 20000"/>
              <a:gd name="T21" fmla="*/ 0 h 20000"/>
              <a:gd name="T22" fmla="*/ 84032 w 20000"/>
              <a:gd name="T23" fmla="*/ 78681 h 20000"/>
              <a:gd name="T24" fmla="*/ 78274 w 20000"/>
              <a:gd name="T25" fmla="*/ 87175 h 20000"/>
              <a:gd name="T26" fmla="*/ 78274 w 20000"/>
              <a:gd name="T27" fmla="*/ 108445 h 20000"/>
              <a:gd name="T28" fmla="*/ 66764 w 20000"/>
              <a:gd name="T29" fmla="*/ 231777 h 20000"/>
              <a:gd name="T30" fmla="*/ 49499 w 20000"/>
              <a:gd name="T31" fmla="*/ 208378 h 20000"/>
              <a:gd name="T32" fmla="*/ 35682 w 20000"/>
              <a:gd name="T33" fmla="*/ 253033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8378" y="19833"/>
                </a:moveTo>
                <a:lnTo>
                  <a:pt x="4324" y="18167"/>
                </a:lnTo>
                <a:lnTo>
                  <a:pt x="4324" y="13667"/>
                </a:lnTo>
                <a:lnTo>
                  <a:pt x="4324" y="13000"/>
                </a:lnTo>
                <a:lnTo>
                  <a:pt x="4324" y="9500"/>
                </a:lnTo>
                <a:lnTo>
                  <a:pt x="4324" y="8500"/>
                </a:lnTo>
                <a:lnTo>
                  <a:pt x="0" y="4333"/>
                </a:lnTo>
                <a:lnTo>
                  <a:pt x="1622" y="2667"/>
                </a:lnTo>
                <a:lnTo>
                  <a:pt x="4324" y="2667"/>
                </a:lnTo>
                <a:lnTo>
                  <a:pt x="12703" y="0"/>
                </a:lnTo>
                <a:lnTo>
                  <a:pt x="15676" y="0"/>
                </a:lnTo>
                <a:lnTo>
                  <a:pt x="19730" y="6167"/>
                </a:lnTo>
                <a:lnTo>
                  <a:pt x="18378" y="6833"/>
                </a:lnTo>
                <a:lnTo>
                  <a:pt x="18378" y="8500"/>
                </a:lnTo>
                <a:lnTo>
                  <a:pt x="15676" y="18167"/>
                </a:lnTo>
                <a:lnTo>
                  <a:pt x="11622" y="16333"/>
                </a:lnTo>
                <a:lnTo>
                  <a:pt x="8378" y="19833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0" name="Freeform 31"/>
          <p:cNvSpPr>
            <a:spLocks/>
          </p:cNvSpPr>
          <p:nvPr/>
        </p:nvSpPr>
        <p:spPr bwMode="auto">
          <a:xfrm>
            <a:off x="4870450" y="3044825"/>
            <a:ext cx="20638" cy="23813"/>
          </a:xfrm>
          <a:custGeom>
            <a:avLst/>
            <a:gdLst>
              <a:gd name="T0" fmla="*/ 0 w 20000"/>
              <a:gd name="T1" fmla="*/ 27678 h 20000"/>
              <a:gd name="T2" fmla="*/ 0 w 20000"/>
              <a:gd name="T3" fmla="*/ 10126 h 20000"/>
              <a:gd name="T4" fmla="*/ 5755 w 20000"/>
              <a:gd name="T5" fmla="*/ 4051 h 20000"/>
              <a:gd name="T6" fmla="*/ 14965 w 20000"/>
              <a:gd name="T7" fmla="*/ 0 h 20000"/>
              <a:gd name="T8" fmla="*/ 11512 w 20000"/>
              <a:gd name="T9" fmla="*/ 10126 h 20000"/>
              <a:gd name="T10" fmla="*/ 20721 w 20000"/>
              <a:gd name="T11" fmla="*/ 14177 h 20000"/>
              <a:gd name="T12" fmla="*/ 20721 w 20000"/>
              <a:gd name="T13" fmla="*/ 27678 h 20000"/>
              <a:gd name="T14" fmla="*/ 11512 w 20000"/>
              <a:gd name="T15" fmla="*/ 27678 h 20000"/>
              <a:gd name="T16" fmla="*/ 0 w 20000"/>
              <a:gd name="T17" fmla="*/ 27678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0" y="19524"/>
                </a:moveTo>
                <a:lnTo>
                  <a:pt x="0" y="7143"/>
                </a:lnTo>
                <a:lnTo>
                  <a:pt x="5405" y="2857"/>
                </a:lnTo>
                <a:lnTo>
                  <a:pt x="14054" y="0"/>
                </a:lnTo>
                <a:lnTo>
                  <a:pt x="10811" y="7143"/>
                </a:lnTo>
                <a:lnTo>
                  <a:pt x="19459" y="10000"/>
                </a:lnTo>
                <a:lnTo>
                  <a:pt x="19459" y="19524"/>
                </a:lnTo>
                <a:lnTo>
                  <a:pt x="10811" y="19524"/>
                </a:lnTo>
                <a:lnTo>
                  <a:pt x="0" y="19524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1" name="Freeform 32"/>
          <p:cNvSpPr>
            <a:spLocks/>
          </p:cNvSpPr>
          <p:nvPr/>
        </p:nvSpPr>
        <p:spPr bwMode="auto">
          <a:xfrm>
            <a:off x="5075238" y="3503613"/>
            <a:ext cx="6350" cy="9525"/>
          </a:xfrm>
          <a:custGeom>
            <a:avLst/>
            <a:gdLst>
              <a:gd name="T0" fmla="*/ 1848 w 20000"/>
              <a:gd name="T1" fmla="*/ 4270 h 20000"/>
              <a:gd name="T2" fmla="*/ 0 w 20000"/>
              <a:gd name="T3" fmla="*/ 0 h 20000"/>
              <a:gd name="T4" fmla="*/ 1848 w 20000"/>
              <a:gd name="T5" fmla="*/ 1601 h 20000"/>
              <a:gd name="T6" fmla="*/ 1848 w 20000"/>
              <a:gd name="T7" fmla="*/ 4270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333" y="18824"/>
                </a:moveTo>
                <a:lnTo>
                  <a:pt x="0" y="0"/>
                </a:lnTo>
                <a:lnTo>
                  <a:pt x="18333" y="7059"/>
                </a:lnTo>
                <a:lnTo>
                  <a:pt x="18333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2" name="Freeform 33"/>
          <p:cNvSpPr>
            <a:spLocks/>
          </p:cNvSpPr>
          <p:nvPr/>
        </p:nvSpPr>
        <p:spPr bwMode="auto">
          <a:xfrm>
            <a:off x="4821238" y="2925763"/>
            <a:ext cx="84137" cy="104775"/>
          </a:xfrm>
          <a:custGeom>
            <a:avLst/>
            <a:gdLst>
              <a:gd name="T0" fmla="*/ 0 w 20000"/>
              <a:gd name="T1" fmla="*/ 431044 h 20000"/>
              <a:gd name="T2" fmla="*/ 0 w 20000"/>
              <a:gd name="T3" fmla="*/ 387626 h 20000"/>
              <a:gd name="T4" fmla="*/ 33041 w 20000"/>
              <a:gd name="T5" fmla="*/ 353511 h 20000"/>
              <a:gd name="T6" fmla="*/ 96753 w 20000"/>
              <a:gd name="T7" fmla="*/ 353511 h 20000"/>
              <a:gd name="T8" fmla="*/ 47201 w 20000"/>
              <a:gd name="T9" fmla="*/ 338004 h 20000"/>
              <a:gd name="T10" fmla="*/ 33041 w 20000"/>
              <a:gd name="T11" fmla="*/ 303895 h 20000"/>
              <a:gd name="T12" fmla="*/ 70789 w 20000"/>
              <a:gd name="T13" fmla="*/ 223286 h 20000"/>
              <a:gd name="T14" fmla="*/ 96753 w 20000"/>
              <a:gd name="T15" fmla="*/ 96136 h 20000"/>
              <a:gd name="T16" fmla="*/ 134501 w 20000"/>
              <a:gd name="T17" fmla="*/ 176771 h 20000"/>
              <a:gd name="T18" fmla="*/ 158093 w 20000"/>
              <a:gd name="T19" fmla="*/ 254299 h 20000"/>
              <a:gd name="T20" fmla="*/ 193486 w 20000"/>
              <a:gd name="T21" fmla="*/ 291489 h 20000"/>
              <a:gd name="T22" fmla="*/ 169898 w 20000"/>
              <a:gd name="T23" fmla="*/ 207785 h 20000"/>
              <a:gd name="T24" fmla="*/ 193486 w 20000"/>
              <a:gd name="T25" fmla="*/ 145758 h 20000"/>
              <a:gd name="T26" fmla="*/ 169898 w 20000"/>
              <a:gd name="T27" fmla="*/ 145758 h 20000"/>
              <a:gd name="T28" fmla="*/ 169898 w 20000"/>
              <a:gd name="T29" fmla="*/ 96136 h 20000"/>
              <a:gd name="T30" fmla="*/ 231255 w 20000"/>
              <a:gd name="T31" fmla="*/ 49621 h 20000"/>
              <a:gd name="T32" fmla="*/ 290239 w 20000"/>
              <a:gd name="T33" fmla="*/ 18608 h 20000"/>
              <a:gd name="T34" fmla="*/ 304399 w 20000"/>
              <a:gd name="T35" fmla="*/ 80630 h 20000"/>
              <a:gd name="T36" fmla="*/ 304399 w 20000"/>
              <a:gd name="T37" fmla="*/ 49621 h 20000"/>
              <a:gd name="T38" fmla="*/ 327991 w 20000"/>
              <a:gd name="T39" fmla="*/ 0 h 20000"/>
              <a:gd name="T40" fmla="*/ 351596 w 20000"/>
              <a:gd name="T41" fmla="*/ 96136 h 20000"/>
              <a:gd name="T42" fmla="*/ 327991 w 20000"/>
              <a:gd name="T43" fmla="*/ 176771 h 20000"/>
              <a:gd name="T44" fmla="*/ 290239 w 20000"/>
              <a:gd name="T45" fmla="*/ 176771 h 20000"/>
              <a:gd name="T46" fmla="*/ 304399 w 20000"/>
              <a:gd name="T47" fmla="*/ 303895 h 20000"/>
              <a:gd name="T48" fmla="*/ 266651 w 20000"/>
              <a:gd name="T49" fmla="*/ 303895 h 20000"/>
              <a:gd name="T50" fmla="*/ 231255 w 20000"/>
              <a:gd name="T51" fmla="*/ 338004 h 20000"/>
              <a:gd name="T52" fmla="*/ 266651 w 20000"/>
              <a:gd name="T53" fmla="*/ 418639 h 20000"/>
              <a:gd name="T54" fmla="*/ 254847 w 20000"/>
              <a:gd name="T55" fmla="*/ 480661 h 20000"/>
              <a:gd name="T56" fmla="*/ 254847 w 20000"/>
              <a:gd name="T57" fmla="*/ 545789 h 20000"/>
              <a:gd name="T58" fmla="*/ 193486 w 20000"/>
              <a:gd name="T59" fmla="*/ 514775 h 20000"/>
              <a:gd name="T60" fmla="*/ 207646 w 20000"/>
              <a:gd name="T61" fmla="*/ 465159 h 20000"/>
              <a:gd name="T62" fmla="*/ 158093 w 20000"/>
              <a:gd name="T63" fmla="*/ 431044 h 20000"/>
              <a:gd name="T64" fmla="*/ 108541 w 20000"/>
              <a:gd name="T65" fmla="*/ 418639 h 20000"/>
              <a:gd name="T66" fmla="*/ 70789 w 20000"/>
              <a:gd name="T67" fmla="*/ 418639 h 20000"/>
              <a:gd name="T68" fmla="*/ 33041 w 20000"/>
              <a:gd name="T69" fmla="*/ 431044 h 20000"/>
              <a:gd name="T70" fmla="*/ 9432 w 20000"/>
              <a:gd name="T71" fmla="*/ 465159 h 20000"/>
              <a:gd name="T72" fmla="*/ 0 w 20000"/>
              <a:gd name="T73" fmla="*/ 431044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0" y="15706"/>
                </a:moveTo>
                <a:lnTo>
                  <a:pt x="0" y="14124"/>
                </a:lnTo>
                <a:lnTo>
                  <a:pt x="1867" y="12881"/>
                </a:lnTo>
                <a:lnTo>
                  <a:pt x="5467" y="12881"/>
                </a:lnTo>
                <a:lnTo>
                  <a:pt x="2667" y="12316"/>
                </a:lnTo>
                <a:lnTo>
                  <a:pt x="1867" y="11073"/>
                </a:lnTo>
                <a:lnTo>
                  <a:pt x="4000" y="8136"/>
                </a:lnTo>
                <a:lnTo>
                  <a:pt x="5467" y="3503"/>
                </a:lnTo>
                <a:lnTo>
                  <a:pt x="7600" y="6441"/>
                </a:lnTo>
                <a:lnTo>
                  <a:pt x="8933" y="9266"/>
                </a:lnTo>
                <a:lnTo>
                  <a:pt x="10933" y="10621"/>
                </a:lnTo>
                <a:lnTo>
                  <a:pt x="9600" y="7571"/>
                </a:lnTo>
                <a:lnTo>
                  <a:pt x="10933" y="5311"/>
                </a:lnTo>
                <a:lnTo>
                  <a:pt x="9600" y="5311"/>
                </a:lnTo>
                <a:lnTo>
                  <a:pt x="9600" y="3503"/>
                </a:lnTo>
                <a:lnTo>
                  <a:pt x="13067" y="1808"/>
                </a:lnTo>
                <a:lnTo>
                  <a:pt x="16400" y="678"/>
                </a:lnTo>
                <a:lnTo>
                  <a:pt x="17200" y="2938"/>
                </a:lnTo>
                <a:lnTo>
                  <a:pt x="17200" y="1808"/>
                </a:lnTo>
                <a:lnTo>
                  <a:pt x="18533" y="0"/>
                </a:lnTo>
                <a:lnTo>
                  <a:pt x="19867" y="3503"/>
                </a:lnTo>
                <a:lnTo>
                  <a:pt x="18533" y="6441"/>
                </a:lnTo>
                <a:lnTo>
                  <a:pt x="16400" y="6441"/>
                </a:lnTo>
                <a:lnTo>
                  <a:pt x="17200" y="11073"/>
                </a:lnTo>
                <a:lnTo>
                  <a:pt x="15067" y="11073"/>
                </a:lnTo>
                <a:lnTo>
                  <a:pt x="13067" y="12316"/>
                </a:lnTo>
                <a:lnTo>
                  <a:pt x="15067" y="15254"/>
                </a:lnTo>
                <a:lnTo>
                  <a:pt x="14400" y="17514"/>
                </a:lnTo>
                <a:lnTo>
                  <a:pt x="14400" y="19887"/>
                </a:lnTo>
                <a:lnTo>
                  <a:pt x="10933" y="18757"/>
                </a:lnTo>
                <a:lnTo>
                  <a:pt x="11733" y="16949"/>
                </a:lnTo>
                <a:lnTo>
                  <a:pt x="8933" y="15706"/>
                </a:lnTo>
                <a:lnTo>
                  <a:pt x="6133" y="15254"/>
                </a:lnTo>
                <a:lnTo>
                  <a:pt x="4000" y="15254"/>
                </a:lnTo>
                <a:lnTo>
                  <a:pt x="1867" y="15706"/>
                </a:lnTo>
                <a:lnTo>
                  <a:pt x="533" y="16949"/>
                </a:lnTo>
                <a:lnTo>
                  <a:pt x="0" y="1570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3" name="Freeform 34"/>
          <p:cNvSpPr>
            <a:spLocks/>
          </p:cNvSpPr>
          <p:nvPr/>
        </p:nvSpPr>
        <p:spPr bwMode="auto">
          <a:xfrm>
            <a:off x="4845050" y="2201863"/>
            <a:ext cx="498475" cy="558800"/>
          </a:xfrm>
          <a:custGeom>
            <a:avLst/>
            <a:gdLst>
              <a:gd name="T0" fmla="*/ 11564145 w 20000"/>
              <a:gd name="T1" fmla="*/ 1790004 h 20000"/>
              <a:gd name="T2" fmla="*/ 10399409 w 20000"/>
              <a:gd name="T3" fmla="*/ 1359113 h 20000"/>
              <a:gd name="T4" fmla="*/ 9692472 w 20000"/>
              <a:gd name="T5" fmla="*/ 2635440 h 20000"/>
              <a:gd name="T6" fmla="*/ 9040841 w 20000"/>
              <a:gd name="T7" fmla="*/ 2734599 h 20000"/>
              <a:gd name="T8" fmla="*/ 7598429 w 20000"/>
              <a:gd name="T9" fmla="*/ 2220923 h 20000"/>
              <a:gd name="T10" fmla="*/ 7251815 w 20000"/>
              <a:gd name="T11" fmla="*/ 2734599 h 20000"/>
              <a:gd name="T12" fmla="*/ 6461656 w 20000"/>
              <a:gd name="T13" fmla="*/ 3000001 h 20000"/>
              <a:gd name="T14" fmla="*/ 5726779 w 20000"/>
              <a:gd name="T15" fmla="*/ 3679167 h 20000"/>
              <a:gd name="T16" fmla="*/ 5158393 w 20000"/>
              <a:gd name="T17" fmla="*/ 5402841 h 20000"/>
              <a:gd name="T18" fmla="*/ 4506139 w 20000"/>
              <a:gd name="T19" fmla="*/ 7889195 h 20000"/>
              <a:gd name="T20" fmla="*/ 4020973 w 20000"/>
              <a:gd name="T21" fmla="*/ 8569114 h 20000"/>
              <a:gd name="T22" fmla="*/ 3799227 w 20000"/>
              <a:gd name="T23" fmla="*/ 10557436 h 20000"/>
              <a:gd name="T24" fmla="*/ 3937753 w 20000"/>
              <a:gd name="T25" fmla="*/ 12181950 h 20000"/>
              <a:gd name="T26" fmla="*/ 3799227 w 20000"/>
              <a:gd name="T27" fmla="*/ 13541035 h 20000"/>
              <a:gd name="T28" fmla="*/ 3078008 w 20000"/>
              <a:gd name="T29" fmla="*/ 13541035 h 20000"/>
              <a:gd name="T30" fmla="*/ 3009069 w 20000"/>
              <a:gd name="T31" fmla="*/ 14154625 h 20000"/>
              <a:gd name="T32" fmla="*/ 2149324 w 20000"/>
              <a:gd name="T33" fmla="*/ 15099196 h 20000"/>
              <a:gd name="T34" fmla="*/ 360298 w 20000"/>
              <a:gd name="T35" fmla="*/ 14485631 h 20000"/>
              <a:gd name="T36" fmla="*/ 429860 w 20000"/>
              <a:gd name="T37" fmla="*/ 14154625 h 20000"/>
              <a:gd name="T38" fmla="*/ 568386 w 20000"/>
              <a:gd name="T39" fmla="*/ 13541035 h 20000"/>
              <a:gd name="T40" fmla="*/ 429860 w 20000"/>
              <a:gd name="T41" fmla="*/ 13292789 h 20000"/>
              <a:gd name="T42" fmla="*/ 55281 w 20000"/>
              <a:gd name="T43" fmla="*/ 12181950 h 20000"/>
              <a:gd name="T44" fmla="*/ 1220017 w 20000"/>
              <a:gd name="T45" fmla="*/ 12000061 h 20000"/>
              <a:gd name="T46" fmla="*/ 55281 w 20000"/>
              <a:gd name="T47" fmla="*/ 11751032 h 20000"/>
              <a:gd name="T48" fmla="*/ 790158 w 20000"/>
              <a:gd name="T49" fmla="*/ 11303713 h 20000"/>
              <a:gd name="T50" fmla="*/ 568386 w 20000"/>
              <a:gd name="T51" fmla="*/ 10790064 h 20000"/>
              <a:gd name="T52" fmla="*/ 568386 w 20000"/>
              <a:gd name="T53" fmla="*/ 10557436 h 20000"/>
              <a:gd name="T54" fmla="*/ 998246 w 20000"/>
              <a:gd name="T55" fmla="*/ 10110116 h 20000"/>
              <a:gd name="T56" fmla="*/ 1580938 w 20000"/>
              <a:gd name="T57" fmla="*/ 9844687 h 20000"/>
              <a:gd name="T58" fmla="*/ 1871649 w 20000"/>
              <a:gd name="T59" fmla="*/ 9430951 h 20000"/>
              <a:gd name="T60" fmla="*/ 3230815 w 20000"/>
              <a:gd name="T61" fmla="*/ 8734631 h 20000"/>
              <a:gd name="T62" fmla="*/ 2662429 w 20000"/>
              <a:gd name="T63" fmla="*/ 8734631 h 20000"/>
              <a:gd name="T64" fmla="*/ 3230815 w 20000"/>
              <a:gd name="T65" fmla="*/ 7889195 h 20000"/>
              <a:gd name="T66" fmla="*/ 3660701 w 20000"/>
              <a:gd name="T67" fmla="*/ 7027356 h 20000"/>
              <a:gd name="T68" fmla="*/ 3660701 w 20000"/>
              <a:gd name="T69" fmla="*/ 6596438 h 20000"/>
              <a:gd name="T70" fmla="*/ 4506139 w 20000"/>
              <a:gd name="T71" fmla="*/ 5651870 h 20000"/>
              <a:gd name="T72" fmla="*/ 5102489 w 20000"/>
              <a:gd name="T73" fmla="*/ 4707275 h 20000"/>
              <a:gd name="T74" fmla="*/ 5102489 w 20000"/>
              <a:gd name="T75" fmla="*/ 4458246 h 20000"/>
              <a:gd name="T76" fmla="*/ 4728534 w 20000"/>
              <a:gd name="T77" fmla="*/ 4027328 h 20000"/>
              <a:gd name="T78" fmla="*/ 5449104 w 20000"/>
              <a:gd name="T79" fmla="*/ 3845438 h 20000"/>
              <a:gd name="T80" fmla="*/ 6031796 w 20000"/>
              <a:gd name="T81" fmla="*/ 3348189 h 20000"/>
              <a:gd name="T82" fmla="*/ 5726779 w 20000"/>
              <a:gd name="T83" fmla="*/ 3000001 h 20000"/>
              <a:gd name="T84" fmla="*/ 5726779 w 20000"/>
              <a:gd name="T85" fmla="*/ 2635440 h 20000"/>
              <a:gd name="T86" fmla="*/ 6808272 w 20000"/>
              <a:gd name="T87" fmla="*/ 2303681 h 20000"/>
              <a:gd name="T88" fmla="*/ 6946798 w 20000"/>
              <a:gd name="T89" fmla="*/ 2055434 h 20000"/>
              <a:gd name="T90" fmla="*/ 7390341 w 20000"/>
              <a:gd name="T91" fmla="*/ 2055434 h 20000"/>
              <a:gd name="T92" fmla="*/ 7959350 w 20000"/>
              <a:gd name="T93" fmla="*/ 1359113 h 20000"/>
              <a:gd name="T94" fmla="*/ 8471832 w 20000"/>
              <a:gd name="T95" fmla="*/ 1193597 h 20000"/>
              <a:gd name="T96" fmla="*/ 8901691 w 20000"/>
              <a:gd name="T97" fmla="*/ 497276 h 20000"/>
              <a:gd name="T98" fmla="*/ 9401138 w 20000"/>
              <a:gd name="T99" fmla="*/ 1110866 h 20000"/>
              <a:gd name="T100" fmla="*/ 10039111 w 20000"/>
              <a:gd name="T101" fmla="*/ 845436 h 20000"/>
              <a:gd name="T102" fmla="*/ 10260883 w 20000"/>
              <a:gd name="T103" fmla="*/ 0 h 20000"/>
              <a:gd name="T104" fmla="*/ 10912514 w 20000"/>
              <a:gd name="T105" fmla="*/ 497276 h 20000"/>
              <a:gd name="T106" fmla="*/ 11342374 w 20000"/>
              <a:gd name="T107" fmla="*/ 430919 h 20000"/>
              <a:gd name="T108" fmla="*/ 12132531 w 20000"/>
              <a:gd name="T109" fmla="*/ 845436 h 20000"/>
              <a:gd name="T110" fmla="*/ 11841796 w 20000"/>
              <a:gd name="T111" fmla="*/ 1359113 h 200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000"/>
              <a:gd name="T169" fmla="*/ 0 h 20000"/>
              <a:gd name="T170" fmla="*/ 20000 w 20000"/>
              <a:gd name="T171" fmla="*/ 20000 h 200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000" h="20000">
                <a:moveTo>
                  <a:pt x="19531" y="2081"/>
                </a:moveTo>
                <a:lnTo>
                  <a:pt x="19174" y="2081"/>
                </a:lnTo>
                <a:lnTo>
                  <a:pt x="18259" y="3163"/>
                </a:lnTo>
                <a:lnTo>
                  <a:pt x="18482" y="2633"/>
                </a:lnTo>
                <a:lnTo>
                  <a:pt x="18616" y="2293"/>
                </a:lnTo>
                <a:lnTo>
                  <a:pt x="18259" y="1975"/>
                </a:lnTo>
                <a:lnTo>
                  <a:pt x="17679" y="1741"/>
                </a:lnTo>
                <a:lnTo>
                  <a:pt x="17567" y="1529"/>
                </a:lnTo>
                <a:lnTo>
                  <a:pt x="16987" y="1741"/>
                </a:lnTo>
                <a:lnTo>
                  <a:pt x="16741" y="1741"/>
                </a:lnTo>
                <a:lnTo>
                  <a:pt x="16384" y="1741"/>
                </a:lnTo>
                <a:lnTo>
                  <a:pt x="16049" y="2293"/>
                </a:lnTo>
                <a:lnTo>
                  <a:pt x="16049" y="2845"/>
                </a:lnTo>
                <a:lnTo>
                  <a:pt x="16049" y="3376"/>
                </a:lnTo>
                <a:lnTo>
                  <a:pt x="15603" y="3376"/>
                </a:lnTo>
                <a:lnTo>
                  <a:pt x="15603" y="3715"/>
                </a:lnTo>
                <a:lnTo>
                  <a:pt x="15469" y="3715"/>
                </a:lnTo>
                <a:lnTo>
                  <a:pt x="15134" y="3503"/>
                </a:lnTo>
                <a:lnTo>
                  <a:pt x="14688" y="3376"/>
                </a:lnTo>
                <a:lnTo>
                  <a:pt x="14554" y="3503"/>
                </a:lnTo>
                <a:lnTo>
                  <a:pt x="14085" y="3503"/>
                </a:lnTo>
                <a:lnTo>
                  <a:pt x="13638" y="3503"/>
                </a:lnTo>
                <a:lnTo>
                  <a:pt x="13058" y="2951"/>
                </a:lnTo>
                <a:lnTo>
                  <a:pt x="12455" y="2845"/>
                </a:lnTo>
                <a:lnTo>
                  <a:pt x="12232" y="2845"/>
                </a:lnTo>
                <a:lnTo>
                  <a:pt x="12455" y="3163"/>
                </a:lnTo>
                <a:lnTo>
                  <a:pt x="12143" y="2951"/>
                </a:lnTo>
                <a:lnTo>
                  <a:pt x="12143" y="3163"/>
                </a:lnTo>
                <a:lnTo>
                  <a:pt x="11674" y="3163"/>
                </a:lnTo>
                <a:lnTo>
                  <a:pt x="11674" y="3503"/>
                </a:lnTo>
                <a:lnTo>
                  <a:pt x="11674" y="3843"/>
                </a:lnTo>
                <a:lnTo>
                  <a:pt x="11897" y="4055"/>
                </a:lnTo>
                <a:lnTo>
                  <a:pt x="11674" y="4289"/>
                </a:lnTo>
                <a:lnTo>
                  <a:pt x="10960" y="4055"/>
                </a:lnTo>
                <a:lnTo>
                  <a:pt x="10402" y="3843"/>
                </a:lnTo>
                <a:lnTo>
                  <a:pt x="10268" y="4055"/>
                </a:lnTo>
                <a:lnTo>
                  <a:pt x="10268" y="4374"/>
                </a:lnTo>
                <a:lnTo>
                  <a:pt x="10268" y="4713"/>
                </a:lnTo>
                <a:lnTo>
                  <a:pt x="9710" y="4607"/>
                </a:lnTo>
                <a:lnTo>
                  <a:pt x="9219" y="4713"/>
                </a:lnTo>
                <a:lnTo>
                  <a:pt x="9219" y="5159"/>
                </a:lnTo>
                <a:lnTo>
                  <a:pt x="8884" y="5499"/>
                </a:lnTo>
                <a:lnTo>
                  <a:pt x="9129" y="6030"/>
                </a:lnTo>
                <a:lnTo>
                  <a:pt x="8884" y="6157"/>
                </a:lnTo>
                <a:lnTo>
                  <a:pt x="8304" y="6921"/>
                </a:lnTo>
                <a:lnTo>
                  <a:pt x="8304" y="7240"/>
                </a:lnTo>
                <a:lnTo>
                  <a:pt x="7857" y="7580"/>
                </a:lnTo>
                <a:lnTo>
                  <a:pt x="7857" y="8662"/>
                </a:lnTo>
                <a:lnTo>
                  <a:pt x="7612" y="9321"/>
                </a:lnTo>
                <a:lnTo>
                  <a:pt x="7254" y="10106"/>
                </a:lnTo>
                <a:lnTo>
                  <a:pt x="7612" y="10318"/>
                </a:lnTo>
                <a:lnTo>
                  <a:pt x="7612" y="10446"/>
                </a:lnTo>
                <a:lnTo>
                  <a:pt x="7612" y="10977"/>
                </a:lnTo>
                <a:lnTo>
                  <a:pt x="6808" y="10743"/>
                </a:lnTo>
                <a:lnTo>
                  <a:pt x="6473" y="10977"/>
                </a:lnTo>
                <a:lnTo>
                  <a:pt x="5893" y="11529"/>
                </a:lnTo>
                <a:lnTo>
                  <a:pt x="5893" y="12081"/>
                </a:lnTo>
                <a:lnTo>
                  <a:pt x="6116" y="12399"/>
                </a:lnTo>
                <a:lnTo>
                  <a:pt x="5893" y="12739"/>
                </a:lnTo>
                <a:lnTo>
                  <a:pt x="6116" y="13524"/>
                </a:lnTo>
                <a:lnTo>
                  <a:pt x="6339" y="14480"/>
                </a:lnTo>
                <a:lnTo>
                  <a:pt x="6473" y="14713"/>
                </a:lnTo>
                <a:lnTo>
                  <a:pt x="6808" y="15053"/>
                </a:lnTo>
                <a:lnTo>
                  <a:pt x="6696" y="15372"/>
                </a:lnTo>
                <a:lnTo>
                  <a:pt x="6339" y="15605"/>
                </a:lnTo>
                <a:lnTo>
                  <a:pt x="6696" y="16263"/>
                </a:lnTo>
                <a:lnTo>
                  <a:pt x="6696" y="16688"/>
                </a:lnTo>
                <a:lnTo>
                  <a:pt x="6473" y="17240"/>
                </a:lnTo>
                <a:lnTo>
                  <a:pt x="6116" y="17240"/>
                </a:lnTo>
                <a:lnTo>
                  <a:pt x="6116" y="17346"/>
                </a:lnTo>
                <a:lnTo>
                  <a:pt x="5893" y="17558"/>
                </a:lnTo>
                <a:lnTo>
                  <a:pt x="5893" y="18556"/>
                </a:lnTo>
                <a:lnTo>
                  <a:pt x="5424" y="18429"/>
                </a:lnTo>
                <a:lnTo>
                  <a:pt x="4955" y="18132"/>
                </a:lnTo>
                <a:lnTo>
                  <a:pt x="4955" y="17346"/>
                </a:lnTo>
                <a:lnTo>
                  <a:pt x="4955" y="17240"/>
                </a:lnTo>
                <a:lnTo>
                  <a:pt x="4844" y="17346"/>
                </a:lnTo>
                <a:lnTo>
                  <a:pt x="4844" y="17686"/>
                </a:lnTo>
                <a:lnTo>
                  <a:pt x="4621" y="17686"/>
                </a:lnTo>
                <a:lnTo>
                  <a:pt x="4844" y="18132"/>
                </a:lnTo>
                <a:lnTo>
                  <a:pt x="4375" y="18556"/>
                </a:lnTo>
                <a:lnTo>
                  <a:pt x="4040" y="18217"/>
                </a:lnTo>
                <a:lnTo>
                  <a:pt x="3929" y="18429"/>
                </a:lnTo>
                <a:lnTo>
                  <a:pt x="4040" y="18556"/>
                </a:lnTo>
                <a:lnTo>
                  <a:pt x="3460" y="19342"/>
                </a:lnTo>
                <a:lnTo>
                  <a:pt x="3013" y="19873"/>
                </a:lnTo>
                <a:lnTo>
                  <a:pt x="1964" y="19979"/>
                </a:lnTo>
                <a:lnTo>
                  <a:pt x="1272" y="19639"/>
                </a:lnTo>
                <a:lnTo>
                  <a:pt x="580" y="19002"/>
                </a:lnTo>
                <a:lnTo>
                  <a:pt x="580" y="18556"/>
                </a:lnTo>
                <a:lnTo>
                  <a:pt x="1049" y="18769"/>
                </a:lnTo>
                <a:lnTo>
                  <a:pt x="915" y="18429"/>
                </a:lnTo>
                <a:lnTo>
                  <a:pt x="1049" y="17898"/>
                </a:lnTo>
                <a:lnTo>
                  <a:pt x="915" y="17898"/>
                </a:lnTo>
                <a:lnTo>
                  <a:pt x="692" y="18132"/>
                </a:lnTo>
                <a:lnTo>
                  <a:pt x="357" y="18429"/>
                </a:lnTo>
                <a:lnTo>
                  <a:pt x="89" y="18132"/>
                </a:lnTo>
                <a:lnTo>
                  <a:pt x="580" y="17558"/>
                </a:lnTo>
                <a:lnTo>
                  <a:pt x="692" y="17558"/>
                </a:lnTo>
                <a:lnTo>
                  <a:pt x="915" y="17346"/>
                </a:lnTo>
                <a:lnTo>
                  <a:pt x="692" y="17346"/>
                </a:lnTo>
                <a:lnTo>
                  <a:pt x="1049" y="17028"/>
                </a:lnTo>
                <a:lnTo>
                  <a:pt x="1607" y="16476"/>
                </a:lnTo>
                <a:lnTo>
                  <a:pt x="915" y="16688"/>
                </a:lnTo>
                <a:lnTo>
                  <a:pt x="692" y="17028"/>
                </a:lnTo>
                <a:lnTo>
                  <a:pt x="580" y="16688"/>
                </a:lnTo>
                <a:lnTo>
                  <a:pt x="357" y="17028"/>
                </a:lnTo>
                <a:lnTo>
                  <a:pt x="357" y="16476"/>
                </a:lnTo>
                <a:lnTo>
                  <a:pt x="89" y="15924"/>
                </a:lnTo>
                <a:lnTo>
                  <a:pt x="89" y="15605"/>
                </a:lnTo>
                <a:lnTo>
                  <a:pt x="1272" y="15605"/>
                </a:lnTo>
                <a:lnTo>
                  <a:pt x="1964" y="15605"/>
                </a:lnTo>
                <a:lnTo>
                  <a:pt x="2188" y="15372"/>
                </a:lnTo>
                <a:lnTo>
                  <a:pt x="1964" y="15265"/>
                </a:lnTo>
                <a:lnTo>
                  <a:pt x="1964" y="15372"/>
                </a:lnTo>
                <a:lnTo>
                  <a:pt x="1607" y="15372"/>
                </a:lnTo>
                <a:lnTo>
                  <a:pt x="1272" y="15372"/>
                </a:lnTo>
                <a:lnTo>
                  <a:pt x="357" y="15372"/>
                </a:lnTo>
                <a:lnTo>
                  <a:pt x="89" y="15265"/>
                </a:lnTo>
                <a:lnTo>
                  <a:pt x="89" y="15053"/>
                </a:lnTo>
                <a:lnTo>
                  <a:pt x="357" y="14926"/>
                </a:lnTo>
                <a:lnTo>
                  <a:pt x="0" y="14713"/>
                </a:lnTo>
                <a:lnTo>
                  <a:pt x="357" y="14480"/>
                </a:lnTo>
                <a:lnTo>
                  <a:pt x="1049" y="14480"/>
                </a:lnTo>
                <a:lnTo>
                  <a:pt x="1272" y="14480"/>
                </a:lnTo>
                <a:lnTo>
                  <a:pt x="692" y="14161"/>
                </a:lnTo>
                <a:lnTo>
                  <a:pt x="89" y="14161"/>
                </a:lnTo>
                <a:lnTo>
                  <a:pt x="89" y="13949"/>
                </a:lnTo>
                <a:lnTo>
                  <a:pt x="580" y="13949"/>
                </a:lnTo>
                <a:lnTo>
                  <a:pt x="915" y="13822"/>
                </a:lnTo>
                <a:lnTo>
                  <a:pt x="1607" y="13609"/>
                </a:lnTo>
                <a:lnTo>
                  <a:pt x="1607" y="13822"/>
                </a:lnTo>
                <a:lnTo>
                  <a:pt x="1830" y="13822"/>
                </a:lnTo>
                <a:lnTo>
                  <a:pt x="1607" y="13524"/>
                </a:lnTo>
                <a:lnTo>
                  <a:pt x="915" y="13524"/>
                </a:lnTo>
                <a:lnTo>
                  <a:pt x="915" y="13270"/>
                </a:lnTo>
                <a:lnTo>
                  <a:pt x="1607" y="13057"/>
                </a:lnTo>
                <a:lnTo>
                  <a:pt x="1830" y="13270"/>
                </a:lnTo>
                <a:lnTo>
                  <a:pt x="2411" y="12951"/>
                </a:lnTo>
                <a:lnTo>
                  <a:pt x="1607" y="12951"/>
                </a:lnTo>
                <a:lnTo>
                  <a:pt x="1607" y="12739"/>
                </a:lnTo>
                <a:lnTo>
                  <a:pt x="2188" y="12951"/>
                </a:lnTo>
                <a:lnTo>
                  <a:pt x="2768" y="13057"/>
                </a:lnTo>
                <a:lnTo>
                  <a:pt x="2411" y="12739"/>
                </a:lnTo>
                <a:lnTo>
                  <a:pt x="2545" y="12611"/>
                </a:lnTo>
                <a:lnTo>
                  <a:pt x="3103" y="12951"/>
                </a:lnTo>
                <a:lnTo>
                  <a:pt x="3013" y="12611"/>
                </a:lnTo>
                <a:lnTo>
                  <a:pt x="2768" y="12399"/>
                </a:lnTo>
                <a:lnTo>
                  <a:pt x="3013" y="12399"/>
                </a:lnTo>
                <a:lnTo>
                  <a:pt x="3013" y="12081"/>
                </a:lnTo>
                <a:lnTo>
                  <a:pt x="3929" y="11635"/>
                </a:lnTo>
                <a:lnTo>
                  <a:pt x="4040" y="12081"/>
                </a:lnTo>
                <a:lnTo>
                  <a:pt x="4844" y="11868"/>
                </a:lnTo>
                <a:lnTo>
                  <a:pt x="5201" y="11316"/>
                </a:lnTo>
                <a:lnTo>
                  <a:pt x="5201" y="11189"/>
                </a:lnTo>
                <a:lnTo>
                  <a:pt x="5201" y="10977"/>
                </a:lnTo>
                <a:lnTo>
                  <a:pt x="4844" y="11316"/>
                </a:lnTo>
                <a:lnTo>
                  <a:pt x="4286" y="11868"/>
                </a:lnTo>
                <a:lnTo>
                  <a:pt x="3683" y="11529"/>
                </a:lnTo>
                <a:lnTo>
                  <a:pt x="4286" y="11189"/>
                </a:lnTo>
                <a:lnTo>
                  <a:pt x="4286" y="10977"/>
                </a:lnTo>
                <a:lnTo>
                  <a:pt x="4844" y="10318"/>
                </a:lnTo>
                <a:lnTo>
                  <a:pt x="5201" y="10446"/>
                </a:lnTo>
                <a:lnTo>
                  <a:pt x="5424" y="10106"/>
                </a:lnTo>
                <a:lnTo>
                  <a:pt x="5201" y="10106"/>
                </a:lnTo>
                <a:lnTo>
                  <a:pt x="5558" y="9533"/>
                </a:lnTo>
                <a:lnTo>
                  <a:pt x="5781" y="9214"/>
                </a:lnTo>
                <a:lnTo>
                  <a:pt x="6116" y="9321"/>
                </a:lnTo>
                <a:lnTo>
                  <a:pt x="6339" y="9002"/>
                </a:lnTo>
                <a:lnTo>
                  <a:pt x="5893" y="9002"/>
                </a:lnTo>
                <a:lnTo>
                  <a:pt x="5893" y="8896"/>
                </a:lnTo>
                <a:lnTo>
                  <a:pt x="5781" y="9002"/>
                </a:lnTo>
                <a:lnTo>
                  <a:pt x="5781" y="8450"/>
                </a:lnTo>
                <a:lnTo>
                  <a:pt x="6116" y="8662"/>
                </a:lnTo>
                <a:lnTo>
                  <a:pt x="5893" y="8450"/>
                </a:lnTo>
                <a:lnTo>
                  <a:pt x="6116" y="8004"/>
                </a:lnTo>
                <a:lnTo>
                  <a:pt x="6473" y="8004"/>
                </a:lnTo>
                <a:lnTo>
                  <a:pt x="6339" y="7580"/>
                </a:lnTo>
                <a:lnTo>
                  <a:pt x="7254" y="7452"/>
                </a:lnTo>
                <a:lnTo>
                  <a:pt x="7254" y="7240"/>
                </a:lnTo>
                <a:lnTo>
                  <a:pt x="6339" y="7452"/>
                </a:lnTo>
                <a:lnTo>
                  <a:pt x="6339" y="6921"/>
                </a:lnTo>
                <a:lnTo>
                  <a:pt x="6696" y="6369"/>
                </a:lnTo>
                <a:lnTo>
                  <a:pt x="7031" y="6030"/>
                </a:lnTo>
                <a:lnTo>
                  <a:pt x="8214" y="6030"/>
                </a:lnTo>
                <a:lnTo>
                  <a:pt x="8214" y="5817"/>
                </a:lnTo>
                <a:lnTo>
                  <a:pt x="7254" y="5817"/>
                </a:lnTo>
                <a:lnTo>
                  <a:pt x="7857" y="5499"/>
                </a:lnTo>
                <a:lnTo>
                  <a:pt x="7969" y="5499"/>
                </a:lnTo>
                <a:lnTo>
                  <a:pt x="8214" y="5711"/>
                </a:lnTo>
                <a:lnTo>
                  <a:pt x="8214" y="5499"/>
                </a:lnTo>
                <a:lnTo>
                  <a:pt x="7969" y="5244"/>
                </a:lnTo>
                <a:lnTo>
                  <a:pt x="8214" y="5159"/>
                </a:lnTo>
                <a:lnTo>
                  <a:pt x="7857" y="5244"/>
                </a:lnTo>
                <a:lnTo>
                  <a:pt x="7612" y="5159"/>
                </a:lnTo>
                <a:lnTo>
                  <a:pt x="8214" y="4926"/>
                </a:lnTo>
                <a:lnTo>
                  <a:pt x="8304" y="4926"/>
                </a:lnTo>
                <a:lnTo>
                  <a:pt x="8304" y="4713"/>
                </a:lnTo>
                <a:lnTo>
                  <a:pt x="8772" y="4713"/>
                </a:lnTo>
                <a:lnTo>
                  <a:pt x="8772" y="4926"/>
                </a:lnTo>
                <a:lnTo>
                  <a:pt x="8884" y="4713"/>
                </a:lnTo>
                <a:lnTo>
                  <a:pt x="8772" y="4713"/>
                </a:lnTo>
                <a:lnTo>
                  <a:pt x="8884" y="4289"/>
                </a:lnTo>
                <a:lnTo>
                  <a:pt x="9219" y="4289"/>
                </a:lnTo>
                <a:lnTo>
                  <a:pt x="9710" y="4289"/>
                </a:lnTo>
                <a:lnTo>
                  <a:pt x="9710" y="4055"/>
                </a:lnTo>
                <a:lnTo>
                  <a:pt x="9219" y="4289"/>
                </a:lnTo>
                <a:lnTo>
                  <a:pt x="8884" y="4289"/>
                </a:lnTo>
                <a:lnTo>
                  <a:pt x="9129" y="3843"/>
                </a:lnTo>
                <a:lnTo>
                  <a:pt x="9219" y="3843"/>
                </a:lnTo>
                <a:lnTo>
                  <a:pt x="9710" y="3503"/>
                </a:lnTo>
                <a:lnTo>
                  <a:pt x="9710" y="3376"/>
                </a:lnTo>
                <a:lnTo>
                  <a:pt x="9821" y="3163"/>
                </a:lnTo>
                <a:lnTo>
                  <a:pt x="9710" y="3163"/>
                </a:lnTo>
                <a:lnTo>
                  <a:pt x="9219" y="3376"/>
                </a:lnTo>
                <a:lnTo>
                  <a:pt x="9129" y="3163"/>
                </a:lnTo>
                <a:lnTo>
                  <a:pt x="9219" y="2845"/>
                </a:lnTo>
                <a:lnTo>
                  <a:pt x="10402" y="2633"/>
                </a:lnTo>
                <a:lnTo>
                  <a:pt x="10737" y="2951"/>
                </a:lnTo>
                <a:lnTo>
                  <a:pt x="10960" y="2951"/>
                </a:lnTo>
                <a:lnTo>
                  <a:pt x="10960" y="2845"/>
                </a:lnTo>
                <a:lnTo>
                  <a:pt x="10625" y="2845"/>
                </a:lnTo>
                <a:lnTo>
                  <a:pt x="10402" y="2420"/>
                </a:lnTo>
                <a:lnTo>
                  <a:pt x="10960" y="2081"/>
                </a:lnTo>
                <a:lnTo>
                  <a:pt x="11183" y="2633"/>
                </a:lnTo>
                <a:lnTo>
                  <a:pt x="11183" y="2293"/>
                </a:lnTo>
                <a:lnTo>
                  <a:pt x="11317" y="2081"/>
                </a:lnTo>
                <a:lnTo>
                  <a:pt x="11540" y="2845"/>
                </a:lnTo>
                <a:lnTo>
                  <a:pt x="11674" y="2845"/>
                </a:lnTo>
                <a:lnTo>
                  <a:pt x="11897" y="2633"/>
                </a:lnTo>
                <a:lnTo>
                  <a:pt x="11674" y="2293"/>
                </a:lnTo>
                <a:lnTo>
                  <a:pt x="12143" y="2081"/>
                </a:lnTo>
                <a:lnTo>
                  <a:pt x="12232" y="1975"/>
                </a:lnTo>
                <a:lnTo>
                  <a:pt x="12813" y="2293"/>
                </a:lnTo>
                <a:lnTo>
                  <a:pt x="12813" y="1741"/>
                </a:lnTo>
                <a:lnTo>
                  <a:pt x="12455" y="1741"/>
                </a:lnTo>
                <a:lnTo>
                  <a:pt x="12143" y="1423"/>
                </a:lnTo>
                <a:lnTo>
                  <a:pt x="12701" y="1423"/>
                </a:lnTo>
                <a:lnTo>
                  <a:pt x="13415" y="1423"/>
                </a:lnTo>
                <a:lnTo>
                  <a:pt x="13638" y="1529"/>
                </a:lnTo>
                <a:lnTo>
                  <a:pt x="13973" y="1210"/>
                </a:lnTo>
                <a:lnTo>
                  <a:pt x="13973" y="637"/>
                </a:lnTo>
                <a:lnTo>
                  <a:pt x="14330" y="1083"/>
                </a:lnTo>
                <a:lnTo>
                  <a:pt x="14554" y="870"/>
                </a:lnTo>
                <a:lnTo>
                  <a:pt x="14330" y="637"/>
                </a:lnTo>
                <a:lnTo>
                  <a:pt x="14554" y="297"/>
                </a:lnTo>
                <a:lnTo>
                  <a:pt x="15134" y="297"/>
                </a:lnTo>
                <a:lnTo>
                  <a:pt x="15469" y="297"/>
                </a:lnTo>
                <a:lnTo>
                  <a:pt x="15134" y="870"/>
                </a:lnTo>
                <a:lnTo>
                  <a:pt x="15134" y="1423"/>
                </a:lnTo>
                <a:lnTo>
                  <a:pt x="15246" y="1529"/>
                </a:lnTo>
                <a:lnTo>
                  <a:pt x="15246" y="1210"/>
                </a:lnTo>
                <a:lnTo>
                  <a:pt x="16049" y="297"/>
                </a:lnTo>
                <a:lnTo>
                  <a:pt x="16049" y="637"/>
                </a:lnTo>
                <a:lnTo>
                  <a:pt x="16161" y="1083"/>
                </a:lnTo>
                <a:lnTo>
                  <a:pt x="16384" y="870"/>
                </a:lnTo>
                <a:lnTo>
                  <a:pt x="16518" y="637"/>
                </a:lnTo>
                <a:lnTo>
                  <a:pt x="16741" y="552"/>
                </a:lnTo>
                <a:lnTo>
                  <a:pt x="16384" y="297"/>
                </a:lnTo>
                <a:lnTo>
                  <a:pt x="16518" y="0"/>
                </a:lnTo>
                <a:lnTo>
                  <a:pt x="17098" y="0"/>
                </a:lnTo>
                <a:lnTo>
                  <a:pt x="17567" y="85"/>
                </a:lnTo>
                <a:lnTo>
                  <a:pt x="17567" y="297"/>
                </a:lnTo>
                <a:lnTo>
                  <a:pt x="17098" y="552"/>
                </a:lnTo>
                <a:lnTo>
                  <a:pt x="17567" y="637"/>
                </a:lnTo>
                <a:lnTo>
                  <a:pt x="17098" y="870"/>
                </a:lnTo>
                <a:lnTo>
                  <a:pt x="17567" y="870"/>
                </a:lnTo>
                <a:lnTo>
                  <a:pt x="17902" y="297"/>
                </a:lnTo>
                <a:lnTo>
                  <a:pt x="18013" y="297"/>
                </a:lnTo>
                <a:lnTo>
                  <a:pt x="18259" y="552"/>
                </a:lnTo>
                <a:lnTo>
                  <a:pt x="18482" y="297"/>
                </a:lnTo>
                <a:lnTo>
                  <a:pt x="19063" y="637"/>
                </a:lnTo>
                <a:lnTo>
                  <a:pt x="18839" y="637"/>
                </a:lnTo>
                <a:lnTo>
                  <a:pt x="19174" y="637"/>
                </a:lnTo>
                <a:lnTo>
                  <a:pt x="19531" y="1083"/>
                </a:lnTo>
                <a:lnTo>
                  <a:pt x="19063" y="1423"/>
                </a:lnTo>
                <a:lnTo>
                  <a:pt x="17902" y="1423"/>
                </a:lnTo>
                <a:lnTo>
                  <a:pt x="18482" y="1529"/>
                </a:lnTo>
                <a:lnTo>
                  <a:pt x="18839" y="1975"/>
                </a:lnTo>
                <a:lnTo>
                  <a:pt x="19063" y="1741"/>
                </a:lnTo>
                <a:lnTo>
                  <a:pt x="19397" y="1741"/>
                </a:lnTo>
                <a:lnTo>
                  <a:pt x="19754" y="1975"/>
                </a:lnTo>
                <a:lnTo>
                  <a:pt x="19978" y="2081"/>
                </a:lnTo>
                <a:lnTo>
                  <a:pt x="19531" y="2081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4" name="Freeform 35"/>
          <p:cNvSpPr>
            <a:spLocks/>
          </p:cNvSpPr>
          <p:nvPr/>
        </p:nvSpPr>
        <p:spPr bwMode="auto">
          <a:xfrm>
            <a:off x="5040313" y="2300288"/>
            <a:ext cx="26987" cy="25400"/>
          </a:xfrm>
          <a:custGeom>
            <a:avLst/>
            <a:gdLst>
              <a:gd name="T0" fmla="*/ 3099 w 20000"/>
              <a:gd name="T1" fmla="*/ 31490 h 20000"/>
              <a:gd name="T2" fmla="*/ 0 w 20000"/>
              <a:gd name="T3" fmla="*/ 19201 h 20000"/>
              <a:gd name="T4" fmla="*/ 15496 w 20000"/>
              <a:gd name="T5" fmla="*/ 0 h 20000"/>
              <a:gd name="T6" fmla="*/ 24017 w 20000"/>
              <a:gd name="T7" fmla="*/ 11521 h 20000"/>
              <a:gd name="T8" fmla="*/ 31766 w 20000"/>
              <a:gd name="T9" fmla="*/ 0 h 20000"/>
              <a:gd name="T10" fmla="*/ 35639 w 20000"/>
              <a:gd name="T11" fmla="*/ 11521 h 20000"/>
              <a:gd name="T12" fmla="*/ 15496 w 20000"/>
              <a:gd name="T13" fmla="*/ 27650 h 20000"/>
              <a:gd name="T14" fmla="*/ 12398 w 20000"/>
              <a:gd name="T15" fmla="*/ 31490 h 20000"/>
              <a:gd name="T16" fmla="*/ 3099 w 20000"/>
              <a:gd name="T17" fmla="*/ 31490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702" y="19524"/>
                </a:moveTo>
                <a:lnTo>
                  <a:pt x="0" y="11905"/>
                </a:lnTo>
                <a:lnTo>
                  <a:pt x="8511" y="0"/>
                </a:lnTo>
                <a:lnTo>
                  <a:pt x="13191" y="7143"/>
                </a:lnTo>
                <a:lnTo>
                  <a:pt x="17447" y="0"/>
                </a:lnTo>
                <a:lnTo>
                  <a:pt x="19574" y="7143"/>
                </a:lnTo>
                <a:lnTo>
                  <a:pt x="8511" y="17143"/>
                </a:lnTo>
                <a:lnTo>
                  <a:pt x="6809" y="19524"/>
                </a:lnTo>
                <a:lnTo>
                  <a:pt x="1702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5" name="Freeform 36"/>
          <p:cNvSpPr>
            <a:spLocks/>
          </p:cNvSpPr>
          <p:nvPr/>
        </p:nvSpPr>
        <p:spPr bwMode="auto">
          <a:xfrm>
            <a:off x="5026025" y="2297113"/>
            <a:ext cx="15875" cy="19050"/>
          </a:xfrm>
          <a:custGeom>
            <a:avLst/>
            <a:gdLst>
              <a:gd name="T0" fmla="*/ 7201 w 20000"/>
              <a:gd name="T1" fmla="*/ 17578 h 20000"/>
              <a:gd name="T2" fmla="*/ 2700 w 20000"/>
              <a:gd name="T3" fmla="*/ 17578 h 20000"/>
              <a:gd name="T4" fmla="*/ 12151 w 20000"/>
              <a:gd name="T5" fmla="*/ 11908 h 20000"/>
              <a:gd name="T6" fmla="*/ 7201 w 20000"/>
              <a:gd name="T7" fmla="*/ 11908 h 20000"/>
              <a:gd name="T8" fmla="*/ 0 w 20000"/>
              <a:gd name="T9" fmla="*/ 17578 h 20000"/>
              <a:gd name="T10" fmla="*/ 0 w 20000"/>
              <a:gd name="T11" fmla="*/ 8506 h 20000"/>
              <a:gd name="T12" fmla="*/ 7201 w 20000"/>
              <a:gd name="T13" fmla="*/ 8506 h 20000"/>
              <a:gd name="T14" fmla="*/ 7201 w 20000"/>
              <a:gd name="T15" fmla="*/ 0 h 20000"/>
              <a:gd name="T16" fmla="*/ 12151 w 20000"/>
              <a:gd name="T17" fmla="*/ 3402 h 20000"/>
              <a:gd name="T18" fmla="*/ 12151 w 20000"/>
              <a:gd name="T19" fmla="*/ 11908 h 20000"/>
              <a:gd name="T20" fmla="*/ 7201 w 20000"/>
              <a:gd name="T21" fmla="*/ 17578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1429" y="19375"/>
                </a:moveTo>
                <a:lnTo>
                  <a:pt x="4286" y="19375"/>
                </a:lnTo>
                <a:lnTo>
                  <a:pt x="19286" y="13125"/>
                </a:lnTo>
                <a:lnTo>
                  <a:pt x="11429" y="13125"/>
                </a:lnTo>
                <a:lnTo>
                  <a:pt x="0" y="19375"/>
                </a:lnTo>
                <a:lnTo>
                  <a:pt x="0" y="9375"/>
                </a:lnTo>
                <a:lnTo>
                  <a:pt x="11429" y="9375"/>
                </a:lnTo>
                <a:lnTo>
                  <a:pt x="11429" y="0"/>
                </a:lnTo>
                <a:lnTo>
                  <a:pt x="19286" y="3750"/>
                </a:lnTo>
                <a:lnTo>
                  <a:pt x="19286" y="13125"/>
                </a:lnTo>
                <a:lnTo>
                  <a:pt x="11429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6" name="Freeform 37"/>
          <p:cNvSpPr>
            <a:spLocks/>
          </p:cNvSpPr>
          <p:nvPr/>
        </p:nvSpPr>
        <p:spPr bwMode="auto">
          <a:xfrm>
            <a:off x="4959350" y="3087688"/>
            <a:ext cx="173038" cy="85725"/>
          </a:xfrm>
          <a:custGeom>
            <a:avLst/>
            <a:gdLst>
              <a:gd name="T0" fmla="*/ 794288 w 20000"/>
              <a:gd name="T1" fmla="*/ 40269 h 20000"/>
              <a:gd name="T2" fmla="*/ 919446 w 20000"/>
              <a:gd name="T3" fmla="*/ 65442 h 20000"/>
              <a:gd name="T4" fmla="*/ 991681 w 20000"/>
              <a:gd name="T5" fmla="*/ 65442 h 20000"/>
              <a:gd name="T6" fmla="*/ 1092735 w 20000"/>
              <a:gd name="T7" fmla="*/ 0 h 20000"/>
              <a:gd name="T8" fmla="*/ 1217893 w 20000"/>
              <a:gd name="T9" fmla="*/ 25169 h 20000"/>
              <a:gd name="T10" fmla="*/ 1415286 w 20000"/>
              <a:gd name="T11" fmla="*/ 40269 h 20000"/>
              <a:gd name="T12" fmla="*/ 1415286 w 20000"/>
              <a:gd name="T13" fmla="*/ 103179 h 20000"/>
              <a:gd name="T14" fmla="*/ 1492314 w 20000"/>
              <a:gd name="T15" fmla="*/ 143448 h 20000"/>
              <a:gd name="T16" fmla="*/ 1492314 w 20000"/>
              <a:gd name="T17" fmla="*/ 168617 h 20000"/>
              <a:gd name="T18" fmla="*/ 1444184 w 20000"/>
              <a:gd name="T19" fmla="*/ 196306 h 20000"/>
              <a:gd name="T20" fmla="*/ 1367156 w 20000"/>
              <a:gd name="T21" fmla="*/ 196306 h 20000"/>
              <a:gd name="T22" fmla="*/ 1319025 w 20000"/>
              <a:gd name="T23" fmla="*/ 196306 h 20000"/>
              <a:gd name="T24" fmla="*/ 1367156 w 20000"/>
              <a:gd name="T25" fmla="*/ 206370 h 20000"/>
              <a:gd name="T26" fmla="*/ 1367156 w 20000"/>
              <a:gd name="T27" fmla="*/ 299480 h 20000"/>
              <a:gd name="T28" fmla="*/ 1294921 w 20000"/>
              <a:gd name="T29" fmla="*/ 314581 h 20000"/>
              <a:gd name="T30" fmla="*/ 1294921 w 20000"/>
              <a:gd name="T31" fmla="*/ 339754 h 20000"/>
              <a:gd name="T32" fmla="*/ 1217893 w 20000"/>
              <a:gd name="T33" fmla="*/ 339754 h 20000"/>
              <a:gd name="T34" fmla="*/ 991681 w 20000"/>
              <a:gd name="T35" fmla="*/ 364923 h 20000"/>
              <a:gd name="T36" fmla="*/ 794288 w 20000"/>
              <a:gd name="T37" fmla="*/ 364923 h 20000"/>
              <a:gd name="T38" fmla="*/ 775054 w 20000"/>
              <a:gd name="T39" fmla="*/ 364923 h 20000"/>
              <a:gd name="T40" fmla="*/ 645025 w 20000"/>
              <a:gd name="T41" fmla="*/ 314581 h 20000"/>
              <a:gd name="T42" fmla="*/ 519867 w 20000"/>
              <a:gd name="T43" fmla="*/ 274329 h 20000"/>
              <a:gd name="T44" fmla="*/ 447710 w 20000"/>
              <a:gd name="T45" fmla="*/ 274329 h 20000"/>
              <a:gd name="T46" fmla="*/ 322551 w 20000"/>
              <a:gd name="T47" fmla="*/ 274329 h 20000"/>
              <a:gd name="T48" fmla="*/ 322551 w 20000"/>
              <a:gd name="T49" fmla="*/ 314581 h 20000"/>
              <a:gd name="T50" fmla="*/ 197393 w 20000"/>
              <a:gd name="T51" fmla="*/ 314581 h 20000"/>
              <a:gd name="T52" fmla="*/ 173289 w 20000"/>
              <a:gd name="T53" fmla="*/ 314581 h 20000"/>
              <a:gd name="T54" fmla="*/ 173289 w 20000"/>
              <a:gd name="T55" fmla="*/ 299480 h 20000"/>
              <a:gd name="T56" fmla="*/ 67372 w 20000"/>
              <a:gd name="T57" fmla="*/ 299480 h 20000"/>
              <a:gd name="T58" fmla="*/ 67372 w 20000"/>
              <a:gd name="T59" fmla="*/ 274329 h 20000"/>
              <a:gd name="T60" fmla="*/ 48131 w 20000"/>
              <a:gd name="T61" fmla="*/ 274329 h 20000"/>
              <a:gd name="T62" fmla="*/ 0 w 20000"/>
              <a:gd name="T63" fmla="*/ 246644 h 20000"/>
              <a:gd name="T64" fmla="*/ 0 w 20000"/>
              <a:gd name="T65" fmla="*/ 236575 h 20000"/>
              <a:gd name="T66" fmla="*/ 48131 w 20000"/>
              <a:gd name="T67" fmla="*/ 206370 h 20000"/>
              <a:gd name="T68" fmla="*/ 173289 w 20000"/>
              <a:gd name="T69" fmla="*/ 236575 h 20000"/>
              <a:gd name="T70" fmla="*/ 173289 w 20000"/>
              <a:gd name="T71" fmla="*/ 206370 h 20000"/>
              <a:gd name="T72" fmla="*/ 245524 w 20000"/>
              <a:gd name="T73" fmla="*/ 206370 h 20000"/>
              <a:gd name="T74" fmla="*/ 274421 w 20000"/>
              <a:gd name="T75" fmla="*/ 236575 h 20000"/>
              <a:gd name="T76" fmla="*/ 394708 w 20000"/>
              <a:gd name="T77" fmla="*/ 206370 h 20000"/>
              <a:gd name="T78" fmla="*/ 471736 w 20000"/>
              <a:gd name="T79" fmla="*/ 206370 h 20000"/>
              <a:gd name="T80" fmla="*/ 519867 w 20000"/>
              <a:gd name="T81" fmla="*/ 196306 h 20000"/>
              <a:gd name="T82" fmla="*/ 645025 w 20000"/>
              <a:gd name="T83" fmla="*/ 196306 h 20000"/>
              <a:gd name="T84" fmla="*/ 698027 w 20000"/>
              <a:gd name="T85" fmla="*/ 206370 h 20000"/>
              <a:gd name="T86" fmla="*/ 645025 w 20000"/>
              <a:gd name="T87" fmla="*/ 168617 h 20000"/>
              <a:gd name="T88" fmla="*/ 645025 w 20000"/>
              <a:gd name="T89" fmla="*/ 103179 h 20000"/>
              <a:gd name="T90" fmla="*/ 794288 w 20000"/>
              <a:gd name="T91" fmla="*/ 93110 h 20000"/>
              <a:gd name="T92" fmla="*/ 794288 w 20000"/>
              <a:gd name="T93" fmla="*/ 40269 h 200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0000"/>
              <a:gd name="T142" fmla="*/ 0 h 20000"/>
              <a:gd name="T143" fmla="*/ 20000 w 20000"/>
              <a:gd name="T144" fmla="*/ 20000 h 2000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0000" h="20000">
                <a:moveTo>
                  <a:pt x="10611" y="2192"/>
                </a:moveTo>
                <a:lnTo>
                  <a:pt x="12283" y="3562"/>
                </a:lnTo>
                <a:lnTo>
                  <a:pt x="13248" y="3562"/>
                </a:lnTo>
                <a:lnTo>
                  <a:pt x="14598" y="0"/>
                </a:lnTo>
                <a:lnTo>
                  <a:pt x="16270" y="1370"/>
                </a:lnTo>
                <a:lnTo>
                  <a:pt x="18907" y="2192"/>
                </a:lnTo>
                <a:lnTo>
                  <a:pt x="18907" y="5616"/>
                </a:lnTo>
                <a:lnTo>
                  <a:pt x="19936" y="7808"/>
                </a:lnTo>
                <a:lnTo>
                  <a:pt x="19936" y="9178"/>
                </a:lnTo>
                <a:lnTo>
                  <a:pt x="19293" y="10685"/>
                </a:lnTo>
                <a:lnTo>
                  <a:pt x="18264" y="10685"/>
                </a:lnTo>
                <a:lnTo>
                  <a:pt x="17621" y="10685"/>
                </a:lnTo>
                <a:lnTo>
                  <a:pt x="18264" y="11233"/>
                </a:lnTo>
                <a:lnTo>
                  <a:pt x="18264" y="16301"/>
                </a:lnTo>
                <a:lnTo>
                  <a:pt x="17299" y="17123"/>
                </a:lnTo>
                <a:lnTo>
                  <a:pt x="17299" y="18493"/>
                </a:lnTo>
                <a:lnTo>
                  <a:pt x="16270" y="18493"/>
                </a:lnTo>
                <a:lnTo>
                  <a:pt x="13248" y="19863"/>
                </a:lnTo>
                <a:lnTo>
                  <a:pt x="10611" y="19863"/>
                </a:lnTo>
                <a:lnTo>
                  <a:pt x="10354" y="19863"/>
                </a:lnTo>
                <a:lnTo>
                  <a:pt x="8617" y="17123"/>
                </a:lnTo>
                <a:lnTo>
                  <a:pt x="6945" y="14932"/>
                </a:lnTo>
                <a:lnTo>
                  <a:pt x="5981" y="14932"/>
                </a:lnTo>
                <a:lnTo>
                  <a:pt x="4309" y="14932"/>
                </a:lnTo>
                <a:lnTo>
                  <a:pt x="4309" y="17123"/>
                </a:lnTo>
                <a:lnTo>
                  <a:pt x="2637" y="17123"/>
                </a:lnTo>
                <a:lnTo>
                  <a:pt x="2315" y="17123"/>
                </a:lnTo>
                <a:lnTo>
                  <a:pt x="2315" y="16301"/>
                </a:lnTo>
                <a:lnTo>
                  <a:pt x="900" y="16301"/>
                </a:lnTo>
                <a:lnTo>
                  <a:pt x="900" y="14932"/>
                </a:lnTo>
                <a:lnTo>
                  <a:pt x="643" y="14932"/>
                </a:lnTo>
                <a:lnTo>
                  <a:pt x="0" y="13425"/>
                </a:lnTo>
                <a:lnTo>
                  <a:pt x="0" y="12877"/>
                </a:lnTo>
                <a:lnTo>
                  <a:pt x="643" y="11233"/>
                </a:lnTo>
                <a:lnTo>
                  <a:pt x="2315" y="12877"/>
                </a:lnTo>
                <a:lnTo>
                  <a:pt x="2315" y="11233"/>
                </a:lnTo>
                <a:lnTo>
                  <a:pt x="3280" y="11233"/>
                </a:lnTo>
                <a:lnTo>
                  <a:pt x="3666" y="12877"/>
                </a:lnTo>
                <a:lnTo>
                  <a:pt x="5273" y="11233"/>
                </a:lnTo>
                <a:lnTo>
                  <a:pt x="6302" y="11233"/>
                </a:lnTo>
                <a:lnTo>
                  <a:pt x="6945" y="10685"/>
                </a:lnTo>
                <a:lnTo>
                  <a:pt x="8617" y="10685"/>
                </a:lnTo>
                <a:lnTo>
                  <a:pt x="9325" y="11233"/>
                </a:lnTo>
                <a:lnTo>
                  <a:pt x="8617" y="9178"/>
                </a:lnTo>
                <a:lnTo>
                  <a:pt x="8617" y="5616"/>
                </a:lnTo>
                <a:lnTo>
                  <a:pt x="10611" y="5068"/>
                </a:lnTo>
                <a:lnTo>
                  <a:pt x="10611" y="219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7" name="Freeform 38"/>
          <p:cNvSpPr>
            <a:spLocks/>
          </p:cNvSpPr>
          <p:nvPr/>
        </p:nvSpPr>
        <p:spPr bwMode="auto">
          <a:xfrm>
            <a:off x="5051425" y="2878138"/>
            <a:ext cx="233363" cy="203200"/>
          </a:xfrm>
          <a:custGeom>
            <a:avLst/>
            <a:gdLst>
              <a:gd name="T0" fmla="*/ 1403527 w 20000"/>
              <a:gd name="T1" fmla="*/ 96307 h 20000"/>
              <a:gd name="T2" fmla="*/ 2276631 w 20000"/>
              <a:gd name="T3" fmla="*/ 96307 h 20000"/>
              <a:gd name="T4" fmla="*/ 2444769 w 20000"/>
              <a:gd name="T5" fmla="*/ 373156 h 20000"/>
              <a:gd name="T6" fmla="*/ 2541836 w 20000"/>
              <a:gd name="T7" fmla="*/ 565780 h 20000"/>
              <a:gd name="T8" fmla="*/ 2612907 w 20000"/>
              <a:gd name="T9" fmla="*/ 752409 h 20000"/>
              <a:gd name="T10" fmla="*/ 2380104 w 20000"/>
              <a:gd name="T11" fmla="*/ 872774 h 20000"/>
              <a:gd name="T12" fmla="*/ 2541836 w 20000"/>
              <a:gd name="T13" fmla="*/ 1035253 h 20000"/>
              <a:gd name="T14" fmla="*/ 2612907 w 20000"/>
              <a:gd name="T15" fmla="*/ 1221882 h 20000"/>
              <a:gd name="T16" fmla="*/ 2716380 w 20000"/>
              <a:gd name="T17" fmla="*/ 1402426 h 20000"/>
              <a:gd name="T18" fmla="*/ 2341296 w 20000"/>
              <a:gd name="T19" fmla="*/ 1871888 h 20000"/>
              <a:gd name="T20" fmla="*/ 2380104 w 20000"/>
              <a:gd name="T21" fmla="*/ 2022399 h 20000"/>
              <a:gd name="T22" fmla="*/ 2341296 w 20000"/>
              <a:gd name="T23" fmla="*/ 2058528 h 20000"/>
              <a:gd name="T24" fmla="*/ 2276631 w 20000"/>
              <a:gd name="T25" fmla="*/ 2022399 h 20000"/>
              <a:gd name="T26" fmla="*/ 2108493 w 20000"/>
              <a:gd name="T27" fmla="*/ 1962211 h 20000"/>
              <a:gd name="T28" fmla="*/ 1972617 w 20000"/>
              <a:gd name="T29" fmla="*/ 1932076 h 20000"/>
              <a:gd name="T30" fmla="*/ 1907941 w 20000"/>
              <a:gd name="T31" fmla="*/ 1962211 h 20000"/>
              <a:gd name="T32" fmla="*/ 1811014 w 20000"/>
              <a:gd name="T33" fmla="*/ 1962211 h 20000"/>
              <a:gd name="T34" fmla="*/ 1642876 w 20000"/>
              <a:gd name="T35" fmla="*/ 2022399 h 20000"/>
              <a:gd name="T36" fmla="*/ 1578071 w 20000"/>
              <a:gd name="T37" fmla="*/ 1962211 h 20000"/>
              <a:gd name="T38" fmla="*/ 1539262 w 20000"/>
              <a:gd name="T39" fmla="*/ 1871888 h 20000"/>
              <a:gd name="T40" fmla="*/ 1403527 w 20000"/>
              <a:gd name="T41" fmla="*/ 1932076 h 20000"/>
              <a:gd name="T42" fmla="*/ 1274185 w 20000"/>
              <a:gd name="T43" fmla="*/ 1811711 h 20000"/>
              <a:gd name="T44" fmla="*/ 1274185 w 20000"/>
              <a:gd name="T45" fmla="*/ 1775582 h 20000"/>
              <a:gd name="T46" fmla="*/ 1034848 w 20000"/>
              <a:gd name="T47" fmla="*/ 1715404 h 20000"/>
              <a:gd name="T48" fmla="*/ 1034848 w 20000"/>
              <a:gd name="T49" fmla="*/ 1685361 h 20000"/>
              <a:gd name="T50" fmla="*/ 937769 w 20000"/>
              <a:gd name="T51" fmla="*/ 1625082 h 20000"/>
              <a:gd name="T52" fmla="*/ 834296 w 20000"/>
              <a:gd name="T53" fmla="*/ 1685361 h 20000"/>
              <a:gd name="T54" fmla="*/ 769631 w 20000"/>
              <a:gd name="T55" fmla="*/ 1685361 h 20000"/>
              <a:gd name="T56" fmla="*/ 672692 w 20000"/>
              <a:gd name="T57" fmla="*/ 1625082 h 20000"/>
              <a:gd name="T58" fmla="*/ 672692 w 20000"/>
              <a:gd name="T59" fmla="*/ 1558910 h 20000"/>
              <a:gd name="T60" fmla="*/ 672692 w 20000"/>
              <a:gd name="T61" fmla="*/ 1528775 h 20000"/>
              <a:gd name="T62" fmla="*/ 608027 w 20000"/>
              <a:gd name="T63" fmla="*/ 1528775 h 20000"/>
              <a:gd name="T64" fmla="*/ 439749 w 20000"/>
              <a:gd name="T65" fmla="*/ 1468587 h 20000"/>
              <a:gd name="T66" fmla="*/ 439749 w 20000"/>
              <a:gd name="T67" fmla="*/ 1402426 h 20000"/>
              <a:gd name="T68" fmla="*/ 336276 w 20000"/>
              <a:gd name="T69" fmla="*/ 1402426 h 20000"/>
              <a:gd name="T70" fmla="*/ 265217 w 20000"/>
              <a:gd name="T71" fmla="*/ 1402426 h 20000"/>
              <a:gd name="T72" fmla="*/ 336276 w 20000"/>
              <a:gd name="T73" fmla="*/ 1306108 h 20000"/>
              <a:gd name="T74" fmla="*/ 265217 w 20000"/>
              <a:gd name="T75" fmla="*/ 1282060 h 20000"/>
              <a:gd name="T76" fmla="*/ 239349 w 20000"/>
              <a:gd name="T77" fmla="*/ 1125575 h 20000"/>
              <a:gd name="T78" fmla="*/ 239349 w 20000"/>
              <a:gd name="T79" fmla="*/ 1059302 h 20000"/>
              <a:gd name="T80" fmla="*/ 168138 w 20000"/>
              <a:gd name="T81" fmla="*/ 1059302 h 20000"/>
              <a:gd name="T82" fmla="*/ 135876 w 20000"/>
              <a:gd name="T83" fmla="*/ 902807 h 20000"/>
              <a:gd name="T84" fmla="*/ 168138 w 20000"/>
              <a:gd name="T85" fmla="*/ 872774 h 20000"/>
              <a:gd name="T86" fmla="*/ 0 w 20000"/>
              <a:gd name="T87" fmla="*/ 752409 h 20000"/>
              <a:gd name="T88" fmla="*/ 0 w 20000"/>
              <a:gd name="T89" fmla="*/ 716280 h 20000"/>
              <a:gd name="T90" fmla="*/ 135876 w 20000"/>
              <a:gd name="T91" fmla="*/ 625958 h 20000"/>
              <a:gd name="T92" fmla="*/ 71199 w 20000"/>
              <a:gd name="T93" fmla="*/ 469473 h 20000"/>
              <a:gd name="T94" fmla="*/ 135876 w 20000"/>
              <a:gd name="T95" fmla="*/ 409285 h 20000"/>
              <a:gd name="T96" fmla="*/ 168138 w 20000"/>
              <a:gd name="T97" fmla="*/ 409285 h 20000"/>
              <a:gd name="T98" fmla="*/ 168138 w 20000"/>
              <a:gd name="T99" fmla="*/ 312979 h 20000"/>
              <a:gd name="T100" fmla="*/ 504414 w 20000"/>
              <a:gd name="T101" fmla="*/ 222656 h 20000"/>
              <a:gd name="T102" fmla="*/ 569231 w 20000"/>
              <a:gd name="T103" fmla="*/ 96307 h 20000"/>
              <a:gd name="T104" fmla="*/ 672692 w 20000"/>
              <a:gd name="T105" fmla="*/ 66172 h 20000"/>
              <a:gd name="T106" fmla="*/ 704966 w 20000"/>
              <a:gd name="T107" fmla="*/ 66172 h 20000"/>
              <a:gd name="T108" fmla="*/ 1034848 w 20000"/>
              <a:gd name="T109" fmla="*/ 0 h 20000"/>
              <a:gd name="T110" fmla="*/ 1112441 w 20000"/>
              <a:gd name="T111" fmla="*/ 96307 h 20000"/>
              <a:gd name="T112" fmla="*/ 1138310 w 20000"/>
              <a:gd name="T113" fmla="*/ 162479 h 20000"/>
              <a:gd name="T114" fmla="*/ 1274185 w 20000"/>
              <a:gd name="T115" fmla="*/ 162479 h 20000"/>
              <a:gd name="T116" fmla="*/ 1377658 w 20000"/>
              <a:gd name="T117" fmla="*/ 222656 h 20000"/>
              <a:gd name="T118" fmla="*/ 1403527 w 20000"/>
              <a:gd name="T119" fmla="*/ 96307 h 2000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0000"/>
              <a:gd name="T181" fmla="*/ 0 h 20000"/>
              <a:gd name="T182" fmla="*/ 20000 w 20000"/>
              <a:gd name="T183" fmla="*/ 20000 h 2000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0000" h="20000">
                <a:moveTo>
                  <a:pt x="10309" y="933"/>
                </a:moveTo>
                <a:lnTo>
                  <a:pt x="16722" y="933"/>
                </a:lnTo>
                <a:lnTo>
                  <a:pt x="17957" y="3615"/>
                </a:lnTo>
                <a:lnTo>
                  <a:pt x="18670" y="5481"/>
                </a:lnTo>
                <a:lnTo>
                  <a:pt x="19192" y="7289"/>
                </a:lnTo>
                <a:lnTo>
                  <a:pt x="17482" y="8455"/>
                </a:lnTo>
                <a:lnTo>
                  <a:pt x="18670" y="10029"/>
                </a:lnTo>
                <a:lnTo>
                  <a:pt x="19192" y="11837"/>
                </a:lnTo>
                <a:lnTo>
                  <a:pt x="19952" y="13586"/>
                </a:lnTo>
                <a:lnTo>
                  <a:pt x="17197" y="18134"/>
                </a:lnTo>
                <a:lnTo>
                  <a:pt x="17482" y="19592"/>
                </a:lnTo>
                <a:lnTo>
                  <a:pt x="17197" y="19942"/>
                </a:lnTo>
                <a:lnTo>
                  <a:pt x="16722" y="19592"/>
                </a:lnTo>
                <a:lnTo>
                  <a:pt x="15487" y="19009"/>
                </a:lnTo>
                <a:lnTo>
                  <a:pt x="14489" y="18717"/>
                </a:lnTo>
                <a:lnTo>
                  <a:pt x="14014" y="19009"/>
                </a:lnTo>
                <a:lnTo>
                  <a:pt x="13302" y="19009"/>
                </a:lnTo>
                <a:lnTo>
                  <a:pt x="12067" y="19592"/>
                </a:lnTo>
                <a:lnTo>
                  <a:pt x="11591" y="19009"/>
                </a:lnTo>
                <a:lnTo>
                  <a:pt x="11306" y="18134"/>
                </a:lnTo>
                <a:lnTo>
                  <a:pt x="10309" y="18717"/>
                </a:lnTo>
                <a:lnTo>
                  <a:pt x="9359" y="17551"/>
                </a:lnTo>
                <a:lnTo>
                  <a:pt x="9359" y="17201"/>
                </a:lnTo>
                <a:lnTo>
                  <a:pt x="7601" y="16618"/>
                </a:lnTo>
                <a:lnTo>
                  <a:pt x="7601" y="16327"/>
                </a:lnTo>
                <a:lnTo>
                  <a:pt x="6888" y="15743"/>
                </a:lnTo>
                <a:lnTo>
                  <a:pt x="6128" y="16327"/>
                </a:lnTo>
                <a:lnTo>
                  <a:pt x="5653" y="16327"/>
                </a:lnTo>
                <a:lnTo>
                  <a:pt x="4941" y="15743"/>
                </a:lnTo>
                <a:lnTo>
                  <a:pt x="4941" y="15102"/>
                </a:lnTo>
                <a:lnTo>
                  <a:pt x="4941" y="14810"/>
                </a:lnTo>
                <a:lnTo>
                  <a:pt x="4466" y="14810"/>
                </a:lnTo>
                <a:lnTo>
                  <a:pt x="3230" y="14227"/>
                </a:lnTo>
                <a:lnTo>
                  <a:pt x="3230" y="13586"/>
                </a:lnTo>
                <a:lnTo>
                  <a:pt x="2470" y="13586"/>
                </a:lnTo>
                <a:lnTo>
                  <a:pt x="1948" y="13586"/>
                </a:lnTo>
                <a:lnTo>
                  <a:pt x="2470" y="12653"/>
                </a:lnTo>
                <a:lnTo>
                  <a:pt x="1948" y="12420"/>
                </a:lnTo>
                <a:lnTo>
                  <a:pt x="1758" y="10904"/>
                </a:lnTo>
                <a:lnTo>
                  <a:pt x="1758" y="10262"/>
                </a:lnTo>
                <a:lnTo>
                  <a:pt x="1235" y="10262"/>
                </a:lnTo>
                <a:lnTo>
                  <a:pt x="998" y="8746"/>
                </a:lnTo>
                <a:lnTo>
                  <a:pt x="1235" y="8455"/>
                </a:lnTo>
                <a:lnTo>
                  <a:pt x="0" y="7289"/>
                </a:lnTo>
                <a:lnTo>
                  <a:pt x="0" y="6939"/>
                </a:lnTo>
                <a:lnTo>
                  <a:pt x="998" y="6064"/>
                </a:lnTo>
                <a:lnTo>
                  <a:pt x="523" y="4548"/>
                </a:lnTo>
                <a:lnTo>
                  <a:pt x="998" y="3965"/>
                </a:lnTo>
                <a:lnTo>
                  <a:pt x="1235" y="3965"/>
                </a:lnTo>
                <a:lnTo>
                  <a:pt x="1235" y="3032"/>
                </a:lnTo>
                <a:lnTo>
                  <a:pt x="3705" y="2157"/>
                </a:lnTo>
                <a:lnTo>
                  <a:pt x="4181" y="933"/>
                </a:lnTo>
                <a:lnTo>
                  <a:pt x="4941" y="641"/>
                </a:lnTo>
                <a:lnTo>
                  <a:pt x="5178" y="641"/>
                </a:lnTo>
                <a:lnTo>
                  <a:pt x="7601" y="0"/>
                </a:lnTo>
                <a:lnTo>
                  <a:pt x="8171" y="933"/>
                </a:lnTo>
                <a:lnTo>
                  <a:pt x="8361" y="1574"/>
                </a:lnTo>
                <a:lnTo>
                  <a:pt x="9359" y="1574"/>
                </a:lnTo>
                <a:lnTo>
                  <a:pt x="10119" y="2157"/>
                </a:lnTo>
                <a:lnTo>
                  <a:pt x="10309" y="933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8" name="Freeform 39"/>
          <p:cNvSpPr>
            <a:spLocks/>
          </p:cNvSpPr>
          <p:nvPr/>
        </p:nvSpPr>
        <p:spPr bwMode="auto">
          <a:xfrm>
            <a:off x="4513263" y="3309938"/>
            <a:ext cx="79375" cy="163512"/>
          </a:xfrm>
          <a:custGeom>
            <a:avLst/>
            <a:gdLst>
              <a:gd name="T0" fmla="*/ 68771 w 20000"/>
              <a:gd name="T1" fmla="*/ 0 h 20000"/>
              <a:gd name="T2" fmla="*/ 93166 w 20000"/>
              <a:gd name="T3" fmla="*/ 29146 h 20000"/>
              <a:gd name="T4" fmla="*/ 128671 w 20000"/>
              <a:gd name="T5" fmla="*/ 0 h 20000"/>
              <a:gd name="T6" fmla="*/ 150848 w 20000"/>
              <a:gd name="T7" fmla="*/ 77799 h 20000"/>
              <a:gd name="T8" fmla="*/ 186349 w 20000"/>
              <a:gd name="T9" fmla="*/ 77799 h 20000"/>
              <a:gd name="T10" fmla="*/ 221853 w 20000"/>
              <a:gd name="T11" fmla="*/ 77799 h 20000"/>
              <a:gd name="T12" fmla="*/ 266208 w 20000"/>
              <a:gd name="T13" fmla="*/ 77799 h 20000"/>
              <a:gd name="T14" fmla="*/ 299490 w 20000"/>
              <a:gd name="T15" fmla="*/ 126395 h 20000"/>
              <a:gd name="T16" fmla="*/ 312797 w 20000"/>
              <a:gd name="T17" fmla="*/ 150725 h 20000"/>
              <a:gd name="T18" fmla="*/ 266208 w 20000"/>
              <a:gd name="T19" fmla="*/ 325716 h 20000"/>
              <a:gd name="T20" fmla="*/ 266208 w 20000"/>
              <a:gd name="T21" fmla="*/ 456918 h 20000"/>
              <a:gd name="T22" fmla="*/ 244030 w 20000"/>
              <a:gd name="T23" fmla="*/ 656239 h 20000"/>
              <a:gd name="T24" fmla="*/ 208526 w 20000"/>
              <a:gd name="T25" fmla="*/ 656239 h 20000"/>
              <a:gd name="T26" fmla="*/ 221853 w 20000"/>
              <a:gd name="T27" fmla="*/ 806964 h 20000"/>
              <a:gd name="T28" fmla="*/ 221853 w 20000"/>
              <a:gd name="T29" fmla="*/ 855560 h 20000"/>
              <a:gd name="T30" fmla="*/ 221853 w 20000"/>
              <a:gd name="T31" fmla="*/ 928478 h 20000"/>
              <a:gd name="T32" fmla="*/ 244030 w 20000"/>
              <a:gd name="T33" fmla="*/ 1006285 h 20000"/>
              <a:gd name="T34" fmla="*/ 244030 w 20000"/>
              <a:gd name="T35" fmla="*/ 1054873 h 20000"/>
              <a:gd name="T36" fmla="*/ 208526 w 20000"/>
              <a:gd name="T37" fmla="*/ 1132615 h 20000"/>
              <a:gd name="T38" fmla="*/ 208526 w 20000"/>
              <a:gd name="T39" fmla="*/ 1283340 h 20000"/>
              <a:gd name="T40" fmla="*/ 128671 w 20000"/>
              <a:gd name="T41" fmla="*/ 1331928 h 20000"/>
              <a:gd name="T42" fmla="*/ 93166 w 20000"/>
              <a:gd name="T43" fmla="*/ 1283340 h 20000"/>
              <a:gd name="T44" fmla="*/ 35504 w 20000"/>
              <a:gd name="T45" fmla="*/ 1283340 h 20000"/>
              <a:gd name="T46" fmla="*/ 59900 w 20000"/>
              <a:gd name="T47" fmla="*/ 1205533 h 20000"/>
              <a:gd name="T48" fmla="*/ 59900 w 20000"/>
              <a:gd name="T49" fmla="*/ 981955 h 20000"/>
              <a:gd name="T50" fmla="*/ 59900 w 20000"/>
              <a:gd name="T51" fmla="*/ 928478 h 20000"/>
              <a:gd name="T52" fmla="*/ 35504 w 20000"/>
              <a:gd name="T53" fmla="*/ 928478 h 20000"/>
              <a:gd name="T54" fmla="*/ 35504 w 20000"/>
              <a:gd name="T55" fmla="*/ 875010 h 20000"/>
              <a:gd name="T56" fmla="*/ 0 w 20000"/>
              <a:gd name="T57" fmla="*/ 875010 h 20000"/>
              <a:gd name="T58" fmla="*/ 24400 w 20000"/>
              <a:gd name="T59" fmla="*/ 729165 h 20000"/>
              <a:gd name="T60" fmla="*/ 35504 w 20000"/>
              <a:gd name="T61" fmla="*/ 675689 h 20000"/>
              <a:gd name="T62" fmla="*/ 93166 w 20000"/>
              <a:gd name="T63" fmla="*/ 349973 h 20000"/>
              <a:gd name="T64" fmla="*/ 68771 w 20000"/>
              <a:gd name="T65" fmla="*/ 0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4366" y="0"/>
                </a:moveTo>
                <a:lnTo>
                  <a:pt x="5915" y="436"/>
                </a:lnTo>
                <a:lnTo>
                  <a:pt x="8169" y="0"/>
                </a:lnTo>
                <a:lnTo>
                  <a:pt x="9577" y="1164"/>
                </a:lnTo>
                <a:lnTo>
                  <a:pt x="11831" y="1164"/>
                </a:lnTo>
                <a:lnTo>
                  <a:pt x="14085" y="1164"/>
                </a:lnTo>
                <a:lnTo>
                  <a:pt x="16901" y="1164"/>
                </a:lnTo>
                <a:lnTo>
                  <a:pt x="19014" y="1891"/>
                </a:lnTo>
                <a:lnTo>
                  <a:pt x="19859" y="2255"/>
                </a:lnTo>
                <a:lnTo>
                  <a:pt x="16901" y="4873"/>
                </a:lnTo>
                <a:lnTo>
                  <a:pt x="16901" y="6836"/>
                </a:lnTo>
                <a:lnTo>
                  <a:pt x="15493" y="9818"/>
                </a:lnTo>
                <a:lnTo>
                  <a:pt x="13239" y="9818"/>
                </a:lnTo>
                <a:lnTo>
                  <a:pt x="14085" y="12073"/>
                </a:lnTo>
                <a:lnTo>
                  <a:pt x="14085" y="12800"/>
                </a:lnTo>
                <a:lnTo>
                  <a:pt x="14085" y="13891"/>
                </a:lnTo>
                <a:lnTo>
                  <a:pt x="15493" y="15055"/>
                </a:lnTo>
                <a:lnTo>
                  <a:pt x="15493" y="15782"/>
                </a:lnTo>
                <a:lnTo>
                  <a:pt x="13239" y="16945"/>
                </a:lnTo>
                <a:lnTo>
                  <a:pt x="13239" y="19200"/>
                </a:lnTo>
                <a:lnTo>
                  <a:pt x="8169" y="19927"/>
                </a:lnTo>
                <a:lnTo>
                  <a:pt x="5915" y="19200"/>
                </a:lnTo>
                <a:lnTo>
                  <a:pt x="2254" y="19200"/>
                </a:lnTo>
                <a:lnTo>
                  <a:pt x="3803" y="18036"/>
                </a:lnTo>
                <a:lnTo>
                  <a:pt x="3803" y="14691"/>
                </a:lnTo>
                <a:lnTo>
                  <a:pt x="3803" y="13891"/>
                </a:lnTo>
                <a:lnTo>
                  <a:pt x="2254" y="13891"/>
                </a:lnTo>
                <a:lnTo>
                  <a:pt x="2254" y="13091"/>
                </a:lnTo>
                <a:lnTo>
                  <a:pt x="0" y="13091"/>
                </a:lnTo>
                <a:lnTo>
                  <a:pt x="1549" y="10909"/>
                </a:lnTo>
                <a:lnTo>
                  <a:pt x="2254" y="10109"/>
                </a:lnTo>
                <a:lnTo>
                  <a:pt x="5915" y="5236"/>
                </a:lnTo>
                <a:lnTo>
                  <a:pt x="4366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9" name="Freeform 40"/>
          <p:cNvSpPr>
            <a:spLocks/>
          </p:cNvSpPr>
          <p:nvPr/>
        </p:nvSpPr>
        <p:spPr bwMode="auto">
          <a:xfrm>
            <a:off x="5210175" y="3113088"/>
            <a:ext cx="211138" cy="152400"/>
          </a:xfrm>
          <a:custGeom>
            <a:avLst/>
            <a:gdLst>
              <a:gd name="T0" fmla="*/ 1335036 w 20000"/>
              <a:gd name="T1" fmla="*/ 49126 h 20000"/>
              <a:gd name="T2" fmla="*/ 1523276 w 20000"/>
              <a:gd name="T3" fmla="*/ 0 h 20000"/>
              <a:gd name="T4" fmla="*/ 1793755 w 20000"/>
              <a:gd name="T5" fmla="*/ 303733 h 20000"/>
              <a:gd name="T6" fmla="*/ 1823177 w 20000"/>
              <a:gd name="T7" fmla="*/ 303733 h 20000"/>
              <a:gd name="T8" fmla="*/ 1887816 w 20000"/>
              <a:gd name="T9" fmla="*/ 674416 h 20000"/>
              <a:gd name="T10" fmla="*/ 1981995 w 20000"/>
              <a:gd name="T11" fmla="*/ 741426 h 20000"/>
              <a:gd name="T12" fmla="*/ 2223051 w 20000"/>
              <a:gd name="T13" fmla="*/ 674416 h 20000"/>
              <a:gd name="T14" fmla="*/ 2223051 w 20000"/>
              <a:gd name="T15" fmla="*/ 830786 h 20000"/>
              <a:gd name="T16" fmla="*/ 2070145 w 20000"/>
              <a:gd name="T17" fmla="*/ 857555 h 20000"/>
              <a:gd name="T18" fmla="*/ 2070145 w 20000"/>
              <a:gd name="T19" fmla="*/ 786079 h 20000"/>
              <a:gd name="T20" fmla="*/ 2040723 w 20000"/>
              <a:gd name="T21" fmla="*/ 786079 h 20000"/>
              <a:gd name="T22" fmla="*/ 2040723 w 20000"/>
              <a:gd name="T23" fmla="*/ 857555 h 20000"/>
              <a:gd name="T24" fmla="*/ 2040723 w 20000"/>
              <a:gd name="T25" fmla="*/ 902208 h 20000"/>
              <a:gd name="T26" fmla="*/ 2040723 w 20000"/>
              <a:gd name="T27" fmla="*/ 951387 h 20000"/>
              <a:gd name="T28" fmla="*/ 1981995 w 20000"/>
              <a:gd name="T29" fmla="*/ 1085340 h 20000"/>
              <a:gd name="T30" fmla="*/ 1911337 w 20000"/>
              <a:gd name="T31" fmla="*/ 1085340 h 20000"/>
              <a:gd name="T32" fmla="*/ 1887816 w 20000"/>
              <a:gd name="T33" fmla="*/ 1040686 h 20000"/>
              <a:gd name="T34" fmla="*/ 1670270 w 20000"/>
              <a:gd name="T35" fmla="*/ 1040686 h 20000"/>
              <a:gd name="T36" fmla="*/ 1646760 w 20000"/>
              <a:gd name="T37" fmla="*/ 1022802 h 20000"/>
              <a:gd name="T38" fmla="*/ 1393880 w 20000"/>
              <a:gd name="T39" fmla="*/ 1085340 h 20000"/>
              <a:gd name="T40" fmla="*/ 1276192 w 20000"/>
              <a:gd name="T41" fmla="*/ 1134466 h 20000"/>
              <a:gd name="T42" fmla="*/ 1246770 w 20000"/>
              <a:gd name="T43" fmla="*/ 1156815 h 20000"/>
              <a:gd name="T44" fmla="*/ 1093864 w 20000"/>
              <a:gd name="T45" fmla="*/ 1134466 h 20000"/>
              <a:gd name="T46" fmla="*/ 946859 w 20000"/>
              <a:gd name="T47" fmla="*/ 1134466 h 20000"/>
              <a:gd name="T48" fmla="*/ 876318 w 20000"/>
              <a:gd name="T49" fmla="*/ 1134466 h 20000"/>
              <a:gd name="T50" fmla="*/ 758629 w 20000"/>
              <a:gd name="T51" fmla="*/ 1085340 h 20000"/>
              <a:gd name="T52" fmla="*/ 611624 w 20000"/>
              <a:gd name="T53" fmla="*/ 1134466 h 20000"/>
              <a:gd name="T54" fmla="*/ 611624 w 20000"/>
              <a:gd name="T55" fmla="*/ 1085340 h 20000"/>
              <a:gd name="T56" fmla="*/ 635145 w 20000"/>
              <a:gd name="T57" fmla="*/ 1040686 h 20000"/>
              <a:gd name="T58" fmla="*/ 546985 w 20000"/>
              <a:gd name="T59" fmla="*/ 1022802 h 20000"/>
              <a:gd name="T60" fmla="*/ 482239 w 20000"/>
              <a:gd name="T61" fmla="*/ 951387 h 20000"/>
              <a:gd name="T62" fmla="*/ 546985 w 20000"/>
              <a:gd name="T63" fmla="*/ 902208 h 20000"/>
              <a:gd name="T64" fmla="*/ 482239 w 20000"/>
              <a:gd name="T65" fmla="*/ 902208 h 20000"/>
              <a:gd name="T66" fmla="*/ 452817 w 20000"/>
              <a:gd name="T67" fmla="*/ 951387 h 20000"/>
              <a:gd name="T68" fmla="*/ 358755 w 20000"/>
              <a:gd name="T69" fmla="*/ 902208 h 20000"/>
              <a:gd name="T70" fmla="*/ 241172 w 20000"/>
              <a:gd name="T71" fmla="*/ 857555 h 20000"/>
              <a:gd name="T72" fmla="*/ 241172 w 20000"/>
              <a:gd name="T73" fmla="*/ 830786 h 20000"/>
              <a:gd name="T74" fmla="*/ 241172 w 20000"/>
              <a:gd name="T75" fmla="*/ 741426 h 20000"/>
              <a:gd name="T76" fmla="*/ 58844 w 20000"/>
              <a:gd name="T77" fmla="*/ 674416 h 20000"/>
              <a:gd name="T78" fmla="*/ 58844 w 20000"/>
              <a:gd name="T79" fmla="*/ 603001 h 20000"/>
              <a:gd name="T80" fmla="*/ 0 w 20000"/>
              <a:gd name="T81" fmla="*/ 531518 h 20000"/>
              <a:gd name="T82" fmla="*/ 117583 w 20000"/>
              <a:gd name="T83" fmla="*/ 531518 h 20000"/>
              <a:gd name="T84" fmla="*/ 117583 w 20000"/>
              <a:gd name="T85" fmla="*/ 486872 h 20000"/>
              <a:gd name="T86" fmla="*/ 211750 w 20000"/>
              <a:gd name="T87" fmla="*/ 464515 h 20000"/>
              <a:gd name="T88" fmla="*/ 211750 w 20000"/>
              <a:gd name="T89" fmla="*/ 419862 h 20000"/>
              <a:gd name="T90" fmla="*/ 241172 w 20000"/>
              <a:gd name="T91" fmla="*/ 348386 h 20000"/>
              <a:gd name="T92" fmla="*/ 299911 w 20000"/>
              <a:gd name="T93" fmla="*/ 183131 h 20000"/>
              <a:gd name="T94" fmla="*/ 394079 w 20000"/>
              <a:gd name="T95" fmla="*/ 116129 h 20000"/>
              <a:gd name="T96" fmla="*/ 482239 w 20000"/>
              <a:gd name="T97" fmla="*/ 71476 h 20000"/>
              <a:gd name="T98" fmla="*/ 546985 w 20000"/>
              <a:gd name="T99" fmla="*/ 49126 h 20000"/>
              <a:gd name="T100" fmla="*/ 635145 w 20000"/>
              <a:gd name="T101" fmla="*/ 49126 h 20000"/>
              <a:gd name="T102" fmla="*/ 1093864 w 20000"/>
              <a:gd name="T103" fmla="*/ 116129 h 20000"/>
              <a:gd name="T104" fmla="*/ 1335036 w 20000"/>
              <a:gd name="T105" fmla="*/ 49126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11979" y="846"/>
                </a:moveTo>
                <a:lnTo>
                  <a:pt x="13668" y="0"/>
                </a:lnTo>
                <a:lnTo>
                  <a:pt x="16095" y="5231"/>
                </a:lnTo>
                <a:lnTo>
                  <a:pt x="16359" y="5231"/>
                </a:lnTo>
                <a:lnTo>
                  <a:pt x="16939" y="11615"/>
                </a:lnTo>
                <a:lnTo>
                  <a:pt x="17784" y="12769"/>
                </a:lnTo>
                <a:lnTo>
                  <a:pt x="19947" y="11615"/>
                </a:lnTo>
                <a:lnTo>
                  <a:pt x="19947" y="14308"/>
                </a:lnTo>
                <a:lnTo>
                  <a:pt x="18575" y="14769"/>
                </a:lnTo>
                <a:lnTo>
                  <a:pt x="18575" y="13538"/>
                </a:lnTo>
                <a:lnTo>
                  <a:pt x="18311" y="13538"/>
                </a:lnTo>
                <a:lnTo>
                  <a:pt x="18311" y="14769"/>
                </a:lnTo>
                <a:lnTo>
                  <a:pt x="18311" y="15538"/>
                </a:lnTo>
                <a:lnTo>
                  <a:pt x="18311" y="16385"/>
                </a:lnTo>
                <a:lnTo>
                  <a:pt x="17784" y="18692"/>
                </a:lnTo>
                <a:lnTo>
                  <a:pt x="17150" y="18692"/>
                </a:lnTo>
                <a:lnTo>
                  <a:pt x="16939" y="17923"/>
                </a:lnTo>
                <a:lnTo>
                  <a:pt x="14987" y="17923"/>
                </a:lnTo>
                <a:lnTo>
                  <a:pt x="14776" y="17615"/>
                </a:lnTo>
                <a:lnTo>
                  <a:pt x="12507" y="18692"/>
                </a:lnTo>
                <a:lnTo>
                  <a:pt x="11451" y="19538"/>
                </a:lnTo>
                <a:lnTo>
                  <a:pt x="11187" y="19923"/>
                </a:lnTo>
                <a:lnTo>
                  <a:pt x="9815" y="19538"/>
                </a:lnTo>
                <a:lnTo>
                  <a:pt x="8496" y="19538"/>
                </a:lnTo>
                <a:lnTo>
                  <a:pt x="7863" y="19538"/>
                </a:lnTo>
                <a:lnTo>
                  <a:pt x="6807" y="18692"/>
                </a:lnTo>
                <a:lnTo>
                  <a:pt x="5488" y="19538"/>
                </a:lnTo>
                <a:lnTo>
                  <a:pt x="5488" y="18692"/>
                </a:lnTo>
                <a:lnTo>
                  <a:pt x="5699" y="17923"/>
                </a:lnTo>
                <a:lnTo>
                  <a:pt x="4908" y="17615"/>
                </a:lnTo>
                <a:lnTo>
                  <a:pt x="4327" y="16385"/>
                </a:lnTo>
                <a:lnTo>
                  <a:pt x="4908" y="15538"/>
                </a:lnTo>
                <a:lnTo>
                  <a:pt x="4327" y="15538"/>
                </a:lnTo>
                <a:lnTo>
                  <a:pt x="4063" y="16385"/>
                </a:lnTo>
                <a:lnTo>
                  <a:pt x="3219" y="15538"/>
                </a:lnTo>
                <a:lnTo>
                  <a:pt x="2164" y="14769"/>
                </a:lnTo>
                <a:lnTo>
                  <a:pt x="2164" y="14308"/>
                </a:lnTo>
                <a:lnTo>
                  <a:pt x="2164" y="12769"/>
                </a:lnTo>
                <a:lnTo>
                  <a:pt x="528" y="11615"/>
                </a:lnTo>
                <a:lnTo>
                  <a:pt x="528" y="10385"/>
                </a:lnTo>
                <a:lnTo>
                  <a:pt x="0" y="9154"/>
                </a:lnTo>
                <a:lnTo>
                  <a:pt x="1055" y="9154"/>
                </a:lnTo>
                <a:lnTo>
                  <a:pt x="1055" y="8385"/>
                </a:lnTo>
                <a:lnTo>
                  <a:pt x="1900" y="8000"/>
                </a:lnTo>
                <a:lnTo>
                  <a:pt x="1900" y="7231"/>
                </a:lnTo>
                <a:lnTo>
                  <a:pt x="2164" y="6000"/>
                </a:lnTo>
                <a:lnTo>
                  <a:pt x="2691" y="3154"/>
                </a:lnTo>
                <a:lnTo>
                  <a:pt x="3536" y="2000"/>
                </a:lnTo>
                <a:lnTo>
                  <a:pt x="4327" y="1231"/>
                </a:lnTo>
                <a:lnTo>
                  <a:pt x="4908" y="846"/>
                </a:lnTo>
                <a:lnTo>
                  <a:pt x="5699" y="846"/>
                </a:lnTo>
                <a:lnTo>
                  <a:pt x="9815" y="2000"/>
                </a:lnTo>
                <a:lnTo>
                  <a:pt x="11979" y="84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0" name="Freeform 41"/>
          <p:cNvSpPr>
            <a:spLocks/>
          </p:cNvSpPr>
          <p:nvPr/>
        </p:nvSpPr>
        <p:spPr bwMode="auto">
          <a:xfrm>
            <a:off x="4979988" y="2290763"/>
            <a:ext cx="244475" cy="571500"/>
          </a:xfrm>
          <a:custGeom>
            <a:avLst/>
            <a:gdLst>
              <a:gd name="T0" fmla="*/ 2419104 w 20000"/>
              <a:gd name="T1" fmla="*/ 694858 h 20000"/>
              <a:gd name="T2" fmla="*/ 2771588 w 20000"/>
              <a:gd name="T3" fmla="*/ 1660007 h 20000"/>
              <a:gd name="T4" fmla="*/ 2805509 w 20000"/>
              <a:gd name="T5" fmla="*/ 2117265 h 20000"/>
              <a:gd name="T6" fmla="*/ 2941034 w 20000"/>
              <a:gd name="T7" fmla="*/ 3422084 h 20000"/>
              <a:gd name="T8" fmla="*/ 2771588 w 20000"/>
              <a:gd name="T9" fmla="*/ 3845852 h 20000"/>
              <a:gd name="T10" fmla="*/ 2344698 w 20000"/>
              <a:gd name="T11" fmla="*/ 4387206 h 20000"/>
              <a:gd name="T12" fmla="*/ 2317501 w 20000"/>
              <a:gd name="T13" fmla="*/ 5268258 h 20000"/>
              <a:gd name="T14" fmla="*/ 2317501 w 20000"/>
              <a:gd name="T15" fmla="*/ 5963116 h 20000"/>
              <a:gd name="T16" fmla="*/ 2039728 w 20000"/>
              <a:gd name="T17" fmla="*/ 6759244 h 20000"/>
              <a:gd name="T18" fmla="*/ 1897334 w 20000"/>
              <a:gd name="T19" fmla="*/ 6928265 h 20000"/>
              <a:gd name="T20" fmla="*/ 1680533 w 20000"/>
              <a:gd name="T21" fmla="*/ 7538200 h 20000"/>
              <a:gd name="T22" fmla="*/ 1612838 w 20000"/>
              <a:gd name="T23" fmla="*/ 7623125 h 20000"/>
              <a:gd name="T24" fmla="*/ 1511088 w 20000"/>
              <a:gd name="T25" fmla="*/ 8064065 h 20000"/>
              <a:gd name="T26" fmla="*/ 1511088 w 20000"/>
              <a:gd name="T27" fmla="*/ 8944289 h 20000"/>
              <a:gd name="T28" fmla="*/ 1470444 w 20000"/>
              <a:gd name="T29" fmla="*/ 9385201 h 20000"/>
              <a:gd name="T30" fmla="*/ 1612838 w 20000"/>
              <a:gd name="T31" fmla="*/ 10435247 h 20000"/>
              <a:gd name="T32" fmla="*/ 1897334 w 20000"/>
              <a:gd name="T33" fmla="*/ 10876187 h 20000"/>
              <a:gd name="T34" fmla="*/ 1856690 w 20000"/>
              <a:gd name="T35" fmla="*/ 12011157 h 20000"/>
              <a:gd name="T36" fmla="*/ 1680533 w 20000"/>
              <a:gd name="T37" fmla="*/ 12180178 h 20000"/>
              <a:gd name="T38" fmla="*/ 1334919 w 20000"/>
              <a:gd name="T39" fmla="*/ 12637435 h 20000"/>
              <a:gd name="T40" fmla="*/ 1470444 w 20000"/>
              <a:gd name="T41" fmla="*/ 13400073 h 20000"/>
              <a:gd name="T42" fmla="*/ 1402761 w 20000"/>
              <a:gd name="T43" fmla="*/ 14552217 h 20000"/>
              <a:gd name="T44" fmla="*/ 948673 w 20000"/>
              <a:gd name="T45" fmla="*/ 15602265 h 20000"/>
              <a:gd name="T46" fmla="*/ 874108 w 20000"/>
              <a:gd name="T47" fmla="*/ 15958281 h 20000"/>
              <a:gd name="T48" fmla="*/ 596336 w 20000"/>
              <a:gd name="T49" fmla="*/ 16313468 h 20000"/>
              <a:gd name="T50" fmla="*/ 420167 w 20000"/>
              <a:gd name="T51" fmla="*/ 15432444 h 20000"/>
              <a:gd name="T52" fmla="*/ 487862 w 20000"/>
              <a:gd name="T53" fmla="*/ 15161353 h 20000"/>
              <a:gd name="T54" fmla="*/ 277772 w 20000"/>
              <a:gd name="T55" fmla="*/ 14026351 h 20000"/>
              <a:gd name="T56" fmla="*/ 142248 w 20000"/>
              <a:gd name="T57" fmla="*/ 13061231 h 20000"/>
              <a:gd name="T58" fmla="*/ 0 w 20000"/>
              <a:gd name="T59" fmla="*/ 12265103 h 20000"/>
              <a:gd name="T60" fmla="*/ 142248 w 20000"/>
              <a:gd name="T61" fmla="*/ 11485320 h 20000"/>
              <a:gd name="T62" fmla="*/ 318563 w 20000"/>
              <a:gd name="T63" fmla="*/ 11214229 h 20000"/>
              <a:gd name="T64" fmla="*/ 277772 w 20000"/>
              <a:gd name="T65" fmla="*/ 9910238 h 20000"/>
              <a:gd name="T66" fmla="*/ 318563 w 20000"/>
              <a:gd name="T67" fmla="*/ 9215352 h 20000"/>
              <a:gd name="T68" fmla="*/ 142248 w 20000"/>
              <a:gd name="T69" fmla="*/ 7623125 h 20000"/>
              <a:gd name="T70" fmla="*/ 142248 w 20000"/>
              <a:gd name="T71" fmla="*/ 6658003 h 20000"/>
              <a:gd name="T72" fmla="*/ 664018 w 20000"/>
              <a:gd name="T73" fmla="*/ 6234207 h 20000"/>
              <a:gd name="T74" fmla="*/ 555692 w 20000"/>
              <a:gd name="T75" fmla="*/ 5539349 h 20000"/>
              <a:gd name="T76" fmla="*/ 738583 w 20000"/>
              <a:gd name="T77" fmla="*/ 3507009 h 20000"/>
              <a:gd name="T78" fmla="*/ 1050277 w 20000"/>
              <a:gd name="T79" fmla="*/ 2372011 h 20000"/>
              <a:gd name="T80" fmla="*/ 1152027 w 20000"/>
              <a:gd name="T81" fmla="*/ 1592227 h 20000"/>
              <a:gd name="T82" fmla="*/ 1470444 w 20000"/>
              <a:gd name="T83" fmla="*/ 1219895 h 20000"/>
              <a:gd name="T84" fmla="*/ 1511088 w 20000"/>
              <a:gd name="T85" fmla="*/ 525037 h 20000"/>
              <a:gd name="T86" fmla="*/ 1965176 w 20000"/>
              <a:gd name="T87" fmla="*/ 694858 h 20000"/>
              <a:gd name="T88" fmla="*/ 1897334 w 20000"/>
              <a:gd name="T89" fmla="*/ 0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13651" y="0"/>
                </a:moveTo>
                <a:lnTo>
                  <a:pt x="14785" y="539"/>
                </a:lnTo>
                <a:lnTo>
                  <a:pt x="16190" y="851"/>
                </a:lnTo>
                <a:lnTo>
                  <a:pt x="17370" y="851"/>
                </a:lnTo>
                <a:lnTo>
                  <a:pt x="18549" y="1411"/>
                </a:lnTo>
                <a:lnTo>
                  <a:pt x="18549" y="2033"/>
                </a:lnTo>
                <a:lnTo>
                  <a:pt x="19229" y="2261"/>
                </a:lnTo>
                <a:lnTo>
                  <a:pt x="18776" y="2469"/>
                </a:lnTo>
                <a:lnTo>
                  <a:pt x="18776" y="2593"/>
                </a:lnTo>
                <a:lnTo>
                  <a:pt x="19683" y="2905"/>
                </a:lnTo>
                <a:lnTo>
                  <a:pt x="19229" y="3776"/>
                </a:lnTo>
                <a:lnTo>
                  <a:pt x="19683" y="4191"/>
                </a:lnTo>
                <a:lnTo>
                  <a:pt x="19955" y="4502"/>
                </a:lnTo>
                <a:lnTo>
                  <a:pt x="18549" y="4502"/>
                </a:lnTo>
                <a:lnTo>
                  <a:pt x="18549" y="4710"/>
                </a:lnTo>
                <a:lnTo>
                  <a:pt x="16916" y="4502"/>
                </a:lnTo>
                <a:lnTo>
                  <a:pt x="16689" y="5166"/>
                </a:lnTo>
                <a:lnTo>
                  <a:pt x="15692" y="5373"/>
                </a:lnTo>
                <a:lnTo>
                  <a:pt x="16190" y="5602"/>
                </a:lnTo>
                <a:lnTo>
                  <a:pt x="15692" y="6017"/>
                </a:lnTo>
                <a:lnTo>
                  <a:pt x="15510" y="6452"/>
                </a:lnTo>
                <a:lnTo>
                  <a:pt x="15692" y="6535"/>
                </a:lnTo>
                <a:lnTo>
                  <a:pt x="16190" y="6784"/>
                </a:lnTo>
                <a:lnTo>
                  <a:pt x="15510" y="7303"/>
                </a:lnTo>
                <a:lnTo>
                  <a:pt x="15011" y="7842"/>
                </a:lnTo>
                <a:lnTo>
                  <a:pt x="14785" y="7946"/>
                </a:lnTo>
                <a:lnTo>
                  <a:pt x="13651" y="8278"/>
                </a:lnTo>
                <a:lnTo>
                  <a:pt x="13152" y="8154"/>
                </a:lnTo>
                <a:lnTo>
                  <a:pt x="13152" y="8278"/>
                </a:lnTo>
                <a:lnTo>
                  <a:pt x="12698" y="8485"/>
                </a:lnTo>
                <a:lnTo>
                  <a:pt x="12426" y="8817"/>
                </a:lnTo>
                <a:lnTo>
                  <a:pt x="11701" y="8817"/>
                </a:lnTo>
                <a:lnTo>
                  <a:pt x="11247" y="9232"/>
                </a:lnTo>
                <a:lnTo>
                  <a:pt x="11701" y="9336"/>
                </a:lnTo>
                <a:lnTo>
                  <a:pt x="11247" y="9336"/>
                </a:lnTo>
                <a:lnTo>
                  <a:pt x="10794" y="9336"/>
                </a:lnTo>
                <a:lnTo>
                  <a:pt x="10794" y="9876"/>
                </a:lnTo>
                <a:lnTo>
                  <a:pt x="10567" y="9876"/>
                </a:lnTo>
                <a:lnTo>
                  <a:pt x="10113" y="9876"/>
                </a:lnTo>
                <a:lnTo>
                  <a:pt x="10113" y="10104"/>
                </a:lnTo>
                <a:lnTo>
                  <a:pt x="10113" y="10415"/>
                </a:lnTo>
                <a:lnTo>
                  <a:pt x="10113" y="10954"/>
                </a:lnTo>
                <a:lnTo>
                  <a:pt x="10113" y="11058"/>
                </a:lnTo>
                <a:lnTo>
                  <a:pt x="9841" y="11058"/>
                </a:lnTo>
                <a:lnTo>
                  <a:pt x="9841" y="11494"/>
                </a:lnTo>
                <a:lnTo>
                  <a:pt x="9841" y="11909"/>
                </a:lnTo>
                <a:lnTo>
                  <a:pt x="10567" y="12676"/>
                </a:lnTo>
                <a:lnTo>
                  <a:pt x="10794" y="12780"/>
                </a:lnTo>
                <a:lnTo>
                  <a:pt x="11247" y="12676"/>
                </a:lnTo>
                <a:lnTo>
                  <a:pt x="11973" y="13195"/>
                </a:lnTo>
                <a:lnTo>
                  <a:pt x="12698" y="13320"/>
                </a:lnTo>
                <a:lnTo>
                  <a:pt x="13152" y="13859"/>
                </a:lnTo>
                <a:lnTo>
                  <a:pt x="11973" y="14378"/>
                </a:lnTo>
                <a:lnTo>
                  <a:pt x="12426" y="14710"/>
                </a:lnTo>
                <a:lnTo>
                  <a:pt x="11701" y="14917"/>
                </a:lnTo>
                <a:lnTo>
                  <a:pt x="11701" y="15021"/>
                </a:lnTo>
                <a:lnTo>
                  <a:pt x="11247" y="14917"/>
                </a:lnTo>
                <a:lnTo>
                  <a:pt x="10567" y="15228"/>
                </a:lnTo>
                <a:lnTo>
                  <a:pt x="9841" y="15477"/>
                </a:lnTo>
                <a:lnTo>
                  <a:pt x="8934" y="15477"/>
                </a:lnTo>
                <a:lnTo>
                  <a:pt x="9841" y="15560"/>
                </a:lnTo>
                <a:lnTo>
                  <a:pt x="9841" y="16100"/>
                </a:lnTo>
                <a:lnTo>
                  <a:pt x="9841" y="16411"/>
                </a:lnTo>
                <a:lnTo>
                  <a:pt x="9388" y="16639"/>
                </a:lnTo>
                <a:lnTo>
                  <a:pt x="9841" y="16846"/>
                </a:lnTo>
                <a:lnTo>
                  <a:pt x="9388" y="17822"/>
                </a:lnTo>
                <a:lnTo>
                  <a:pt x="8707" y="18900"/>
                </a:lnTo>
                <a:lnTo>
                  <a:pt x="6803" y="18900"/>
                </a:lnTo>
                <a:lnTo>
                  <a:pt x="6349" y="19108"/>
                </a:lnTo>
                <a:lnTo>
                  <a:pt x="5669" y="19212"/>
                </a:lnTo>
                <a:lnTo>
                  <a:pt x="5669" y="19419"/>
                </a:lnTo>
                <a:lnTo>
                  <a:pt x="5850" y="19544"/>
                </a:lnTo>
                <a:lnTo>
                  <a:pt x="5669" y="19979"/>
                </a:lnTo>
                <a:lnTo>
                  <a:pt x="4943" y="19979"/>
                </a:lnTo>
                <a:lnTo>
                  <a:pt x="3991" y="19979"/>
                </a:lnTo>
                <a:lnTo>
                  <a:pt x="3719" y="19979"/>
                </a:lnTo>
                <a:lnTo>
                  <a:pt x="3719" y="19419"/>
                </a:lnTo>
                <a:lnTo>
                  <a:pt x="2812" y="18900"/>
                </a:lnTo>
                <a:lnTo>
                  <a:pt x="3265" y="18672"/>
                </a:lnTo>
                <a:lnTo>
                  <a:pt x="2812" y="18568"/>
                </a:lnTo>
                <a:lnTo>
                  <a:pt x="3265" y="18568"/>
                </a:lnTo>
                <a:lnTo>
                  <a:pt x="3265" y="18237"/>
                </a:lnTo>
                <a:lnTo>
                  <a:pt x="2585" y="17822"/>
                </a:lnTo>
                <a:lnTo>
                  <a:pt x="1859" y="17178"/>
                </a:lnTo>
                <a:lnTo>
                  <a:pt x="952" y="16639"/>
                </a:lnTo>
                <a:lnTo>
                  <a:pt x="1406" y="16328"/>
                </a:lnTo>
                <a:lnTo>
                  <a:pt x="952" y="15996"/>
                </a:lnTo>
                <a:lnTo>
                  <a:pt x="726" y="16100"/>
                </a:lnTo>
                <a:lnTo>
                  <a:pt x="272" y="15788"/>
                </a:lnTo>
                <a:lnTo>
                  <a:pt x="0" y="15021"/>
                </a:lnTo>
                <a:lnTo>
                  <a:pt x="0" y="14917"/>
                </a:lnTo>
                <a:lnTo>
                  <a:pt x="952" y="15021"/>
                </a:lnTo>
                <a:lnTo>
                  <a:pt x="952" y="14066"/>
                </a:lnTo>
                <a:lnTo>
                  <a:pt x="1406" y="13859"/>
                </a:lnTo>
                <a:lnTo>
                  <a:pt x="1406" y="13734"/>
                </a:lnTo>
                <a:lnTo>
                  <a:pt x="2132" y="13734"/>
                </a:lnTo>
                <a:lnTo>
                  <a:pt x="2585" y="13195"/>
                </a:lnTo>
                <a:lnTo>
                  <a:pt x="2585" y="12780"/>
                </a:lnTo>
                <a:lnTo>
                  <a:pt x="1859" y="12137"/>
                </a:lnTo>
                <a:lnTo>
                  <a:pt x="2585" y="11909"/>
                </a:lnTo>
                <a:lnTo>
                  <a:pt x="2812" y="11598"/>
                </a:lnTo>
                <a:lnTo>
                  <a:pt x="2132" y="11286"/>
                </a:lnTo>
                <a:lnTo>
                  <a:pt x="1859" y="11058"/>
                </a:lnTo>
                <a:lnTo>
                  <a:pt x="1406" y="10104"/>
                </a:lnTo>
                <a:lnTo>
                  <a:pt x="952" y="9336"/>
                </a:lnTo>
                <a:lnTo>
                  <a:pt x="1406" y="9025"/>
                </a:lnTo>
                <a:lnTo>
                  <a:pt x="952" y="8693"/>
                </a:lnTo>
                <a:lnTo>
                  <a:pt x="952" y="8154"/>
                </a:lnTo>
                <a:lnTo>
                  <a:pt x="2132" y="7635"/>
                </a:lnTo>
                <a:lnTo>
                  <a:pt x="2812" y="7407"/>
                </a:lnTo>
                <a:lnTo>
                  <a:pt x="4444" y="7635"/>
                </a:lnTo>
                <a:lnTo>
                  <a:pt x="4444" y="7095"/>
                </a:lnTo>
                <a:lnTo>
                  <a:pt x="4444" y="6992"/>
                </a:lnTo>
                <a:lnTo>
                  <a:pt x="3719" y="6784"/>
                </a:lnTo>
                <a:lnTo>
                  <a:pt x="4444" y="6017"/>
                </a:lnTo>
                <a:lnTo>
                  <a:pt x="4943" y="5373"/>
                </a:lnTo>
                <a:lnTo>
                  <a:pt x="4943" y="4295"/>
                </a:lnTo>
                <a:lnTo>
                  <a:pt x="5850" y="3983"/>
                </a:lnTo>
                <a:lnTo>
                  <a:pt x="5850" y="3651"/>
                </a:lnTo>
                <a:lnTo>
                  <a:pt x="7029" y="2905"/>
                </a:lnTo>
                <a:lnTo>
                  <a:pt x="7528" y="2801"/>
                </a:lnTo>
                <a:lnTo>
                  <a:pt x="7029" y="2261"/>
                </a:lnTo>
                <a:lnTo>
                  <a:pt x="7710" y="1950"/>
                </a:lnTo>
                <a:lnTo>
                  <a:pt x="7710" y="1494"/>
                </a:lnTo>
                <a:lnTo>
                  <a:pt x="8707" y="1411"/>
                </a:lnTo>
                <a:lnTo>
                  <a:pt x="9841" y="1494"/>
                </a:lnTo>
                <a:lnTo>
                  <a:pt x="9841" y="1183"/>
                </a:lnTo>
                <a:lnTo>
                  <a:pt x="9841" y="851"/>
                </a:lnTo>
                <a:lnTo>
                  <a:pt x="10113" y="643"/>
                </a:lnTo>
                <a:lnTo>
                  <a:pt x="11247" y="851"/>
                </a:lnTo>
                <a:lnTo>
                  <a:pt x="12698" y="1079"/>
                </a:lnTo>
                <a:lnTo>
                  <a:pt x="13152" y="851"/>
                </a:lnTo>
                <a:lnTo>
                  <a:pt x="12698" y="643"/>
                </a:lnTo>
                <a:lnTo>
                  <a:pt x="12698" y="332"/>
                </a:lnTo>
                <a:lnTo>
                  <a:pt x="12698" y="0"/>
                </a:lnTo>
                <a:lnTo>
                  <a:pt x="13651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1" name="Freeform 42"/>
          <p:cNvSpPr>
            <a:spLocks/>
          </p:cNvSpPr>
          <p:nvPr/>
        </p:nvSpPr>
        <p:spPr bwMode="auto">
          <a:xfrm>
            <a:off x="5132388" y="2760663"/>
            <a:ext cx="17462" cy="41275"/>
          </a:xfrm>
          <a:custGeom>
            <a:avLst/>
            <a:gdLst>
              <a:gd name="T0" fmla="*/ 2859 w 20000"/>
              <a:gd name="T1" fmla="*/ 83947 h 20000"/>
              <a:gd name="T2" fmla="*/ 0 w 20000"/>
              <a:gd name="T3" fmla="*/ 25925 h 20000"/>
              <a:gd name="T4" fmla="*/ 7146 w 20000"/>
              <a:gd name="T5" fmla="*/ 0 h 20000"/>
              <a:gd name="T6" fmla="*/ 14769 w 20000"/>
              <a:gd name="T7" fmla="*/ 0 h 20000"/>
              <a:gd name="T8" fmla="*/ 12388 w 20000"/>
              <a:gd name="T9" fmla="*/ 13577 h 20000"/>
              <a:gd name="T10" fmla="*/ 12388 w 20000"/>
              <a:gd name="T11" fmla="*/ 45679 h 20000"/>
              <a:gd name="T12" fmla="*/ 12388 w 20000"/>
              <a:gd name="T13" fmla="*/ 51850 h 20000"/>
              <a:gd name="T14" fmla="*/ 2859 w 20000"/>
              <a:gd name="T15" fmla="*/ 83947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3750" y="19710"/>
                </a:moveTo>
                <a:lnTo>
                  <a:pt x="0" y="6087"/>
                </a:lnTo>
                <a:lnTo>
                  <a:pt x="9375" y="0"/>
                </a:lnTo>
                <a:lnTo>
                  <a:pt x="19375" y="0"/>
                </a:lnTo>
                <a:lnTo>
                  <a:pt x="16250" y="3188"/>
                </a:lnTo>
                <a:lnTo>
                  <a:pt x="16250" y="10725"/>
                </a:lnTo>
                <a:lnTo>
                  <a:pt x="16250" y="12174"/>
                </a:lnTo>
                <a:lnTo>
                  <a:pt x="3750" y="1971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2" name="Freeform 43"/>
          <p:cNvSpPr>
            <a:spLocks/>
          </p:cNvSpPr>
          <p:nvPr/>
        </p:nvSpPr>
        <p:spPr bwMode="auto">
          <a:xfrm>
            <a:off x="5100638" y="2781300"/>
            <a:ext cx="11112" cy="44450"/>
          </a:xfrm>
          <a:custGeom>
            <a:avLst/>
            <a:gdLst>
              <a:gd name="T0" fmla="*/ 0 w 20000"/>
              <a:gd name="T1" fmla="*/ 97457 h 20000"/>
              <a:gd name="T2" fmla="*/ 0 w 20000"/>
              <a:gd name="T3" fmla="*/ 69420 h 20000"/>
              <a:gd name="T4" fmla="*/ 2179 w 20000"/>
              <a:gd name="T5" fmla="*/ 34711 h 20000"/>
              <a:gd name="T6" fmla="*/ 2179 w 20000"/>
              <a:gd name="T7" fmla="*/ 8012 h 20000"/>
              <a:gd name="T8" fmla="*/ 5811 w 20000"/>
              <a:gd name="T9" fmla="*/ 0 h 20000"/>
              <a:gd name="T10" fmla="*/ 2179 w 20000"/>
              <a:gd name="T11" fmla="*/ 41383 h 20000"/>
              <a:gd name="T12" fmla="*/ 0 w 20000"/>
              <a:gd name="T13" fmla="*/ 97457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0" y="19730"/>
                </a:moveTo>
                <a:lnTo>
                  <a:pt x="0" y="14054"/>
                </a:lnTo>
                <a:lnTo>
                  <a:pt x="7059" y="7027"/>
                </a:lnTo>
                <a:lnTo>
                  <a:pt x="7059" y="1622"/>
                </a:lnTo>
                <a:lnTo>
                  <a:pt x="18824" y="0"/>
                </a:lnTo>
                <a:lnTo>
                  <a:pt x="7059" y="8378"/>
                </a:lnTo>
                <a:lnTo>
                  <a:pt x="0" y="1973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3" name="Freeform 44"/>
          <p:cNvSpPr>
            <a:spLocks/>
          </p:cNvSpPr>
          <p:nvPr/>
        </p:nvSpPr>
        <p:spPr bwMode="auto">
          <a:xfrm>
            <a:off x="5064125" y="2863850"/>
            <a:ext cx="9525" cy="12700"/>
          </a:xfrm>
          <a:custGeom>
            <a:avLst/>
            <a:gdLst>
              <a:gd name="T0" fmla="*/ 1334 w 20000"/>
              <a:gd name="T1" fmla="*/ 7698 h 20000"/>
              <a:gd name="T2" fmla="*/ 0 w 20000"/>
              <a:gd name="T3" fmla="*/ 4032 h 20000"/>
              <a:gd name="T4" fmla="*/ 0 w 20000"/>
              <a:gd name="T5" fmla="*/ 0 h 20000"/>
              <a:gd name="T6" fmla="*/ 4270 w 20000"/>
              <a:gd name="T7" fmla="*/ 4032 h 20000"/>
              <a:gd name="T8" fmla="*/ 1334 w 20000"/>
              <a:gd name="T9" fmla="*/ 7698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5882" y="19091"/>
                </a:moveTo>
                <a:lnTo>
                  <a:pt x="0" y="10000"/>
                </a:lnTo>
                <a:lnTo>
                  <a:pt x="0" y="0"/>
                </a:lnTo>
                <a:lnTo>
                  <a:pt x="18824" y="10000"/>
                </a:lnTo>
                <a:lnTo>
                  <a:pt x="5882" y="1909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4" name="Freeform 45"/>
          <p:cNvSpPr>
            <a:spLocks/>
          </p:cNvSpPr>
          <p:nvPr/>
        </p:nvSpPr>
        <p:spPr bwMode="auto">
          <a:xfrm>
            <a:off x="4881563" y="3127375"/>
            <a:ext cx="101600" cy="65088"/>
          </a:xfrm>
          <a:custGeom>
            <a:avLst/>
            <a:gdLst>
              <a:gd name="T0" fmla="*/ 132568 w 20000"/>
              <a:gd name="T1" fmla="*/ 30809 h 20000"/>
              <a:gd name="T2" fmla="*/ 160772 w 20000"/>
              <a:gd name="T3" fmla="*/ 30809 h 20000"/>
              <a:gd name="T4" fmla="*/ 191795 w 20000"/>
              <a:gd name="T5" fmla="*/ 30809 h 20000"/>
              <a:gd name="T6" fmla="*/ 205882 w 20000"/>
              <a:gd name="T7" fmla="*/ 30809 h 20000"/>
              <a:gd name="T8" fmla="*/ 234091 w 20000"/>
              <a:gd name="T9" fmla="*/ 30809 h 20000"/>
              <a:gd name="T10" fmla="*/ 248178 w 20000"/>
              <a:gd name="T11" fmla="*/ 30809 h 20000"/>
              <a:gd name="T12" fmla="*/ 248178 w 20000"/>
              <a:gd name="T13" fmla="*/ 21183 h 20000"/>
              <a:gd name="T14" fmla="*/ 276388 w 20000"/>
              <a:gd name="T15" fmla="*/ 0 h 20000"/>
              <a:gd name="T16" fmla="*/ 307431 w 20000"/>
              <a:gd name="T17" fmla="*/ 0 h 20000"/>
              <a:gd name="T18" fmla="*/ 321523 w 20000"/>
              <a:gd name="T19" fmla="*/ 0 h 20000"/>
              <a:gd name="T20" fmla="*/ 321523 w 20000"/>
              <a:gd name="T21" fmla="*/ 21183 h 20000"/>
              <a:gd name="T22" fmla="*/ 352542 w 20000"/>
              <a:gd name="T23" fmla="*/ 21183 h 20000"/>
              <a:gd name="T24" fmla="*/ 363819 w 20000"/>
              <a:gd name="T25" fmla="*/ 21183 h 20000"/>
              <a:gd name="T26" fmla="*/ 397678 w 20000"/>
              <a:gd name="T27" fmla="*/ 21183 h 20000"/>
              <a:gd name="T28" fmla="*/ 425882 w 20000"/>
              <a:gd name="T29" fmla="*/ 30809 h 20000"/>
              <a:gd name="T30" fmla="*/ 397678 w 20000"/>
              <a:gd name="T31" fmla="*/ 51992 h 20000"/>
              <a:gd name="T32" fmla="*/ 397678 w 20000"/>
              <a:gd name="T33" fmla="*/ 59692 h 20000"/>
              <a:gd name="T34" fmla="*/ 425882 w 20000"/>
              <a:gd name="T35" fmla="*/ 80875 h 20000"/>
              <a:gd name="T36" fmla="*/ 437159 w 20000"/>
              <a:gd name="T37" fmla="*/ 80875 h 20000"/>
              <a:gd name="T38" fmla="*/ 437159 w 20000"/>
              <a:gd name="T39" fmla="*/ 100138 h 20000"/>
              <a:gd name="T40" fmla="*/ 468178 w 20000"/>
              <a:gd name="T41" fmla="*/ 100138 h 20000"/>
              <a:gd name="T42" fmla="*/ 496387 w 20000"/>
              <a:gd name="T43" fmla="*/ 111685 h 20000"/>
              <a:gd name="T44" fmla="*/ 513314 w 20000"/>
              <a:gd name="T45" fmla="*/ 111685 h 20000"/>
              <a:gd name="T46" fmla="*/ 496387 w 20000"/>
              <a:gd name="T47" fmla="*/ 150204 h 20000"/>
              <a:gd name="T48" fmla="*/ 468178 w 20000"/>
              <a:gd name="T49" fmla="*/ 150204 h 20000"/>
              <a:gd name="T50" fmla="*/ 468178 w 20000"/>
              <a:gd name="T51" fmla="*/ 179086 h 20000"/>
              <a:gd name="T52" fmla="*/ 437159 w 20000"/>
              <a:gd name="T53" fmla="*/ 159830 h 20000"/>
              <a:gd name="T54" fmla="*/ 425882 w 20000"/>
              <a:gd name="T55" fmla="*/ 159830 h 20000"/>
              <a:gd name="T56" fmla="*/ 397678 w 20000"/>
              <a:gd name="T57" fmla="*/ 150204 h 20000"/>
              <a:gd name="T58" fmla="*/ 363819 w 20000"/>
              <a:gd name="T59" fmla="*/ 150204 h 20000"/>
              <a:gd name="T60" fmla="*/ 363819 w 20000"/>
              <a:gd name="T61" fmla="*/ 179086 h 20000"/>
              <a:gd name="T62" fmla="*/ 352542 w 20000"/>
              <a:gd name="T63" fmla="*/ 190639 h 20000"/>
              <a:gd name="T64" fmla="*/ 248178 w 20000"/>
              <a:gd name="T65" fmla="*/ 179086 h 20000"/>
              <a:gd name="T66" fmla="*/ 205882 w 20000"/>
              <a:gd name="T67" fmla="*/ 209896 h 20000"/>
              <a:gd name="T68" fmla="*/ 191795 w 20000"/>
              <a:gd name="T69" fmla="*/ 190639 h 20000"/>
              <a:gd name="T70" fmla="*/ 115636 w 20000"/>
              <a:gd name="T71" fmla="*/ 209896 h 20000"/>
              <a:gd name="T72" fmla="*/ 87432 w 20000"/>
              <a:gd name="T73" fmla="*/ 179086 h 20000"/>
              <a:gd name="T74" fmla="*/ 45136 w 20000"/>
              <a:gd name="T75" fmla="*/ 150204 h 20000"/>
              <a:gd name="T76" fmla="*/ 0 w 20000"/>
              <a:gd name="T77" fmla="*/ 159830 h 20000"/>
              <a:gd name="T78" fmla="*/ 0 w 20000"/>
              <a:gd name="T79" fmla="*/ 150204 h 20000"/>
              <a:gd name="T80" fmla="*/ 45136 w 20000"/>
              <a:gd name="T81" fmla="*/ 100138 h 20000"/>
              <a:gd name="T82" fmla="*/ 87432 w 20000"/>
              <a:gd name="T83" fmla="*/ 59692 h 20000"/>
              <a:gd name="T84" fmla="*/ 87432 w 20000"/>
              <a:gd name="T85" fmla="*/ 30809 h 20000"/>
              <a:gd name="T86" fmla="*/ 132568 w 20000"/>
              <a:gd name="T87" fmla="*/ 30809 h 2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000"/>
              <a:gd name="T133" fmla="*/ 0 h 20000"/>
              <a:gd name="T134" fmla="*/ 20000 w 20000"/>
              <a:gd name="T135" fmla="*/ 20000 h 2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000" h="20000">
                <a:moveTo>
                  <a:pt x="5137" y="2909"/>
                </a:moveTo>
                <a:lnTo>
                  <a:pt x="6230" y="2909"/>
                </a:lnTo>
                <a:lnTo>
                  <a:pt x="7432" y="2909"/>
                </a:lnTo>
                <a:lnTo>
                  <a:pt x="7978" y="2909"/>
                </a:lnTo>
                <a:lnTo>
                  <a:pt x="9071" y="2909"/>
                </a:lnTo>
                <a:lnTo>
                  <a:pt x="9617" y="2909"/>
                </a:lnTo>
                <a:lnTo>
                  <a:pt x="9617" y="2000"/>
                </a:lnTo>
                <a:lnTo>
                  <a:pt x="10710" y="0"/>
                </a:lnTo>
                <a:lnTo>
                  <a:pt x="11913" y="0"/>
                </a:lnTo>
                <a:lnTo>
                  <a:pt x="12459" y="0"/>
                </a:lnTo>
                <a:lnTo>
                  <a:pt x="12459" y="2000"/>
                </a:lnTo>
                <a:lnTo>
                  <a:pt x="13661" y="2000"/>
                </a:lnTo>
                <a:lnTo>
                  <a:pt x="14098" y="2000"/>
                </a:lnTo>
                <a:lnTo>
                  <a:pt x="15410" y="2000"/>
                </a:lnTo>
                <a:lnTo>
                  <a:pt x="16503" y="2909"/>
                </a:lnTo>
                <a:lnTo>
                  <a:pt x="15410" y="4909"/>
                </a:lnTo>
                <a:lnTo>
                  <a:pt x="15410" y="5636"/>
                </a:lnTo>
                <a:lnTo>
                  <a:pt x="16503" y="7636"/>
                </a:lnTo>
                <a:lnTo>
                  <a:pt x="16940" y="7636"/>
                </a:lnTo>
                <a:lnTo>
                  <a:pt x="16940" y="9455"/>
                </a:lnTo>
                <a:lnTo>
                  <a:pt x="18142" y="9455"/>
                </a:lnTo>
                <a:lnTo>
                  <a:pt x="19235" y="10545"/>
                </a:lnTo>
                <a:lnTo>
                  <a:pt x="19891" y="10545"/>
                </a:lnTo>
                <a:lnTo>
                  <a:pt x="19235" y="14182"/>
                </a:lnTo>
                <a:lnTo>
                  <a:pt x="18142" y="14182"/>
                </a:lnTo>
                <a:lnTo>
                  <a:pt x="18142" y="16909"/>
                </a:lnTo>
                <a:lnTo>
                  <a:pt x="16940" y="15091"/>
                </a:lnTo>
                <a:lnTo>
                  <a:pt x="16503" y="15091"/>
                </a:lnTo>
                <a:lnTo>
                  <a:pt x="15410" y="14182"/>
                </a:lnTo>
                <a:lnTo>
                  <a:pt x="14098" y="14182"/>
                </a:lnTo>
                <a:lnTo>
                  <a:pt x="14098" y="16909"/>
                </a:lnTo>
                <a:lnTo>
                  <a:pt x="13661" y="18000"/>
                </a:lnTo>
                <a:lnTo>
                  <a:pt x="9617" y="16909"/>
                </a:lnTo>
                <a:lnTo>
                  <a:pt x="7978" y="19818"/>
                </a:lnTo>
                <a:lnTo>
                  <a:pt x="7432" y="18000"/>
                </a:lnTo>
                <a:lnTo>
                  <a:pt x="4481" y="19818"/>
                </a:lnTo>
                <a:lnTo>
                  <a:pt x="3388" y="16909"/>
                </a:lnTo>
                <a:lnTo>
                  <a:pt x="1749" y="14182"/>
                </a:lnTo>
                <a:lnTo>
                  <a:pt x="0" y="15091"/>
                </a:lnTo>
                <a:lnTo>
                  <a:pt x="0" y="14182"/>
                </a:lnTo>
                <a:lnTo>
                  <a:pt x="1749" y="9455"/>
                </a:lnTo>
                <a:lnTo>
                  <a:pt x="3388" y="5636"/>
                </a:lnTo>
                <a:lnTo>
                  <a:pt x="3388" y="2909"/>
                </a:lnTo>
                <a:lnTo>
                  <a:pt x="5137" y="2909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5" name="Freeform 46"/>
          <p:cNvSpPr>
            <a:spLocks/>
          </p:cNvSpPr>
          <p:nvPr/>
        </p:nvSpPr>
        <p:spPr bwMode="auto">
          <a:xfrm>
            <a:off x="4521200" y="3262313"/>
            <a:ext cx="295275" cy="242887"/>
          </a:xfrm>
          <a:custGeom>
            <a:avLst/>
            <a:gdLst>
              <a:gd name="T0" fmla="*/ 2768853 w 20000"/>
              <a:gd name="T1" fmla="*/ 295703 h 20000"/>
              <a:gd name="T2" fmla="*/ 3461125 w 20000"/>
              <a:gd name="T3" fmla="*/ 411038 h 20000"/>
              <a:gd name="T4" fmla="*/ 3667094 w 20000"/>
              <a:gd name="T5" fmla="*/ 411038 h 20000"/>
              <a:gd name="T6" fmla="*/ 3930834 w 20000"/>
              <a:gd name="T7" fmla="*/ 483163 h 20000"/>
              <a:gd name="T8" fmla="*/ 4268688 w 20000"/>
              <a:gd name="T9" fmla="*/ 483163 h 20000"/>
              <a:gd name="T10" fmla="*/ 4268688 w 20000"/>
              <a:gd name="T11" fmla="*/ 591418 h 20000"/>
              <a:gd name="T12" fmla="*/ 4136818 w 20000"/>
              <a:gd name="T13" fmla="*/ 822233 h 20000"/>
              <a:gd name="T14" fmla="*/ 3667094 w 20000"/>
              <a:gd name="T15" fmla="*/ 1002455 h 20000"/>
              <a:gd name="T16" fmla="*/ 3461125 w 20000"/>
              <a:gd name="T17" fmla="*/ 1074581 h 20000"/>
              <a:gd name="T18" fmla="*/ 3329240 w 20000"/>
              <a:gd name="T19" fmla="*/ 1377509 h 20000"/>
              <a:gd name="T20" fmla="*/ 3123271 w 20000"/>
              <a:gd name="T21" fmla="*/ 1709208 h 20000"/>
              <a:gd name="T22" fmla="*/ 3238576 w 20000"/>
              <a:gd name="T23" fmla="*/ 1976153 h 20000"/>
              <a:gd name="T24" fmla="*/ 2991401 w 20000"/>
              <a:gd name="T25" fmla="*/ 2163613 h 20000"/>
              <a:gd name="T26" fmla="*/ 2900722 w 20000"/>
              <a:gd name="T27" fmla="*/ 2343835 h 20000"/>
              <a:gd name="T28" fmla="*/ 2645265 w 20000"/>
              <a:gd name="T29" fmla="*/ 2387190 h 20000"/>
              <a:gd name="T30" fmla="*/ 2430999 w 20000"/>
              <a:gd name="T31" fmla="*/ 2682905 h 20000"/>
              <a:gd name="T32" fmla="*/ 2266221 w 20000"/>
              <a:gd name="T33" fmla="*/ 2646776 h 20000"/>
              <a:gd name="T34" fmla="*/ 2134351 w 20000"/>
              <a:gd name="T35" fmla="*/ 2682905 h 20000"/>
              <a:gd name="T36" fmla="*/ 1920084 w 20000"/>
              <a:gd name="T37" fmla="*/ 2682905 h 20000"/>
              <a:gd name="T38" fmla="*/ 1582231 w 20000"/>
              <a:gd name="T39" fmla="*/ 2755018 h 20000"/>
              <a:gd name="T40" fmla="*/ 1236095 w 20000"/>
              <a:gd name="T41" fmla="*/ 2942478 h 20000"/>
              <a:gd name="T42" fmla="*/ 898241 w 20000"/>
              <a:gd name="T43" fmla="*/ 2682905 h 20000"/>
              <a:gd name="T44" fmla="*/ 692272 w 20000"/>
              <a:gd name="T45" fmla="*/ 2502525 h 20000"/>
              <a:gd name="T46" fmla="*/ 642784 w 20000"/>
              <a:gd name="T47" fmla="*/ 2271710 h 20000"/>
              <a:gd name="T48" fmla="*/ 774654 w 20000"/>
              <a:gd name="T49" fmla="*/ 2091488 h 20000"/>
              <a:gd name="T50" fmla="*/ 692272 w 20000"/>
              <a:gd name="T51" fmla="*/ 1867898 h 20000"/>
              <a:gd name="T52" fmla="*/ 642784 w 20000"/>
              <a:gd name="T53" fmla="*/ 1564969 h 20000"/>
              <a:gd name="T54" fmla="*/ 857050 w 20000"/>
              <a:gd name="T55" fmla="*/ 1269254 h 20000"/>
              <a:gd name="T56" fmla="*/ 1030111 w 20000"/>
              <a:gd name="T57" fmla="*/ 822233 h 20000"/>
              <a:gd name="T58" fmla="*/ 857050 w 20000"/>
              <a:gd name="T59" fmla="*/ 706753 h 20000"/>
              <a:gd name="T60" fmla="*/ 560402 w 20000"/>
              <a:gd name="T61" fmla="*/ 706753 h 20000"/>
              <a:gd name="T62" fmla="*/ 346136 w 20000"/>
              <a:gd name="T63" fmla="*/ 591418 h 20000"/>
              <a:gd name="T64" fmla="*/ 131870 w 20000"/>
              <a:gd name="T65" fmla="*/ 591418 h 20000"/>
              <a:gd name="T66" fmla="*/ 131870 w 20000"/>
              <a:gd name="T67" fmla="*/ 411038 h 20000"/>
              <a:gd name="T68" fmla="*/ 90679 w 20000"/>
              <a:gd name="T69" fmla="*/ 338924 h 20000"/>
              <a:gd name="T70" fmla="*/ 131870 w 20000"/>
              <a:gd name="T71" fmla="*/ 115335 h 20000"/>
              <a:gd name="T72" fmla="*/ 346136 w 20000"/>
              <a:gd name="T73" fmla="*/ 28904 h 20000"/>
              <a:gd name="T74" fmla="*/ 642784 w 20000"/>
              <a:gd name="T75" fmla="*/ 28904 h 20000"/>
              <a:gd name="T76" fmla="*/ 1194904 w 20000"/>
              <a:gd name="T77" fmla="*/ 28904 h 20000"/>
              <a:gd name="T78" fmla="*/ 1920084 w 20000"/>
              <a:gd name="T79" fmla="*/ 115335 h 20000"/>
              <a:gd name="T80" fmla="*/ 2645265 w 20000"/>
              <a:gd name="T81" fmla="*/ 115335 h 2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000"/>
              <a:gd name="T124" fmla="*/ 0 h 20000"/>
              <a:gd name="T125" fmla="*/ 20000 w 20000"/>
              <a:gd name="T126" fmla="*/ 20000 h 2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000" h="20000">
                <a:moveTo>
                  <a:pt x="12136" y="782"/>
                </a:moveTo>
                <a:lnTo>
                  <a:pt x="12703" y="2005"/>
                </a:lnTo>
                <a:lnTo>
                  <a:pt x="14858" y="2787"/>
                </a:lnTo>
                <a:lnTo>
                  <a:pt x="15879" y="2787"/>
                </a:lnTo>
                <a:lnTo>
                  <a:pt x="15879" y="2298"/>
                </a:lnTo>
                <a:lnTo>
                  <a:pt x="16824" y="2787"/>
                </a:lnTo>
                <a:lnTo>
                  <a:pt x="17429" y="3521"/>
                </a:lnTo>
                <a:lnTo>
                  <a:pt x="18034" y="3276"/>
                </a:lnTo>
                <a:lnTo>
                  <a:pt x="18979" y="3521"/>
                </a:lnTo>
                <a:lnTo>
                  <a:pt x="19584" y="3276"/>
                </a:lnTo>
                <a:lnTo>
                  <a:pt x="19962" y="3521"/>
                </a:lnTo>
                <a:lnTo>
                  <a:pt x="19584" y="4010"/>
                </a:lnTo>
                <a:lnTo>
                  <a:pt x="19584" y="4792"/>
                </a:lnTo>
                <a:lnTo>
                  <a:pt x="18979" y="5575"/>
                </a:lnTo>
                <a:lnTo>
                  <a:pt x="18034" y="6797"/>
                </a:lnTo>
                <a:lnTo>
                  <a:pt x="16824" y="6797"/>
                </a:lnTo>
                <a:lnTo>
                  <a:pt x="16257" y="7286"/>
                </a:lnTo>
                <a:lnTo>
                  <a:pt x="15879" y="7286"/>
                </a:lnTo>
                <a:lnTo>
                  <a:pt x="15879" y="8606"/>
                </a:lnTo>
                <a:lnTo>
                  <a:pt x="15274" y="9340"/>
                </a:lnTo>
                <a:lnTo>
                  <a:pt x="13913" y="10856"/>
                </a:lnTo>
                <a:lnTo>
                  <a:pt x="14329" y="11589"/>
                </a:lnTo>
                <a:lnTo>
                  <a:pt x="14858" y="12861"/>
                </a:lnTo>
                <a:lnTo>
                  <a:pt x="14858" y="13399"/>
                </a:lnTo>
                <a:lnTo>
                  <a:pt x="14329" y="13888"/>
                </a:lnTo>
                <a:lnTo>
                  <a:pt x="13724" y="14670"/>
                </a:lnTo>
                <a:lnTo>
                  <a:pt x="13308" y="15403"/>
                </a:lnTo>
                <a:lnTo>
                  <a:pt x="13308" y="15892"/>
                </a:lnTo>
                <a:lnTo>
                  <a:pt x="12930" y="16186"/>
                </a:lnTo>
                <a:lnTo>
                  <a:pt x="12136" y="16186"/>
                </a:lnTo>
                <a:lnTo>
                  <a:pt x="11380" y="16968"/>
                </a:lnTo>
                <a:lnTo>
                  <a:pt x="11153" y="18191"/>
                </a:lnTo>
                <a:lnTo>
                  <a:pt x="10775" y="17946"/>
                </a:lnTo>
                <a:lnTo>
                  <a:pt x="10397" y="17946"/>
                </a:lnTo>
                <a:lnTo>
                  <a:pt x="10208" y="18191"/>
                </a:lnTo>
                <a:lnTo>
                  <a:pt x="9792" y="18191"/>
                </a:lnTo>
                <a:lnTo>
                  <a:pt x="9225" y="18191"/>
                </a:lnTo>
                <a:lnTo>
                  <a:pt x="8809" y="18191"/>
                </a:lnTo>
                <a:lnTo>
                  <a:pt x="8053" y="18191"/>
                </a:lnTo>
                <a:lnTo>
                  <a:pt x="7259" y="18680"/>
                </a:lnTo>
                <a:lnTo>
                  <a:pt x="6654" y="18680"/>
                </a:lnTo>
                <a:lnTo>
                  <a:pt x="5671" y="19951"/>
                </a:lnTo>
                <a:lnTo>
                  <a:pt x="4499" y="19218"/>
                </a:lnTo>
                <a:lnTo>
                  <a:pt x="4121" y="18191"/>
                </a:lnTo>
                <a:lnTo>
                  <a:pt x="4121" y="17457"/>
                </a:lnTo>
                <a:lnTo>
                  <a:pt x="3176" y="16968"/>
                </a:lnTo>
                <a:lnTo>
                  <a:pt x="2949" y="16968"/>
                </a:lnTo>
                <a:lnTo>
                  <a:pt x="2949" y="15403"/>
                </a:lnTo>
                <a:lnTo>
                  <a:pt x="3554" y="14670"/>
                </a:lnTo>
                <a:lnTo>
                  <a:pt x="3554" y="14181"/>
                </a:lnTo>
                <a:lnTo>
                  <a:pt x="3176" y="13399"/>
                </a:lnTo>
                <a:lnTo>
                  <a:pt x="3176" y="12665"/>
                </a:lnTo>
                <a:lnTo>
                  <a:pt x="3176" y="12176"/>
                </a:lnTo>
                <a:lnTo>
                  <a:pt x="2949" y="10611"/>
                </a:lnTo>
                <a:lnTo>
                  <a:pt x="3554" y="10611"/>
                </a:lnTo>
                <a:lnTo>
                  <a:pt x="3932" y="8606"/>
                </a:lnTo>
                <a:lnTo>
                  <a:pt x="3932" y="7286"/>
                </a:lnTo>
                <a:lnTo>
                  <a:pt x="4726" y="5575"/>
                </a:lnTo>
                <a:lnTo>
                  <a:pt x="4499" y="5281"/>
                </a:lnTo>
                <a:lnTo>
                  <a:pt x="3932" y="4792"/>
                </a:lnTo>
                <a:lnTo>
                  <a:pt x="3176" y="4792"/>
                </a:lnTo>
                <a:lnTo>
                  <a:pt x="2571" y="4792"/>
                </a:lnTo>
                <a:lnTo>
                  <a:pt x="1966" y="4792"/>
                </a:lnTo>
                <a:lnTo>
                  <a:pt x="1588" y="4010"/>
                </a:lnTo>
                <a:lnTo>
                  <a:pt x="1021" y="4303"/>
                </a:lnTo>
                <a:lnTo>
                  <a:pt x="605" y="4010"/>
                </a:lnTo>
                <a:lnTo>
                  <a:pt x="1021" y="3521"/>
                </a:lnTo>
                <a:lnTo>
                  <a:pt x="605" y="2787"/>
                </a:lnTo>
                <a:lnTo>
                  <a:pt x="416" y="2787"/>
                </a:lnTo>
                <a:lnTo>
                  <a:pt x="416" y="2298"/>
                </a:lnTo>
                <a:lnTo>
                  <a:pt x="0" y="978"/>
                </a:lnTo>
                <a:lnTo>
                  <a:pt x="605" y="782"/>
                </a:lnTo>
                <a:lnTo>
                  <a:pt x="1588" y="782"/>
                </a:lnTo>
                <a:lnTo>
                  <a:pt x="1588" y="196"/>
                </a:lnTo>
                <a:lnTo>
                  <a:pt x="2155" y="0"/>
                </a:lnTo>
                <a:lnTo>
                  <a:pt x="2949" y="196"/>
                </a:lnTo>
                <a:lnTo>
                  <a:pt x="4499" y="196"/>
                </a:lnTo>
                <a:lnTo>
                  <a:pt x="5482" y="196"/>
                </a:lnTo>
                <a:lnTo>
                  <a:pt x="7070" y="782"/>
                </a:lnTo>
                <a:lnTo>
                  <a:pt x="8809" y="782"/>
                </a:lnTo>
                <a:lnTo>
                  <a:pt x="10397" y="782"/>
                </a:lnTo>
                <a:lnTo>
                  <a:pt x="12136" y="78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6" name="Freeform 47"/>
          <p:cNvSpPr>
            <a:spLocks/>
          </p:cNvSpPr>
          <p:nvPr/>
        </p:nvSpPr>
        <p:spPr bwMode="auto">
          <a:xfrm>
            <a:off x="4795838" y="3384550"/>
            <a:ext cx="25400" cy="19050"/>
          </a:xfrm>
          <a:custGeom>
            <a:avLst/>
            <a:gdLst>
              <a:gd name="T0" fmla="*/ 17473 w 20000"/>
              <a:gd name="T1" fmla="*/ 17578 h 20000"/>
              <a:gd name="T2" fmla="*/ 13440 w 20000"/>
              <a:gd name="T3" fmla="*/ 14743 h 20000"/>
              <a:gd name="T4" fmla="*/ 13440 w 20000"/>
              <a:gd name="T5" fmla="*/ 8506 h 20000"/>
              <a:gd name="T6" fmla="*/ 0 w 20000"/>
              <a:gd name="T7" fmla="*/ 8506 h 20000"/>
              <a:gd name="T8" fmla="*/ 17473 w 20000"/>
              <a:gd name="T9" fmla="*/ 0 h 20000"/>
              <a:gd name="T10" fmla="*/ 17473 w 20000"/>
              <a:gd name="T11" fmla="*/ 6237 h 20000"/>
              <a:gd name="T12" fmla="*/ 31585 w 20000"/>
              <a:gd name="T13" fmla="*/ 6237 h 20000"/>
              <a:gd name="T14" fmla="*/ 24194 w 20000"/>
              <a:gd name="T15" fmla="*/ 8506 h 20000"/>
              <a:gd name="T16" fmla="*/ 17473 w 20000"/>
              <a:gd name="T17" fmla="*/ 17578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0833" y="19375"/>
                </a:moveTo>
                <a:lnTo>
                  <a:pt x="8333" y="16250"/>
                </a:lnTo>
                <a:lnTo>
                  <a:pt x="8333" y="9375"/>
                </a:lnTo>
                <a:lnTo>
                  <a:pt x="0" y="9375"/>
                </a:lnTo>
                <a:lnTo>
                  <a:pt x="10833" y="0"/>
                </a:lnTo>
                <a:lnTo>
                  <a:pt x="10833" y="6875"/>
                </a:lnTo>
                <a:lnTo>
                  <a:pt x="19583" y="6875"/>
                </a:lnTo>
                <a:lnTo>
                  <a:pt x="15000" y="9375"/>
                </a:lnTo>
                <a:lnTo>
                  <a:pt x="10833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7" name="Freeform 48"/>
          <p:cNvSpPr>
            <a:spLocks/>
          </p:cNvSpPr>
          <p:nvPr/>
        </p:nvSpPr>
        <p:spPr bwMode="auto">
          <a:xfrm>
            <a:off x="4824413" y="3378200"/>
            <a:ext cx="9525" cy="6350"/>
          </a:xfrm>
          <a:custGeom>
            <a:avLst/>
            <a:gdLst>
              <a:gd name="T0" fmla="*/ 4270 w 20000"/>
              <a:gd name="T1" fmla="*/ 1833 h 20000"/>
              <a:gd name="T2" fmla="*/ 0 w 20000"/>
              <a:gd name="T3" fmla="*/ 0 h 20000"/>
              <a:gd name="T4" fmla="*/ 4270 w 20000"/>
              <a:gd name="T5" fmla="*/ 0 h 20000"/>
              <a:gd name="T6" fmla="*/ 4270 w 20000"/>
              <a:gd name="T7" fmla="*/ 1833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8182"/>
                </a:moveTo>
                <a:lnTo>
                  <a:pt x="0" y="0"/>
                </a:lnTo>
                <a:lnTo>
                  <a:pt x="18824" y="0"/>
                </a:lnTo>
                <a:lnTo>
                  <a:pt x="18824" y="181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8" name="Freeform 49"/>
          <p:cNvSpPr>
            <a:spLocks/>
          </p:cNvSpPr>
          <p:nvPr/>
        </p:nvSpPr>
        <p:spPr bwMode="auto">
          <a:xfrm>
            <a:off x="4764088" y="3409950"/>
            <a:ext cx="9525" cy="7938"/>
          </a:xfrm>
          <a:custGeom>
            <a:avLst/>
            <a:gdLst>
              <a:gd name="T0" fmla="*/ 4270 w 20000"/>
              <a:gd name="T1" fmla="*/ 2954 h 20000"/>
              <a:gd name="T2" fmla="*/ 0 w 20000"/>
              <a:gd name="T3" fmla="*/ 1969 h 20000"/>
              <a:gd name="T4" fmla="*/ 4270 w 20000"/>
              <a:gd name="T5" fmla="*/ 0 h 20000"/>
              <a:gd name="T6" fmla="*/ 4270 w 20000"/>
              <a:gd name="T7" fmla="*/ 2954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8750"/>
                </a:moveTo>
                <a:lnTo>
                  <a:pt x="0" y="12500"/>
                </a:lnTo>
                <a:lnTo>
                  <a:pt x="18824" y="0"/>
                </a:lnTo>
                <a:lnTo>
                  <a:pt x="18824" y="1875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9" name="Freeform 50"/>
          <p:cNvSpPr>
            <a:spLocks/>
          </p:cNvSpPr>
          <p:nvPr/>
        </p:nvSpPr>
        <p:spPr bwMode="auto">
          <a:xfrm>
            <a:off x="4770438" y="3295650"/>
            <a:ext cx="17462" cy="11113"/>
          </a:xfrm>
          <a:custGeom>
            <a:avLst/>
            <a:gdLst>
              <a:gd name="T0" fmla="*/ 0 w 20000"/>
              <a:gd name="T1" fmla="*/ 0 h 20000"/>
              <a:gd name="T2" fmla="*/ 7146 w 20000"/>
              <a:gd name="T3" fmla="*/ 5812 h 20000"/>
              <a:gd name="T4" fmla="*/ 14769 w 20000"/>
              <a:gd name="T5" fmla="*/ 3632 h 20000"/>
              <a:gd name="T6" fmla="*/ 0 w 20000"/>
              <a:gd name="T7" fmla="*/ 0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0" y="0"/>
                </a:moveTo>
                <a:lnTo>
                  <a:pt x="9375" y="18824"/>
                </a:lnTo>
                <a:lnTo>
                  <a:pt x="19375" y="1176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0" name="Freeform 51"/>
          <p:cNvSpPr>
            <a:spLocks/>
          </p:cNvSpPr>
          <p:nvPr/>
        </p:nvSpPr>
        <p:spPr bwMode="auto">
          <a:xfrm>
            <a:off x="5351463" y="3309938"/>
            <a:ext cx="454025" cy="195262"/>
          </a:xfrm>
          <a:custGeom>
            <a:avLst/>
            <a:gdLst>
              <a:gd name="T0" fmla="*/ 531323 w 20000"/>
              <a:gd name="T1" fmla="*/ 0 h 20000"/>
              <a:gd name="T2" fmla="*/ 910615 w 20000"/>
              <a:gd name="T3" fmla="*/ 34981 h 20000"/>
              <a:gd name="T4" fmla="*/ 1454310 w 20000"/>
              <a:gd name="T5" fmla="*/ 274040 h 20000"/>
              <a:gd name="T6" fmla="*/ 2099525 w 20000"/>
              <a:gd name="T7" fmla="*/ 274040 h 20000"/>
              <a:gd name="T8" fmla="*/ 2617953 w 20000"/>
              <a:gd name="T9" fmla="*/ 332277 h 20000"/>
              <a:gd name="T10" fmla="*/ 3085895 w 20000"/>
              <a:gd name="T11" fmla="*/ 180725 h 20000"/>
              <a:gd name="T12" fmla="*/ 3806863 w 20000"/>
              <a:gd name="T13" fmla="*/ 34981 h 20000"/>
              <a:gd name="T14" fmla="*/ 4527310 w 20000"/>
              <a:gd name="T15" fmla="*/ 0 h 20000"/>
              <a:gd name="T16" fmla="*/ 4654096 w 20000"/>
              <a:gd name="T17" fmla="*/ 34981 h 20000"/>
              <a:gd name="T18" fmla="*/ 5172525 w 20000"/>
              <a:gd name="T19" fmla="*/ 151553 h 20000"/>
              <a:gd name="T20" fmla="*/ 5513702 w 20000"/>
              <a:gd name="T21" fmla="*/ 180725 h 20000"/>
              <a:gd name="T22" fmla="*/ 6032653 w 20000"/>
              <a:gd name="T23" fmla="*/ 332277 h 20000"/>
              <a:gd name="T24" fmla="*/ 6361435 w 20000"/>
              <a:gd name="T25" fmla="*/ 332277 h 20000"/>
              <a:gd name="T26" fmla="*/ 7208668 w 20000"/>
              <a:gd name="T27" fmla="*/ 332277 h 20000"/>
              <a:gd name="T28" fmla="*/ 8119283 w 20000"/>
              <a:gd name="T29" fmla="*/ 151553 h 20000"/>
              <a:gd name="T30" fmla="*/ 9307671 w 20000"/>
              <a:gd name="T31" fmla="*/ 239059 h 20000"/>
              <a:gd name="T32" fmla="*/ 9434457 w 20000"/>
              <a:gd name="T33" fmla="*/ 571337 h 20000"/>
              <a:gd name="T34" fmla="*/ 9699857 w 20000"/>
              <a:gd name="T35" fmla="*/ 787043 h 20000"/>
              <a:gd name="T36" fmla="*/ 10028639 w 20000"/>
              <a:gd name="T37" fmla="*/ 1177654 h 20000"/>
              <a:gd name="T38" fmla="*/ 10155426 w 20000"/>
              <a:gd name="T39" fmla="*/ 1358379 h 20000"/>
              <a:gd name="T40" fmla="*/ 10028639 w 20000"/>
              <a:gd name="T41" fmla="*/ 1509932 h 20000"/>
              <a:gd name="T42" fmla="*/ 9181406 w 20000"/>
              <a:gd name="T43" fmla="*/ 1416616 h 20000"/>
              <a:gd name="T44" fmla="*/ 8789242 w 20000"/>
              <a:gd name="T45" fmla="*/ 1451597 h 20000"/>
              <a:gd name="T46" fmla="*/ 8321302 w 20000"/>
              <a:gd name="T47" fmla="*/ 1509932 h 20000"/>
              <a:gd name="T48" fmla="*/ 7600333 w 20000"/>
              <a:gd name="T49" fmla="*/ 1661494 h 20000"/>
              <a:gd name="T50" fmla="*/ 6753100 w 20000"/>
              <a:gd name="T51" fmla="*/ 1603247 h 20000"/>
              <a:gd name="T52" fmla="*/ 6158918 w 20000"/>
              <a:gd name="T53" fmla="*/ 1661494 h 20000"/>
              <a:gd name="T54" fmla="*/ 5893493 w 20000"/>
              <a:gd name="T55" fmla="*/ 1603247 h 20000"/>
              <a:gd name="T56" fmla="*/ 5893493 w 20000"/>
              <a:gd name="T57" fmla="*/ 1813047 h 20000"/>
              <a:gd name="T58" fmla="*/ 5564711 w 20000"/>
              <a:gd name="T59" fmla="*/ 1900543 h 20000"/>
              <a:gd name="T60" fmla="*/ 5374543 w 20000"/>
              <a:gd name="T61" fmla="*/ 1748991 h 20000"/>
              <a:gd name="T62" fmla="*/ 5513702 w 20000"/>
              <a:gd name="T63" fmla="*/ 1603247 h 20000"/>
              <a:gd name="T64" fmla="*/ 4654096 w 20000"/>
              <a:gd name="T65" fmla="*/ 1603247 h 20000"/>
              <a:gd name="T66" fmla="*/ 3806863 w 20000"/>
              <a:gd name="T67" fmla="*/ 1842209 h 20000"/>
              <a:gd name="T68" fmla="*/ 3414677 w 20000"/>
              <a:gd name="T69" fmla="*/ 1748991 h 20000"/>
              <a:gd name="T70" fmla="*/ 2567466 w 20000"/>
              <a:gd name="T71" fmla="*/ 1661494 h 20000"/>
              <a:gd name="T72" fmla="*/ 2428307 w 20000"/>
              <a:gd name="T73" fmla="*/ 1813047 h 20000"/>
              <a:gd name="T74" fmla="*/ 1770720 w 20000"/>
              <a:gd name="T75" fmla="*/ 1813047 h 20000"/>
              <a:gd name="T76" fmla="*/ 1378556 w 20000"/>
              <a:gd name="T77" fmla="*/ 1661494 h 20000"/>
              <a:gd name="T78" fmla="*/ 1188910 w 20000"/>
              <a:gd name="T79" fmla="*/ 1690656 h 20000"/>
              <a:gd name="T80" fmla="*/ 860105 w 20000"/>
              <a:gd name="T81" fmla="*/ 1661494 h 20000"/>
              <a:gd name="T82" fmla="*/ 720969 w 20000"/>
              <a:gd name="T83" fmla="*/ 1603247 h 20000"/>
              <a:gd name="T84" fmla="*/ 860105 w 20000"/>
              <a:gd name="T85" fmla="*/ 1544913 h 20000"/>
              <a:gd name="T86" fmla="*/ 657587 w 20000"/>
              <a:gd name="T87" fmla="*/ 1509932 h 20000"/>
              <a:gd name="T88" fmla="*/ 657587 w 20000"/>
              <a:gd name="T89" fmla="*/ 1300045 h 20000"/>
              <a:gd name="T90" fmla="*/ 75754 w 20000"/>
              <a:gd name="T91" fmla="*/ 1212635 h 20000"/>
              <a:gd name="T92" fmla="*/ 75754 w 20000"/>
              <a:gd name="T93" fmla="*/ 1119320 h 20000"/>
              <a:gd name="T94" fmla="*/ 341676 w 20000"/>
              <a:gd name="T95" fmla="*/ 1177654 h 20000"/>
              <a:gd name="T96" fmla="*/ 392187 w 20000"/>
              <a:gd name="T97" fmla="*/ 1119320 h 20000"/>
              <a:gd name="T98" fmla="*/ 392187 w 20000"/>
              <a:gd name="T99" fmla="*/ 1026102 h 20000"/>
              <a:gd name="T100" fmla="*/ 392187 w 20000"/>
              <a:gd name="T101" fmla="*/ 816205 h 20000"/>
              <a:gd name="T102" fmla="*/ 0 w 20000"/>
              <a:gd name="T103" fmla="*/ 664555 h 20000"/>
              <a:gd name="T104" fmla="*/ 531323 w 20000"/>
              <a:gd name="T105" fmla="*/ 547983 h 20000"/>
              <a:gd name="T106" fmla="*/ 860105 w 20000"/>
              <a:gd name="T107" fmla="*/ 547983 h 20000"/>
              <a:gd name="T108" fmla="*/ 1062123 w 20000"/>
              <a:gd name="T109" fmla="*/ 547983 h 20000"/>
              <a:gd name="T110" fmla="*/ 1454310 w 20000"/>
              <a:gd name="T111" fmla="*/ 483830 h 20000"/>
              <a:gd name="T112" fmla="*/ 1707338 w 20000"/>
              <a:gd name="T113" fmla="*/ 390612 h 20000"/>
              <a:gd name="T114" fmla="*/ 657587 w 20000"/>
              <a:gd name="T115" fmla="*/ 390612 h 20000"/>
              <a:gd name="T116" fmla="*/ 202541 w 20000"/>
              <a:gd name="T117" fmla="*/ 547983 h 20000"/>
              <a:gd name="T118" fmla="*/ 0 w 20000"/>
              <a:gd name="T119" fmla="*/ 547983 h 20000"/>
              <a:gd name="T120" fmla="*/ 0 w 20000"/>
              <a:gd name="T121" fmla="*/ 425593 h 20000"/>
              <a:gd name="T122" fmla="*/ 202541 w 20000"/>
              <a:gd name="T123" fmla="*/ 274040 h 20000"/>
              <a:gd name="T124" fmla="*/ 341676 w 20000"/>
              <a:gd name="T125" fmla="*/ 180725 h 200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00"/>
              <a:gd name="T190" fmla="*/ 0 h 20000"/>
              <a:gd name="T191" fmla="*/ 20000 w 20000"/>
              <a:gd name="T192" fmla="*/ 20000 h 200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00" h="20000">
                <a:moveTo>
                  <a:pt x="147" y="979"/>
                </a:moveTo>
                <a:lnTo>
                  <a:pt x="1031" y="0"/>
                </a:lnTo>
                <a:lnTo>
                  <a:pt x="1399" y="367"/>
                </a:lnTo>
                <a:lnTo>
                  <a:pt x="1767" y="367"/>
                </a:lnTo>
                <a:lnTo>
                  <a:pt x="1669" y="1590"/>
                </a:lnTo>
                <a:lnTo>
                  <a:pt x="2822" y="2875"/>
                </a:lnTo>
                <a:lnTo>
                  <a:pt x="3951" y="2875"/>
                </a:lnTo>
                <a:lnTo>
                  <a:pt x="4074" y="2875"/>
                </a:lnTo>
                <a:lnTo>
                  <a:pt x="4466" y="3486"/>
                </a:lnTo>
                <a:lnTo>
                  <a:pt x="5080" y="3486"/>
                </a:lnTo>
                <a:lnTo>
                  <a:pt x="5325" y="2508"/>
                </a:lnTo>
                <a:lnTo>
                  <a:pt x="5988" y="1896"/>
                </a:lnTo>
                <a:lnTo>
                  <a:pt x="6626" y="979"/>
                </a:lnTo>
                <a:lnTo>
                  <a:pt x="7387" y="367"/>
                </a:lnTo>
                <a:lnTo>
                  <a:pt x="8785" y="367"/>
                </a:lnTo>
                <a:lnTo>
                  <a:pt x="8785" y="0"/>
                </a:lnTo>
                <a:lnTo>
                  <a:pt x="9031" y="0"/>
                </a:lnTo>
                <a:lnTo>
                  <a:pt x="9031" y="367"/>
                </a:lnTo>
                <a:lnTo>
                  <a:pt x="9669" y="1590"/>
                </a:lnTo>
                <a:lnTo>
                  <a:pt x="10037" y="1590"/>
                </a:lnTo>
                <a:lnTo>
                  <a:pt x="10699" y="2508"/>
                </a:lnTo>
                <a:lnTo>
                  <a:pt x="10699" y="1896"/>
                </a:lnTo>
                <a:lnTo>
                  <a:pt x="10798" y="2508"/>
                </a:lnTo>
                <a:lnTo>
                  <a:pt x="11706" y="3486"/>
                </a:lnTo>
                <a:lnTo>
                  <a:pt x="11951" y="2875"/>
                </a:lnTo>
                <a:lnTo>
                  <a:pt x="12344" y="3486"/>
                </a:lnTo>
                <a:lnTo>
                  <a:pt x="13497" y="2875"/>
                </a:lnTo>
                <a:lnTo>
                  <a:pt x="13988" y="3486"/>
                </a:lnTo>
                <a:lnTo>
                  <a:pt x="15018" y="2875"/>
                </a:lnTo>
                <a:lnTo>
                  <a:pt x="15755" y="1590"/>
                </a:lnTo>
                <a:lnTo>
                  <a:pt x="17301" y="979"/>
                </a:lnTo>
                <a:lnTo>
                  <a:pt x="18061" y="2508"/>
                </a:lnTo>
                <a:lnTo>
                  <a:pt x="18307" y="4098"/>
                </a:lnTo>
                <a:lnTo>
                  <a:pt x="18307" y="5994"/>
                </a:lnTo>
                <a:lnTo>
                  <a:pt x="19337" y="6972"/>
                </a:lnTo>
                <a:lnTo>
                  <a:pt x="18822" y="8257"/>
                </a:lnTo>
                <a:lnTo>
                  <a:pt x="19337" y="10765"/>
                </a:lnTo>
                <a:lnTo>
                  <a:pt x="19460" y="12355"/>
                </a:lnTo>
                <a:lnTo>
                  <a:pt x="19460" y="12722"/>
                </a:lnTo>
                <a:lnTo>
                  <a:pt x="19706" y="14251"/>
                </a:lnTo>
                <a:lnTo>
                  <a:pt x="19975" y="15841"/>
                </a:lnTo>
                <a:lnTo>
                  <a:pt x="19460" y="15841"/>
                </a:lnTo>
                <a:lnTo>
                  <a:pt x="18429" y="15229"/>
                </a:lnTo>
                <a:lnTo>
                  <a:pt x="17816" y="14862"/>
                </a:lnTo>
                <a:lnTo>
                  <a:pt x="17301" y="15841"/>
                </a:lnTo>
                <a:lnTo>
                  <a:pt x="17055" y="15229"/>
                </a:lnTo>
                <a:lnTo>
                  <a:pt x="16663" y="15841"/>
                </a:lnTo>
                <a:lnTo>
                  <a:pt x="16147" y="15841"/>
                </a:lnTo>
                <a:lnTo>
                  <a:pt x="15656" y="15841"/>
                </a:lnTo>
                <a:lnTo>
                  <a:pt x="14748" y="17431"/>
                </a:lnTo>
                <a:lnTo>
                  <a:pt x="13988" y="17431"/>
                </a:lnTo>
                <a:lnTo>
                  <a:pt x="13104" y="16820"/>
                </a:lnTo>
                <a:lnTo>
                  <a:pt x="12466" y="17431"/>
                </a:lnTo>
                <a:lnTo>
                  <a:pt x="11951" y="17431"/>
                </a:lnTo>
                <a:lnTo>
                  <a:pt x="11706" y="16820"/>
                </a:lnTo>
                <a:lnTo>
                  <a:pt x="11436" y="16820"/>
                </a:lnTo>
                <a:lnTo>
                  <a:pt x="11436" y="18349"/>
                </a:lnTo>
                <a:lnTo>
                  <a:pt x="11436" y="19021"/>
                </a:lnTo>
                <a:lnTo>
                  <a:pt x="11337" y="19327"/>
                </a:lnTo>
                <a:lnTo>
                  <a:pt x="10798" y="19939"/>
                </a:lnTo>
                <a:lnTo>
                  <a:pt x="10699" y="19327"/>
                </a:lnTo>
                <a:lnTo>
                  <a:pt x="10429" y="18349"/>
                </a:lnTo>
                <a:lnTo>
                  <a:pt x="10699" y="17431"/>
                </a:lnTo>
                <a:lnTo>
                  <a:pt x="10699" y="16820"/>
                </a:lnTo>
                <a:lnTo>
                  <a:pt x="10037" y="17737"/>
                </a:lnTo>
                <a:lnTo>
                  <a:pt x="9031" y="16820"/>
                </a:lnTo>
                <a:lnTo>
                  <a:pt x="8393" y="19021"/>
                </a:lnTo>
                <a:lnTo>
                  <a:pt x="7387" y="19327"/>
                </a:lnTo>
                <a:lnTo>
                  <a:pt x="6748" y="19327"/>
                </a:lnTo>
                <a:lnTo>
                  <a:pt x="6626" y="18349"/>
                </a:lnTo>
                <a:lnTo>
                  <a:pt x="5472" y="17431"/>
                </a:lnTo>
                <a:lnTo>
                  <a:pt x="4982" y="17431"/>
                </a:lnTo>
                <a:lnTo>
                  <a:pt x="4982" y="19021"/>
                </a:lnTo>
                <a:lnTo>
                  <a:pt x="4712" y="19021"/>
                </a:lnTo>
                <a:lnTo>
                  <a:pt x="4074" y="19327"/>
                </a:lnTo>
                <a:lnTo>
                  <a:pt x="3436" y="19021"/>
                </a:lnTo>
                <a:lnTo>
                  <a:pt x="3313" y="17737"/>
                </a:lnTo>
                <a:lnTo>
                  <a:pt x="2675" y="17431"/>
                </a:lnTo>
                <a:lnTo>
                  <a:pt x="2429" y="17431"/>
                </a:lnTo>
                <a:lnTo>
                  <a:pt x="2307" y="17737"/>
                </a:lnTo>
                <a:lnTo>
                  <a:pt x="1669" y="17737"/>
                </a:lnTo>
                <a:lnTo>
                  <a:pt x="1669" y="17431"/>
                </a:lnTo>
                <a:lnTo>
                  <a:pt x="2429" y="16820"/>
                </a:lnTo>
                <a:lnTo>
                  <a:pt x="1399" y="16820"/>
                </a:lnTo>
                <a:lnTo>
                  <a:pt x="1276" y="16208"/>
                </a:lnTo>
                <a:lnTo>
                  <a:pt x="1669" y="16208"/>
                </a:lnTo>
                <a:lnTo>
                  <a:pt x="1669" y="15841"/>
                </a:lnTo>
                <a:lnTo>
                  <a:pt x="1276" y="15841"/>
                </a:lnTo>
                <a:lnTo>
                  <a:pt x="1276" y="14862"/>
                </a:lnTo>
                <a:lnTo>
                  <a:pt x="1276" y="13639"/>
                </a:lnTo>
                <a:lnTo>
                  <a:pt x="761" y="12722"/>
                </a:lnTo>
                <a:lnTo>
                  <a:pt x="147" y="12722"/>
                </a:lnTo>
                <a:lnTo>
                  <a:pt x="393" y="12355"/>
                </a:lnTo>
                <a:lnTo>
                  <a:pt x="147" y="11743"/>
                </a:lnTo>
                <a:lnTo>
                  <a:pt x="393" y="11743"/>
                </a:lnTo>
                <a:lnTo>
                  <a:pt x="663" y="12355"/>
                </a:lnTo>
                <a:lnTo>
                  <a:pt x="1031" y="12355"/>
                </a:lnTo>
                <a:lnTo>
                  <a:pt x="761" y="11743"/>
                </a:lnTo>
                <a:lnTo>
                  <a:pt x="1031" y="10765"/>
                </a:lnTo>
                <a:lnTo>
                  <a:pt x="761" y="10765"/>
                </a:lnTo>
                <a:lnTo>
                  <a:pt x="663" y="9480"/>
                </a:lnTo>
                <a:lnTo>
                  <a:pt x="761" y="8563"/>
                </a:lnTo>
                <a:lnTo>
                  <a:pt x="0" y="8563"/>
                </a:lnTo>
                <a:lnTo>
                  <a:pt x="0" y="6972"/>
                </a:lnTo>
                <a:lnTo>
                  <a:pt x="663" y="5994"/>
                </a:lnTo>
                <a:lnTo>
                  <a:pt x="1031" y="5749"/>
                </a:lnTo>
                <a:lnTo>
                  <a:pt x="1669" y="5994"/>
                </a:lnTo>
                <a:lnTo>
                  <a:pt x="1669" y="5749"/>
                </a:lnTo>
                <a:lnTo>
                  <a:pt x="1767" y="5076"/>
                </a:lnTo>
                <a:lnTo>
                  <a:pt x="2061" y="5749"/>
                </a:lnTo>
                <a:lnTo>
                  <a:pt x="2822" y="5749"/>
                </a:lnTo>
                <a:lnTo>
                  <a:pt x="2822" y="5076"/>
                </a:lnTo>
                <a:lnTo>
                  <a:pt x="3706" y="4098"/>
                </a:lnTo>
                <a:lnTo>
                  <a:pt x="3313" y="4098"/>
                </a:lnTo>
                <a:lnTo>
                  <a:pt x="2307" y="3486"/>
                </a:lnTo>
                <a:lnTo>
                  <a:pt x="1276" y="4098"/>
                </a:lnTo>
                <a:lnTo>
                  <a:pt x="1031" y="4465"/>
                </a:lnTo>
                <a:lnTo>
                  <a:pt x="393" y="5749"/>
                </a:lnTo>
                <a:lnTo>
                  <a:pt x="0" y="6606"/>
                </a:lnTo>
                <a:lnTo>
                  <a:pt x="0" y="5749"/>
                </a:lnTo>
                <a:lnTo>
                  <a:pt x="393" y="4465"/>
                </a:lnTo>
                <a:lnTo>
                  <a:pt x="0" y="4465"/>
                </a:lnTo>
                <a:lnTo>
                  <a:pt x="393" y="4098"/>
                </a:lnTo>
                <a:lnTo>
                  <a:pt x="393" y="2875"/>
                </a:lnTo>
                <a:lnTo>
                  <a:pt x="663" y="2508"/>
                </a:lnTo>
                <a:lnTo>
                  <a:pt x="663" y="1896"/>
                </a:lnTo>
                <a:lnTo>
                  <a:pt x="147" y="97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1" name="Freeform 52"/>
          <p:cNvSpPr>
            <a:spLocks/>
          </p:cNvSpPr>
          <p:nvPr/>
        </p:nvSpPr>
        <p:spPr bwMode="auto">
          <a:xfrm>
            <a:off x="5111750" y="3103563"/>
            <a:ext cx="150813" cy="96837"/>
          </a:xfrm>
          <a:custGeom>
            <a:avLst/>
            <a:gdLst>
              <a:gd name="T0" fmla="*/ 1002469 w 20000"/>
              <a:gd name="T1" fmla="*/ 31835 h 20000"/>
              <a:gd name="T2" fmla="*/ 1133020 w 20000"/>
              <a:gd name="T3" fmla="*/ 78138 h 20000"/>
              <a:gd name="T4" fmla="*/ 1090883 w 20000"/>
              <a:gd name="T5" fmla="*/ 89719 h 20000"/>
              <a:gd name="T6" fmla="*/ 1023508 w 20000"/>
              <a:gd name="T7" fmla="*/ 118669 h 20000"/>
              <a:gd name="T8" fmla="*/ 960332 w 20000"/>
              <a:gd name="T9" fmla="*/ 164972 h 20000"/>
              <a:gd name="T10" fmla="*/ 918195 w 20000"/>
              <a:gd name="T11" fmla="*/ 272064 h 20000"/>
              <a:gd name="T12" fmla="*/ 892949 w 20000"/>
              <a:gd name="T13" fmla="*/ 315480 h 20000"/>
              <a:gd name="T14" fmla="*/ 892949 w 20000"/>
              <a:gd name="T15" fmla="*/ 347316 h 20000"/>
              <a:gd name="T16" fmla="*/ 825573 w 20000"/>
              <a:gd name="T17" fmla="*/ 361778 h 20000"/>
              <a:gd name="T18" fmla="*/ 825573 w 20000"/>
              <a:gd name="T19" fmla="*/ 390732 h 20000"/>
              <a:gd name="T20" fmla="*/ 741299 w 20000"/>
              <a:gd name="T21" fmla="*/ 390732 h 20000"/>
              <a:gd name="T22" fmla="*/ 610747 w 20000"/>
              <a:gd name="T23" fmla="*/ 390732 h 20000"/>
              <a:gd name="T24" fmla="*/ 568618 w 20000"/>
              <a:gd name="T25" fmla="*/ 408081 h 20000"/>
              <a:gd name="T26" fmla="*/ 438059 w 20000"/>
              <a:gd name="T27" fmla="*/ 408081 h 20000"/>
              <a:gd name="T28" fmla="*/ 391722 w 20000"/>
              <a:gd name="T29" fmla="*/ 437035 h 20000"/>
              <a:gd name="T30" fmla="*/ 370676 w 20000"/>
              <a:gd name="T31" fmla="*/ 465984 h 20000"/>
              <a:gd name="T32" fmla="*/ 214826 w 20000"/>
              <a:gd name="T33" fmla="*/ 437035 h 20000"/>
              <a:gd name="T34" fmla="*/ 109513 w 20000"/>
              <a:gd name="T35" fmla="*/ 390732 h 20000"/>
              <a:gd name="T36" fmla="*/ 84214 w 20000"/>
              <a:gd name="T37" fmla="*/ 390732 h 20000"/>
              <a:gd name="T38" fmla="*/ 84214 w 20000"/>
              <a:gd name="T39" fmla="*/ 347316 h 20000"/>
              <a:gd name="T40" fmla="*/ 42137 w 20000"/>
              <a:gd name="T41" fmla="*/ 315480 h 20000"/>
              <a:gd name="T42" fmla="*/ 42137 w 20000"/>
              <a:gd name="T43" fmla="*/ 272064 h 20000"/>
              <a:gd name="T44" fmla="*/ 42137 w 20000"/>
              <a:gd name="T45" fmla="*/ 164972 h 20000"/>
              <a:gd name="T46" fmla="*/ 0 w 20000"/>
              <a:gd name="T47" fmla="*/ 153390 h 20000"/>
              <a:gd name="T48" fmla="*/ 42137 w 20000"/>
              <a:gd name="T49" fmla="*/ 153390 h 20000"/>
              <a:gd name="T50" fmla="*/ 109513 w 20000"/>
              <a:gd name="T51" fmla="*/ 153390 h 20000"/>
              <a:gd name="T52" fmla="*/ 151650 w 20000"/>
              <a:gd name="T53" fmla="*/ 118669 h 20000"/>
              <a:gd name="T54" fmla="*/ 151650 w 20000"/>
              <a:gd name="T55" fmla="*/ 89719 h 20000"/>
              <a:gd name="T56" fmla="*/ 172688 w 20000"/>
              <a:gd name="T57" fmla="*/ 118669 h 20000"/>
              <a:gd name="T58" fmla="*/ 324338 w 20000"/>
              <a:gd name="T59" fmla="*/ 153390 h 20000"/>
              <a:gd name="T60" fmla="*/ 438059 w 20000"/>
              <a:gd name="T61" fmla="*/ 89719 h 20000"/>
              <a:gd name="T62" fmla="*/ 568618 w 20000"/>
              <a:gd name="T63" fmla="*/ 46303 h 20000"/>
              <a:gd name="T64" fmla="*/ 610747 w 20000"/>
              <a:gd name="T65" fmla="*/ 46303 h 20000"/>
              <a:gd name="T66" fmla="*/ 741299 w 20000"/>
              <a:gd name="T67" fmla="*/ 0 h 20000"/>
              <a:gd name="T68" fmla="*/ 783436 w 20000"/>
              <a:gd name="T69" fmla="*/ 0 h 20000"/>
              <a:gd name="T70" fmla="*/ 892949 w 20000"/>
              <a:gd name="T71" fmla="*/ 0 h 20000"/>
              <a:gd name="T72" fmla="*/ 918195 w 20000"/>
              <a:gd name="T73" fmla="*/ 31835 h 20000"/>
              <a:gd name="T74" fmla="*/ 1002469 w 20000"/>
              <a:gd name="T75" fmla="*/ 31835 h 200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000"/>
              <a:gd name="T115" fmla="*/ 0 h 20000"/>
              <a:gd name="T116" fmla="*/ 20000 w 20000"/>
              <a:gd name="T117" fmla="*/ 20000 h 200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000" h="20000">
                <a:moveTo>
                  <a:pt x="17630" y="1358"/>
                </a:moveTo>
                <a:lnTo>
                  <a:pt x="19926" y="3333"/>
                </a:lnTo>
                <a:lnTo>
                  <a:pt x="19185" y="3827"/>
                </a:lnTo>
                <a:lnTo>
                  <a:pt x="18000" y="5062"/>
                </a:lnTo>
                <a:lnTo>
                  <a:pt x="16889" y="7037"/>
                </a:lnTo>
                <a:lnTo>
                  <a:pt x="16148" y="11605"/>
                </a:lnTo>
                <a:lnTo>
                  <a:pt x="15704" y="13457"/>
                </a:lnTo>
                <a:lnTo>
                  <a:pt x="15704" y="14815"/>
                </a:lnTo>
                <a:lnTo>
                  <a:pt x="14519" y="15432"/>
                </a:lnTo>
                <a:lnTo>
                  <a:pt x="14519" y="16667"/>
                </a:lnTo>
                <a:lnTo>
                  <a:pt x="13037" y="16667"/>
                </a:lnTo>
                <a:lnTo>
                  <a:pt x="10741" y="16667"/>
                </a:lnTo>
                <a:lnTo>
                  <a:pt x="10000" y="17407"/>
                </a:lnTo>
                <a:lnTo>
                  <a:pt x="7704" y="17407"/>
                </a:lnTo>
                <a:lnTo>
                  <a:pt x="6889" y="18642"/>
                </a:lnTo>
                <a:lnTo>
                  <a:pt x="6519" y="19877"/>
                </a:lnTo>
                <a:lnTo>
                  <a:pt x="3778" y="18642"/>
                </a:lnTo>
                <a:lnTo>
                  <a:pt x="1926" y="16667"/>
                </a:lnTo>
                <a:lnTo>
                  <a:pt x="1481" y="16667"/>
                </a:lnTo>
                <a:lnTo>
                  <a:pt x="1481" y="14815"/>
                </a:lnTo>
                <a:lnTo>
                  <a:pt x="741" y="13457"/>
                </a:lnTo>
                <a:lnTo>
                  <a:pt x="741" y="11605"/>
                </a:lnTo>
                <a:lnTo>
                  <a:pt x="741" y="7037"/>
                </a:lnTo>
                <a:lnTo>
                  <a:pt x="0" y="6543"/>
                </a:lnTo>
                <a:lnTo>
                  <a:pt x="741" y="6543"/>
                </a:lnTo>
                <a:lnTo>
                  <a:pt x="1926" y="6543"/>
                </a:lnTo>
                <a:lnTo>
                  <a:pt x="2667" y="5062"/>
                </a:lnTo>
                <a:lnTo>
                  <a:pt x="2667" y="3827"/>
                </a:lnTo>
                <a:lnTo>
                  <a:pt x="3037" y="5062"/>
                </a:lnTo>
                <a:lnTo>
                  <a:pt x="5704" y="6543"/>
                </a:lnTo>
                <a:lnTo>
                  <a:pt x="7704" y="3827"/>
                </a:lnTo>
                <a:lnTo>
                  <a:pt x="10000" y="1975"/>
                </a:lnTo>
                <a:lnTo>
                  <a:pt x="10741" y="1975"/>
                </a:lnTo>
                <a:lnTo>
                  <a:pt x="13037" y="0"/>
                </a:lnTo>
                <a:lnTo>
                  <a:pt x="13778" y="0"/>
                </a:lnTo>
                <a:lnTo>
                  <a:pt x="15704" y="0"/>
                </a:lnTo>
                <a:lnTo>
                  <a:pt x="16148" y="1358"/>
                </a:lnTo>
                <a:lnTo>
                  <a:pt x="17630" y="1358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2" name="Freeform 53"/>
          <p:cNvSpPr>
            <a:spLocks/>
          </p:cNvSpPr>
          <p:nvPr/>
        </p:nvSpPr>
        <p:spPr bwMode="auto">
          <a:xfrm>
            <a:off x="5505450" y="3513138"/>
            <a:ext cx="52388" cy="34925"/>
          </a:xfrm>
          <a:custGeom>
            <a:avLst/>
            <a:gdLst>
              <a:gd name="T0" fmla="*/ 52558 w 20000"/>
              <a:gd name="T1" fmla="*/ 59937 h 20000"/>
              <a:gd name="T2" fmla="*/ 14601 w 20000"/>
              <a:gd name="T3" fmla="*/ 54679 h 20000"/>
              <a:gd name="T4" fmla="*/ 0 w 20000"/>
              <a:gd name="T5" fmla="*/ 32597 h 20000"/>
              <a:gd name="T6" fmla="*/ 14601 w 20000"/>
              <a:gd name="T7" fmla="*/ 32597 h 20000"/>
              <a:gd name="T8" fmla="*/ 23355 w 20000"/>
              <a:gd name="T9" fmla="*/ 28391 h 20000"/>
              <a:gd name="T10" fmla="*/ 37958 w 20000"/>
              <a:gd name="T11" fmla="*/ 28391 h 20000"/>
              <a:gd name="T12" fmla="*/ 52558 w 20000"/>
              <a:gd name="T13" fmla="*/ 16823 h 20000"/>
              <a:gd name="T14" fmla="*/ 74451 w 20000"/>
              <a:gd name="T15" fmla="*/ 16823 h 20000"/>
              <a:gd name="T16" fmla="*/ 135763 w 20000"/>
              <a:gd name="T17" fmla="*/ 0 h 20000"/>
              <a:gd name="T18" fmla="*/ 112409 w 20000"/>
              <a:gd name="T19" fmla="*/ 28391 h 20000"/>
              <a:gd name="T20" fmla="*/ 112409 w 20000"/>
              <a:gd name="T21" fmla="*/ 32597 h 20000"/>
              <a:gd name="T22" fmla="*/ 97808 w 20000"/>
              <a:gd name="T23" fmla="*/ 32597 h 20000"/>
              <a:gd name="T24" fmla="*/ 74451 w 20000"/>
              <a:gd name="T25" fmla="*/ 54679 h 20000"/>
              <a:gd name="T26" fmla="*/ 52558 w 20000"/>
              <a:gd name="T27" fmla="*/ 54679 h 20000"/>
              <a:gd name="T28" fmla="*/ 52558 w 20000"/>
              <a:gd name="T29" fmla="*/ 59937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7660" y="19655"/>
                </a:moveTo>
                <a:lnTo>
                  <a:pt x="2128" y="17931"/>
                </a:lnTo>
                <a:lnTo>
                  <a:pt x="0" y="10690"/>
                </a:lnTo>
                <a:lnTo>
                  <a:pt x="2128" y="10690"/>
                </a:lnTo>
                <a:lnTo>
                  <a:pt x="3404" y="9310"/>
                </a:lnTo>
                <a:lnTo>
                  <a:pt x="5532" y="9310"/>
                </a:lnTo>
                <a:lnTo>
                  <a:pt x="7660" y="5517"/>
                </a:lnTo>
                <a:lnTo>
                  <a:pt x="10851" y="5517"/>
                </a:lnTo>
                <a:lnTo>
                  <a:pt x="19787" y="0"/>
                </a:lnTo>
                <a:lnTo>
                  <a:pt x="16383" y="9310"/>
                </a:lnTo>
                <a:lnTo>
                  <a:pt x="16383" y="10690"/>
                </a:lnTo>
                <a:lnTo>
                  <a:pt x="14255" y="10690"/>
                </a:lnTo>
                <a:lnTo>
                  <a:pt x="10851" y="17931"/>
                </a:lnTo>
                <a:lnTo>
                  <a:pt x="7660" y="17931"/>
                </a:lnTo>
                <a:lnTo>
                  <a:pt x="7660" y="1965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3" name="Freeform 54"/>
          <p:cNvSpPr>
            <a:spLocks/>
          </p:cNvSpPr>
          <p:nvPr/>
        </p:nvSpPr>
        <p:spPr bwMode="auto">
          <a:xfrm>
            <a:off x="5210175" y="3319463"/>
            <a:ext cx="155575" cy="168275"/>
          </a:xfrm>
          <a:custGeom>
            <a:avLst/>
            <a:gdLst>
              <a:gd name="T0" fmla="*/ 801017 w 20000"/>
              <a:gd name="T1" fmla="*/ 79502 h 20000"/>
              <a:gd name="T2" fmla="*/ 913023 w 20000"/>
              <a:gd name="T3" fmla="*/ 129193 h 20000"/>
              <a:gd name="T4" fmla="*/ 1089585 w 20000"/>
              <a:gd name="T5" fmla="*/ 129193 h 20000"/>
              <a:gd name="T6" fmla="*/ 1115418 w 20000"/>
              <a:gd name="T7" fmla="*/ 0 h 20000"/>
              <a:gd name="T8" fmla="*/ 1205885 w 20000"/>
              <a:gd name="T9" fmla="*/ 129193 h 20000"/>
              <a:gd name="T10" fmla="*/ 1158505 w 20000"/>
              <a:gd name="T11" fmla="*/ 253363 h 20000"/>
              <a:gd name="T12" fmla="*/ 1089585 w 20000"/>
              <a:gd name="T13" fmla="*/ 332856 h 20000"/>
              <a:gd name="T14" fmla="*/ 913023 w 20000"/>
              <a:gd name="T15" fmla="*/ 253363 h 20000"/>
              <a:gd name="T16" fmla="*/ 801017 w 20000"/>
              <a:gd name="T17" fmla="*/ 253363 h 20000"/>
              <a:gd name="T18" fmla="*/ 736453 w 20000"/>
              <a:gd name="T19" fmla="*/ 283165 h 20000"/>
              <a:gd name="T20" fmla="*/ 736453 w 20000"/>
              <a:gd name="T21" fmla="*/ 457026 h 20000"/>
              <a:gd name="T22" fmla="*/ 641700 w 20000"/>
              <a:gd name="T23" fmla="*/ 407335 h 20000"/>
              <a:gd name="T24" fmla="*/ 693374 w 20000"/>
              <a:gd name="T25" fmla="*/ 486828 h 20000"/>
              <a:gd name="T26" fmla="*/ 465130 w 20000"/>
              <a:gd name="T27" fmla="*/ 387512 h 20000"/>
              <a:gd name="T28" fmla="*/ 512511 w 20000"/>
              <a:gd name="T29" fmla="*/ 332856 h 20000"/>
              <a:gd name="T30" fmla="*/ 447885 w 20000"/>
              <a:gd name="T31" fmla="*/ 486828 h 20000"/>
              <a:gd name="T32" fmla="*/ 512511 w 20000"/>
              <a:gd name="T33" fmla="*/ 794847 h 20000"/>
              <a:gd name="T34" fmla="*/ 555535 w 20000"/>
              <a:gd name="T35" fmla="*/ 819693 h 20000"/>
              <a:gd name="T36" fmla="*/ 736453 w 20000"/>
              <a:gd name="T37" fmla="*/ 1127703 h 20000"/>
              <a:gd name="T38" fmla="*/ 555535 w 20000"/>
              <a:gd name="T39" fmla="*/ 1078012 h 20000"/>
              <a:gd name="T40" fmla="*/ 581430 w 20000"/>
              <a:gd name="T41" fmla="*/ 1207205 h 20000"/>
              <a:gd name="T42" fmla="*/ 581430 w 20000"/>
              <a:gd name="T43" fmla="*/ 1331367 h 20000"/>
              <a:gd name="T44" fmla="*/ 581430 w 20000"/>
              <a:gd name="T45" fmla="*/ 1410868 h 20000"/>
              <a:gd name="T46" fmla="*/ 465130 w 20000"/>
              <a:gd name="T47" fmla="*/ 1361176 h 20000"/>
              <a:gd name="T48" fmla="*/ 447885 w 20000"/>
              <a:gd name="T49" fmla="*/ 1410868 h 20000"/>
              <a:gd name="T50" fmla="*/ 331593 w 20000"/>
              <a:gd name="T51" fmla="*/ 1281675 h 20000"/>
              <a:gd name="T52" fmla="*/ 331593 w 20000"/>
              <a:gd name="T53" fmla="*/ 1331367 h 20000"/>
              <a:gd name="T54" fmla="*/ 288568 w 20000"/>
              <a:gd name="T55" fmla="*/ 1157505 h 20000"/>
              <a:gd name="T56" fmla="*/ 262727 w 20000"/>
              <a:gd name="T57" fmla="*/ 1003466 h 20000"/>
              <a:gd name="T58" fmla="*/ 512511 w 20000"/>
              <a:gd name="T59" fmla="*/ 1028312 h 20000"/>
              <a:gd name="T60" fmla="*/ 447885 w 20000"/>
              <a:gd name="T61" fmla="*/ 924040 h 20000"/>
              <a:gd name="T62" fmla="*/ 176562 w 20000"/>
              <a:gd name="T63" fmla="*/ 948886 h 20000"/>
              <a:gd name="T64" fmla="*/ 176562 w 20000"/>
              <a:gd name="T65" fmla="*/ 794847 h 20000"/>
              <a:gd name="T66" fmla="*/ 111998 w 20000"/>
              <a:gd name="T67" fmla="*/ 745147 h 20000"/>
              <a:gd name="T68" fmla="*/ 86103 w 20000"/>
              <a:gd name="T69" fmla="*/ 536528 h 20000"/>
              <a:gd name="T70" fmla="*/ 219649 w 20000"/>
              <a:gd name="T71" fmla="*/ 253363 h 20000"/>
              <a:gd name="T72" fmla="*/ 357426 w 20000"/>
              <a:gd name="T73" fmla="*/ 153972 h 20000"/>
              <a:gd name="T74" fmla="*/ 512511 w 20000"/>
              <a:gd name="T75" fmla="*/ 129193 h 200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000"/>
              <a:gd name="T115" fmla="*/ 0 h 20000"/>
              <a:gd name="T116" fmla="*/ 20000 w 20000"/>
              <a:gd name="T117" fmla="*/ 20000 h 200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000" h="20000">
                <a:moveTo>
                  <a:pt x="8470" y="1825"/>
                </a:moveTo>
                <a:lnTo>
                  <a:pt x="13238" y="1123"/>
                </a:lnTo>
                <a:lnTo>
                  <a:pt x="13950" y="1825"/>
                </a:lnTo>
                <a:lnTo>
                  <a:pt x="15089" y="1825"/>
                </a:lnTo>
                <a:lnTo>
                  <a:pt x="16157" y="2175"/>
                </a:lnTo>
                <a:lnTo>
                  <a:pt x="18007" y="1825"/>
                </a:lnTo>
                <a:lnTo>
                  <a:pt x="18007" y="0"/>
                </a:lnTo>
                <a:lnTo>
                  <a:pt x="18434" y="0"/>
                </a:lnTo>
                <a:lnTo>
                  <a:pt x="19929" y="1123"/>
                </a:lnTo>
                <a:lnTo>
                  <a:pt x="19929" y="1825"/>
                </a:lnTo>
                <a:lnTo>
                  <a:pt x="19146" y="2175"/>
                </a:lnTo>
                <a:lnTo>
                  <a:pt x="19146" y="3579"/>
                </a:lnTo>
                <a:lnTo>
                  <a:pt x="18007" y="4000"/>
                </a:lnTo>
                <a:lnTo>
                  <a:pt x="18007" y="4702"/>
                </a:lnTo>
                <a:lnTo>
                  <a:pt x="17295" y="4000"/>
                </a:lnTo>
                <a:lnTo>
                  <a:pt x="15089" y="3579"/>
                </a:lnTo>
                <a:lnTo>
                  <a:pt x="14377" y="2877"/>
                </a:lnTo>
                <a:lnTo>
                  <a:pt x="13238" y="3579"/>
                </a:lnTo>
                <a:lnTo>
                  <a:pt x="12527" y="3579"/>
                </a:lnTo>
                <a:lnTo>
                  <a:pt x="12171" y="4000"/>
                </a:lnTo>
                <a:lnTo>
                  <a:pt x="10605" y="4702"/>
                </a:lnTo>
                <a:lnTo>
                  <a:pt x="12171" y="6456"/>
                </a:lnTo>
                <a:lnTo>
                  <a:pt x="11459" y="5754"/>
                </a:lnTo>
                <a:lnTo>
                  <a:pt x="10605" y="5754"/>
                </a:lnTo>
                <a:lnTo>
                  <a:pt x="11459" y="6456"/>
                </a:lnTo>
                <a:lnTo>
                  <a:pt x="11459" y="6877"/>
                </a:lnTo>
                <a:lnTo>
                  <a:pt x="9609" y="6456"/>
                </a:lnTo>
                <a:lnTo>
                  <a:pt x="7687" y="5474"/>
                </a:lnTo>
                <a:lnTo>
                  <a:pt x="8470" y="5474"/>
                </a:lnTo>
                <a:lnTo>
                  <a:pt x="8470" y="4702"/>
                </a:lnTo>
                <a:lnTo>
                  <a:pt x="7402" y="5474"/>
                </a:lnTo>
                <a:lnTo>
                  <a:pt x="7402" y="6877"/>
                </a:lnTo>
                <a:lnTo>
                  <a:pt x="9609" y="9754"/>
                </a:lnTo>
                <a:lnTo>
                  <a:pt x="8470" y="11228"/>
                </a:lnTo>
                <a:lnTo>
                  <a:pt x="7402" y="11228"/>
                </a:lnTo>
                <a:lnTo>
                  <a:pt x="9181" y="11579"/>
                </a:lnTo>
                <a:lnTo>
                  <a:pt x="11459" y="13404"/>
                </a:lnTo>
                <a:lnTo>
                  <a:pt x="12171" y="15930"/>
                </a:lnTo>
                <a:lnTo>
                  <a:pt x="10320" y="14526"/>
                </a:lnTo>
                <a:lnTo>
                  <a:pt x="9181" y="15228"/>
                </a:lnTo>
                <a:lnTo>
                  <a:pt x="10320" y="17053"/>
                </a:lnTo>
                <a:lnTo>
                  <a:pt x="9609" y="17053"/>
                </a:lnTo>
                <a:lnTo>
                  <a:pt x="7687" y="15930"/>
                </a:lnTo>
                <a:lnTo>
                  <a:pt x="9609" y="18807"/>
                </a:lnTo>
                <a:lnTo>
                  <a:pt x="9609" y="19228"/>
                </a:lnTo>
                <a:lnTo>
                  <a:pt x="9609" y="19930"/>
                </a:lnTo>
                <a:lnTo>
                  <a:pt x="7687" y="18807"/>
                </a:lnTo>
                <a:lnTo>
                  <a:pt x="7687" y="19228"/>
                </a:lnTo>
                <a:lnTo>
                  <a:pt x="7687" y="19930"/>
                </a:lnTo>
                <a:lnTo>
                  <a:pt x="7402" y="19930"/>
                </a:lnTo>
                <a:lnTo>
                  <a:pt x="6619" y="18105"/>
                </a:lnTo>
                <a:lnTo>
                  <a:pt x="5480" y="18105"/>
                </a:lnTo>
                <a:lnTo>
                  <a:pt x="5907" y="19228"/>
                </a:lnTo>
                <a:lnTo>
                  <a:pt x="5480" y="18807"/>
                </a:lnTo>
                <a:lnTo>
                  <a:pt x="4769" y="17404"/>
                </a:lnTo>
                <a:lnTo>
                  <a:pt x="4769" y="16351"/>
                </a:lnTo>
                <a:lnTo>
                  <a:pt x="2918" y="15228"/>
                </a:lnTo>
                <a:lnTo>
                  <a:pt x="4342" y="14175"/>
                </a:lnTo>
                <a:lnTo>
                  <a:pt x="5907" y="13404"/>
                </a:lnTo>
                <a:lnTo>
                  <a:pt x="8470" y="14526"/>
                </a:lnTo>
                <a:lnTo>
                  <a:pt x="9181" y="14175"/>
                </a:lnTo>
                <a:lnTo>
                  <a:pt x="7402" y="13053"/>
                </a:lnTo>
                <a:lnTo>
                  <a:pt x="5907" y="13053"/>
                </a:lnTo>
                <a:lnTo>
                  <a:pt x="2918" y="13404"/>
                </a:lnTo>
                <a:lnTo>
                  <a:pt x="1851" y="11228"/>
                </a:lnTo>
                <a:lnTo>
                  <a:pt x="2918" y="11228"/>
                </a:lnTo>
                <a:lnTo>
                  <a:pt x="2918" y="10526"/>
                </a:lnTo>
                <a:lnTo>
                  <a:pt x="1851" y="10526"/>
                </a:lnTo>
                <a:lnTo>
                  <a:pt x="0" y="8702"/>
                </a:lnTo>
                <a:lnTo>
                  <a:pt x="1423" y="7579"/>
                </a:lnTo>
                <a:lnTo>
                  <a:pt x="2562" y="4702"/>
                </a:lnTo>
                <a:lnTo>
                  <a:pt x="3630" y="3579"/>
                </a:lnTo>
                <a:lnTo>
                  <a:pt x="5480" y="3579"/>
                </a:lnTo>
                <a:lnTo>
                  <a:pt x="5907" y="2175"/>
                </a:lnTo>
                <a:lnTo>
                  <a:pt x="7402" y="2877"/>
                </a:lnTo>
                <a:lnTo>
                  <a:pt x="8470" y="1825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4" name="Freeform 55"/>
          <p:cNvSpPr>
            <a:spLocks/>
          </p:cNvSpPr>
          <p:nvPr/>
        </p:nvSpPr>
        <p:spPr bwMode="auto">
          <a:xfrm>
            <a:off x="5292725" y="3513138"/>
            <a:ext cx="66675" cy="19050"/>
          </a:xfrm>
          <a:custGeom>
            <a:avLst/>
            <a:gdLst>
              <a:gd name="T0" fmla="*/ 114841 w 20000"/>
              <a:gd name="T1" fmla="*/ 17578 h 20000"/>
              <a:gd name="T2" fmla="*/ 96325 w 20000"/>
              <a:gd name="T3" fmla="*/ 14743 h 20000"/>
              <a:gd name="T4" fmla="*/ 38898 w 20000"/>
              <a:gd name="T5" fmla="*/ 14743 h 20000"/>
              <a:gd name="T6" fmla="*/ 0 w 20000"/>
              <a:gd name="T7" fmla="*/ 14743 h 20000"/>
              <a:gd name="T8" fmla="*/ 0 w 20000"/>
              <a:gd name="T9" fmla="*/ 6237 h 20000"/>
              <a:gd name="T10" fmla="*/ 38898 w 20000"/>
              <a:gd name="T11" fmla="*/ 6237 h 20000"/>
              <a:gd name="T12" fmla="*/ 50013 w 20000"/>
              <a:gd name="T13" fmla="*/ 0 h 20000"/>
              <a:gd name="T14" fmla="*/ 68539 w 20000"/>
              <a:gd name="T15" fmla="*/ 8506 h 20000"/>
              <a:gd name="T16" fmla="*/ 114841 w 20000"/>
              <a:gd name="T17" fmla="*/ 8506 h 20000"/>
              <a:gd name="T18" fmla="*/ 125952 w 20000"/>
              <a:gd name="T19" fmla="*/ 8506 h 20000"/>
              <a:gd name="T20" fmla="*/ 172265 w 20000"/>
              <a:gd name="T21" fmla="*/ 8506 h 20000"/>
              <a:gd name="T22" fmla="*/ 190790 w 20000"/>
              <a:gd name="T23" fmla="*/ 14743 h 20000"/>
              <a:gd name="T24" fmla="*/ 220421 w 20000"/>
              <a:gd name="T25" fmla="*/ 14743 h 20000"/>
              <a:gd name="T26" fmla="*/ 220421 w 20000"/>
              <a:gd name="T27" fmla="*/ 17578 h 20000"/>
              <a:gd name="T28" fmla="*/ 114841 w 20000"/>
              <a:gd name="T29" fmla="*/ 17578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10333" y="19375"/>
                </a:moveTo>
                <a:lnTo>
                  <a:pt x="8667" y="16250"/>
                </a:lnTo>
                <a:lnTo>
                  <a:pt x="3500" y="16250"/>
                </a:lnTo>
                <a:lnTo>
                  <a:pt x="0" y="16250"/>
                </a:lnTo>
                <a:lnTo>
                  <a:pt x="0" y="6875"/>
                </a:lnTo>
                <a:lnTo>
                  <a:pt x="3500" y="6875"/>
                </a:lnTo>
                <a:lnTo>
                  <a:pt x="4500" y="0"/>
                </a:lnTo>
                <a:lnTo>
                  <a:pt x="6167" y="9375"/>
                </a:lnTo>
                <a:lnTo>
                  <a:pt x="10333" y="9375"/>
                </a:lnTo>
                <a:lnTo>
                  <a:pt x="11333" y="9375"/>
                </a:lnTo>
                <a:lnTo>
                  <a:pt x="15500" y="9375"/>
                </a:lnTo>
                <a:lnTo>
                  <a:pt x="17167" y="16250"/>
                </a:lnTo>
                <a:lnTo>
                  <a:pt x="19833" y="16250"/>
                </a:lnTo>
                <a:lnTo>
                  <a:pt x="19833" y="19375"/>
                </a:lnTo>
                <a:lnTo>
                  <a:pt x="10333" y="19375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5" name="Freeform 56"/>
          <p:cNvSpPr>
            <a:spLocks/>
          </p:cNvSpPr>
          <p:nvPr/>
        </p:nvSpPr>
        <p:spPr bwMode="auto">
          <a:xfrm>
            <a:off x="5281613" y="3409950"/>
            <a:ext cx="33337" cy="33338"/>
          </a:xfrm>
          <a:custGeom>
            <a:avLst/>
            <a:gdLst>
              <a:gd name="T0" fmla="*/ 29702 w 20000"/>
              <a:gd name="T1" fmla="*/ 39284 h 20000"/>
              <a:gd name="T2" fmla="*/ 15328 w 20000"/>
              <a:gd name="T3" fmla="*/ 24912 h 20000"/>
              <a:gd name="T4" fmla="*/ 0 w 20000"/>
              <a:gd name="T5" fmla="*/ 9580 h 20000"/>
              <a:gd name="T6" fmla="*/ 5749 w 20000"/>
              <a:gd name="T7" fmla="*/ 0 h 20000"/>
              <a:gd name="T8" fmla="*/ 19162 w 20000"/>
              <a:gd name="T9" fmla="*/ 14370 h 20000"/>
              <a:gd name="T10" fmla="*/ 39281 w 20000"/>
              <a:gd name="T11" fmla="*/ 14370 h 20000"/>
              <a:gd name="T12" fmla="*/ 45030 w 20000"/>
              <a:gd name="T13" fmla="*/ 39284 h 20000"/>
              <a:gd name="T14" fmla="*/ 54609 w 20000"/>
              <a:gd name="T15" fmla="*/ 48864 h 20000"/>
              <a:gd name="T16" fmla="*/ 54609 w 20000"/>
              <a:gd name="T17" fmla="*/ 54613 h 20000"/>
              <a:gd name="T18" fmla="*/ 45030 w 20000"/>
              <a:gd name="T19" fmla="*/ 54613 h 20000"/>
              <a:gd name="T20" fmla="*/ 29702 w 20000"/>
              <a:gd name="T21" fmla="*/ 39284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0690" y="14138"/>
                </a:moveTo>
                <a:lnTo>
                  <a:pt x="5517" y="8966"/>
                </a:lnTo>
                <a:lnTo>
                  <a:pt x="0" y="3448"/>
                </a:lnTo>
                <a:lnTo>
                  <a:pt x="2069" y="0"/>
                </a:lnTo>
                <a:lnTo>
                  <a:pt x="6897" y="5172"/>
                </a:lnTo>
                <a:lnTo>
                  <a:pt x="14138" y="5172"/>
                </a:lnTo>
                <a:lnTo>
                  <a:pt x="16207" y="14138"/>
                </a:lnTo>
                <a:lnTo>
                  <a:pt x="19655" y="17586"/>
                </a:lnTo>
                <a:lnTo>
                  <a:pt x="19655" y="19655"/>
                </a:lnTo>
                <a:lnTo>
                  <a:pt x="16207" y="19655"/>
                </a:lnTo>
                <a:lnTo>
                  <a:pt x="10690" y="1413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6" name="Freeform 57"/>
          <p:cNvSpPr>
            <a:spLocks/>
          </p:cNvSpPr>
          <p:nvPr/>
        </p:nvSpPr>
        <p:spPr bwMode="auto">
          <a:xfrm>
            <a:off x="5343525" y="3398838"/>
            <a:ext cx="17463" cy="11112"/>
          </a:xfrm>
          <a:custGeom>
            <a:avLst/>
            <a:gdLst>
              <a:gd name="T0" fmla="*/ 14771 w 20000"/>
              <a:gd name="T1" fmla="*/ 5811 h 20000"/>
              <a:gd name="T2" fmla="*/ 7148 w 20000"/>
              <a:gd name="T3" fmla="*/ 5811 h 20000"/>
              <a:gd name="T4" fmla="*/ 7148 w 20000"/>
              <a:gd name="T5" fmla="*/ 1816 h 20000"/>
              <a:gd name="T6" fmla="*/ 2859 w 20000"/>
              <a:gd name="T7" fmla="*/ 5811 h 20000"/>
              <a:gd name="T8" fmla="*/ 0 w 20000"/>
              <a:gd name="T9" fmla="*/ 1816 h 20000"/>
              <a:gd name="T10" fmla="*/ 10006 w 20000"/>
              <a:gd name="T11" fmla="*/ 0 h 20000"/>
              <a:gd name="T12" fmla="*/ 14771 w 20000"/>
              <a:gd name="T13" fmla="*/ 1816 h 20000"/>
              <a:gd name="T14" fmla="*/ 14771 w 20000"/>
              <a:gd name="T15" fmla="*/ 5811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9375" y="18824"/>
                </a:moveTo>
                <a:lnTo>
                  <a:pt x="9375" y="18824"/>
                </a:lnTo>
                <a:lnTo>
                  <a:pt x="9375" y="5882"/>
                </a:lnTo>
                <a:lnTo>
                  <a:pt x="3750" y="18824"/>
                </a:lnTo>
                <a:lnTo>
                  <a:pt x="0" y="5882"/>
                </a:lnTo>
                <a:lnTo>
                  <a:pt x="13125" y="0"/>
                </a:lnTo>
                <a:lnTo>
                  <a:pt x="19375" y="5882"/>
                </a:lnTo>
                <a:lnTo>
                  <a:pt x="19375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7" name="Freeform 58"/>
          <p:cNvSpPr>
            <a:spLocks/>
          </p:cNvSpPr>
          <p:nvPr/>
        </p:nvSpPr>
        <p:spPr bwMode="auto">
          <a:xfrm>
            <a:off x="5397500" y="3495675"/>
            <a:ext cx="9525" cy="11113"/>
          </a:xfrm>
          <a:custGeom>
            <a:avLst/>
            <a:gdLst>
              <a:gd name="T0" fmla="*/ 0 w 20000"/>
              <a:gd name="T1" fmla="*/ 5881 h 20000"/>
              <a:gd name="T2" fmla="*/ 0 w 20000"/>
              <a:gd name="T3" fmla="*/ 1176 h 20000"/>
              <a:gd name="T4" fmla="*/ 4270 w 20000"/>
              <a:gd name="T5" fmla="*/ 0 h 20000"/>
              <a:gd name="T6" fmla="*/ 2668 w 20000"/>
              <a:gd name="T7" fmla="*/ 4116 h 20000"/>
              <a:gd name="T8" fmla="*/ 0 w 20000"/>
              <a:gd name="T9" fmla="*/ 5881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19048"/>
                </a:moveTo>
                <a:lnTo>
                  <a:pt x="0" y="3810"/>
                </a:lnTo>
                <a:lnTo>
                  <a:pt x="18824" y="0"/>
                </a:lnTo>
                <a:lnTo>
                  <a:pt x="11765" y="13333"/>
                </a:lnTo>
                <a:lnTo>
                  <a:pt x="0" y="190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8" name="Freeform 59"/>
          <p:cNvSpPr>
            <a:spLocks/>
          </p:cNvSpPr>
          <p:nvPr/>
        </p:nvSpPr>
        <p:spPr bwMode="auto">
          <a:xfrm>
            <a:off x="5346700" y="3424238"/>
            <a:ext cx="9525" cy="11112"/>
          </a:xfrm>
          <a:custGeom>
            <a:avLst/>
            <a:gdLst>
              <a:gd name="T0" fmla="*/ 4270 w 20000"/>
              <a:gd name="T1" fmla="*/ 5811 h 20000"/>
              <a:gd name="T2" fmla="*/ 0 w 20000"/>
              <a:gd name="T3" fmla="*/ 5811 h 20000"/>
              <a:gd name="T4" fmla="*/ 2668 w 20000"/>
              <a:gd name="T5" fmla="*/ 5811 h 20000"/>
              <a:gd name="T6" fmla="*/ 0 w 20000"/>
              <a:gd name="T7" fmla="*/ 0 h 20000"/>
              <a:gd name="T8" fmla="*/ 2668 w 20000"/>
              <a:gd name="T9" fmla="*/ 3632 h 20000"/>
              <a:gd name="T10" fmla="*/ 4270 w 20000"/>
              <a:gd name="T11" fmla="*/ 581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8824" y="18824"/>
                </a:moveTo>
                <a:lnTo>
                  <a:pt x="0" y="18824"/>
                </a:lnTo>
                <a:lnTo>
                  <a:pt x="11765" y="18824"/>
                </a:lnTo>
                <a:lnTo>
                  <a:pt x="0" y="0"/>
                </a:lnTo>
                <a:lnTo>
                  <a:pt x="11765" y="11765"/>
                </a:lnTo>
                <a:lnTo>
                  <a:pt x="18824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9" name="Freeform 60"/>
          <p:cNvSpPr>
            <a:spLocks/>
          </p:cNvSpPr>
          <p:nvPr/>
        </p:nvSpPr>
        <p:spPr bwMode="auto">
          <a:xfrm>
            <a:off x="4908550" y="3262313"/>
            <a:ext cx="4763" cy="9525"/>
          </a:xfrm>
          <a:custGeom>
            <a:avLst/>
            <a:gdLst>
              <a:gd name="T0" fmla="*/ 1031 w 20000"/>
              <a:gd name="T1" fmla="*/ 1334 h 20000"/>
              <a:gd name="T2" fmla="*/ 0 w 20000"/>
              <a:gd name="T3" fmla="*/ 1334 h 20000"/>
              <a:gd name="T4" fmla="*/ 0 w 20000"/>
              <a:gd name="T5" fmla="*/ 4270 h 20000"/>
              <a:gd name="T6" fmla="*/ 0 w 20000"/>
              <a:gd name="T7" fmla="*/ 1334 h 20000"/>
              <a:gd name="T8" fmla="*/ 0 w 20000"/>
              <a:gd name="T9" fmla="*/ 0 h 20000"/>
              <a:gd name="T10" fmla="*/ 1031 w 20000"/>
              <a:gd name="T11" fmla="*/ 1334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8182" y="5882"/>
                </a:moveTo>
                <a:lnTo>
                  <a:pt x="0" y="5882"/>
                </a:lnTo>
                <a:lnTo>
                  <a:pt x="0" y="18824"/>
                </a:lnTo>
                <a:lnTo>
                  <a:pt x="0" y="5882"/>
                </a:lnTo>
                <a:lnTo>
                  <a:pt x="0" y="0"/>
                </a:lnTo>
                <a:lnTo>
                  <a:pt x="18182" y="58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0" name="Freeform 61"/>
          <p:cNvSpPr>
            <a:spLocks/>
          </p:cNvSpPr>
          <p:nvPr/>
        </p:nvSpPr>
        <p:spPr bwMode="auto">
          <a:xfrm>
            <a:off x="4967288" y="3157538"/>
            <a:ext cx="12700" cy="4762"/>
          </a:xfrm>
          <a:custGeom>
            <a:avLst/>
            <a:gdLst>
              <a:gd name="T0" fmla="*/ 7698 w 20000"/>
              <a:gd name="T1" fmla="*/ 972 h 20000"/>
              <a:gd name="T2" fmla="*/ 4032 w 20000"/>
              <a:gd name="T3" fmla="*/ 0 h 20000"/>
              <a:gd name="T4" fmla="*/ 0 w 20000"/>
              <a:gd name="T5" fmla="*/ 0 h 20000"/>
              <a:gd name="T6" fmla="*/ 7698 w 20000"/>
              <a:gd name="T7" fmla="*/ 0 h 20000"/>
              <a:gd name="T8" fmla="*/ 7698 w 20000"/>
              <a:gd name="T9" fmla="*/ 972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9091" y="17143"/>
                </a:moveTo>
                <a:lnTo>
                  <a:pt x="10000" y="0"/>
                </a:lnTo>
                <a:lnTo>
                  <a:pt x="0" y="0"/>
                </a:lnTo>
                <a:lnTo>
                  <a:pt x="19091" y="0"/>
                </a:lnTo>
                <a:lnTo>
                  <a:pt x="19091" y="1714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1" name="Freeform 62"/>
          <p:cNvSpPr>
            <a:spLocks/>
          </p:cNvSpPr>
          <p:nvPr/>
        </p:nvSpPr>
        <p:spPr bwMode="auto">
          <a:xfrm>
            <a:off x="5761038" y="3335338"/>
            <a:ext cx="104775" cy="74612"/>
          </a:xfrm>
          <a:custGeom>
            <a:avLst/>
            <a:gdLst>
              <a:gd name="T0" fmla="*/ 240689 w 20000"/>
              <a:gd name="T1" fmla="*/ 251834 h 20000"/>
              <a:gd name="T2" fmla="*/ 152620 w 20000"/>
              <a:gd name="T3" fmla="*/ 159062 h 20000"/>
              <a:gd name="T4" fmla="*/ 29363 w 20000"/>
              <a:gd name="T5" fmla="*/ 125923 h 20000"/>
              <a:gd name="T6" fmla="*/ 29363 w 20000"/>
              <a:gd name="T7" fmla="*/ 57436 h 20000"/>
              <a:gd name="T8" fmla="*/ 0 w 20000"/>
              <a:gd name="T9" fmla="*/ 0 h 20000"/>
              <a:gd name="T10" fmla="*/ 425612 w 20000"/>
              <a:gd name="T11" fmla="*/ 13251 h 20000"/>
              <a:gd name="T12" fmla="*/ 440291 w 20000"/>
              <a:gd name="T13" fmla="*/ 114873 h 20000"/>
              <a:gd name="T14" fmla="*/ 545951 w 20000"/>
              <a:gd name="T15" fmla="*/ 125923 h 20000"/>
              <a:gd name="T16" fmla="*/ 487251 w 20000"/>
              <a:gd name="T17" fmla="*/ 159062 h 20000"/>
              <a:gd name="T18" fmla="*/ 516614 w 20000"/>
              <a:gd name="T19" fmla="*/ 251834 h 20000"/>
              <a:gd name="T20" fmla="*/ 425612 w 20000"/>
              <a:gd name="T21" fmla="*/ 276135 h 20000"/>
              <a:gd name="T22" fmla="*/ 240689 w 20000"/>
              <a:gd name="T23" fmla="*/ 251834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8770" y="18095"/>
                </a:moveTo>
                <a:lnTo>
                  <a:pt x="5561" y="11429"/>
                </a:lnTo>
                <a:lnTo>
                  <a:pt x="1070" y="9048"/>
                </a:lnTo>
                <a:lnTo>
                  <a:pt x="1070" y="4127"/>
                </a:lnTo>
                <a:lnTo>
                  <a:pt x="0" y="0"/>
                </a:lnTo>
                <a:lnTo>
                  <a:pt x="15508" y="952"/>
                </a:lnTo>
                <a:lnTo>
                  <a:pt x="16043" y="8254"/>
                </a:lnTo>
                <a:lnTo>
                  <a:pt x="19893" y="9048"/>
                </a:lnTo>
                <a:lnTo>
                  <a:pt x="17754" y="11429"/>
                </a:lnTo>
                <a:lnTo>
                  <a:pt x="18824" y="18095"/>
                </a:lnTo>
                <a:lnTo>
                  <a:pt x="15508" y="19841"/>
                </a:lnTo>
                <a:lnTo>
                  <a:pt x="8770" y="18095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2" name="Freeform 63"/>
          <p:cNvSpPr>
            <a:spLocks/>
          </p:cNvSpPr>
          <p:nvPr/>
        </p:nvSpPr>
        <p:spPr bwMode="auto">
          <a:xfrm>
            <a:off x="5842000" y="3319463"/>
            <a:ext cx="79375" cy="98425"/>
          </a:xfrm>
          <a:custGeom>
            <a:avLst/>
            <a:gdLst>
              <a:gd name="T0" fmla="*/ 139760 w 20000"/>
              <a:gd name="T1" fmla="*/ 0 h 20000"/>
              <a:gd name="T2" fmla="*/ 217412 w 20000"/>
              <a:gd name="T3" fmla="*/ 119641 h 20000"/>
              <a:gd name="T4" fmla="*/ 312797 w 20000"/>
              <a:gd name="T5" fmla="*/ 166309 h 20000"/>
              <a:gd name="T6" fmla="*/ 217412 w 20000"/>
              <a:gd name="T7" fmla="*/ 227608 h 20000"/>
              <a:gd name="T8" fmla="*/ 217412 w 20000"/>
              <a:gd name="T9" fmla="*/ 315132 h 20000"/>
              <a:gd name="T10" fmla="*/ 217412 w 20000"/>
              <a:gd name="T11" fmla="*/ 361825 h 20000"/>
              <a:gd name="T12" fmla="*/ 195219 w 20000"/>
              <a:gd name="T13" fmla="*/ 347224 h 20000"/>
              <a:gd name="T14" fmla="*/ 161953 w 20000"/>
              <a:gd name="T15" fmla="*/ 361825 h 20000"/>
              <a:gd name="T16" fmla="*/ 195219 w 20000"/>
              <a:gd name="T17" fmla="*/ 481466 h 20000"/>
              <a:gd name="T18" fmla="*/ 68771 w 20000"/>
              <a:gd name="T19" fmla="*/ 405590 h 20000"/>
              <a:gd name="T20" fmla="*/ 46593 w 20000"/>
              <a:gd name="T21" fmla="*/ 285949 h 20000"/>
              <a:gd name="T22" fmla="*/ 90964 w 20000"/>
              <a:gd name="T23" fmla="*/ 239281 h 20000"/>
              <a:gd name="T24" fmla="*/ 13311 w 20000"/>
              <a:gd name="T25" fmla="*/ 227608 h 20000"/>
              <a:gd name="T26" fmla="*/ 0 w 20000"/>
              <a:gd name="T27" fmla="*/ 90457 h 20000"/>
              <a:gd name="T28" fmla="*/ 0 w 20000"/>
              <a:gd name="T29" fmla="*/ 29183 h 20000"/>
              <a:gd name="T30" fmla="*/ 139760 w 20000"/>
              <a:gd name="T31" fmla="*/ 0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8873" y="0"/>
                </a:moveTo>
                <a:lnTo>
                  <a:pt x="13803" y="4940"/>
                </a:lnTo>
                <a:lnTo>
                  <a:pt x="19859" y="6867"/>
                </a:lnTo>
                <a:lnTo>
                  <a:pt x="13803" y="9398"/>
                </a:lnTo>
                <a:lnTo>
                  <a:pt x="13803" y="13012"/>
                </a:lnTo>
                <a:lnTo>
                  <a:pt x="13803" y="14940"/>
                </a:lnTo>
                <a:lnTo>
                  <a:pt x="12394" y="14337"/>
                </a:lnTo>
                <a:lnTo>
                  <a:pt x="10282" y="14940"/>
                </a:lnTo>
                <a:lnTo>
                  <a:pt x="12394" y="19880"/>
                </a:lnTo>
                <a:lnTo>
                  <a:pt x="4366" y="16747"/>
                </a:lnTo>
                <a:lnTo>
                  <a:pt x="2958" y="11807"/>
                </a:lnTo>
                <a:lnTo>
                  <a:pt x="5775" y="9880"/>
                </a:lnTo>
                <a:lnTo>
                  <a:pt x="845" y="9398"/>
                </a:lnTo>
                <a:lnTo>
                  <a:pt x="0" y="3735"/>
                </a:lnTo>
                <a:lnTo>
                  <a:pt x="0" y="1205"/>
                </a:lnTo>
                <a:lnTo>
                  <a:pt x="8873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3" name="Freeform 64"/>
          <p:cNvSpPr>
            <a:spLocks/>
          </p:cNvSpPr>
          <p:nvPr/>
        </p:nvSpPr>
        <p:spPr bwMode="auto">
          <a:xfrm>
            <a:off x="5257800" y="2828925"/>
            <a:ext cx="215900" cy="188913"/>
          </a:xfrm>
          <a:custGeom>
            <a:avLst/>
            <a:gdLst>
              <a:gd name="T0" fmla="*/ 221643 w 20000"/>
              <a:gd name="T1" fmla="*/ 1609888 h 20000"/>
              <a:gd name="T2" fmla="*/ 155804 w 20000"/>
              <a:gd name="T3" fmla="*/ 1429760 h 20000"/>
              <a:gd name="T4" fmla="*/ 0 w 20000"/>
              <a:gd name="T5" fmla="*/ 1283437 h 20000"/>
              <a:gd name="T6" fmla="*/ 221643 w 20000"/>
              <a:gd name="T7" fmla="*/ 1170835 h 20000"/>
              <a:gd name="T8" fmla="*/ 155804 w 20000"/>
              <a:gd name="T9" fmla="*/ 990697 h 20000"/>
              <a:gd name="T10" fmla="*/ 59901 w 20000"/>
              <a:gd name="T11" fmla="*/ 816189 h 20000"/>
              <a:gd name="T12" fmla="*/ 401455 w 20000"/>
              <a:gd name="T13" fmla="*/ 669867 h 20000"/>
              <a:gd name="T14" fmla="*/ 623098 w 20000"/>
              <a:gd name="T15" fmla="*/ 467248 h 20000"/>
              <a:gd name="T16" fmla="*/ 682989 w 20000"/>
              <a:gd name="T17" fmla="*/ 174518 h 20000"/>
              <a:gd name="T18" fmla="*/ 1054499 w 20000"/>
              <a:gd name="T19" fmla="*/ 56296 h 20000"/>
              <a:gd name="T20" fmla="*/ 1180358 w 20000"/>
              <a:gd name="T21" fmla="*/ 0 h 20000"/>
              <a:gd name="T22" fmla="*/ 1827334 w 20000"/>
              <a:gd name="T23" fmla="*/ 90026 h 20000"/>
              <a:gd name="T24" fmla="*/ 2019032 w 20000"/>
              <a:gd name="T25" fmla="*/ 613570 h 20000"/>
              <a:gd name="T26" fmla="*/ 2234738 w 20000"/>
              <a:gd name="T27" fmla="*/ 816189 h 20000"/>
              <a:gd name="T28" fmla="*/ 2324692 w 20000"/>
              <a:gd name="T29" fmla="*/ 1137020 h 20000"/>
              <a:gd name="T30" fmla="*/ 2108997 w 20000"/>
              <a:gd name="T31" fmla="*/ 1047003 h 20000"/>
              <a:gd name="T32" fmla="*/ 2019032 w 20000"/>
              <a:gd name="T33" fmla="*/ 1080818 h 20000"/>
              <a:gd name="T34" fmla="*/ 2168899 w 20000"/>
              <a:gd name="T35" fmla="*/ 1367834 h 20000"/>
              <a:gd name="T36" fmla="*/ 2108997 w 20000"/>
              <a:gd name="T37" fmla="*/ 1666194 h 20000"/>
              <a:gd name="T38" fmla="*/ 1923248 w 20000"/>
              <a:gd name="T39" fmla="*/ 1666194 h 20000"/>
              <a:gd name="T40" fmla="*/ 1827334 w 20000"/>
              <a:gd name="T41" fmla="*/ 1750591 h 20000"/>
              <a:gd name="T42" fmla="*/ 1827334 w 20000"/>
              <a:gd name="T43" fmla="*/ 1778786 h 20000"/>
              <a:gd name="T44" fmla="*/ 1360040 w 20000"/>
              <a:gd name="T45" fmla="*/ 1688674 h 20000"/>
              <a:gd name="T46" fmla="*/ 1360040 w 20000"/>
              <a:gd name="T47" fmla="*/ 1609888 h 20000"/>
              <a:gd name="T48" fmla="*/ 401455 w 20000"/>
              <a:gd name="T49" fmla="*/ 1666194 h 20000"/>
              <a:gd name="T50" fmla="*/ 311608 w 20000"/>
              <a:gd name="T51" fmla="*/ 1609888 h 20000"/>
              <a:gd name="T52" fmla="*/ 221643 w 20000"/>
              <a:gd name="T53" fmla="*/ 1609888 h 2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000"/>
              <a:gd name="T82" fmla="*/ 0 h 20000"/>
              <a:gd name="T83" fmla="*/ 20000 w 20000"/>
              <a:gd name="T84" fmla="*/ 20000 h 2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000" h="20000">
                <a:moveTo>
                  <a:pt x="1902" y="18044"/>
                </a:moveTo>
                <a:lnTo>
                  <a:pt x="1337" y="16025"/>
                </a:lnTo>
                <a:lnTo>
                  <a:pt x="0" y="14385"/>
                </a:lnTo>
                <a:lnTo>
                  <a:pt x="1902" y="13123"/>
                </a:lnTo>
                <a:lnTo>
                  <a:pt x="1337" y="11104"/>
                </a:lnTo>
                <a:lnTo>
                  <a:pt x="514" y="9148"/>
                </a:lnTo>
                <a:lnTo>
                  <a:pt x="3445" y="7508"/>
                </a:lnTo>
                <a:lnTo>
                  <a:pt x="5347" y="5237"/>
                </a:lnTo>
                <a:lnTo>
                  <a:pt x="5861" y="1956"/>
                </a:lnTo>
                <a:lnTo>
                  <a:pt x="9049" y="631"/>
                </a:lnTo>
                <a:lnTo>
                  <a:pt x="10129" y="0"/>
                </a:lnTo>
                <a:lnTo>
                  <a:pt x="15681" y="1009"/>
                </a:lnTo>
                <a:lnTo>
                  <a:pt x="17326" y="6877"/>
                </a:lnTo>
                <a:lnTo>
                  <a:pt x="19177" y="9148"/>
                </a:lnTo>
                <a:lnTo>
                  <a:pt x="19949" y="12744"/>
                </a:lnTo>
                <a:lnTo>
                  <a:pt x="18098" y="11735"/>
                </a:lnTo>
                <a:lnTo>
                  <a:pt x="17326" y="12114"/>
                </a:lnTo>
                <a:lnTo>
                  <a:pt x="18612" y="15331"/>
                </a:lnTo>
                <a:lnTo>
                  <a:pt x="18098" y="18675"/>
                </a:lnTo>
                <a:lnTo>
                  <a:pt x="16504" y="18675"/>
                </a:lnTo>
                <a:lnTo>
                  <a:pt x="15681" y="19621"/>
                </a:lnTo>
                <a:lnTo>
                  <a:pt x="15681" y="19937"/>
                </a:lnTo>
                <a:lnTo>
                  <a:pt x="11671" y="18927"/>
                </a:lnTo>
                <a:lnTo>
                  <a:pt x="11671" y="18044"/>
                </a:lnTo>
                <a:lnTo>
                  <a:pt x="3445" y="18675"/>
                </a:lnTo>
                <a:lnTo>
                  <a:pt x="2674" y="18044"/>
                </a:lnTo>
                <a:lnTo>
                  <a:pt x="1902" y="1804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4" name="Freeform 65"/>
          <p:cNvSpPr>
            <a:spLocks/>
          </p:cNvSpPr>
          <p:nvPr/>
        </p:nvSpPr>
        <p:spPr bwMode="auto">
          <a:xfrm>
            <a:off x="5238750" y="2686050"/>
            <a:ext cx="98425" cy="79375"/>
          </a:xfrm>
          <a:custGeom>
            <a:avLst/>
            <a:gdLst>
              <a:gd name="T0" fmla="*/ 112204 w 20000"/>
              <a:gd name="T1" fmla="*/ 287218 h 20000"/>
              <a:gd name="T2" fmla="*/ 112204 w 20000"/>
              <a:gd name="T3" fmla="*/ 217741 h 20000"/>
              <a:gd name="T4" fmla="*/ 84837 w 20000"/>
              <a:gd name="T5" fmla="*/ 240895 h 20000"/>
              <a:gd name="T6" fmla="*/ 27367 w 20000"/>
              <a:gd name="T7" fmla="*/ 155194 h 20000"/>
              <a:gd name="T8" fmla="*/ 0 w 20000"/>
              <a:gd name="T9" fmla="*/ 85701 h 20000"/>
              <a:gd name="T10" fmla="*/ 257229 w 20000"/>
              <a:gd name="T11" fmla="*/ 0 h 20000"/>
              <a:gd name="T12" fmla="*/ 396800 w 20000"/>
              <a:gd name="T13" fmla="*/ 23170 h 20000"/>
              <a:gd name="T14" fmla="*/ 369433 w 20000"/>
              <a:gd name="T15" fmla="*/ 37060 h 20000"/>
              <a:gd name="T16" fmla="*/ 410481 w 20000"/>
              <a:gd name="T17" fmla="*/ 118134 h 20000"/>
              <a:gd name="T18" fmla="*/ 410481 w 20000"/>
              <a:gd name="T19" fmla="*/ 180681 h 20000"/>
              <a:gd name="T20" fmla="*/ 481638 w 20000"/>
              <a:gd name="T21" fmla="*/ 275642 h 20000"/>
              <a:gd name="T22" fmla="*/ 369433 w 20000"/>
              <a:gd name="T23" fmla="*/ 312706 h 20000"/>
              <a:gd name="T24" fmla="*/ 213464 w 20000"/>
              <a:gd name="T25" fmla="*/ 287218 h 20000"/>
              <a:gd name="T26" fmla="*/ 112204 w 20000"/>
              <a:gd name="T27" fmla="*/ 287218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4633" y="18235"/>
                </a:moveTo>
                <a:lnTo>
                  <a:pt x="4633" y="13824"/>
                </a:lnTo>
                <a:lnTo>
                  <a:pt x="3503" y="15294"/>
                </a:lnTo>
                <a:lnTo>
                  <a:pt x="1130" y="9853"/>
                </a:lnTo>
                <a:lnTo>
                  <a:pt x="0" y="5441"/>
                </a:lnTo>
                <a:lnTo>
                  <a:pt x="10621" y="0"/>
                </a:lnTo>
                <a:lnTo>
                  <a:pt x="16384" y="1471"/>
                </a:lnTo>
                <a:lnTo>
                  <a:pt x="15254" y="2353"/>
                </a:lnTo>
                <a:lnTo>
                  <a:pt x="16949" y="7500"/>
                </a:lnTo>
                <a:lnTo>
                  <a:pt x="16949" y="11471"/>
                </a:lnTo>
                <a:lnTo>
                  <a:pt x="19887" y="17500"/>
                </a:lnTo>
                <a:lnTo>
                  <a:pt x="15254" y="19853"/>
                </a:lnTo>
                <a:lnTo>
                  <a:pt x="8814" y="18235"/>
                </a:lnTo>
                <a:lnTo>
                  <a:pt x="4633" y="18235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5" name="Freeform 66"/>
          <p:cNvSpPr>
            <a:spLocks/>
          </p:cNvSpPr>
          <p:nvPr/>
        </p:nvSpPr>
        <p:spPr bwMode="auto">
          <a:xfrm>
            <a:off x="5668963" y="3265488"/>
            <a:ext cx="174625" cy="73025"/>
          </a:xfrm>
          <a:custGeom>
            <a:avLst/>
            <a:gdLst>
              <a:gd name="T0" fmla="*/ 811212 w 20000"/>
              <a:gd name="T1" fmla="*/ 251819 h 20000"/>
              <a:gd name="T2" fmla="*/ 659733 w 20000"/>
              <a:gd name="T3" fmla="*/ 198920 h 20000"/>
              <a:gd name="T4" fmla="*/ 351826 w 20000"/>
              <a:gd name="T5" fmla="*/ 220079 h 20000"/>
              <a:gd name="T6" fmla="*/ 351826 w 20000"/>
              <a:gd name="T7" fmla="*/ 143903 h 20000"/>
              <a:gd name="T8" fmla="*/ 229693 w 20000"/>
              <a:gd name="T9" fmla="*/ 57138 h 20000"/>
              <a:gd name="T10" fmla="*/ 0 w 20000"/>
              <a:gd name="T11" fmla="*/ 0 h 20000"/>
              <a:gd name="T12" fmla="*/ 732997 w 20000"/>
              <a:gd name="T13" fmla="*/ 0 h 20000"/>
              <a:gd name="T14" fmla="*/ 1343862 w 20000"/>
              <a:gd name="T15" fmla="*/ 143903 h 20000"/>
              <a:gd name="T16" fmla="*/ 1519814 w 20000"/>
              <a:gd name="T17" fmla="*/ 220079 h 20000"/>
              <a:gd name="T18" fmla="*/ 1519814 w 20000"/>
              <a:gd name="T19" fmla="*/ 264511 h 20000"/>
              <a:gd name="T20" fmla="*/ 811212 w 20000"/>
              <a:gd name="T21" fmla="*/ 251819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0641" y="18889"/>
                </a:moveTo>
                <a:lnTo>
                  <a:pt x="8654" y="14921"/>
                </a:lnTo>
                <a:lnTo>
                  <a:pt x="4615" y="16508"/>
                </a:lnTo>
                <a:lnTo>
                  <a:pt x="4615" y="10794"/>
                </a:lnTo>
                <a:lnTo>
                  <a:pt x="3013" y="4286"/>
                </a:lnTo>
                <a:lnTo>
                  <a:pt x="0" y="0"/>
                </a:lnTo>
                <a:lnTo>
                  <a:pt x="9615" y="0"/>
                </a:lnTo>
                <a:lnTo>
                  <a:pt x="17628" y="10794"/>
                </a:lnTo>
                <a:lnTo>
                  <a:pt x="19936" y="16508"/>
                </a:lnTo>
                <a:lnTo>
                  <a:pt x="19936" y="19841"/>
                </a:lnTo>
                <a:lnTo>
                  <a:pt x="10641" y="1888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6" name="Freeform 67"/>
          <p:cNvSpPr>
            <a:spLocks/>
          </p:cNvSpPr>
          <p:nvPr/>
        </p:nvSpPr>
        <p:spPr bwMode="auto">
          <a:xfrm>
            <a:off x="5192713" y="2757488"/>
            <a:ext cx="182562" cy="92075"/>
          </a:xfrm>
          <a:custGeom>
            <a:avLst/>
            <a:gdLst>
              <a:gd name="T0" fmla="*/ 0 w 20000"/>
              <a:gd name="T1" fmla="*/ 293461 h 20000"/>
              <a:gd name="T2" fmla="*/ 81322 w 20000"/>
              <a:gd name="T3" fmla="*/ 111397 h 20000"/>
              <a:gd name="T4" fmla="*/ 289625 w 20000"/>
              <a:gd name="T5" fmla="*/ 10874 h 20000"/>
              <a:gd name="T6" fmla="*/ 472516 w 20000"/>
              <a:gd name="T7" fmla="*/ 154889 h 20000"/>
              <a:gd name="T8" fmla="*/ 548681 w 20000"/>
              <a:gd name="T9" fmla="*/ 154889 h 20000"/>
              <a:gd name="T10" fmla="*/ 630003 w 20000"/>
              <a:gd name="T11" fmla="*/ 127717 h 20000"/>
              <a:gd name="T12" fmla="*/ 630003 w 20000"/>
              <a:gd name="T13" fmla="*/ 10874 h 20000"/>
              <a:gd name="T14" fmla="*/ 817978 w 20000"/>
              <a:gd name="T15" fmla="*/ 10874 h 20000"/>
              <a:gd name="T16" fmla="*/ 1107604 w 20000"/>
              <a:gd name="T17" fmla="*/ 43469 h 20000"/>
              <a:gd name="T18" fmla="*/ 1315907 w 20000"/>
              <a:gd name="T19" fmla="*/ 0 h 20000"/>
              <a:gd name="T20" fmla="*/ 1473385 w 20000"/>
              <a:gd name="T21" fmla="*/ 10874 h 20000"/>
              <a:gd name="T22" fmla="*/ 1661360 w 20000"/>
              <a:gd name="T23" fmla="*/ 127717 h 20000"/>
              <a:gd name="T24" fmla="*/ 1580038 w 20000"/>
              <a:gd name="T25" fmla="*/ 336930 h 20000"/>
              <a:gd name="T26" fmla="*/ 1473385 w 20000"/>
              <a:gd name="T27" fmla="*/ 364101 h 20000"/>
              <a:gd name="T28" fmla="*/ 1158347 w 20000"/>
              <a:gd name="T29" fmla="*/ 421179 h 20000"/>
              <a:gd name="T30" fmla="*/ 1056778 w 20000"/>
              <a:gd name="T31" fmla="*/ 377705 h 20000"/>
              <a:gd name="T32" fmla="*/ 975456 w 20000"/>
              <a:gd name="T33" fmla="*/ 364101 h 20000"/>
              <a:gd name="T34" fmla="*/ 843391 w 20000"/>
              <a:gd name="T35" fmla="*/ 309759 h 20000"/>
              <a:gd name="T36" fmla="*/ 548681 w 20000"/>
              <a:gd name="T37" fmla="*/ 266290 h 20000"/>
              <a:gd name="T38" fmla="*/ 340369 w 20000"/>
              <a:gd name="T39" fmla="*/ 266290 h 20000"/>
              <a:gd name="T40" fmla="*/ 0 w 20000"/>
              <a:gd name="T41" fmla="*/ 293461 h 2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000"/>
              <a:gd name="T64" fmla="*/ 0 h 20000"/>
              <a:gd name="T65" fmla="*/ 20000 w 20000"/>
              <a:gd name="T66" fmla="*/ 20000 h 2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000" h="20000">
                <a:moveTo>
                  <a:pt x="0" y="13846"/>
                </a:moveTo>
                <a:lnTo>
                  <a:pt x="976" y="5256"/>
                </a:lnTo>
                <a:lnTo>
                  <a:pt x="3476" y="513"/>
                </a:lnTo>
                <a:lnTo>
                  <a:pt x="5671" y="7308"/>
                </a:lnTo>
                <a:lnTo>
                  <a:pt x="6585" y="7308"/>
                </a:lnTo>
                <a:lnTo>
                  <a:pt x="7561" y="6026"/>
                </a:lnTo>
                <a:lnTo>
                  <a:pt x="7561" y="513"/>
                </a:lnTo>
                <a:lnTo>
                  <a:pt x="9817" y="513"/>
                </a:lnTo>
                <a:lnTo>
                  <a:pt x="13293" y="2051"/>
                </a:lnTo>
                <a:lnTo>
                  <a:pt x="15793" y="0"/>
                </a:lnTo>
                <a:lnTo>
                  <a:pt x="17683" y="513"/>
                </a:lnTo>
                <a:lnTo>
                  <a:pt x="19939" y="6026"/>
                </a:lnTo>
                <a:lnTo>
                  <a:pt x="18963" y="15897"/>
                </a:lnTo>
                <a:lnTo>
                  <a:pt x="17683" y="17179"/>
                </a:lnTo>
                <a:lnTo>
                  <a:pt x="13902" y="19872"/>
                </a:lnTo>
                <a:lnTo>
                  <a:pt x="12683" y="17821"/>
                </a:lnTo>
                <a:lnTo>
                  <a:pt x="11707" y="17179"/>
                </a:lnTo>
                <a:lnTo>
                  <a:pt x="10122" y="14615"/>
                </a:lnTo>
                <a:lnTo>
                  <a:pt x="6585" y="12564"/>
                </a:lnTo>
                <a:lnTo>
                  <a:pt x="4085" y="12564"/>
                </a:lnTo>
                <a:lnTo>
                  <a:pt x="0" y="1384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7" name="Freeform 68"/>
          <p:cNvSpPr>
            <a:spLocks/>
          </p:cNvSpPr>
          <p:nvPr/>
        </p:nvSpPr>
        <p:spPr bwMode="auto">
          <a:xfrm>
            <a:off x="5172075" y="2814638"/>
            <a:ext cx="147638" cy="101600"/>
          </a:xfrm>
          <a:custGeom>
            <a:avLst/>
            <a:gdLst>
              <a:gd name="T0" fmla="*/ 657993 w 20000"/>
              <a:gd name="T1" fmla="*/ 513136 h 20000"/>
              <a:gd name="T2" fmla="*/ 555222 w 20000"/>
              <a:gd name="T3" fmla="*/ 372105 h 20000"/>
              <a:gd name="T4" fmla="*/ 0 w 20000"/>
              <a:gd name="T5" fmla="*/ 372105 h 20000"/>
              <a:gd name="T6" fmla="*/ 111053 w 20000"/>
              <a:gd name="T7" fmla="*/ 324079 h 20000"/>
              <a:gd name="T8" fmla="*/ 0 w 20000"/>
              <a:gd name="T9" fmla="*/ 360075 h 20000"/>
              <a:gd name="T10" fmla="*/ 45229 w 20000"/>
              <a:gd name="T11" fmla="*/ 312075 h 20000"/>
              <a:gd name="T12" fmla="*/ 254971 w 20000"/>
              <a:gd name="T13" fmla="*/ 312075 h 20000"/>
              <a:gd name="T14" fmla="*/ 152141 w 20000"/>
              <a:gd name="T15" fmla="*/ 30013 h 20000"/>
              <a:gd name="T16" fmla="*/ 427715 w 20000"/>
              <a:gd name="T17" fmla="*/ 0 h 20000"/>
              <a:gd name="T18" fmla="*/ 596310 w 20000"/>
              <a:gd name="T19" fmla="*/ 0 h 20000"/>
              <a:gd name="T20" fmla="*/ 834878 w 20000"/>
              <a:gd name="T21" fmla="*/ 48001 h 20000"/>
              <a:gd name="T22" fmla="*/ 937708 w 20000"/>
              <a:gd name="T23" fmla="*/ 108026 h 20000"/>
              <a:gd name="T24" fmla="*/ 1003481 w 20000"/>
              <a:gd name="T25" fmla="*/ 123017 h 20000"/>
              <a:gd name="T26" fmla="*/ 1085759 w 20000"/>
              <a:gd name="T27" fmla="*/ 171044 h 20000"/>
              <a:gd name="T28" fmla="*/ 1044620 w 20000"/>
              <a:gd name="T29" fmla="*/ 324079 h 20000"/>
              <a:gd name="T30" fmla="*/ 892420 w 20000"/>
              <a:gd name="T31" fmla="*/ 435097 h 20000"/>
              <a:gd name="T32" fmla="*/ 657993 w 20000"/>
              <a:gd name="T33" fmla="*/ 513136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12075" y="19884"/>
                </a:moveTo>
                <a:lnTo>
                  <a:pt x="10189" y="14419"/>
                </a:lnTo>
                <a:lnTo>
                  <a:pt x="0" y="14419"/>
                </a:lnTo>
                <a:lnTo>
                  <a:pt x="2038" y="12558"/>
                </a:lnTo>
                <a:lnTo>
                  <a:pt x="0" y="13953"/>
                </a:lnTo>
                <a:lnTo>
                  <a:pt x="830" y="12093"/>
                </a:lnTo>
                <a:lnTo>
                  <a:pt x="4679" y="12093"/>
                </a:lnTo>
                <a:lnTo>
                  <a:pt x="2792" y="1163"/>
                </a:lnTo>
                <a:lnTo>
                  <a:pt x="7849" y="0"/>
                </a:lnTo>
                <a:lnTo>
                  <a:pt x="10943" y="0"/>
                </a:lnTo>
                <a:lnTo>
                  <a:pt x="15321" y="1860"/>
                </a:lnTo>
                <a:lnTo>
                  <a:pt x="17208" y="4186"/>
                </a:lnTo>
                <a:lnTo>
                  <a:pt x="18415" y="4767"/>
                </a:lnTo>
                <a:lnTo>
                  <a:pt x="19925" y="6628"/>
                </a:lnTo>
                <a:lnTo>
                  <a:pt x="19170" y="12558"/>
                </a:lnTo>
                <a:lnTo>
                  <a:pt x="16377" y="16860"/>
                </a:lnTo>
                <a:lnTo>
                  <a:pt x="12075" y="19884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8" name="Freeform 69"/>
          <p:cNvSpPr>
            <a:spLocks/>
          </p:cNvSpPr>
          <p:nvPr/>
        </p:nvSpPr>
        <p:spPr bwMode="auto">
          <a:xfrm>
            <a:off x="5354638" y="3113088"/>
            <a:ext cx="80962" cy="88900"/>
          </a:xfrm>
          <a:custGeom>
            <a:avLst/>
            <a:gdLst>
              <a:gd name="T0" fmla="*/ 0 w 20000"/>
              <a:gd name="T1" fmla="*/ 0 h 20000"/>
              <a:gd name="T2" fmla="*/ 114480 w 20000"/>
              <a:gd name="T3" fmla="*/ 41592 h 20000"/>
              <a:gd name="T4" fmla="*/ 175097 w 20000"/>
              <a:gd name="T5" fmla="*/ 41592 h 20000"/>
              <a:gd name="T6" fmla="*/ 233466 w 20000"/>
              <a:gd name="T7" fmla="*/ 148183 h 20000"/>
              <a:gd name="T8" fmla="*/ 244691 w 20000"/>
              <a:gd name="T9" fmla="*/ 202776 h 20000"/>
              <a:gd name="T10" fmla="*/ 325496 w 20000"/>
              <a:gd name="T11" fmla="*/ 270367 h 20000"/>
              <a:gd name="T12" fmla="*/ 211015 w 20000"/>
              <a:gd name="T13" fmla="*/ 285978 h 20000"/>
              <a:gd name="T14" fmla="*/ 175097 w 20000"/>
              <a:gd name="T15" fmla="*/ 324961 h 20000"/>
              <a:gd name="T16" fmla="*/ 139178 w 20000"/>
              <a:gd name="T17" fmla="*/ 392551 h 20000"/>
              <a:gd name="T18" fmla="*/ 114480 w 20000"/>
              <a:gd name="T19" fmla="*/ 176773 h 20000"/>
              <a:gd name="T20" fmla="*/ 105502 w 20000"/>
              <a:gd name="T21" fmla="*/ 176773 h 20000"/>
              <a:gd name="T22" fmla="*/ 0 w 20000"/>
              <a:gd name="T23" fmla="*/ 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0" y="0"/>
                </a:moveTo>
                <a:lnTo>
                  <a:pt x="6986" y="2105"/>
                </a:lnTo>
                <a:lnTo>
                  <a:pt x="10685" y="2105"/>
                </a:lnTo>
                <a:lnTo>
                  <a:pt x="14247" y="7500"/>
                </a:lnTo>
                <a:lnTo>
                  <a:pt x="14932" y="10263"/>
                </a:lnTo>
                <a:lnTo>
                  <a:pt x="19863" y="13684"/>
                </a:lnTo>
                <a:lnTo>
                  <a:pt x="12877" y="14474"/>
                </a:lnTo>
                <a:lnTo>
                  <a:pt x="10685" y="16447"/>
                </a:lnTo>
                <a:lnTo>
                  <a:pt x="8493" y="19868"/>
                </a:lnTo>
                <a:lnTo>
                  <a:pt x="6986" y="8947"/>
                </a:lnTo>
                <a:lnTo>
                  <a:pt x="6438" y="8947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9" name="Freeform 70"/>
          <p:cNvSpPr>
            <a:spLocks/>
          </p:cNvSpPr>
          <p:nvPr/>
        </p:nvSpPr>
        <p:spPr bwMode="auto">
          <a:xfrm>
            <a:off x="5300663" y="1592263"/>
            <a:ext cx="3305175" cy="1735137"/>
          </a:xfrm>
          <a:custGeom>
            <a:avLst/>
            <a:gdLst>
              <a:gd name="T0" fmla="*/ 43778699 w 20000"/>
              <a:gd name="T1" fmla="*/ 65422556 h 20000"/>
              <a:gd name="T2" fmla="*/ 31352392 w 20000"/>
              <a:gd name="T3" fmla="*/ 73084744 h 20000"/>
              <a:gd name="T4" fmla="*/ 47547423 w 20000"/>
              <a:gd name="T5" fmla="*/ 59822577 h 20000"/>
              <a:gd name="T6" fmla="*/ 78517562 w 20000"/>
              <a:gd name="T7" fmla="*/ 58798933 h 20000"/>
              <a:gd name="T8" fmla="*/ 92309412 w 20000"/>
              <a:gd name="T9" fmla="*/ 57662419 h 20000"/>
              <a:gd name="T10" fmla="*/ 125245798 w 20000"/>
              <a:gd name="T11" fmla="*/ 52935647 h 20000"/>
              <a:gd name="T12" fmla="*/ 119920172 w 20000"/>
              <a:gd name="T13" fmla="*/ 41991698 h 20000"/>
              <a:gd name="T14" fmla="*/ 141413551 w 20000"/>
              <a:gd name="T15" fmla="*/ 61930074 h 20000"/>
              <a:gd name="T16" fmla="*/ 167085331 w 20000"/>
              <a:gd name="T17" fmla="*/ 56382843 h 20000"/>
              <a:gd name="T18" fmla="*/ 136087925 w 20000"/>
              <a:gd name="T19" fmla="*/ 36437006 h 20000"/>
              <a:gd name="T20" fmla="*/ 160011929 w 20000"/>
              <a:gd name="T21" fmla="*/ 39056281 h 20000"/>
              <a:gd name="T22" fmla="*/ 170936024 w 20000"/>
              <a:gd name="T23" fmla="*/ 44663721 h 20000"/>
              <a:gd name="T24" fmla="*/ 169925632 w 20000"/>
              <a:gd name="T25" fmla="*/ 30016655 h 20000"/>
              <a:gd name="T26" fmla="*/ 165255587 w 20000"/>
              <a:gd name="T27" fmla="*/ 23129725 h 20000"/>
              <a:gd name="T28" fmla="*/ 188496783 w 20000"/>
              <a:gd name="T29" fmla="*/ 16701820 h 20000"/>
              <a:gd name="T30" fmla="*/ 195679422 w 20000"/>
              <a:gd name="T31" fmla="*/ 9867549 h 20000"/>
              <a:gd name="T32" fmla="*/ 206166573 w 20000"/>
              <a:gd name="T33" fmla="*/ 7451459 h 20000"/>
              <a:gd name="T34" fmla="*/ 237600923 w 20000"/>
              <a:gd name="T35" fmla="*/ 10379415 h 20000"/>
              <a:gd name="T36" fmla="*/ 227113772 w 20000"/>
              <a:gd name="T37" fmla="*/ 22354461 h 20000"/>
              <a:gd name="T38" fmla="*/ 240823633 w 20000"/>
              <a:gd name="T39" fmla="*/ 20201764 h 20000"/>
              <a:gd name="T40" fmla="*/ 257100621 w 20000"/>
              <a:gd name="T41" fmla="*/ 18862065 h 20000"/>
              <a:gd name="T42" fmla="*/ 278621269 w 20000"/>
              <a:gd name="T43" fmla="*/ 14594411 h 20000"/>
              <a:gd name="T44" fmla="*/ 307133350 w 20000"/>
              <a:gd name="T45" fmla="*/ 19629776 h 20000"/>
              <a:gd name="T46" fmla="*/ 337666379 w 20000"/>
              <a:gd name="T47" fmla="*/ 15414783 h 20000"/>
              <a:gd name="T48" fmla="*/ 356128336 w 20000"/>
              <a:gd name="T49" fmla="*/ 7451459 h 20000"/>
              <a:gd name="T50" fmla="*/ 366151275 w 20000"/>
              <a:gd name="T51" fmla="*/ 7451459 h 20000"/>
              <a:gd name="T52" fmla="*/ 423366476 w 20000"/>
              <a:gd name="T53" fmla="*/ 11666455 h 20000"/>
              <a:gd name="T54" fmla="*/ 449939742 w 20000"/>
              <a:gd name="T55" fmla="*/ 5035367 h 20000"/>
              <a:gd name="T56" fmla="*/ 509531033 w 20000"/>
              <a:gd name="T57" fmla="*/ 3959062 h 20000"/>
              <a:gd name="T58" fmla="*/ 528566519 w 20000"/>
              <a:gd name="T59" fmla="*/ 4779521 h 20000"/>
              <a:gd name="T60" fmla="*/ 546126907 w 20000"/>
              <a:gd name="T61" fmla="*/ 19426505 h 20000"/>
              <a:gd name="T62" fmla="*/ 517970133 w 20000"/>
              <a:gd name="T63" fmla="*/ 16701820 h 20000"/>
              <a:gd name="T64" fmla="*/ 506117119 w 20000"/>
              <a:gd name="T65" fmla="*/ 22354461 h 20000"/>
              <a:gd name="T66" fmla="*/ 521848093 w 20000"/>
              <a:gd name="T67" fmla="*/ 29188734 h 20000"/>
              <a:gd name="T68" fmla="*/ 514747258 w 20000"/>
              <a:gd name="T69" fmla="*/ 44407789 h 20000"/>
              <a:gd name="T70" fmla="*/ 499508093 w 20000"/>
              <a:gd name="T71" fmla="*/ 52371121 h 20000"/>
              <a:gd name="T72" fmla="*/ 494264435 w 20000"/>
              <a:gd name="T73" fmla="*/ 66709593 h 20000"/>
              <a:gd name="T74" fmla="*/ 504287374 w 20000"/>
              <a:gd name="T75" fmla="*/ 82440513 h 20000"/>
              <a:gd name="T76" fmla="*/ 474764902 w 20000"/>
              <a:gd name="T77" fmla="*/ 75192241 h 20000"/>
              <a:gd name="T78" fmla="*/ 482384319 w 20000"/>
              <a:gd name="T79" fmla="*/ 43323936 h 20000"/>
              <a:gd name="T80" fmla="*/ 470886941 w 20000"/>
              <a:gd name="T81" fmla="*/ 53138832 h 20000"/>
              <a:gd name="T82" fmla="*/ 453326223 w 20000"/>
              <a:gd name="T83" fmla="*/ 65633288 h 20000"/>
              <a:gd name="T84" fmla="*/ 434673145 w 20000"/>
              <a:gd name="T85" fmla="*/ 67018187 h 20000"/>
              <a:gd name="T86" fmla="*/ 413234466 w 20000"/>
              <a:gd name="T87" fmla="*/ 94618762 h 20000"/>
              <a:gd name="T88" fmla="*/ 430904255 w 20000"/>
              <a:gd name="T89" fmla="*/ 95695067 h 20000"/>
              <a:gd name="T90" fmla="*/ 414709234 w 20000"/>
              <a:gd name="T91" fmla="*/ 137995435 h 20000"/>
              <a:gd name="T92" fmla="*/ 413234466 w 20000"/>
              <a:gd name="T93" fmla="*/ 117229150 h 20000"/>
              <a:gd name="T94" fmla="*/ 374726548 w 20000"/>
              <a:gd name="T95" fmla="*/ 101039114 h 20000"/>
              <a:gd name="T96" fmla="*/ 354762638 w 20000"/>
              <a:gd name="T97" fmla="*/ 112193698 h 20000"/>
              <a:gd name="T98" fmla="*/ 313742375 w 20000"/>
              <a:gd name="T99" fmla="*/ 116973217 h 20000"/>
              <a:gd name="T100" fmla="*/ 277146500 w 20000"/>
              <a:gd name="T101" fmla="*/ 118568849 h 20000"/>
              <a:gd name="T102" fmla="*/ 239540068 w 20000"/>
              <a:gd name="T103" fmla="*/ 122061331 h 20000"/>
              <a:gd name="T104" fmla="*/ 129943111 w 20000"/>
              <a:gd name="T105" fmla="*/ 110342134 h 20000"/>
              <a:gd name="T106" fmla="*/ 85154020 w 20000"/>
              <a:gd name="T107" fmla="*/ 141435169 h 20000"/>
              <a:gd name="T108" fmla="*/ 57106151 w 20000"/>
              <a:gd name="T109" fmla="*/ 143595327 h 20000"/>
              <a:gd name="T110" fmla="*/ 50032749 w 20000"/>
              <a:gd name="T111" fmla="*/ 127096697 h 20000"/>
              <a:gd name="T112" fmla="*/ 12426301 w 20000"/>
              <a:gd name="T113" fmla="*/ 103455204 h 20000"/>
              <a:gd name="T114" fmla="*/ 8548173 w 20000"/>
              <a:gd name="T115" fmla="*/ 92819860 h 20000"/>
              <a:gd name="T116" fmla="*/ 7537616 w 20000"/>
              <a:gd name="T117" fmla="*/ 75192241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138" y="7702"/>
                </a:moveTo>
                <a:lnTo>
                  <a:pt x="192" y="7702"/>
                </a:lnTo>
                <a:lnTo>
                  <a:pt x="259" y="7702"/>
                </a:lnTo>
                <a:lnTo>
                  <a:pt x="226" y="7661"/>
                </a:lnTo>
                <a:lnTo>
                  <a:pt x="488" y="7661"/>
                </a:lnTo>
                <a:lnTo>
                  <a:pt x="401" y="7702"/>
                </a:lnTo>
                <a:lnTo>
                  <a:pt x="542" y="7771"/>
                </a:lnTo>
                <a:lnTo>
                  <a:pt x="542" y="7948"/>
                </a:lnTo>
                <a:lnTo>
                  <a:pt x="556" y="7812"/>
                </a:lnTo>
                <a:lnTo>
                  <a:pt x="785" y="7812"/>
                </a:lnTo>
                <a:lnTo>
                  <a:pt x="1377" y="8262"/>
                </a:lnTo>
                <a:lnTo>
                  <a:pt x="1603" y="8692"/>
                </a:lnTo>
                <a:lnTo>
                  <a:pt x="1465" y="9082"/>
                </a:lnTo>
                <a:lnTo>
                  <a:pt x="1273" y="9252"/>
                </a:lnTo>
                <a:lnTo>
                  <a:pt x="488" y="8795"/>
                </a:lnTo>
                <a:lnTo>
                  <a:pt x="872" y="9430"/>
                </a:lnTo>
                <a:lnTo>
                  <a:pt x="852" y="9710"/>
                </a:lnTo>
                <a:lnTo>
                  <a:pt x="923" y="10174"/>
                </a:lnTo>
                <a:lnTo>
                  <a:pt x="1273" y="10454"/>
                </a:lnTo>
                <a:lnTo>
                  <a:pt x="1360" y="10386"/>
                </a:lnTo>
                <a:lnTo>
                  <a:pt x="1290" y="10174"/>
                </a:lnTo>
                <a:lnTo>
                  <a:pt x="1219" y="10099"/>
                </a:lnTo>
                <a:lnTo>
                  <a:pt x="1094" y="9894"/>
                </a:lnTo>
                <a:lnTo>
                  <a:pt x="1148" y="9710"/>
                </a:lnTo>
                <a:lnTo>
                  <a:pt x="1323" y="9894"/>
                </a:lnTo>
                <a:lnTo>
                  <a:pt x="1323" y="9990"/>
                </a:lnTo>
                <a:lnTo>
                  <a:pt x="1636" y="9990"/>
                </a:lnTo>
                <a:lnTo>
                  <a:pt x="1498" y="9464"/>
                </a:lnTo>
                <a:lnTo>
                  <a:pt x="1586" y="9252"/>
                </a:lnTo>
                <a:lnTo>
                  <a:pt x="1727" y="8972"/>
                </a:lnTo>
                <a:lnTo>
                  <a:pt x="1879" y="8972"/>
                </a:lnTo>
                <a:lnTo>
                  <a:pt x="2003" y="9150"/>
                </a:lnTo>
                <a:lnTo>
                  <a:pt x="2003" y="8720"/>
                </a:lnTo>
                <a:lnTo>
                  <a:pt x="1879" y="8549"/>
                </a:lnTo>
                <a:lnTo>
                  <a:pt x="1865" y="8051"/>
                </a:lnTo>
                <a:lnTo>
                  <a:pt x="1741" y="7948"/>
                </a:lnTo>
                <a:lnTo>
                  <a:pt x="2091" y="7982"/>
                </a:lnTo>
                <a:lnTo>
                  <a:pt x="2195" y="8228"/>
                </a:lnTo>
                <a:lnTo>
                  <a:pt x="2024" y="8330"/>
                </a:lnTo>
                <a:lnTo>
                  <a:pt x="2024" y="8440"/>
                </a:lnTo>
                <a:lnTo>
                  <a:pt x="2229" y="8720"/>
                </a:lnTo>
                <a:lnTo>
                  <a:pt x="2370" y="8617"/>
                </a:lnTo>
                <a:lnTo>
                  <a:pt x="2370" y="8330"/>
                </a:lnTo>
                <a:lnTo>
                  <a:pt x="2475" y="8262"/>
                </a:lnTo>
                <a:lnTo>
                  <a:pt x="2424" y="8160"/>
                </a:lnTo>
                <a:lnTo>
                  <a:pt x="2788" y="7771"/>
                </a:lnTo>
                <a:lnTo>
                  <a:pt x="2842" y="7948"/>
                </a:lnTo>
                <a:lnTo>
                  <a:pt x="2875" y="7812"/>
                </a:lnTo>
                <a:lnTo>
                  <a:pt x="2822" y="7771"/>
                </a:lnTo>
                <a:lnTo>
                  <a:pt x="2980" y="7525"/>
                </a:lnTo>
                <a:lnTo>
                  <a:pt x="3051" y="7525"/>
                </a:lnTo>
                <a:lnTo>
                  <a:pt x="2966" y="7593"/>
                </a:lnTo>
                <a:lnTo>
                  <a:pt x="3013" y="7812"/>
                </a:lnTo>
                <a:lnTo>
                  <a:pt x="2966" y="7982"/>
                </a:lnTo>
                <a:lnTo>
                  <a:pt x="2980" y="8051"/>
                </a:lnTo>
                <a:lnTo>
                  <a:pt x="3104" y="7880"/>
                </a:lnTo>
                <a:lnTo>
                  <a:pt x="3155" y="7948"/>
                </a:lnTo>
                <a:lnTo>
                  <a:pt x="3155" y="7702"/>
                </a:lnTo>
                <a:lnTo>
                  <a:pt x="3242" y="7661"/>
                </a:lnTo>
                <a:lnTo>
                  <a:pt x="3380" y="7661"/>
                </a:lnTo>
                <a:lnTo>
                  <a:pt x="3606" y="7422"/>
                </a:lnTo>
                <a:lnTo>
                  <a:pt x="3660" y="7702"/>
                </a:lnTo>
                <a:lnTo>
                  <a:pt x="3710" y="7702"/>
                </a:lnTo>
                <a:lnTo>
                  <a:pt x="3710" y="7525"/>
                </a:lnTo>
                <a:lnTo>
                  <a:pt x="3801" y="7422"/>
                </a:lnTo>
                <a:lnTo>
                  <a:pt x="3660" y="7060"/>
                </a:lnTo>
                <a:lnTo>
                  <a:pt x="3697" y="6958"/>
                </a:lnTo>
                <a:lnTo>
                  <a:pt x="4219" y="7060"/>
                </a:lnTo>
                <a:lnTo>
                  <a:pt x="4569" y="7238"/>
                </a:lnTo>
                <a:lnTo>
                  <a:pt x="4758" y="7525"/>
                </a:lnTo>
                <a:lnTo>
                  <a:pt x="4791" y="7129"/>
                </a:lnTo>
                <a:lnTo>
                  <a:pt x="4586" y="7033"/>
                </a:lnTo>
                <a:lnTo>
                  <a:pt x="4586" y="6849"/>
                </a:lnTo>
                <a:lnTo>
                  <a:pt x="4428" y="6849"/>
                </a:lnTo>
                <a:lnTo>
                  <a:pt x="4391" y="6671"/>
                </a:lnTo>
                <a:lnTo>
                  <a:pt x="4428" y="6671"/>
                </a:lnTo>
                <a:lnTo>
                  <a:pt x="4444" y="6637"/>
                </a:lnTo>
                <a:lnTo>
                  <a:pt x="4377" y="6221"/>
                </a:lnTo>
                <a:lnTo>
                  <a:pt x="4306" y="6323"/>
                </a:lnTo>
                <a:lnTo>
                  <a:pt x="4306" y="6111"/>
                </a:lnTo>
                <a:lnTo>
                  <a:pt x="4253" y="6180"/>
                </a:lnTo>
                <a:lnTo>
                  <a:pt x="4290" y="6002"/>
                </a:lnTo>
                <a:lnTo>
                  <a:pt x="4377" y="5900"/>
                </a:lnTo>
                <a:lnTo>
                  <a:pt x="4391" y="5579"/>
                </a:lnTo>
                <a:lnTo>
                  <a:pt x="4343" y="5012"/>
                </a:lnTo>
                <a:lnTo>
                  <a:pt x="4758" y="5012"/>
                </a:lnTo>
                <a:lnTo>
                  <a:pt x="4811" y="5299"/>
                </a:lnTo>
                <a:lnTo>
                  <a:pt x="4811" y="5722"/>
                </a:lnTo>
                <a:lnTo>
                  <a:pt x="4983" y="6043"/>
                </a:lnTo>
                <a:lnTo>
                  <a:pt x="5212" y="7060"/>
                </a:lnTo>
                <a:lnTo>
                  <a:pt x="5387" y="7204"/>
                </a:lnTo>
                <a:lnTo>
                  <a:pt x="5316" y="7313"/>
                </a:lnTo>
                <a:lnTo>
                  <a:pt x="5387" y="7593"/>
                </a:lnTo>
                <a:lnTo>
                  <a:pt x="5266" y="7982"/>
                </a:lnTo>
                <a:lnTo>
                  <a:pt x="5300" y="8119"/>
                </a:lnTo>
                <a:lnTo>
                  <a:pt x="5178" y="8228"/>
                </a:lnTo>
                <a:lnTo>
                  <a:pt x="5074" y="8051"/>
                </a:lnTo>
                <a:lnTo>
                  <a:pt x="4933" y="8160"/>
                </a:lnTo>
                <a:lnTo>
                  <a:pt x="5162" y="8330"/>
                </a:lnTo>
                <a:lnTo>
                  <a:pt x="5438" y="8262"/>
                </a:lnTo>
                <a:lnTo>
                  <a:pt x="5404" y="8119"/>
                </a:lnTo>
                <a:lnTo>
                  <a:pt x="5542" y="7880"/>
                </a:lnTo>
                <a:lnTo>
                  <a:pt x="5576" y="7525"/>
                </a:lnTo>
                <a:lnTo>
                  <a:pt x="5438" y="7060"/>
                </a:lnTo>
                <a:lnTo>
                  <a:pt x="5667" y="6849"/>
                </a:lnTo>
                <a:lnTo>
                  <a:pt x="5805" y="7033"/>
                </a:lnTo>
                <a:lnTo>
                  <a:pt x="5859" y="7422"/>
                </a:lnTo>
                <a:lnTo>
                  <a:pt x="6118" y="7491"/>
                </a:lnTo>
                <a:lnTo>
                  <a:pt x="5912" y="7422"/>
                </a:lnTo>
                <a:lnTo>
                  <a:pt x="5892" y="7204"/>
                </a:lnTo>
                <a:lnTo>
                  <a:pt x="5912" y="7129"/>
                </a:lnTo>
                <a:lnTo>
                  <a:pt x="5805" y="6849"/>
                </a:lnTo>
                <a:lnTo>
                  <a:pt x="5525" y="6740"/>
                </a:lnTo>
                <a:lnTo>
                  <a:pt x="5316" y="6924"/>
                </a:lnTo>
                <a:lnTo>
                  <a:pt x="5212" y="6501"/>
                </a:lnTo>
                <a:lnTo>
                  <a:pt x="5178" y="6002"/>
                </a:lnTo>
                <a:lnTo>
                  <a:pt x="4949" y="5722"/>
                </a:lnTo>
                <a:lnTo>
                  <a:pt x="4949" y="5469"/>
                </a:lnTo>
                <a:lnTo>
                  <a:pt x="5037" y="5367"/>
                </a:lnTo>
                <a:lnTo>
                  <a:pt x="4983" y="4841"/>
                </a:lnTo>
                <a:lnTo>
                  <a:pt x="5162" y="5189"/>
                </a:lnTo>
                <a:lnTo>
                  <a:pt x="5162" y="5442"/>
                </a:lnTo>
                <a:lnTo>
                  <a:pt x="5212" y="5654"/>
                </a:lnTo>
                <a:lnTo>
                  <a:pt x="5316" y="5722"/>
                </a:lnTo>
                <a:lnTo>
                  <a:pt x="5721" y="5831"/>
                </a:lnTo>
                <a:lnTo>
                  <a:pt x="5246" y="5367"/>
                </a:lnTo>
                <a:lnTo>
                  <a:pt x="5266" y="5258"/>
                </a:lnTo>
                <a:lnTo>
                  <a:pt x="5492" y="5258"/>
                </a:lnTo>
                <a:lnTo>
                  <a:pt x="5387" y="5189"/>
                </a:lnTo>
                <a:lnTo>
                  <a:pt x="5438" y="5012"/>
                </a:lnTo>
                <a:lnTo>
                  <a:pt x="5542" y="4978"/>
                </a:lnTo>
                <a:lnTo>
                  <a:pt x="5859" y="5189"/>
                </a:lnTo>
                <a:lnTo>
                  <a:pt x="6084" y="5189"/>
                </a:lnTo>
                <a:lnTo>
                  <a:pt x="6084" y="5367"/>
                </a:lnTo>
                <a:lnTo>
                  <a:pt x="6030" y="5442"/>
                </a:lnTo>
                <a:lnTo>
                  <a:pt x="6051" y="5579"/>
                </a:lnTo>
                <a:lnTo>
                  <a:pt x="6135" y="5756"/>
                </a:lnTo>
                <a:lnTo>
                  <a:pt x="6135" y="5654"/>
                </a:lnTo>
                <a:lnTo>
                  <a:pt x="6222" y="6043"/>
                </a:lnTo>
                <a:lnTo>
                  <a:pt x="6347" y="6111"/>
                </a:lnTo>
                <a:lnTo>
                  <a:pt x="6505" y="6221"/>
                </a:lnTo>
                <a:lnTo>
                  <a:pt x="6572" y="6111"/>
                </a:lnTo>
                <a:lnTo>
                  <a:pt x="6347" y="6043"/>
                </a:lnTo>
                <a:lnTo>
                  <a:pt x="6259" y="5934"/>
                </a:lnTo>
                <a:lnTo>
                  <a:pt x="6313" y="5756"/>
                </a:lnTo>
                <a:lnTo>
                  <a:pt x="6135" y="5469"/>
                </a:lnTo>
                <a:lnTo>
                  <a:pt x="6084" y="5162"/>
                </a:lnTo>
                <a:lnTo>
                  <a:pt x="5980" y="5087"/>
                </a:lnTo>
                <a:lnTo>
                  <a:pt x="5892" y="4910"/>
                </a:lnTo>
                <a:lnTo>
                  <a:pt x="5684" y="4841"/>
                </a:lnTo>
                <a:lnTo>
                  <a:pt x="5542" y="4561"/>
                </a:lnTo>
                <a:lnTo>
                  <a:pt x="5492" y="4268"/>
                </a:lnTo>
                <a:lnTo>
                  <a:pt x="6135" y="3878"/>
                </a:lnTo>
                <a:lnTo>
                  <a:pt x="6168" y="3960"/>
                </a:lnTo>
                <a:lnTo>
                  <a:pt x="6135" y="4063"/>
                </a:lnTo>
                <a:lnTo>
                  <a:pt x="6222" y="3988"/>
                </a:lnTo>
                <a:lnTo>
                  <a:pt x="6118" y="3708"/>
                </a:lnTo>
                <a:lnTo>
                  <a:pt x="6222" y="3776"/>
                </a:lnTo>
                <a:lnTo>
                  <a:pt x="6209" y="3708"/>
                </a:lnTo>
                <a:lnTo>
                  <a:pt x="5946" y="3598"/>
                </a:lnTo>
                <a:lnTo>
                  <a:pt x="6051" y="3496"/>
                </a:lnTo>
                <a:lnTo>
                  <a:pt x="5912" y="3428"/>
                </a:lnTo>
                <a:lnTo>
                  <a:pt x="5912" y="3319"/>
                </a:lnTo>
                <a:lnTo>
                  <a:pt x="5980" y="3319"/>
                </a:lnTo>
                <a:lnTo>
                  <a:pt x="5997" y="3141"/>
                </a:lnTo>
                <a:lnTo>
                  <a:pt x="6051" y="3141"/>
                </a:lnTo>
                <a:lnTo>
                  <a:pt x="5912" y="3073"/>
                </a:lnTo>
                <a:lnTo>
                  <a:pt x="6051" y="3073"/>
                </a:lnTo>
                <a:lnTo>
                  <a:pt x="6084" y="2684"/>
                </a:lnTo>
                <a:lnTo>
                  <a:pt x="6118" y="2786"/>
                </a:lnTo>
                <a:lnTo>
                  <a:pt x="6209" y="2608"/>
                </a:lnTo>
                <a:lnTo>
                  <a:pt x="6397" y="2581"/>
                </a:lnTo>
                <a:lnTo>
                  <a:pt x="6397" y="2472"/>
                </a:lnTo>
                <a:lnTo>
                  <a:pt x="6589" y="2301"/>
                </a:lnTo>
                <a:lnTo>
                  <a:pt x="6451" y="2219"/>
                </a:lnTo>
                <a:lnTo>
                  <a:pt x="6623" y="2117"/>
                </a:lnTo>
                <a:lnTo>
                  <a:pt x="6801" y="2048"/>
                </a:lnTo>
                <a:lnTo>
                  <a:pt x="6801" y="2219"/>
                </a:lnTo>
                <a:lnTo>
                  <a:pt x="6902" y="2117"/>
                </a:lnTo>
                <a:lnTo>
                  <a:pt x="6902" y="2219"/>
                </a:lnTo>
                <a:lnTo>
                  <a:pt x="6953" y="2048"/>
                </a:lnTo>
                <a:lnTo>
                  <a:pt x="6993" y="2048"/>
                </a:lnTo>
                <a:lnTo>
                  <a:pt x="7007" y="1728"/>
                </a:lnTo>
                <a:lnTo>
                  <a:pt x="7044" y="1871"/>
                </a:lnTo>
                <a:lnTo>
                  <a:pt x="7131" y="1837"/>
                </a:lnTo>
                <a:lnTo>
                  <a:pt x="6902" y="1482"/>
                </a:lnTo>
                <a:lnTo>
                  <a:pt x="7044" y="1550"/>
                </a:lnTo>
                <a:lnTo>
                  <a:pt x="7165" y="1407"/>
                </a:lnTo>
                <a:lnTo>
                  <a:pt x="7357" y="1482"/>
                </a:lnTo>
                <a:lnTo>
                  <a:pt x="7357" y="1202"/>
                </a:lnTo>
                <a:lnTo>
                  <a:pt x="7236" y="1379"/>
                </a:lnTo>
                <a:lnTo>
                  <a:pt x="7165" y="1311"/>
                </a:lnTo>
                <a:lnTo>
                  <a:pt x="7044" y="1093"/>
                </a:lnTo>
                <a:lnTo>
                  <a:pt x="7007" y="457"/>
                </a:lnTo>
                <a:lnTo>
                  <a:pt x="7077" y="348"/>
                </a:lnTo>
                <a:lnTo>
                  <a:pt x="7215" y="389"/>
                </a:lnTo>
                <a:lnTo>
                  <a:pt x="7269" y="560"/>
                </a:lnTo>
                <a:lnTo>
                  <a:pt x="7182" y="737"/>
                </a:lnTo>
                <a:lnTo>
                  <a:pt x="7303" y="813"/>
                </a:lnTo>
                <a:lnTo>
                  <a:pt x="7323" y="737"/>
                </a:lnTo>
                <a:lnTo>
                  <a:pt x="7374" y="813"/>
                </a:lnTo>
                <a:lnTo>
                  <a:pt x="7407" y="990"/>
                </a:lnTo>
                <a:lnTo>
                  <a:pt x="7461" y="847"/>
                </a:lnTo>
                <a:lnTo>
                  <a:pt x="7549" y="990"/>
                </a:lnTo>
                <a:lnTo>
                  <a:pt x="7586" y="1311"/>
                </a:lnTo>
                <a:lnTo>
                  <a:pt x="7670" y="1202"/>
                </a:lnTo>
                <a:lnTo>
                  <a:pt x="7636" y="1017"/>
                </a:lnTo>
                <a:lnTo>
                  <a:pt x="7862" y="847"/>
                </a:lnTo>
                <a:lnTo>
                  <a:pt x="7949" y="990"/>
                </a:lnTo>
                <a:lnTo>
                  <a:pt x="7949" y="847"/>
                </a:lnTo>
                <a:lnTo>
                  <a:pt x="8141" y="737"/>
                </a:lnTo>
                <a:lnTo>
                  <a:pt x="8455" y="915"/>
                </a:lnTo>
                <a:lnTo>
                  <a:pt x="8508" y="1017"/>
                </a:lnTo>
                <a:lnTo>
                  <a:pt x="8508" y="915"/>
                </a:lnTo>
                <a:lnTo>
                  <a:pt x="8680" y="1093"/>
                </a:lnTo>
                <a:lnTo>
                  <a:pt x="8700" y="1379"/>
                </a:lnTo>
                <a:lnTo>
                  <a:pt x="8542" y="1270"/>
                </a:lnTo>
                <a:lnTo>
                  <a:pt x="8630" y="1482"/>
                </a:lnTo>
                <a:lnTo>
                  <a:pt x="8680" y="1407"/>
                </a:lnTo>
                <a:lnTo>
                  <a:pt x="8785" y="1550"/>
                </a:lnTo>
                <a:lnTo>
                  <a:pt x="8771" y="1939"/>
                </a:lnTo>
                <a:lnTo>
                  <a:pt x="8785" y="2008"/>
                </a:lnTo>
                <a:lnTo>
                  <a:pt x="8700" y="2048"/>
                </a:lnTo>
                <a:lnTo>
                  <a:pt x="8680" y="2328"/>
                </a:lnTo>
                <a:lnTo>
                  <a:pt x="8542" y="2397"/>
                </a:lnTo>
                <a:lnTo>
                  <a:pt x="8630" y="2472"/>
                </a:lnTo>
                <a:lnTo>
                  <a:pt x="8404" y="2970"/>
                </a:lnTo>
                <a:lnTo>
                  <a:pt x="8316" y="2970"/>
                </a:lnTo>
                <a:lnTo>
                  <a:pt x="8333" y="3039"/>
                </a:lnTo>
                <a:lnTo>
                  <a:pt x="8316" y="3530"/>
                </a:lnTo>
                <a:lnTo>
                  <a:pt x="8475" y="3428"/>
                </a:lnTo>
                <a:lnTo>
                  <a:pt x="8404" y="3360"/>
                </a:lnTo>
                <a:lnTo>
                  <a:pt x="8542" y="3141"/>
                </a:lnTo>
                <a:lnTo>
                  <a:pt x="8562" y="3209"/>
                </a:lnTo>
                <a:lnTo>
                  <a:pt x="8562" y="3073"/>
                </a:lnTo>
                <a:lnTo>
                  <a:pt x="8700" y="3039"/>
                </a:lnTo>
                <a:lnTo>
                  <a:pt x="8680" y="2895"/>
                </a:lnTo>
                <a:lnTo>
                  <a:pt x="8818" y="2970"/>
                </a:lnTo>
                <a:lnTo>
                  <a:pt x="8963" y="2684"/>
                </a:lnTo>
                <a:lnTo>
                  <a:pt x="8818" y="2684"/>
                </a:lnTo>
                <a:lnTo>
                  <a:pt x="8700" y="2786"/>
                </a:lnTo>
                <a:lnTo>
                  <a:pt x="8680" y="2684"/>
                </a:lnTo>
                <a:lnTo>
                  <a:pt x="8700" y="2506"/>
                </a:lnTo>
                <a:lnTo>
                  <a:pt x="8963" y="2472"/>
                </a:lnTo>
                <a:lnTo>
                  <a:pt x="8963" y="2581"/>
                </a:lnTo>
                <a:lnTo>
                  <a:pt x="9101" y="2581"/>
                </a:lnTo>
                <a:lnTo>
                  <a:pt x="9101" y="2472"/>
                </a:lnTo>
                <a:lnTo>
                  <a:pt x="9205" y="2581"/>
                </a:lnTo>
                <a:lnTo>
                  <a:pt x="9327" y="2895"/>
                </a:lnTo>
                <a:lnTo>
                  <a:pt x="9380" y="2752"/>
                </a:lnTo>
                <a:lnTo>
                  <a:pt x="9273" y="2608"/>
                </a:lnTo>
                <a:lnTo>
                  <a:pt x="9414" y="2506"/>
                </a:lnTo>
                <a:lnTo>
                  <a:pt x="9781" y="2328"/>
                </a:lnTo>
                <a:lnTo>
                  <a:pt x="9798" y="2397"/>
                </a:lnTo>
                <a:lnTo>
                  <a:pt x="9747" y="2472"/>
                </a:lnTo>
                <a:lnTo>
                  <a:pt x="9781" y="2581"/>
                </a:lnTo>
                <a:lnTo>
                  <a:pt x="10007" y="2581"/>
                </a:lnTo>
                <a:lnTo>
                  <a:pt x="9973" y="2506"/>
                </a:lnTo>
                <a:lnTo>
                  <a:pt x="10057" y="2472"/>
                </a:lnTo>
                <a:lnTo>
                  <a:pt x="10236" y="2397"/>
                </a:lnTo>
                <a:lnTo>
                  <a:pt x="10340" y="2151"/>
                </a:lnTo>
                <a:lnTo>
                  <a:pt x="10148" y="2048"/>
                </a:lnTo>
                <a:lnTo>
                  <a:pt x="10148" y="1871"/>
                </a:lnTo>
                <a:lnTo>
                  <a:pt x="10202" y="1939"/>
                </a:lnTo>
                <a:lnTo>
                  <a:pt x="10202" y="1837"/>
                </a:lnTo>
                <a:lnTo>
                  <a:pt x="10286" y="1728"/>
                </a:lnTo>
                <a:lnTo>
                  <a:pt x="10428" y="1837"/>
                </a:lnTo>
                <a:lnTo>
                  <a:pt x="10933" y="1769"/>
                </a:lnTo>
                <a:lnTo>
                  <a:pt x="10966" y="1871"/>
                </a:lnTo>
                <a:lnTo>
                  <a:pt x="10879" y="2008"/>
                </a:lnTo>
                <a:lnTo>
                  <a:pt x="10896" y="2117"/>
                </a:lnTo>
                <a:lnTo>
                  <a:pt x="10791" y="2397"/>
                </a:lnTo>
                <a:lnTo>
                  <a:pt x="10896" y="2608"/>
                </a:lnTo>
                <a:lnTo>
                  <a:pt x="10966" y="2608"/>
                </a:lnTo>
                <a:lnTo>
                  <a:pt x="10879" y="2397"/>
                </a:lnTo>
                <a:lnTo>
                  <a:pt x="11246" y="2608"/>
                </a:lnTo>
                <a:lnTo>
                  <a:pt x="11246" y="2472"/>
                </a:lnTo>
                <a:lnTo>
                  <a:pt x="11350" y="2581"/>
                </a:lnTo>
                <a:lnTo>
                  <a:pt x="11296" y="2684"/>
                </a:lnTo>
                <a:lnTo>
                  <a:pt x="11751" y="3039"/>
                </a:lnTo>
                <a:lnTo>
                  <a:pt x="11785" y="2970"/>
                </a:lnTo>
                <a:lnTo>
                  <a:pt x="11751" y="2608"/>
                </a:lnTo>
                <a:lnTo>
                  <a:pt x="11626" y="2219"/>
                </a:lnTo>
                <a:lnTo>
                  <a:pt x="11889" y="2472"/>
                </a:lnTo>
                <a:lnTo>
                  <a:pt x="11993" y="2397"/>
                </a:lnTo>
                <a:lnTo>
                  <a:pt x="12081" y="2151"/>
                </a:lnTo>
                <a:lnTo>
                  <a:pt x="12431" y="2301"/>
                </a:lnTo>
                <a:lnTo>
                  <a:pt x="12364" y="2048"/>
                </a:lnTo>
                <a:lnTo>
                  <a:pt x="12397" y="1939"/>
                </a:lnTo>
                <a:lnTo>
                  <a:pt x="12515" y="2048"/>
                </a:lnTo>
                <a:lnTo>
                  <a:pt x="12569" y="1871"/>
                </a:lnTo>
                <a:lnTo>
                  <a:pt x="12397" y="1769"/>
                </a:lnTo>
                <a:lnTo>
                  <a:pt x="12431" y="1728"/>
                </a:lnTo>
                <a:lnTo>
                  <a:pt x="12364" y="1591"/>
                </a:lnTo>
                <a:lnTo>
                  <a:pt x="12310" y="1659"/>
                </a:lnTo>
                <a:lnTo>
                  <a:pt x="12256" y="1482"/>
                </a:lnTo>
                <a:lnTo>
                  <a:pt x="12397" y="1379"/>
                </a:lnTo>
                <a:lnTo>
                  <a:pt x="12256" y="1127"/>
                </a:lnTo>
                <a:lnTo>
                  <a:pt x="12256" y="1093"/>
                </a:lnTo>
                <a:lnTo>
                  <a:pt x="13040" y="990"/>
                </a:lnTo>
                <a:lnTo>
                  <a:pt x="13108" y="1093"/>
                </a:lnTo>
                <a:lnTo>
                  <a:pt x="12936" y="1017"/>
                </a:lnTo>
                <a:lnTo>
                  <a:pt x="12902" y="1270"/>
                </a:lnTo>
                <a:lnTo>
                  <a:pt x="13024" y="1127"/>
                </a:lnTo>
                <a:lnTo>
                  <a:pt x="13074" y="1270"/>
                </a:lnTo>
                <a:lnTo>
                  <a:pt x="12990" y="1311"/>
                </a:lnTo>
                <a:lnTo>
                  <a:pt x="13108" y="1482"/>
                </a:lnTo>
                <a:lnTo>
                  <a:pt x="13128" y="915"/>
                </a:lnTo>
                <a:lnTo>
                  <a:pt x="13444" y="847"/>
                </a:lnTo>
                <a:lnTo>
                  <a:pt x="13545" y="990"/>
                </a:lnTo>
                <a:lnTo>
                  <a:pt x="13545" y="1017"/>
                </a:lnTo>
                <a:lnTo>
                  <a:pt x="13407" y="990"/>
                </a:lnTo>
                <a:lnTo>
                  <a:pt x="13444" y="1093"/>
                </a:lnTo>
                <a:lnTo>
                  <a:pt x="13754" y="1202"/>
                </a:lnTo>
                <a:lnTo>
                  <a:pt x="13774" y="1379"/>
                </a:lnTo>
                <a:lnTo>
                  <a:pt x="13808" y="1202"/>
                </a:lnTo>
                <a:lnTo>
                  <a:pt x="14051" y="1311"/>
                </a:lnTo>
                <a:lnTo>
                  <a:pt x="14000" y="1379"/>
                </a:lnTo>
                <a:lnTo>
                  <a:pt x="14175" y="1407"/>
                </a:lnTo>
                <a:lnTo>
                  <a:pt x="14505" y="915"/>
                </a:lnTo>
                <a:lnTo>
                  <a:pt x="14785" y="847"/>
                </a:lnTo>
                <a:lnTo>
                  <a:pt x="15081" y="990"/>
                </a:lnTo>
                <a:lnTo>
                  <a:pt x="15273" y="1407"/>
                </a:lnTo>
                <a:lnTo>
                  <a:pt x="15502" y="1550"/>
                </a:lnTo>
                <a:lnTo>
                  <a:pt x="15502" y="1379"/>
                </a:lnTo>
                <a:lnTo>
                  <a:pt x="15586" y="1550"/>
                </a:lnTo>
                <a:lnTo>
                  <a:pt x="15586" y="1311"/>
                </a:lnTo>
                <a:lnTo>
                  <a:pt x="15778" y="1093"/>
                </a:lnTo>
                <a:lnTo>
                  <a:pt x="15916" y="1127"/>
                </a:lnTo>
                <a:lnTo>
                  <a:pt x="16145" y="1017"/>
                </a:lnTo>
                <a:lnTo>
                  <a:pt x="16178" y="813"/>
                </a:lnTo>
                <a:lnTo>
                  <a:pt x="16404" y="1017"/>
                </a:lnTo>
                <a:lnTo>
                  <a:pt x="16791" y="1127"/>
                </a:lnTo>
                <a:lnTo>
                  <a:pt x="16700" y="847"/>
                </a:lnTo>
                <a:lnTo>
                  <a:pt x="16562" y="635"/>
                </a:lnTo>
                <a:lnTo>
                  <a:pt x="16475" y="669"/>
                </a:lnTo>
                <a:lnTo>
                  <a:pt x="16475" y="526"/>
                </a:lnTo>
                <a:lnTo>
                  <a:pt x="16370" y="280"/>
                </a:lnTo>
                <a:lnTo>
                  <a:pt x="16771" y="280"/>
                </a:lnTo>
                <a:lnTo>
                  <a:pt x="17017" y="0"/>
                </a:lnTo>
                <a:lnTo>
                  <a:pt x="17101" y="68"/>
                </a:lnTo>
                <a:lnTo>
                  <a:pt x="17067" y="0"/>
                </a:lnTo>
                <a:lnTo>
                  <a:pt x="17801" y="178"/>
                </a:lnTo>
                <a:lnTo>
                  <a:pt x="17835" y="68"/>
                </a:lnTo>
                <a:lnTo>
                  <a:pt x="18098" y="280"/>
                </a:lnTo>
                <a:lnTo>
                  <a:pt x="18532" y="457"/>
                </a:lnTo>
                <a:lnTo>
                  <a:pt x="18670" y="635"/>
                </a:lnTo>
                <a:lnTo>
                  <a:pt x="18657" y="526"/>
                </a:lnTo>
                <a:lnTo>
                  <a:pt x="18882" y="669"/>
                </a:lnTo>
                <a:lnTo>
                  <a:pt x="19074" y="1093"/>
                </a:lnTo>
                <a:lnTo>
                  <a:pt x="19249" y="1270"/>
                </a:lnTo>
                <a:lnTo>
                  <a:pt x="19249" y="1127"/>
                </a:lnTo>
                <a:lnTo>
                  <a:pt x="19303" y="1311"/>
                </a:lnTo>
                <a:lnTo>
                  <a:pt x="19249" y="1017"/>
                </a:lnTo>
                <a:lnTo>
                  <a:pt x="19020" y="737"/>
                </a:lnTo>
                <a:lnTo>
                  <a:pt x="19108" y="737"/>
                </a:lnTo>
                <a:lnTo>
                  <a:pt x="19212" y="813"/>
                </a:lnTo>
                <a:lnTo>
                  <a:pt x="19266" y="737"/>
                </a:lnTo>
                <a:lnTo>
                  <a:pt x="19212" y="669"/>
                </a:lnTo>
                <a:lnTo>
                  <a:pt x="19354" y="635"/>
                </a:lnTo>
                <a:lnTo>
                  <a:pt x="19859" y="990"/>
                </a:lnTo>
                <a:lnTo>
                  <a:pt x="19805" y="1270"/>
                </a:lnTo>
                <a:lnTo>
                  <a:pt x="19896" y="1482"/>
                </a:lnTo>
                <a:lnTo>
                  <a:pt x="19700" y="1311"/>
                </a:lnTo>
                <a:lnTo>
                  <a:pt x="19859" y="1659"/>
                </a:lnTo>
                <a:lnTo>
                  <a:pt x="19579" y="1591"/>
                </a:lnTo>
                <a:lnTo>
                  <a:pt x="19717" y="1728"/>
                </a:lnTo>
                <a:lnTo>
                  <a:pt x="19751" y="1837"/>
                </a:lnTo>
                <a:lnTo>
                  <a:pt x="19717" y="1939"/>
                </a:lnTo>
                <a:lnTo>
                  <a:pt x="19842" y="2048"/>
                </a:lnTo>
                <a:lnTo>
                  <a:pt x="19791" y="2328"/>
                </a:lnTo>
                <a:lnTo>
                  <a:pt x="19997" y="2581"/>
                </a:lnTo>
                <a:lnTo>
                  <a:pt x="19929" y="2506"/>
                </a:lnTo>
                <a:lnTo>
                  <a:pt x="19943" y="2752"/>
                </a:lnTo>
                <a:lnTo>
                  <a:pt x="19805" y="2506"/>
                </a:lnTo>
                <a:lnTo>
                  <a:pt x="19859" y="2752"/>
                </a:lnTo>
                <a:lnTo>
                  <a:pt x="19579" y="2397"/>
                </a:lnTo>
                <a:lnTo>
                  <a:pt x="19562" y="2506"/>
                </a:lnTo>
                <a:lnTo>
                  <a:pt x="19421" y="2397"/>
                </a:lnTo>
                <a:lnTo>
                  <a:pt x="19266" y="2048"/>
                </a:lnTo>
                <a:lnTo>
                  <a:pt x="19125" y="2048"/>
                </a:lnTo>
                <a:lnTo>
                  <a:pt x="19108" y="1939"/>
                </a:lnTo>
                <a:lnTo>
                  <a:pt x="19108" y="2151"/>
                </a:lnTo>
                <a:lnTo>
                  <a:pt x="18966" y="2219"/>
                </a:lnTo>
                <a:lnTo>
                  <a:pt x="18795" y="1939"/>
                </a:lnTo>
                <a:lnTo>
                  <a:pt x="18710" y="1550"/>
                </a:lnTo>
                <a:lnTo>
                  <a:pt x="18744" y="1769"/>
                </a:lnTo>
                <a:lnTo>
                  <a:pt x="18657" y="1659"/>
                </a:lnTo>
                <a:lnTo>
                  <a:pt x="18670" y="1769"/>
                </a:lnTo>
                <a:lnTo>
                  <a:pt x="18657" y="1837"/>
                </a:lnTo>
                <a:lnTo>
                  <a:pt x="18882" y="2328"/>
                </a:lnTo>
                <a:lnTo>
                  <a:pt x="18899" y="2970"/>
                </a:lnTo>
                <a:lnTo>
                  <a:pt x="18882" y="3209"/>
                </a:lnTo>
                <a:lnTo>
                  <a:pt x="18848" y="3141"/>
                </a:lnTo>
                <a:lnTo>
                  <a:pt x="18761" y="3209"/>
                </a:lnTo>
                <a:lnTo>
                  <a:pt x="18532" y="2970"/>
                </a:lnTo>
                <a:lnTo>
                  <a:pt x="18481" y="3073"/>
                </a:lnTo>
                <a:lnTo>
                  <a:pt x="18603" y="3039"/>
                </a:lnTo>
                <a:lnTo>
                  <a:pt x="18620" y="3141"/>
                </a:lnTo>
                <a:lnTo>
                  <a:pt x="18519" y="3141"/>
                </a:lnTo>
                <a:lnTo>
                  <a:pt x="18566" y="3496"/>
                </a:lnTo>
                <a:lnTo>
                  <a:pt x="18657" y="3209"/>
                </a:lnTo>
                <a:lnTo>
                  <a:pt x="18828" y="3496"/>
                </a:lnTo>
                <a:lnTo>
                  <a:pt x="18882" y="3360"/>
                </a:lnTo>
                <a:lnTo>
                  <a:pt x="18966" y="3530"/>
                </a:lnTo>
                <a:lnTo>
                  <a:pt x="18966" y="3639"/>
                </a:lnTo>
                <a:lnTo>
                  <a:pt x="19020" y="3639"/>
                </a:lnTo>
                <a:lnTo>
                  <a:pt x="19108" y="3878"/>
                </a:lnTo>
                <a:lnTo>
                  <a:pt x="19074" y="3878"/>
                </a:lnTo>
                <a:lnTo>
                  <a:pt x="19074" y="3988"/>
                </a:lnTo>
                <a:lnTo>
                  <a:pt x="19125" y="3988"/>
                </a:lnTo>
                <a:lnTo>
                  <a:pt x="19421" y="4452"/>
                </a:lnTo>
                <a:lnTo>
                  <a:pt x="19441" y="4841"/>
                </a:lnTo>
                <a:lnTo>
                  <a:pt x="19158" y="4630"/>
                </a:lnTo>
                <a:lnTo>
                  <a:pt x="19195" y="4800"/>
                </a:lnTo>
                <a:lnTo>
                  <a:pt x="18987" y="5189"/>
                </a:lnTo>
                <a:lnTo>
                  <a:pt x="18966" y="5545"/>
                </a:lnTo>
                <a:lnTo>
                  <a:pt x="18899" y="5654"/>
                </a:lnTo>
                <a:lnTo>
                  <a:pt x="18848" y="5579"/>
                </a:lnTo>
                <a:lnTo>
                  <a:pt x="18848" y="5900"/>
                </a:lnTo>
                <a:lnTo>
                  <a:pt x="18828" y="5900"/>
                </a:lnTo>
                <a:lnTo>
                  <a:pt x="18848" y="5934"/>
                </a:lnTo>
                <a:lnTo>
                  <a:pt x="18828" y="6002"/>
                </a:lnTo>
                <a:lnTo>
                  <a:pt x="18848" y="6180"/>
                </a:lnTo>
                <a:lnTo>
                  <a:pt x="18795" y="6180"/>
                </a:lnTo>
                <a:lnTo>
                  <a:pt x="18828" y="6221"/>
                </a:lnTo>
                <a:lnTo>
                  <a:pt x="18744" y="6740"/>
                </a:lnTo>
                <a:lnTo>
                  <a:pt x="18795" y="7060"/>
                </a:lnTo>
                <a:lnTo>
                  <a:pt x="18710" y="7033"/>
                </a:lnTo>
                <a:lnTo>
                  <a:pt x="18519" y="6671"/>
                </a:lnTo>
                <a:lnTo>
                  <a:pt x="18394" y="6740"/>
                </a:lnTo>
                <a:lnTo>
                  <a:pt x="18290" y="6958"/>
                </a:lnTo>
                <a:lnTo>
                  <a:pt x="18256" y="7491"/>
                </a:lnTo>
                <a:lnTo>
                  <a:pt x="18168" y="6958"/>
                </a:lnTo>
                <a:lnTo>
                  <a:pt x="18098" y="7525"/>
                </a:lnTo>
                <a:lnTo>
                  <a:pt x="18010" y="7422"/>
                </a:lnTo>
                <a:lnTo>
                  <a:pt x="17926" y="7491"/>
                </a:lnTo>
                <a:lnTo>
                  <a:pt x="17886" y="7593"/>
                </a:lnTo>
                <a:lnTo>
                  <a:pt x="18010" y="8051"/>
                </a:lnTo>
                <a:lnTo>
                  <a:pt x="17939" y="8051"/>
                </a:lnTo>
                <a:lnTo>
                  <a:pt x="17976" y="8617"/>
                </a:lnTo>
                <a:lnTo>
                  <a:pt x="18064" y="8904"/>
                </a:lnTo>
                <a:lnTo>
                  <a:pt x="18114" y="8972"/>
                </a:lnTo>
                <a:lnTo>
                  <a:pt x="18098" y="8863"/>
                </a:lnTo>
                <a:lnTo>
                  <a:pt x="18236" y="8904"/>
                </a:lnTo>
                <a:lnTo>
                  <a:pt x="18290" y="9464"/>
                </a:lnTo>
                <a:lnTo>
                  <a:pt x="18306" y="9607"/>
                </a:lnTo>
                <a:lnTo>
                  <a:pt x="18374" y="9539"/>
                </a:lnTo>
                <a:lnTo>
                  <a:pt x="18465" y="9894"/>
                </a:lnTo>
                <a:lnTo>
                  <a:pt x="18428" y="9990"/>
                </a:lnTo>
                <a:lnTo>
                  <a:pt x="18374" y="9921"/>
                </a:lnTo>
                <a:lnTo>
                  <a:pt x="18374" y="9642"/>
                </a:lnTo>
                <a:lnTo>
                  <a:pt x="18306" y="9751"/>
                </a:lnTo>
                <a:lnTo>
                  <a:pt x="18374" y="10563"/>
                </a:lnTo>
                <a:lnTo>
                  <a:pt x="18481" y="10741"/>
                </a:lnTo>
                <a:lnTo>
                  <a:pt x="18465" y="10953"/>
                </a:lnTo>
                <a:lnTo>
                  <a:pt x="18374" y="10912"/>
                </a:lnTo>
                <a:lnTo>
                  <a:pt x="18290" y="11192"/>
                </a:lnTo>
                <a:lnTo>
                  <a:pt x="18306" y="11512"/>
                </a:lnTo>
                <a:lnTo>
                  <a:pt x="18428" y="11833"/>
                </a:lnTo>
                <a:lnTo>
                  <a:pt x="18340" y="11833"/>
                </a:lnTo>
                <a:lnTo>
                  <a:pt x="18256" y="11970"/>
                </a:lnTo>
                <a:lnTo>
                  <a:pt x="18202" y="11943"/>
                </a:lnTo>
                <a:lnTo>
                  <a:pt x="18290" y="12571"/>
                </a:lnTo>
                <a:lnTo>
                  <a:pt x="18290" y="12864"/>
                </a:lnTo>
                <a:lnTo>
                  <a:pt x="18202" y="13247"/>
                </a:lnTo>
                <a:lnTo>
                  <a:pt x="17556" y="10843"/>
                </a:lnTo>
                <a:lnTo>
                  <a:pt x="17384" y="9990"/>
                </a:lnTo>
                <a:lnTo>
                  <a:pt x="17438" y="9539"/>
                </a:lnTo>
                <a:lnTo>
                  <a:pt x="17367" y="9184"/>
                </a:lnTo>
                <a:lnTo>
                  <a:pt x="17438" y="9252"/>
                </a:lnTo>
                <a:lnTo>
                  <a:pt x="17438" y="9082"/>
                </a:lnTo>
                <a:lnTo>
                  <a:pt x="17505" y="9013"/>
                </a:lnTo>
                <a:lnTo>
                  <a:pt x="17609" y="7880"/>
                </a:lnTo>
                <a:lnTo>
                  <a:pt x="17609" y="7238"/>
                </a:lnTo>
                <a:lnTo>
                  <a:pt x="17781" y="6849"/>
                </a:lnTo>
                <a:lnTo>
                  <a:pt x="17697" y="6780"/>
                </a:lnTo>
                <a:lnTo>
                  <a:pt x="17731" y="6637"/>
                </a:lnTo>
                <a:lnTo>
                  <a:pt x="17556" y="5900"/>
                </a:lnTo>
                <a:lnTo>
                  <a:pt x="17663" y="5756"/>
                </a:lnTo>
                <a:lnTo>
                  <a:pt x="17697" y="5722"/>
                </a:lnTo>
                <a:lnTo>
                  <a:pt x="17522" y="5579"/>
                </a:lnTo>
                <a:lnTo>
                  <a:pt x="17418" y="5756"/>
                </a:lnTo>
                <a:lnTo>
                  <a:pt x="17522" y="6323"/>
                </a:lnTo>
                <a:lnTo>
                  <a:pt x="17576" y="6391"/>
                </a:lnTo>
                <a:lnTo>
                  <a:pt x="17556" y="6501"/>
                </a:lnTo>
                <a:lnTo>
                  <a:pt x="17505" y="6391"/>
                </a:lnTo>
                <a:lnTo>
                  <a:pt x="17471" y="6460"/>
                </a:lnTo>
                <a:lnTo>
                  <a:pt x="17384" y="7129"/>
                </a:lnTo>
                <a:lnTo>
                  <a:pt x="17330" y="7238"/>
                </a:lnTo>
                <a:lnTo>
                  <a:pt x="17293" y="7033"/>
                </a:lnTo>
                <a:lnTo>
                  <a:pt x="17242" y="7060"/>
                </a:lnTo>
                <a:lnTo>
                  <a:pt x="17141" y="6391"/>
                </a:lnTo>
                <a:lnTo>
                  <a:pt x="17067" y="6637"/>
                </a:lnTo>
                <a:lnTo>
                  <a:pt x="16963" y="6501"/>
                </a:lnTo>
                <a:lnTo>
                  <a:pt x="16879" y="6740"/>
                </a:lnTo>
                <a:lnTo>
                  <a:pt x="16791" y="6671"/>
                </a:lnTo>
                <a:lnTo>
                  <a:pt x="16700" y="8119"/>
                </a:lnTo>
                <a:lnTo>
                  <a:pt x="16737" y="8412"/>
                </a:lnTo>
                <a:lnTo>
                  <a:pt x="16845" y="8330"/>
                </a:lnTo>
                <a:lnTo>
                  <a:pt x="16912" y="8515"/>
                </a:lnTo>
                <a:lnTo>
                  <a:pt x="16687" y="8549"/>
                </a:lnTo>
                <a:lnTo>
                  <a:pt x="16650" y="8795"/>
                </a:lnTo>
                <a:lnTo>
                  <a:pt x="16599" y="8720"/>
                </a:lnTo>
                <a:lnTo>
                  <a:pt x="16458" y="8904"/>
                </a:lnTo>
                <a:lnTo>
                  <a:pt x="16404" y="8795"/>
                </a:lnTo>
                <a:lnTo>
                  <a:pt x="16549" y="8617"/>
                </a:lnTo>
                <a:lnTo>
                  <a:pt x="16370" y="8515"/>
                </a:lnTo>
                <a:lnTo>
                  <a:pt x="16320" y="8515"/>
                </a:lnTo>
                <a:lnTo>
                  <a:pt x="16320" y="8617"/>
                </a:lnTo>
                <a:lnTo>
                  <a:pt x="16108" y="8515"/>
                </a:lnTo>
                <a:lnTo>
                  <a:pt x="16054" y="8617"/>
                </a:lnTo>
                <a:lnTo>
                  <a:pt x="16054" y="8795"/>
                </a:lnTo>
                <a:lnTo>
                  <a:pt x="16040" y="8863"/>
                </a:lnTo>
                <a:lnTo>
                  <a:pt x="15970" y="8795"/>
                </a:lnTo>
                <a:lnTo>
                  <a:pt x="15916" y="8904"/>
                </a:lnTo>
                <a:lnTo>
                  <a:pt x="15744" y="8863"/>
                </a:lnTo>
                <a:lnTo>
                  <a:pt x="15724" y="9013"/>
                </a:lnTo>
                <a:lnTo>
                  <a:pt x="15673" y="8904"/>
                </a:lnTo>
                <a:lnTo>
                  <a:pt x="15310" y="9082"/>
                </a:lnTo>
                <a:lnTo>
                  <a:pt x="15013" y="10843"/>
                </a:lnTo>
                <a:lnTo>
                  <a:pt x="15013" y="10953"/>
                </a:lnTo>
                <a:lnTo>
                  <a:pt x="15081" y="11021"/>
                </a:lnTo>
                <a:lnTo>
                  <a:pt x="14993" y="11089"/>
                </a:lnTo>
                <a:lnTo>
                  <a:pt x="14822" y="12113"/>
                </a:lnTo>
                <a:lnTo>
                  <a:pt x="14939" y="12154"/>
                </a:lnTo>
                <a:lnTo>
                  <a:pt x="15081" y="12113"/>
                </a:lnTo>
                <a:lnTo>
                  <a:pt x="15131" y="12571"/>
                </a:lnTo>
                <a:lnTo>
                  <a:pt x="15185" y="12434"/>
                </a:lnTo>
                <a:lnTo>
                  <a:pt x="15152" y="12332"/>
                </a:lnTo>
                <a:lnTo>
                  <a:pt x="15219" y="12223"/>
                </a:lnTo>
                <a:lnTo>
                  <a:pt x="15239" y="12612"/>
                </a:lnTo>
                <a:lnTo>
                  <a:pt x="15360" y="12400"/>
                </a:lnTo>
                <a:lnTo>
                  <a:pt x="15377" y="12612"/>
                </a:lnTo>
                <a:lnTo>
                  <a:pt x="15414" y="12434"/>
                </a:lnTo>
                <a:lnTo>
                  <a:pt x="15360" y="12154"/>
                </a:lnTo>
                <a:lnTo>
                  <a:pt x="15515" y="12113"/>
                </a:lnTo>
                <a:lnTo>
                  <a:pt x="15832" y="12612"/>
                </a:lnTo>
                <a:lnTo>
                  <a:pt x="15832" y="12714"/>
                </a:lnTo>
                <a:lnTo>
                  <a:pt x="15778" y="12714"/>
                </a:lnTo>
                <a:lnTo>
                  <a:pt x="15953" y="13172"/>
                </a:lnTo>
                <a:lnTo>
                  <a:pt x="15916" y="13602"/>
                </a:lnTo>
                <a:lnTo>
                  <a:pt x="16108" y="15193"/>
                </a:lnTo>
                <a:lnTo>
                  <a:pt x="16007" y="15862"/>
                </a:lnTo>
                <a:lnTo>
                  <a:pt x="16007" y="16422"/>
                </a:lnTo>
                <a:lnTo>
                  <a:pt x="15811" y="17596"/>
                </a:lnTo>
                <a:lnTo>
                  <a:pt x="15640" y="17986"/>
                </a:lnTo>
                <a:lnTo>
                  <a:pt x="15515" y="18054"/>
                </a:lnTo>
                <a:lnTo>
                  <a:pt x="15414" y="17986"/>
                </a:lnTo>
                <a:lnTo>
                  <a:pt x="15377" y="17876"/>
                </a:lnTo>
                <a:lnTo>
                  <a:pt x="15310" y="17876"/>
                </a:lnTo>
                <a:lnTo>
                  <a:pt x="15185" y="18334"/>
                </a:lnTo>
                <a:lnTo>
                  <a:pt x="15185" y="18266"/>
                </a:lnTo>
                <a:lnTo>
                  <a:pt x="15185" y="18156"/>
                </a:lnTo>
                <a:lnTo>
                  <a:pt x="15219" y="17801"/>
                </a:lnTo>
                <a:lnTo>
                  <a:pt x="15098" y="17132"/>
                </a:lnTo>
                <a:lnTo>
                  <a:pt x="15185" y="16886"/>
                </a:lnTo>
                <a:lnTo>
                  <a:pt x="15360" y="17023"/>
                </a:lnTo>
                <a:lnTo>
                  <a:pt x="15360" y="16033"/>
                </a:lnTo>
                <a:lnTo>
                  <a:pt x="15377" y="15930"/>
                </a:lnTo>
                <a:lnTo>
                  <a:pt x="15377" y="15644"/>
                </a:lnTo>
                <a:lnTo>
                  <a:pt x="15377" y="15364"/>
                </a:lnTo>
                <a:lnTo>
                  <a:pt x="15273" y="15473"/>
                </a:lnTo>
                <a:lnTo>
                  <a:pt x="15131" y="15575"/>
                </a:lnTo>
                <a:lnTo>
                  <a:pt x="15081" y="15753"/>
                </a:lnTo>
                <a:lnTo>
                  <a:pt x="14939" y="15821"/>
                </a:lnTo>
                <a:lnTo>
                  <a:pt x="14872" y="15821"/>
                </a:lnTo>
                <a:lnTo>
                  <a:pt x="14731" y="15261"/>
                </a:lnTo>
                <a:lnTo>
                  <a:pt x="14505" y="15015"/>
                </a:lnTo>
                <a:lnTo>
                  <a:pt x="14421" y="15015"/>
                </a:lnTo>
                <a:lnTo>
                  <a:pt x="14279" y="15015"/>
                </a:lnTo>
                <a:lnTo>
                  <a:pt x="14229" y="14906"/>
                </a:lnTo>
                <a:lnTo>
                  <a:pt x="14175" y="14735"/>
                </a:lnTo>
                <a:lnTo>
                  <a:pt x="14088" y="14374"/>
                </a:lnTo>
                <a:lnTo>
                  <a:pt x="13983" y="14162"/>
                </a:lnTo>
                <a:lnTo>
                  <a:pt x="13721" y="13424"/>
                </a:lnTo>
                <a:lnTo>
                  <a:pt x="13670" y="13349"/>
                </a:lnTo>
                <a:lnTo>
                  <a:pt x="13582" y="13315"/>
                </a:lnTo>
                <a:lnTo>
                  <a:pt x="13407" y="13247"/>
                </a:lnTo>
                <a:lnTo>
                  <a:pt x="13320" y="13172"/>
                </a:lnTo>
                <a:lnTo>
                  <a:pt x="13253" y="13247"/>
                </a:lnTo>
                <a:lnTo>
                  <a:pt x="12990" y="13452"/>
                </a:lnTo>
                <a:lnTo>
                  <a:pt x="12936" y="13745"/>
                </a:lnTo>
                <a:lnTo>
                  <a:pt x="12990" y="13745"/>
                </a:lnTo>
                <a:lnTo>
                  <a:pt x="13040" y="13882"/>
                </a:lnTo>
                <a:lnTo>
                  <a:pt x="13074" y="13991"/>
                </a:lnTo>
                <a:lnTo>
                  <a:pt x="13024" y="14551"/>
                </a:lnTo>
                <a:lnTo>
                  <a:pt x="12990" y="14906"/>
                </a:lnTo>
                <a:lnTo>
                  <a:pt x="13040" y="15084"/>
                </a:lnTo>
                <a:lnTo>
                  <a:pt x="12902" y="15364"/>
                </a:lnTo>
                <a:lnTo>
                  <a:pt x="12798" y="15295"/>
                </a:lnTo>
                <a:lnTo>
                  <a:pt x="12727" y="15295"/>
                </a:lnTo>
                <a:lnTo>
                  <a:pt x="12569" y="15295"/>
                </a:lnTo>
                <a:lnTo>
                  <a:pt x="12310" y="15125"/>
                </a:lnTo>
                <a:lnTo>
                  <a:pt x="12219" y="15541"/>
                </a:lnTo>
                <a:lnTo>
                  <a:pt x="11923" y="15753"/>
                </a:lnTo>
                <a:lnTo>
                  <a:pt x="11717" y="15753"/>
                </a:lnTo>
                <a:lnTo>
                  <a:pt x="11626" y="15753"/>
                </a:lnTo>
                <a:lnTo>
                  <a:pt x="11525" y="15644"/>
                </a:lnTo>
                <a:lnTo>
                  <a:pt x="11488" y="15541"/>
                </a:lnTo>
                <a:lnTo>
                  <a:pt x="11246" y="15364"/>
                </a:lnTo>
                <a:lnTo>
                  <a:pt x="11125" y="15295"/>
                </a:lnTo>
                <a:lnTo>
                  <a:pt x="10879" y="15473"/>
                </a:lnTo>
                <a:lnTo>
                  <a:pt x="10741" y="15473"/>
                </a:lnTo>
                <a:lnTo>
                  <a:pt x="10532" y="15015"/>
                </a:lnTo>
                <a:lnTo>
                  <a:pt x="10094" y="14804"/>
                </a:lnTo>
                <a:lnTo>
                  <a:pt x="10094" y="14906"/>
                </a:lnTo>
                <a:lnTo>
                  <a:pt x="10024" y="15084"/>
                </a:lnTo>
                <a:lnTo>
                  <a:pt x="10007" y="15125"/>
                </a:lnTo>
                <a:lnTo>
                  <a:pt x="10057" y="15405"/>
                </a:lnTo>
                <a:lnTo>
                  <a:pt x="10094" y="15575"/>
                </a:lnTo>
                <a:lnTo>
                  <a:pt x="10148" y="15753"/>
                </a:lnTo>
                <a:lnTo>
                  <a:pt x="9886" y="15821"/>
                </a:lnTo>
                <a:lnTo>
                  <a:pt x="9694" y="15821"/>
                </a:lnTo>
                <a:lnTo>
                  <a:pt x="9569" y="15753"/>
                </a:lnTo>
                <a:lnTo>
                  <a:pt x="9556" y="15575"/>
                </a:lnTo>
                <a:lnTo>
                  <a:pt x="9380" y="15644"/>
                </a:lnTo>
                <a:lnTo>
                  <a:pt x="9327" y="15541"/>
                </a:lnTo>
                <a:lnTo>
                  <a:pt x="9155" y="15575"/>
                </a:lnTo>
                <a:lnTo>
                  <a:pt x="9067" y="15685"/>
                </a:lnTo>
                <a:lnTo>
                  <a:pt x="9047" y="15753"/>
                </a:lnTo>
                <a:lnTo>
                  <a:pt x="8963" y="15930"/>
                </a:lnTo>
                <a:lnTo>
                  <a:pt x="8963" y="16033"/>
                </a:lnTo>
                <a:lnTo>
                  <a:pt x="8771" y="16217"/>
                </a:lnTo>
                <a:lnTo>
                  <a:pt x="8734" y="16320"/>
                </a:lnTo>
                <a:lnTo>
                  <a:pt x="8646" y="16395"/>
                </a:lnTo>
                <a:lnTo>
                  <a:pt x="8404" y="16285"/>
                </a:lnTo>
                <a:lnTo>
                  <a:pt x="8141" y="16033"/>
                </a:lnTo>
                <a:lnTo>
                  <a:pt x="7737" y="15930"/>
                </a:lnTo>
                <a:lnTo>
                  <a:pt x="7441" y="15295"/>
                </a:lnTo>
                <a:lnTo>
                  <a:pt x="6953" y="14660"/>
                </a:lnTo>
                <a:lnTo>
                  <a:pt x="6505" y="14804"/>
                </a:lnTo>
                <a:lnTo>
                  <a:pt x="6209" y="14271"/>
                </a:lnTo>
                <a:lnTo>
                  <a:pt x="5805" y="14483"/>
                </a:lnTo>
                <a:lnTo>
                  <a:pt x="5387" y="14442"/>
                </a:lnTo>
                <a:lnTo>
                  <a:pt x="4758" y="14660"/>
                </a:lnTo>
                <a:lnTo>
                  <a:pt x="4653" y="15821"/>
                </a:lnTo>
                <a:lnTo>
                  <a:pt x="4758" y="16320"/>
                </a:lnTo>
                <a:lnTo>
                  <a:pt x="3835" y="16108"/>
                </a:lnTo>
                <a:lnTo>
                  <a:pt x="3488" y="15930"/>
                </a:lnTo>
                <a:lnTo>
                  <a:pt x="3189" y="16033"/>
                </a:lnTo>
                <a:lnTo>
                  <a:pt x="3013" y="17064"/>
                </a:lnTo>
                <a:lnTo>
                  <a:pt x="3155" y="17064"/>
                </a:lnTo>
                <a:lnTo>
                  <a:pt x="3330" y="18054"/>
                </a:lnTo>
                <a:lnTo>
                  <a:pt x="3468" y="18054"/>
                </a:lnTo>
                <a:lnTo>
                  <a:pt x="3347" y="18266"/>
                </a:lnTo>
                <a:lnTo>
                  <a:pt x="3209" y="18334"/>
                </a:lnTo>
                <a:lnTo>
                  <a:pt x="3118" y="18791"/>
                </a:lnTo>
                <a:lnTo>
                  <a:pt x="3209" y="18791"/>
                </a:lnTo>
                <a:lnTo>
                  <a:pt x="3155" y="18826"/>
                </a:lnTo>
                <a:lnTo>
                  <a:pt x="3242" y="18976"/>
                </a:lnTo>
                <a:lnTo>
                  <a:pt x="3276" y="19078"/>
                </a:lnTo>
                <a:lnTo>
                  <a:pt x="3276" y="19358"/>
                </a:lnTo>
                <a:lnTo>
                  <a:pt x="3347" y="19577"/>
                </a:lnTo>
                <a:lnTo>
                  <a:pt x="3488" y="19925"/>
                </a:lnTo>
                <a:lnTo>
                  <a:pt x="3276" y="19993"/>
                </a:lnTo>
                <a:lnTo>
                  <a:pt x="3155" y="19747"/>
                </a:lnTo>
                <a:lnTo>
                  <a:pt x="2737" y="19283"/>
                </a:lnTo>
                <a:lnTo>
                  <a:pt x="2229" y="19283"/>
                </a:lnTo>
                <a:lnTo>
                  <a:pt x="2091" y="19078"/>
                </a:lnTo>
                <a:lnTo>
                  <a:pt x="1970" y="18894"/>
                </a:lnTo>
                <a:lnTo>
                  <a:pt x="1778" y="18655"/>
                </a:lnTo>
                <a:lnTo>
                  <a:pt x="1778" y="18546"/>
                </a:lnTo>
                <a:lnTo>
                  <a:pt x="1970" y="18054"/>
                </a:lnTo>
                <a:lnTo>
                  <a:pt x="2057" y="18054"/>
                </a:lnTo>
                <a:lnTo>
                  <a:pt x="2091" y="17801"/>
                </a:lnTo>
                <a:lnTo>
                  <a:pt x="2024" y="17692"/>
                </a:lnTo>
                <a:lnTo>
                  <a:pt x="1879" y="17876"/>
                </a:lnTo>
                <a:lnTo>
                  <a:pt x="1832" y="17692"/>
                </a:lnTo>
                <a:lnTo>
                  <a:pt x="2162" y="17487"/>
                </a:lnTo>
                <a:lnTo>
                  <a:pt x="2057" y="16886"/>
                </a:lnTo>
                <a:lnTo>
                  <a:pt x="1832" y="16886"/>
                </a:lnTo>
                <a:lnTo>
                  <a:pt x="1586" y="16497"/>
                </a:lnTo>
                <a:lnTo>
                  <a:pt x="1239" y="16422"/>
                </a:lnTo>
                <a:lnTo>
                  <a:pt x="923" y="16285"/>
                </a:lnTo>
                <a:lnTo>
                  <a:pt x="956" y="15930"/>
                </a:lnTo>
                <a:lnTo>
                  <a:pt x="872" y="15575"/>
                </a:lnTo>
                <a:lnTo>
                  <a:pt x="923" y="15541"/>
                </a:lnTo>
                <a:lnTo>
                  <a:pt x="1044" y="15644"/>
                </a:lnTo>
                <a:lnTo>
                  <a:pt x="993" y="15261"/>
                </a:lnTo>
                <a:lnTo>
                  <a:pt x="872" y="15015"/>
                </a:lnTo>
                <a:lnTo>
                  <a:pt x="764" y="14374"/>
                </a:lnTo>
                <a:lnTo>
                  <a:pt x="401" y="14271"/>
                </a:lnTo>
                <a:lnTo>
                  <a:pt x="455" y="13745"/>
                </a:lnTo>
                <a:lnTo>
                  <a:pt x="330" y="13452"/>
                </a:lnTo>
                <a:lnTo>
                  <a:pt x="226" y="13424"/>
                </a:lnTo>
                <a:lnTo>
                  <a:pt x="138" y="13144"/>
                </a:lnTo>
                <a:lnTo>
                  <a:pt x="138" y="12960"/>
                </a:lnTo>
                <a:lnTo>
                  <a:pt x="88" y="12714"/>
                </a:lnTo>
                <a:lnTo>
                  <a:pt x="121" y="12680"/>
                </a:lnTo>
                <a:lnTo>
                  <a:pt x="192" y="12680"/>
                </a:lnTo>
                <a:lnTo>
                  <a:pt x="192" y="12571"/>
                </a:lnTo>
                <a:lnTo>
                  <a:pt x="330" y="12434"/>
                </a:lnTo>
                <a:lnTo>
                  <a:pt x="488" y="12503"/>
                </a:lnTo>
                <a:lnTo>
                  <a:pt x="418" y="12332"/>
                </a:lnTo>
                <a:lnTo>
                  <a:pt x="313" y="12332"/>
                </a:lnTo>
                <a:lnTo>
                  <a:pt x="259" y="12045"/>
                </a:lnTo>
                <a:lnTo>
                  <a:pt x="172" y="12154"/>
                </a:lnTo>
                <a:lnTo>
                  <a:pt x="455" y="11478"/>
                </a:lnTo>
                <a:lnTo>
                  <a:pt x="626" y="10912"/>
                </a:lnTo>
                <a:lnTo>
                  <a:pt x="542" y="10775"/>
                </a:lnTo>
                <a:lnTo>
                  <a:pt x="488" y="10741"/>
                </a:lnTo>
                <a:lnTo>
                  <a:pt x="364" y="10563"/>
                </a:lnTo>
                <a:lnTo>
                  <a:pt x="401" y="10283"/>
                </a:lnTo>
                <a:lnTo>
                  <a:pt x="330" y="10208"/>
                </a:lnTo>
                <a:lnTo>
                  <a:pt x="330" y="10099"/>
                </a:lnTo>
                <a:lnTo>
                  <a:pt x="330" y="9990"/>
                </a:lnTo>
                <a:lnTo>
                  <a:pt x="276" y="9990"/>
                </a:lnTo>
                <a:lnTo>
                  <a:pt x="276" y="9894"/>
                </a:lnTo>
                <a:lnTo>
                  <a:pt x="276" y="9819"/>
                </a:lnTo>
                <a:lnTo>
                  <a:pt x="313" y="9464"/>
                </a:lnTo>
                <a:lnTo>
                  <a:pt x="138" y="8863"/>
                </a:lnTo>
                <a:lnTo>
                  <a:pt x="192" y="8549"/>
                </a:lnTo>
                <a:lnTo>
                  <a:pt x="138" y="8440"/>
                </a:lnTo>
                <a:lnTo>
                  <a:pt x="54" y="8330"/>
                </a:lnTo>
                <a:lnTo>
                  <a:pt x="34" y="8160"/>
                </a:lnTo>
                <a:lnTo>
                  <a:pt x="0" y="8051"/>
                </a:lnTo>
                <a:lnTo>
                  <a:pt x="138" y="770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0" name="Freeform 71"/>
          <p:cNvSpPr>
            <a:spLocks/>
          </p:cNvSpPr>
          <p:nvPr/>
        </p:nvSpPr>
        <p:spPr bwMode="auto">
          <a:xfrm>
            <a:off x="5245100" y="3000375"/>
            <a:ext cx="412750" cy="239713"/>
          </a:xfrm>
          <a:custGeom>
            <a:avLst/>
            <a:gdLst>
              <a:gd name="T0" fmla="*/ 6543635 w 20000"/>
              <a:gd name="T1" fmla="*/ 1943809 h 20000"/>
              <a:gd name="T2" fmla="*/ 6417128 w 20000"/>
              <a:gd name="T3" fmla="*/ 2021811 h 20000"/>
              <a:gd name="T4" fmla="*/ 6015501 w 20000"/>
              <a:gd name="T5" fmla="*/ 2383682 h 20000"/>
              <a:gd name="T6" fmla="*/ 7025748 w 20000"/>
              <a:gd name="T7" fmla="*/ 2532652 h 20000"/>
              <a:gd name="T8" fmla="*/ 6543635 w 20000"/>
              <a:gd name="T9" fmla="*/ 2532652 h 20000"/>
              <a:gd name="T10" fmla="*/ 5762940 w 20000"/>
              <a:gd name="T11" fmla="*/ 2866080 h 20000"/>
              <a:gd name="T12" fmla="*/ 5533368 w 20000"/>
              <a:gd name="T13" fmla="*/ 2603475 h 20000"/>
              <a:gd name="T14" fmla="*/ 5005253 w 20000"/>
              <a:gd name="T15" fmla="*/ 2419159 h 20000"/>
              <a:gd name="T16" fmla="*/ 5533368 w 20000"/>
              <a:gd name="T17" fmla="*/ 2241748 h 20000"/>
              <a:gd name="T18" fmla="*/ 4695196 w 20000"/>
              <a:gd name="T19" fmla="*/ 2128256 h 20000"/>
              <a:gd name="T20" fmla="*/ 4695196 w 20000"/>
              <a:gd name="T21" fmla="*/ 2021811 h 20000"/>
              <a:gd name="T22" fmla="*/ 4580616 w 20000"/>
              <a:gd name="T23" fmla="*/ 1837352 h 20000"/>
              <a:gd name="T24" fmla="*/ 4523120 w 20000"/>
              <a:gd name="T25" fmla="*/ 1908319 h 20000"/>
              <a:gd name="T26" fmla="*/ 4109999 w 20000"/>
              <a:gd name="T27" fmla="*/ 1943809 h 20000"/>
              <a:gd name="T28" fmla="*/ 3627866 w 20000"/>
              <a:gd name="T29" fmla="*/ 2419159 h 20000"/>
              <a:gd name="T30" fmla="*/ 2984760 w 20000"/>
              <a:gd name="T31" fmla="*/ 2419159 h 20000"/>
              <a:gd name="T32" fmla="*/ 3340819 w 20000"/>
              <a:gd name="T33" fmla="*/ 2128256 h 20000"/>
              <a:gd name="T34" fmla="*/ 3512874 w 20000"/>
              <a:gd name="T35" fmla="*/ 1908319 h 20000"/>
              <a:gd name="T36" fmla="*/ 3156815 w 20000"/>
              <a:gd name="T37" fmla="*/ 1461410 h 20000"/>
              <a:gd name="T38" fmla="*/ 2261560 w 20000"/>
              <a:gd name="T39" fmla="*/ 1354966 h 20000"/>
              <a:gd name="T40" fmla="*/ 1434884 w 20000"/>
              <a:gd name="T41" fmla="*/ 1532377 h 20000"/>
              <a:gd name="T42" fmla="*/ 356059 w 20000"/>
              <a:gd name="T43" fmla="*/ 1432968 h 20000"/>
              <a:gd name="T44" fmla="*/ 183571 w 20000"/>
              <a:gd name="T45" fmla="*/ 986047 h 20000"/>
              <a:gd name="T46" fmla="*/ 183571 w 20000"/>
              <a:gd name="T47" fmla="*/ 766111 h 20000"/>
              <a:gd name="T48" fmla="*/ 665683 w 20000"/>
              <a:gd name="T49" fmla="*/ 0 h 20000"/>
              <a:gd name="T50" fmla="*/ 1010247 w 20000"/>
              <a:gd name="T51" fmla="*/ 70967 h 20000"/>
              <a:gd name="T52" fmla="*/ 2847191 w 20000"/>
              <a:gd name="T53" fmla="*/ 106445 h 20000"/>
              <a:gd name="T54" fmla="*/ 3742445 w 20000"/>
              <a:gd name="T55" fmla="*/ 184459 h 20000"/>
              <a:gd name="T56" fmla="*/ 4282054 w 20000"/>
              <a:gd name="T57" fmla="*/ 70967 h 20000"/>
              <a:gd name="T58" fmla="*/ 6543635 w 20000"/>
              <a:gd name="T59" fmla="*/ 290904 h 20000"/>
              <a:gd name="T60" fmla="*/ 8150574 w 20000"/>
              <a:gd name="T61" fmla="*/ 695299 h 20000"/>
              <a:gd name="T62" fmla="*/ 7381806 w 20000"/>
              <a:gd name="T63" fmla="*/ 1532377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17709" y="12000"/>
                </a:moveTo>
                <a:lnTo>
                  <a:pt x="15364" y="13531"/>
                </a:lnTo>
                <a:lnTo>
                  <a:pt x="15499" y="15605"/>
                </a:lnTo>
                <a:lnTo>
                  <a:pt x="15067" y="14074"/>
                </a:lnTo>
                <a:lnTo>
                  <a:pt x="13962" y="15309"/>
                </a:lnTo>
                <a:lnTo>
                  <a:pt x="14124" y="16593"/>
                </a:lnTo>
                <a:lnTo>
                  <a:pt x="16199" y="17333"/>
                </a:lnTo>
                <a:lnTo>
                  <a:pt x="16496" y="17630"/>
                </a:lnTo>
                <a:lnTo>
                  <a:pt x="15903" y="17630"/>
                </a:lnTo>
                <a:lnTo>
                  <a:pt x="15364" y="17630"/>
                </a:lnTo>
                <a:lnTo>
                  <a:pt x="14663" y="18617"/>
                </a:lnTo>
                <a:lnTo>
                  <a:pt x="13531" y="19951"/>
                </a:lnTo>
                <a:lnTo>
                  <a:pt x="12857" y="19407"/>
                </a:lnTo>
                <a:lnTo>
                  <a:pt x="12992" y="18123"/>
                </a:lnTo>
                <a:lnTo>
                  <a:pt x="12156" y="17333"/>
                </a:lnTo>
                <a:lnTo>
                  <a:pt x="11752" y="16840"/>
                </a:lnTo>
                <a:lnTo>
                  <a:pt x="12156" y="16593"/>
                </a:lnTo>
                <a:lnTo>
                  <a:pt x="12992" y="15605"/>
                </a:lnTo>
                <a:lnTo>
                  <a:pt x="12857" y="15309"/>
                </a:lnTo>
                <a:lnTo>
                  <a:pt x="11024" y="14815"/>
                </a:lnTo>
                <a:lnTo>
                  <a:pt x="10755" y="14074"/>
                </a:lnTo>
                <a:lnTo>
                  <a:pt x="11024" y="14074"/>
                </a:lnTo>
                <a:lnTo>
                  <a:pt x="11159" y="14074"/>
                </a:lnTo>
                <a:lnTo>
                  <a:pt x="10755" y="12790"/>
                </a:lnTo>
                <a:lnTo>
                  <a:pt x="10755" y="13531"/>
                </a:lnTo>
                <a:lnTo>
                  <a:pt x="10620" y="13284"/>
                </a:lnTo>
                <a:lnTo>
                  <a:pt x="10323" y="13284"/>
                </a:lnTo>
                <a:lnTo>
                  <a:pt x="9650" y="13531"/>
                </a:lnTo>
                <a:lnTo>
                  <a:pt x="8949" y="15605"/>
                </a:lnTo>
                <a:lnTo>
                  <a:pt x="8518" y="16840"/>
                </a:lnTo>
                <a:lnTo>
                  <a:pt x="7412" y="17630"/>
                </a:lnTo>
                <a:lnTo>
                  <a:pt x="7008" y="16840"/>
                </a:lnTo>
                <a:lnTo>
                  <a:pt x="7412" y="15605"/>
                </a:lnTo>
                <a:lnTo>
                  <a:pt x="7844" y="14815"/>
                </a:lnTo>
                <a:lnTo>
                  <a:pt x="9218" y="14568"/>
                </a:lnTo>
                <a:lnTo>
                  <a:pt x="8248" y="13284"/>
                </a:lnTo>
                <a:lnTo>
                  <a:pt x="8113" y="12247"/>
                </a:lnTo>
                <a:lnTo>
                  <a:pt x="7412" y="10173"/>
                </a:lnTo>
                <a:lnTo>
                  <a:pt x="6685" y="10173"/>
                </a:lnTo>
                <a:lnTo>
                  <a:pt x="5310" y="9432"/>
                </a:lnTo>
                <a:lnTo>
                  <a:pt x="4474" y="9975"/>
                </a:lnTo>
                <a:lnTo>
                  <a:pt x="3369" y="10667"/>
                </a:lnTo>
                <a:lnTo>
                  <a:pt x="1267" y="9975"/>
                </a:lnTo>
                <a:lnTo>
                  <a:pt x="836" y="9975"/>
                </a:lnTo>
                <a:lnTo>
                  <a:pt x="0" y="9185"/>
                </a:lnTo>
                <a:lnTo>
                  <a:pt x="431" y="6864"/>
                </a:lnTo>
                <a:lnTo>
                  <a:pt x="566" y="6617"/>
                </a:lnTo>
                <a:lnTo>
                  <a:pt x="431" y="5333"/>
                </a:lnTo>
                <a:lnTo>
                  <a:pt x="1995" y="1481"/>
                </a:lnTo>
                <a:lnTo>
                  <a:pt x="1563" y="0"/>
                </a:lnTo>
                <a:lnTo>
                  <a:pt x="1995" y="0"/>
                </a:lnTo>
                <a:lnTo>
                  <a:pt x="2372" y="494"/>
                </a:lnTo>
                <a:lnTo>
                  <a:pt x="6685" y="0"/>
                </a:lnTo>
                <a:lnTo>
                  <a:pt x="6685" y="741"/>
                </a:lnTo>
                <a:lnTo>
                  <a:pt x="8787" y="1481"/>
                </a:lnTo>
                <a:lnTo>
                  <a:pt x="8787" y="1284"/>
                </a:lnTo>
                <a:lnTo>
                  <a:pt x="9218" y="494"/>
                </a:lnTo>
                <a:lnTo>
                  <a:pt x="10054" y="494"/>
                </a:lnTo>
                <a:lnTo>
                  <a:pt x="12588" y="1481"/>
                </a:lnTo>
                <a:lnTo>
                  <a:pt x="15364" y="2025"/>
                </a:lnTo>
                <a:lnTo>
                  <a:pt x="17332" y="4840"/>
                </a:lnTo>
                <a:lnTo>
                  <a:pt x="19137" y="4840"/>
                </a:lnTo>
                <a:lnTo>
                  <a:pt x="19973" y="9185"/>
                </a:lnTo>
                <a:lnTo>
                  <a:pt x="17332" y="10667"/>
                </a:lnTo>
                <a:lnTo>
                  <a:pt x="17709" y="1200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1" name="Freeform 72"/>
          <p:cNvSpPr>
            <a:spLocks/>
          </p:cNvSpPr>
          <p:nvPr/>
        </p:nvSpPr>
        <p:spPr bwMode="auto">
          <a:xfrm>
            <a:off x="5048250" y="3157538"/>
            <a:ext cx="74613" cy="44450"/>
          </a:xfrm>
          <a:custGeom>
            <a:avLst/>
            <a:gdLst>
              <a:gd name="T0" fmla="*/ 8252 w 20000"/>
              <a:gd name="T1" fmla="*/ 34711 h 20000"/>
              <a:gd name="T2" fmla="*/ 94848 w 20000"/>
              <a:gd name="T3" fmla="*/ 34711 h 20000"/>
              <a:gd name="T4" fmla="*/ 191759 w 20000"/>
              <a:gd name="T5" fmla="*/ 21358 h 20000"/>
              <a:gd name="T6" fmla="*/ 222682 w 20000"/>
              <a:gd name="T7" fmla="*/ 21358 h 20000"/>
              <a:gd name="T8" fmla="*/ 222682 w 20000"/>
              <a:gd name="T9" fmla="*/ 8012 h 20000"/>
              <a:gd name="T10" fmla="*/ 255669 w 20000"/>
              <a:gd name="T11" fmla="*/ 0 h 20000"/>
              <a:gd name="T12" fmla="*/ 255669 w 20000"/>
              <a:gd name="T13" fmla="*/ 21358 h 20000"/>
              <a:gd name="T14" fmla="*/ 276296 w 20000"/>
              <a:gd name="T15" fmla="*/ 34711 h 20000"/>
              <a:gd name="T16" fmla="*/ 276296 w 20000"/>
              <a:gd name="T17" fmla="*/ 54736 h 20000"/>
              <a:gd name="T18" fmla="*/ 222682 w 20000"/>
              <a:gd name="T19" fmla="*/ 76094 h 20000"/>
              <a:gd name="T20" fmla="*/ 191759 w 20000"/>
              <a:gd name="T21" fmla="*/ 97457 h 20000"/>
              <a:gd name="T22" fmla="*/ 117523 w 20000"/>
              <a:gd name="T23" fmla="*/ 89445 h 20000"/>
              <a:gd name="T24" fmla="*/ 61850 w 20000"/>
              <a:gd name="T25" fmla="*/ 97457 h 20000"/>
              <a:gd name="T26" fmla="*/ 53609 w 20000"/>
              <a:gd name="T27" fmla="*/ 76094 h 20000"/>
              <a:gd name="T28" fmla="*/ 0 w 20000"/>
              <a:gd name="T29" fmla="*/ 41383 h 20000"/>
              <a:gd name="T30" fmla="*/ 8252 w 20000"/>
              <a:gd name="T31" fmla="*/ 34711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593" y="7027"/>
                </a:moveTo>
                <a:lnTo>
                  <a:pt x="6815" y="7027"/>
                </a:lnTo>
                <a:lnTo>
                  <a:pt x="13778" y="4324"/>
                </a:lnTo>
                <a:lnTo>
                  <a:pt x="16000" y="4324"/>
                </a:lnTo>
                <a:lnTo>
                  <a:pt x="16000" y="1622"/>
                </a:lnTo>
                <a:lnTo>
                  <a:pt x="18370" y="0"/>
                </a:lnTo>
                <a:lnTo>
                  <a:pt x="18370" y="4324"/>
                </a:lnTo>
                <a:lnTo>
                  <a:pt x="19852" y="7027"/>
                </a:lnTo>
                <a:lnTo>
                  <a:pt x="19852" y="11081"/>
                </a:lnTo>
                <a:lnTo>
                  <a:pt x="16000" y="15405"/>
                </a:lnTo>
                <a:lnTo>
                  <a:pt x="13778" y="19730"/>
                </a:lnTo>
                <a:lnTo>
                  <a:pt x="8444" y="18108"/>
                </a:lnTo>
                <a:lnTo>
                  <a:pt x="4444" y="19730"/>
                </a:lnTo>
                <a:lnTo>
                  <a:pt x="3852" y="15405"/>
                </a:lnTo>
                <a:lnTo>
                  <a:pt x="0" y="8378"/>
                </a:lnTo>
                <a:lnTo>
                  <a:pt x="593" y="702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2" name="Freeform 73"/>
          <p:cNvSpPr>
            <a:spLocks/>
          </p:cNvSpPr>
          <p:nvPr/>
        </p:nvSpPr>
        <p:spPr bwMode="auto">
          <a:xfrm>
            <a:off x="5048250" y="3181350"/>
            <a:ext cx="131763" cy="107950"/>
          </a:xfrm>
          <a:custGeom>
            <a:avLst/>
            <a:gdLst>
              <a:gd name="T0" fmla="*/ 497102 w 20000"/>
              <a:gd name="T1" fmla="*/ 0 h 20000"/>
              <a:gd name="T2" fmla="*/ 515635 w 20000"/>
              <a:gd name="T3" fmla="*/ 0 h 20000"/>
              <a:gd name="T4" fmla="*/ 612125 w 20000"/>
              <a:gd name="T5" fmla="*/ 50952 h 20000"/>
              <a:gd name="T6" fmla="*/ 749362 w 20000"/>
              <a:gd name="T7" fmla="*/ 82798 h 20000"/>
              <a:gd name="T8" fmla="*/ 764212 w 20000"/>
              <a:gd name="T9" fmla="*/ 50952 h 20000"/>
              <a:gd name="T10" fmla="*/ 805006 w 20000"/>
              <a:gd name="T11" fmla="*/ 19113 h 20000"/>
              <a:gd name="T12" fmla="*/ 823545 w 20000"/>
              <a:gd name="T13" fmla="*/ 98704 h 20000"/>
              <a:gd name="T14" fmla="*/ 864385 w 20000"/>
              <a:gd name="T15" fmla="*/ 213309 h 20000"/>
              <a:gd name="T16" fmla="*/ 805006 w 20000"/>
              <a:gd name="T17" fmla="*/ 213309 h 20000"/>
              <a:gd name="T18" fmla="*/ 612125 w 20000"/>
              <a:gd name="T19" fmla="*/ 213309 h 20000"/>
              <a:gd name="T20" fmla="*/ 422926 w 20000"/>
              <a:gd name="T21" fmla="*/ 213309 h 20000"/>
              <a:gd name="T22" fmla="*/ 497102 w 20000"/>
              <a:gd name="T23" fmla="*/ 362966 h 20000"/>
              <a:gd name="T24" fmla="*/ 652925 w 20000"/>
              <a:gd name="T25" fmla="*/ 493515 h 20000"/>
              <a:gd name="T26" fmla="*/ 652925 w 20000"/>
              <a:gd name="T27" fmla="*/ 579486 h 20000"/>
              <a:gd name="T28" fmla="*/ 552746 w 20000"/>
              <a:gd name="T29" fmla="*/ 493515 h 20000"/>
              <a:gd name="T30" fmla="*/ 459991 w 20000"/>
              <a:gd name="T31" fmla="*/ 480782 h 20000"/>
              <a:gd name="T32" fmla="*/ 400658 w 20000"/>
              <a:gd name="T33" fmla="*/ 493515 h 20000"/>
              <a:gd name="T34" fmla="*/ 248531 w 20000"/>
              <a:gd name="T35" fmla="*/ 362966 h 20000"/>
              <a:gd name="T36" fmla="*/ 341286 w 20000"/>
              <a:gd name="T37" fmla="*/ 347059 h 20000"/>
              <a:gd name="T38" fmla="*/ 211460 w 20000"/>
              <a:gd name="T39" fmla="*/ 264267 h 20000"/>
              <a:gd name="T40" fmla="*/ 211460 w 20000"/>
              <a:gd name="T41" fmla="*/ 213309 h 20000"/>
              <a:gd name="T42" fmla="*/ 111287 w 20000"/>
              <a:gd name="T43" fmla="*/ 149656 h 20000"/>
              <a:gd name="T44" fmla="*/ 59379 w 20000"/>
              <a:gd name="T45" fmla="*/ 232422 h 20000"/>
              <a:gd name="T46" fmla="*/ 0 w 20000"/>
              <a:gd name="T47" fmla="*/ 130544 h 20000"/>
              <a:gd name="T48" fmla="*/ 14843 w 20000"/>
              <a:gd name="T49" fmla="*/ 98704 h 20000"/>
              <a:gd name="T50" fmla="*/ 96444 w 20000"/>
              <a:gd name="T51" fmla="*/ 130544 h 20000"/>
              <a:gd name="T52" fmla="*/ 111287 w 20000"/>
              <a:gd name="T53" fmla="*/ 98704 h 20000"/>
              <a:gd name="T54" fmla="*/ 211460 w 20000"/>
              <a:gd name="T55" fmla="*/ 82798 h 20000"/>
              <a:gd name="T56" fmla="*/ 341286 w 20000"/>
              <a:gd name="T57" fmla="*/ 98704 h 20000"/>
              <a:gd name="T58" fmla="*/ 400658 w 20000"/>
              <a:gd name="T59" fmla="*/ 50952 h 20000"/>
              <a:gd name="T60" fmla="*/ 497102 w 20000"/>
              <a:gd name="T61" fmla="*/ 0 h 2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0000"/>
              <a:gd name="T94" fmla="*/ 0 h 20000"/>
              <a:gd name="T95" fmla="*/ 20000 w 20000"/>
              <a:gd name="T96" fmla="*/ 20000 h 200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0000" h="20000">
                <a:moveTo>
                  <a:pt x="11453" y="0"/>
                </a:moveTo>
                <a:lnTo>
                  <a:pt x="11880" y="0"/>
                </a:lnTo>
                <a:lnTo>
                  <a:pt x="14103" y="1749"/>
                </a:lnTo>
                <a:lnTo>
                  <a:pt x="17265" y="2842"/>
                </a:lnTo>
                <a:lnTo>
                  <a:pt x="17607" y="1749"/>
                </a:lnTo>
                <a:lnTo>
                  <a:pt x="18547" y="656"/>
                </a:lnTo>
                <a:lnTo>
                  <a:pt x="18974" y="3388"/>
                </a:lnTo>
                <a:lnTo>
                  <a:pt x="19915" y="7322"/>
                </a:lnTo>
                <a:lnTo>
                  <a:pt x="18547" y="7322"/>
                </a:lnTo>
                <a:lnTo>
                  <a:pt x="14103" y="7322"/>
                </a:lnTo>
                <a:lnTo>
                  <a:pt x="9744" y="7322"/>
                </a:lnTo>
                <a:lnTo>
                  <a:pt x="11453" y="12459"/>
                </a:lnTo>
                <a:lnTo>
                  <a:pt x="15043" y="16940"/>
                </a:lnTo>
                <a:lnTo>
                  <a:pt x="15043" y="19891"/>
                </a:lnTo>
                <a:lnTo>
                  <a:pt x="12735" y="16940"/>
                </a:lnTo>
                <a:lnTo>
                  <a:pt x="10598" y="16503"/>
                </a:lnTo>
                <a:lnTo>
                  <a:pt x="9231" y="16940"/>
                </a:lnTo>
                <a:lnTo>
                  <a:pt x="5726" y="12459"/>
                </a:lnTo>
                <a:lnTo>
                  <a:pt x="7863" y="11913"/>
                </a:lnTo>
                <a:lnTo>
                  <a:pt x="4872" y="9071"/>
                </a:lnTo>
                <a:lnTo>
                  <a:pt x="4872" y="7322"/>
                </a:lnTo>
                <a:lnTo>
                  <a:pt x="2564" y="5137"/>
                </a:lnTo>
                <a:lnTo>
                  <a:pt x="1368" y="7978"/>
                </a:lnTo>
                <a:lnTo>
                  <a:pt x="0" y="4481"/>
                </a:lnTo>
                <a:lnTo>
                  <a:pt x="342" y="3388"/>
                </a:lnTo>
                <a:lnTo>
                  <a:pt x="2222" y="4481"/>
                </a:lnTo>
                <a:lnTo>
                  <a:pt x="2564" y="3388"/>
                </a:lnTo>
                <a:lnTo>
                  <a:pt x="4872" y="2842"/>
                </a:lnTo>
                <a:lnTo>
                  <a:pt x="7863" y="3388"/>
                </a:lnTo>
                <a:lnTo>
                  <a:pt x="9231" y="1749"/>
                </a:lnTo>
                <a:lnTo>
                  <a:pt x="11453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3" name="Freeform 74"/>
          <p:cNvSpPr>
            <a:spLocks/>
          </p:cNvSpPr>
          <p:nvPr/>
        </p:nvSpPr>
        <p:spPr bwMode="auto">
          <a:xfrm>
            <a:off x="5111750" y="3221038"/>
            <a:ext cx="80963" cy="80962"/>
          </a:xfrm>
          <a:custGeom>
            <a:avLst/>
            <a:gdLst>
              <a:gd name="T0" fmla="*/ 242452 w 20000"/>
              <a:gd name="T1" fmla="*/ 325334 h 20000"/>
              <a:gd name="T2" fmla="*/ 172856 w 20000"/>
              <a:gd name="T3" fmla="*/ 301227 h 20000"/>
              <a:gd name="T4" fmla="*/ 92031 w 20000"/>
              <a:gd name="T5" fmla="*/ 277137 h 20000"/>
              <a:gd name="T6" fmla="*/ 92031 w 20000"/>
              <a:gd name="T7" fmla="*/ 262669 h 20000"/>
              <a:gd name="T8" fmla="*/ 139179 w 20000"/>
              <a:gd name="T9" fmla="*/ 277137 h 20000"/>
              <a:gd name="T10" fmla="*/ 139179 w 20000"/>
              <a:gd name="T11" fmla="*/ 212064 h 20000"/>
              <a:gd name="T12" fmla="*/ 44902 w 20000"/>
              <a:gd name="T13" fmla="*/ 113266 h 20000"/>
              <a:gd name="T14" fmla="*/ 0 w 20000"/>
              <a:gd name="T15" fmla="*/ 0 h 20000"/>
              <a:gd name="T16" fmla="*/ 114482 w 20000"/>
              <a:gd name="T17" fmla="*/ 0 h 20000"/>
              <a:gd name="T18" fmla="*/ 233473 w 20000"/>
              <a:gd name="T19" fmla="*/ 0 h 20000"/>
              <a:gd name="T20" fmla="*/ 267133 w 20000"/>
              <a:gd name="T21" fmla="*/ 0 h 20000"/>
              <a:gd name="T22" fmla="*/ 325504 w 20000"/>
              <a:gd name="T23" fmla="*/ 0 h 20000"/>
              <a:gd name="T24" fmla="*/ 303053 w 20000"/>
              <a:gd name="T25" fmla="*/ 74708 h 20000"/>
              <a:gd name="T26" fmla="*/ 325504 w 20000"/>
              <a:gd name="T27" fmla="*/ 137356 h 20000"/>
              <a:gd name="T28" fmla="*/ 325504 w 20000"/>
              <a:gd name="T29" fmla="*/ 202429 h 20000"/>
              <a:gd name="T30" fmla="*/ 267133 w 20000"/>
              <a:gd name="T31" fmla="*/ 262669 h 20000"/>
              <a:gd name="T32" fmla="*/ 242452 w 20000"/>
              <a:gd name="T33" fmla="*/ 325334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14795" y="19853"/>
                </a:moveTo>
                <a:lnTo>
                  <a:pt x="10548" y="18382"/>
                </a:lnTo>
                <a:lnTo>
                  <a:pt x="5616" y="16912"/>
                </a:lnTo>
                <a:lnTo>
                  <a:pt x="5616" y="16029"/>
                </a:lnTo>
                <a:lnTo>
                  <a:pt x="8493" y="16912"/>
                </a:lnTo>
                <a:lnTo>
                  <a:pt x="8493" y="12941"/>
                </a:lnTo>
                <a:lnTo>
                  <a:pt x="2740" y="6912"/>
                </a:lnTo>
                <a:lnTo>
                  <a:pt x="0" y="0"/>
                </a:lnTo>
                <a:lnTo>
                  <a:pt x="6986" y="0"/>
                </a:lnTo>
                <a:lnTo>
                  <a:pt x="14247" y="0"/>
                </a:lnTo>
                <a:lnTo>
                  <a:pt x="16301" y="0"/>
                </a:lnTo>
                <a:lnTo>
                  <a:pt x="19863" y="0"/>
                </a:lnTo>
                <a:lnTo>
                  <a:pt x="18493" y="4559"/>
                </a:lnTo>
                <a:lnTo>
                  <a:pt x="19863" y="8382"/>
                </a:lnTo>
                <a:lnTo>
                  <a:pt x="19863" y="12353"/>
                </a:lnTo>
                <a:lnTo>
                  <a:pt x="16301" y="16029"/>
                </a:lnTo>
                <a:lnTo>
                  <a:pt x="14795" y="1985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4" name="Freeform 75"/>
          <p:cNvSpPr>
            <a:spLocks/>
          </p:cNvSpPr>
          <p:nvPr/>
        </p:nvSpPr>
        <p:spPr bwMode="auto">
          <a:xfrm>
            <a:off x="5170488" y="3181350"/>
            <a:ext cx="65087" cy="39688"/>
          </a:xfrm>
          <a:custGeom>
            <a:avLst/>
            <a:gdLst>
              <a:gd name="T0" fmla="*/ 0 w 20000"/>
              <a:gd name="T1" fmla="*/ 6949 h 20000"/>
              <a:gd name="T2" fmla="*/ 57094 w 20000"/>
              <a:gd name="T3" fmla="*/ 6949 h 20000"/>
              <a:gd name="T4" fmla="*/ 75514 w 20000"/>
              <a:gd name="T5" fmla="*/ 0 h 20000"/>
              <a:gd name="T6" fmla="*/ 134460 w 20000"/>
              <a:gd name="T7" fmla="*/ 0 h 20000"/>
              <a:gd name="T8" fmla="*/ 152880 w 20000"/>
              <a:gd name="T9" fmla="*/ 18532 h 20000"/>
              <a:gd name="T10" fmla="*/ 152880 w 20000"/>
              <a:gd name="T11" fmla="*/ 35906 h 20000"/>
              <a:gd name="T12" fmla="*/ 209974 w 20000"/>
              <a:gd name="T13" fmla="*/ 54436 h 20000"/>
              <a:gd name="T14" fmla="*/ 209974 w 20000"/>
              <a:gd name="T15" fmla="*/ 77600 h 20000"/>
              <a:gd name="T16" fmla="*/ 180499 w 20000"/>
              <a:gd name="T17" fmla="*/ 77600 h 20000"/>
              <a:gd name="T18" fmla="*/ 134460 w 20000"/>
              <a:gd name="T19" fmla="*/ 66017 h 20000"/>
              <a:gd name="T20" fmla="*/ 75514 w 20000"/>
              <a:gd name="T21" fmla="*/ 77600 h 20000"/>
              <a:gd name="T22" fmla="*/ 29475 w 20000"/>
              <a:gd name="T23" fmla="*/ 77600 h 20000"/>
              <a:gd name="T24" fmla="*/ 7371 w 20000"/>
              <a:gd name="T25" fmla="*/ 35906 h 20000"/>
              <a:gd name="T26" fmla="*/ 0 w 20000"/>
              <a:gd name="T27" fmla="*/ 6949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0" y="1765"/>
                </a:moveTo>
                <a:lnTo>
                  <a:pt x="5391" y="1765"/>
                </a:lnTo>
                <a:lnTo>
                  <a:pt x="7130" y="0"/>
                </a:lnTo>
                <a:lnTo>
                  <a:pt x="12696" y="0"/>
                </a:lnTo>
                <a:lnTo>
                  <a:pt x="14435" y="4706"/>
                </a:lnTo>
                <a:lnTo>
                  <a:pt x="14435" y="9118"/>
                </a:lnTo>
                <a:lnTo>
                  <a:pt x="19826" y="13824"/>
                </a:lnTo>
                <a:lnTo>
                  <a:pt x="19826" y="19706"/>
                </a:lnTo>
                <a:lnTo>
                  <a:pt x="17043" y="19706"/>
                </a:lnTo>
                <a:lnTo>
                  <a:pt x="12696" y="16765"/>
                </a:lnTo>
                <a:lnTo>
                  <a:pt x="7130" y="19706"/>
                </a:lnTo>
                <a:lnTo>
                  <a:pt x="2783" y="19706"/>
                </a:lnTo>
                <a:lnTo>
                  <a:pt x="696" y="9118"/>
                </a:lnTo>
                <a:lnTo>
                  <a:pt x="0" y="17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5" name="Freeform 76"/>
          <p:cNvSpPr>
            <a:spLocks/>
          </p:cNvSpPr>
          <p:nvPr/>
        </p:nvSpPr>
        <p:spPr bwMode="auto">
          <a:xfrm>
            <a:off x="5187950" y="3216275"/>
            <a:ext cx="82550" cy="95250"/>
          </a:xfrm>
          <a:custGeom>
            <a:avLst/>
            <a:gdLst>
              <a:gd name="T0" fmla="*/ 186258 w 20000"/>
              <a:gd name="T1" fmla="*/ 28013 h 20000"/>
              <a:gd name="T2" fmla="*/ 186258 w 20000"/>
              <a:gd name="T3" fmla="*/ 44796 h 20000"/>
              <a:gd name="T4" fmla="*/ 231693 w 20000"/>
              <a:gd name="T5" fmla="*/ 72809 h 20000"/>
              <a:gd name="T6" fmla="*/ 268032 w 20000"/>
              <a:gd name="T7" fmla="*/ 103608 h 20000"/>
              <a:gd name="T8" fmla="*/ 279395 w 20000"/>
              <a:gd name="T9" fmla="*/ 72809 h 20000"/>
              <a:gd name="T10" fmla="*/ 302104 w 20000"/>
              <a:gd name="T11" fmla="*/ 72809 h 20000"/>
              <a:gd name="T12" fmla="*/ 279395 w 20000"/>
              <a:gd name="T13" fmla="*/ 103608 h 20000"/>
              <a:gd name="T14" fmla="*/ 302104 w 20000"/>
              <a:gd name="T15" fmla="*/ 148404 h 20000"/>
              <a:gd name="T16" fmla="*/ 302104 w 20000"/>
              <a:gd name="T17" fmla="*/ 232415 h 20000"/>
              <a:gd name="T18" fmla="*/ 327096 w 20000"/>
              <a:gd name="T19" fmla="*/ 274420 h 20000"/>
              <a:gd name="T20" fmla="*/ 338459 w 20000"/>
              <a:gd name="T21" fmla="*/ 305224 h 20000"/>
              <a:gd name="T22" fmla="*/ 327096 w 20000"/>
              <a:gd name="T23" fmla="*/ 336023 h 20000"/>
              <a:gd name="T24" fmla="*/ 302104 w 20000"/>
              <a:gd name="T25" fmla="*/ 350020 h 20000"/>
              <a:gd name="T26" fmla="*/ 302104 w 20000"/>
              <a:gd name="T27" fmla="*/ 378033 h 20000"/>
              <a:gd name="T28" fmla="*/ 327096 w 20000"/>
              <a:gd name="T29" fmla="*/ 406022 h 20000"/>
              <a:gd name="T30" fmla="*/ 302104 w 20000"/>
              <a:gd name="T31" fmla="*/ 422829 h 20000"/>
              <a:gd name="T32" fmla="*/ 208984 w 20000"/>
              <a:gd name="T33" fmla="*/ 450837 h 20000"/>
              <a:gd name="T34" fmla="*/ 245322 w 20000"/>
              <a:gd name="T35" fmla="*/ 406022 h 20000"/>
              <a:gd name="T36" fmla="*/ 208984 w 20000"/>
              <a:gd name="T37" fmla="*/ 336023 h 20000"/>
              <a:gd name="T38" fmla="*/ 152185 w 20000"/>
              <a:gd name="T39" fmla="*/ 336023 h 20000"/>
              <a:gd name="T40" fmla="*/ 138556 w 20000"/>
              <a:gd name="T41" fmla="*/ 350020 h 20000"/>
              <a:gd name="T42" fmla="*/ 81774 w 20000"/>
              <a:gd name="T43" fmla="*/ 274420 h 20000"/>
              <a:gd name="T44" fmla="*/ 22710 w 20000"/>
              <a:gd name="T45" fmla="*/ 263219 h 20000"/>
              <a:gd name="T46" fmla="*/ 22710 w 20000"/>
              <a:gd name="T47" fmla="*/ 187619 h 20000"/>
              <a:gd name="T48" fmla="*/ 0 w 20000"/>
              <a:gd name="T49" fmla="*/ 114814 h 20000"/>
              <a:gd name="T50" fmla="*/ 22710 w 20000"/>
              <a:gd name="T51" fmla="*/ 28013 h 20000"/>
              <a:gd name="T52" fmla="*/ 93137 w 20000"/>
              <a:gd name="T53" fmla="*/ 0 h 20000"/>
              <a:gd name="T54" fmla="*/ 152185 w 20000"/>
              <a:gd name="T55" fmla="*/ 28013 h 20000"/>
              <a:gd name="T56" fmla="*/ 186258 w 20000"/>
              <a:gd name="T57" fmla="*/ 28013 h 2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0000"/>
              <a:gd name="T88" fmla="*/ 0 h 20000"/>
              <a:gd name="T89" fmla="*/ 20000 w 20000"/>
              <a:gd name="T90" fmla="*/ 20000 h 2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0000" h="20000">
                <a:moveTo>
                  <a:pt x="10933" y="1235"/>
                </a:moveTo>
                <a:lnTo>
                  <a:pt x="10933" y="1975"/>
                </a:lnTo>
                <a:lnTo>
                  <a:pt x="13600" y="3210"/>
                </a:lnTo>
                <a:lnTo>
                  <a:pt x="15733" y="4568"/>
                </a:lnTo>
                <a:lnTo>
                  <a:pt x="16400" y="3210"/>
                </a:lnTo>
                <a:lnTo>
                  <a:pt x="17733" y="3210"/>
                </a:lnTo>
                <a:lnTo>
                  <a:pt x="16400" y="4568"/>
                </a:lnTo>
                <a:lnTo>
                  <a:pt x="17733" y="6543"/>
                </a:lnTo>
                <a:lnTo>
                  <a:pt x="17733" y="10247"/>
                </a:lnTo>
                <a:lnTo>
                  <a:pt x="19200" y="12099"/>
                </a:lnTo>
                <a:lnTo>
                  <a:pt x="19867" y="13457"/>
                </a:lnTo>
                <a:lnTo>
                  <a:pt x="19200" y="14815"/>
                </a:lnTo>
                <a:lnTo>
                  <a:pt x="17733" y="15432"/>
                </a:lnTo>
                <a:lnTo>
                  <a:pt x="17733" y="16667"/>
                </a:lnTo>
                <a:lnTo>
                  <a:pt x="19200" y="17901"/>
                </a:lnTo>
                <a:lnTo>
                  <a:pt x="17733" y="18642"/>
                </a:lnTo>
                <a:lnTo>
                  <a:pt x="12267" y="19877"/>
                </a:lnTo>
                <a:lnTo>
                  <a:pt x="14400" y="17901"/>
                </a:lnTo>
                <a:lnTo>
                  <a:pt x="12267" y="14815"/>
                </a:lnTo>
                <a:lnTo>
                  <a:pt x="8933" y="14815"/>
                </a:lnTo>
                <a:lnTo>
                  <a:pt x="8133" y="15432"/>
                </a:lnTo>
                <a:lnTo>
                  <a:pt x="4800" y="12099"/>
                </a:lnTo>
                <a:lnTo>
                  <a:pt x="1333" y="11605"/>
                </a:lnTo>
                <a:lnTo>
                  <a:pt x="1333" y="8272"/>
                </a:lnTo>
                <a:lnTo>
                  <a:pt x="0" y="5062"/>
                </a:lnTo>
                <a:lnTo>
                  <a:pt x="1333" y="1235"/>
                </a:lnTo>
                <a:lnTo>
                  <a:pt x="5467" y="0"/>
                </a:lnTo>
                <a:lnTo>
                  <a:pt x="8933" y="1235"/>
                </a:lnTo>
                <a:lnTo>
                  <a:pt x="10933" y="123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6" name="Freeform 77"/>
          <p:cNvSpPr>
            <a:spLocks/>
          </p:cNvSpPr>
          <p:nvPr/>
        </p:nvSpPr>
        <p:spPr bwMode="auto">
          <a:xfrm>
            <a:off x="5170488" y="3271838"/>
            <a:ext cx="53975" cy="50800"/>
          </a:xfrm>
          <a:custGeom>
            <a:avLst/>
            <a:gdLst>
              <a:gd name="T0" fmla="*/ 88330 w 20000"/>
              <a:gd name="T1" fmla="*/ 62979 h 20000"/>
              <a:gd name="T2" fmla="*/ 63531 w 20000"/>
              <a:gd name="T3" fmla="*/ 87554 h 20000"/>
              <a:gd name="T4" fmla="*/ 40290 w 20000"/>
              <a:gd name="T5" fmla="*/ 127495 h 20000"/>
              <a:gd name="T6" fmla="*/ 0 w 20000"/>
              <a:gd name="T7" fmla="*/ 79878 h 20000"/>
              <a:gd name="T8" fmla="*/ 6199 w 20000"/>
              <a:gd name="T9" fmla="*/ 79878 h 20000"/>
              <a:gd name="T10" fmla="*/ 24793 w 20000"/>
              <a:gd name="T11" fmla="*/ 39936 h 20000"/>
              <a:gd name="T12" fmla="*/ 63531 w 20000"/>
              <a:gd name="T13" fmla="*/ 0 h 20000"/>
              <a:gd name="T14" fmla="*/ 103824 w 20000"/>
              <a:gd name="T15" fmla="*/ 6142 h 20000"/>
              <a:gd name="T16" fmla="*/ 144113 w 20000"/>
              <a:gd name="T17" fmla="*/ 47620 h 20000"/>
              <a:gd name="T18" fmla="*/ 128622 w 20000"/>
              <a:gd name="T19" fmla="*/ 62979 h 20000"/>
              <a:gd name="T20" fmla="*/ 88330 w 20000"/>
              <a:gd name="T21" fmla="*/ 62979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2128" y="9762"/>
                </a:moveTo>
                <a:lnTo>
                  <a:pt x="8723" y="13571"/>
                </a:lnTo>
                <a:lnTo>
                  <a:pt x="5532" y="19762"/>
                </a:lnTo>
                <a:lnTo>
                  <a:pt x="0" y="12381"/>
                </a:lnTo>
                <a:lnTo>
                  <a:pt x="851" y="12381"/>
                </a:lnTo>
                <a:lnTo>
                  <a:pt x="3404" y="6190"/>
                </a:lnTo>
                <a:lnTo>
                  <a:pt x="8723" y="0"/>
                </a:lnTo>
                <a:lnTo>
                  <a:pt x="14255" y="952"/>
                </a:lnTo>
                <a:lnTo>
                  <a:pt x="19787" y="7381"/>
                </a:lnTo>
                <a:lnTo>
                  <a:pt x="17660" y="9762"/>
                </a:lnTo>
                <a:lnTo>
                  <a:pt x="12128" y="976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7" name="Freeform 78"/>
          <p:cNvSpPr>
            <a:spLocks/>
          </p:cNvSpPr>
          <p:nvPr/>
        </p:nvSpPr>
        <p:spPr bwMode="auto">
          <a:xfrm>
            <a:off x="5202238" y="3286125"/>
            <a:ext cx="46037" cy="41275"/>
          </a:xfrm>
          <a:custGeom>
            <a:avLst/>
            <a:gdLst>
              <a:gd name="T0" fmla="*/ 84522 w 20000"/>
              <a:gd name="T1" fmla="*/ 51361 h 20000"/>
              <a:gd name="T2" fmla="*/ 45413 w 20000"/>
              <a:gd name="T3" fmla="*/ 83929 h 20000"/>
              <a:gd name="T4" fmla="*/ 45413 w 20000"/>
              <a:gd name="T5" fmla="*/ 71404 h 20000"/>
              <a:gd name="T6" fmla="*/ 45413 w 20000"/>
              <a:gd name="T7" fmla="*/ 51361 h 20000"/>
              <a:gd name="T8" fmla="*/ 0 w 20000"/>
              <a:gd name="T9" fmla="*/ 20043 h 20000"/>
              <a:gd name="T10" fmla="*/ 32797 w 20000"/>
              <a:gd name="T11" fmla="*/ 20043 h 20000"/>
              <a:gd name="T12" fmla="*/ 45413 w 20000"/>
              <a:gd name="T13" fmla="*/ 7518 h 20000"/>
              <a:gd name="T14" fmla="*/ 51725 w 20000"/>
              <a:gd name="T15" fmla="*/ 0 h 20000"/>
              <a:gd name="T16" fmla="*/ 84522 w 20000"/>
              <a:gd name="T17" fmla="*/ 0 h 20000"/>
              <a:gd name="T18" fmla="*/ 104709 w 20000"/>
              <a:gd name="T19" fmla="*/ 32568 h 20000"/>
              <a:gd name="T20" fmla="*/ 84522 w 20000"/>
              <a:gd name="T21" fmla="*/ 51361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5952" y="12059"/>
                </a:moveTo>
                <a:lnTo>
                  <a:pt x="8571" y="19706"/>
                </a:lnTo>
                <a:lnTo>
                  <a:pt x="8571" y="16765"/>
                </a:lnTo>
                <a:lnTo>
                  <a:pt x="8571" y="12059"/>
                </a:lnTo>
                <a:lnTo>
                  <a:pt x="0" y="4706"/>
                </a:lnTo>
                <a:lnTo>
                  <a:pt x="6190" y="4706"/>
                </a:lnTo>
                <a:lnTo>
                  <a:pt x="8571" y="1765"/>
                </a:lnTo>
                <a:lnTo>
                  <a:pt x="9762" y="0"/>
                </a:lnTo>
                <a:lnTo>
                  <a:pt x="15952" y="0"/>
                </a:lnTo>
                <a:lnTo>
                  <a:pt x="19762" y="7647"/>
                </a:lnTo>
                <a:lnTo>
                  <a:pt x="15952" y="120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8" name="Freeform 79"/>
          <p:cNvSpPr>
            <a:spLocks/>
          </p:cNvSpPr>
          <p:nvPr/>
        </p:nvSpPr>
        <p:spPr bwMode="auto">
          <a:xfrm>
            <a:off x="5221288" y="3305175"/>
            <a:ext cx="55562" cy="55563"/>
          </a:xfrm>
          <a:custGeom>
            <a:avLst/>
            <a:gdLst>
              <a:gd name="T0" fmla="*/ 111138 w 20000"/>
              <a:gd name="T1" fmla="*/ 0 h 20000"/>
              <a:gd name="T2" fmla="*/ 152812 w 20000"/>
              <a:gd name="T3" fmla="*/ 42697 h 20000"/>
              <a:gd name="T4" fmla="*/ 152812 w 20000"/>
              <a:gd name="T5" fmla="*/ 83750 h 20000"/>
              <a:gd name="T6" fmla="*/ 128115 w 20000"/>
              <a:gd name="T7" fmla="*/ 110023 h 20000"/>
              <a:gd name="T8" fmla="*/ 95700 w 20000"/>
              <a:gd name="T9" fmla="*/ 93604 h 20000"/>
              <a:gd name="T10" fmla="*/ 87982 w 20000"/>
              <a:gd name="T11" fmla="*/ 126445 h 20000"/>
              <a:gd name="T12" fmla="*/ 47850 w 20000"/>
              <a:gd name="T13" fmla="*/ 126445 h 20000"/>
              <a:gd name="T14" fmla="*/ 24697 w 20000"/>
              <a:gd name="T15" fmla="*/ 152718 h 20000"/>
              <a:gd name="T16" fmla="*/ 9262 w 20000"/>
              <a:gd name="T17" fmla="*/ 110023 h 20000"/>
              <a:gd name="T18" fmla="*/ 0 w 20000"/>
              <a:gd name="T19" fmla="*/ 83750 h 20000"/>
              <a:gd name="T20" fmla="*/ 0 w 20000"/>
              <a:gd name="T21" fmla="*/ 59122 h 20000"/>
              <a:gd name="T22" fmla="*/ 47850 w 20000"/>
              <a:gd name="T23" fmla="*/ 16424 h 20000"/>
              <a:gd name="T24" fmla="*/ 111138 w 20000"/>
              <a:gd name="T25" fmla="*/ 0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14400" y="0"/>
                </a:moveTo>
                <a:lnTo>
                  <a:pt x="19800" y="5532"/>
                </a:lnTo>
                <a:lnTo>
                  <a:pt x="19800" y="10851"/>
                </a:lnTo>
                <a:lnTo>
                  <a:pt x="16600" y="14255"/>
                </a:lnTo>
                <a:lnTo>
                  <a:pt x="12400" y="12128"/>
                </a:lnTo>
                <a:lnTo>
                  <a:pt x="11400" y="16383"/>
                </a:lnTo>
                <a:lnTo>
                  <a:pt x="6200" y="16383"/>
                </a:lnTo>
                <a:lnTo>
                  <a:pt x="3200" y="19787"/>
                </a:lnTo>
                <a:lnTo>
                  <a:pt x="1200" y="14255"/>
                </a:lnTo>
                <a:lnTo>
                  <a:pt x="0" y="10851"/>
                </a:lnTo>
                <a:lnTo>
                  <a:pt x="0" y="7660"/>
                </a:lnTo>
                <a:lnTo>
                  <a:pt x="6200" y="2128"/>
                </a:lnTo>
                <a:lnTo>
                  <a:pt x="1440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9" name="Freeform 80"/>
          <p:cNvSpPr>
            <a:spLocks/>
          </p:cNvSpPr>
          <p:nvPr/>
        </p:nvSpPr>
        <p:spPr bwMode="auto">
          <a:xfrm>
            <a:off x="5122863" y="3057525"/>
            <a:ext cx="131762" cy="76200"/>
          </a:xfrm>
          <a:custGeom>
            <a:avLst/>
            <a:gdLst>
              <a:gd name="T0" fmla="*/ 252258 w 20000"/>
              <a:gd name="T1" fmla="*/ 0 h 20000"/>
              <a:gd name="T2" fmla="*/ 326434 w 20000"/>
              <a:gd name="T3" fmla="*/ 44665 h 20000"/>
              <a:gd name="T4" fmla="*/ 404345 w 20000"/>
              <a:gd name="T5" fmla="*/ 22327 h 20000"/>
              <a:gd name="T6" fmla="*/ 426606 w 20000"/>
              <a:gd name="T7" fmla="*/ 58064 h 20000"/>
              <a:gd name="T8" fmla="*/ 463717 w 20000"/>
              <a:gd name="T9" fmla="*/ 80391 h 20000"/>
              <a:gd name="T10" fmla="*/ 556470 w 20000"/>
              <a:gd name="T11" fmla="*/ 58064 h 20000"/>
              <a:gd name="T12" fmla="*/ 615803 w 20000"/>
              <a:gd name="T13" fmla="*/ 58064 h 20000"/>
              <a:gd name="T14" fmla="*/ 652914 w 20000"/>
              <a:gd name="T15" fmla="*/ 44665 h 20000"/>
              <a:gd name="T16" fmla="*/ 730818 w 20000"/>
              <a:gd name="T17" fmla="*/ 58064 h 20000"/>
              <a:gd name="T18" fmla="*/ 827261 w 20000"/>
              <a:gd name="T19" fmla="*/ 80391 h 20000"/>
              <a:gd name="T20" fmla="*/ 864372 w 20000"/>
              <a:gd name="T21" fmla="*/ 91566 h 20000"/>
              <a:gd name="T22" fmla="*/ 804993 w 20000"/>
              <a:gd name="T23" fmla="*/ 196520 h 20000"/>
              <a:gd name="T24" fmla="*/ 730818 w 20000"/>
              <a:gd name="T25" fmla="*/ 196520 h 20000"/>
              <a:gd name="T26" fmla="*/ 712246 w 20000"/>
              <a:gd name="T27" fmla="*/ 171957 h 20000"/>
              <a:gd name="T28" fmla="*/ 615803 w 20000"/>
              <a:gd name="T29" fmla="*/ 171957 h 20000"/>
              <a:gd name="T30" fmla="*/ 578692 w 20000"/>
              <a:gd name="T31" fmla="*/ 171957 h 20000"/>
              <a:gd name="T32" fmla="*/ 463717 w 20000"/>
              <a:gd name="T33" fmla="*/ 205462 h 20000"/>
              <a:gd name="T34" fmla="*/ 426606 w 20000"/>
              <a:gd name="T35" fmla="*/ 205462 h 20000"/>
              <a:gd name="T36" fmla="*/ 311591 w 20000"/>
              <a:gd name="T37" fmla="*/ 241184 h 20000"/>
              <a:gd name="T38" fmla="*/ 211458 w 20000"/>
              <a:gd name="T39" fmla="*/ 288086 h 20000"/>
              <a:gd name="T40" fmla="*/ 77911 w 20000"/>
              <a:gd name="T41" fmla="*/ 263526 h 20000"/>
              <a:gd name="T42" fmla="*/ 59379 w 20000"/>
              <a:gd name="T43" fmla="*/ 241184 h 20000"/>
              <a:gd name="T44" fmla="*/ 0 w 20000"/>
              <a:gd name="T45" fmla="*/ 205462 h 20000"/>
              <a:gd name="T46" fmla="*/ 0 w 20000"/>
              <a:gd name="T47" fmla="*/ 149630 h 20000"/>
              <a:gd name="T48" fmla="*/ 252258 w 20000"/>
              <a:gd name="T49" fmla="*/ 0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5812" y="0"/>
                </a:moveTo>
                <a:lnTo>
                  <a:pt x="7521" y="3077"/>
                </a:lnTo>
                <a:lnTo>
                  <a:pt x="9316" y="1538"/>
                </a:lnTo>
                <a:lnTo>
                  <a:pt x="9829" y="4000"/>
                </a:lnTo>
                <a:lnTo>
                  <a:pt x="10684" y="5538"/>
                </a:lnTo>
                <a:lnTo>
                  <a:pt x="12821" y="4000"/>
                </a:lnTo>
                <a:lnTo>
                  <a:pt x="14188" y="4000"/>
                </a:lnTo>
                <a:lnTo>
                  <a:pt x="15043" y="3077"/>
                </a:lnTo>
                <a:lnTo>
                  <a:pt x="16838" y="4000"/>
                </a:lnTo>
                <a:lnTo>
                  <a:pt x="19060" y="5538"/>
                </a:lnTo>
                <a:lnTo>
                  <a:pt x="19915" y="6308"/>
                </a:lnTo>
                <a:lnTo>
                  <a:pt x="18547" y="13538"/>
                </a:lnTo>
                <a:lnTo>
                  <a:pt x="16838" y="13538"/>
                </a:lnTo>
                <a:lnTo>
                  <a:pt x="16410" y="11846"/>
                </a:lnTo>
                <a:lnTo>
                  <a:pt x="14188" y="11846"/>
                </a:lnTo>
                <a:lnTo>
                  <a:pt x="13333" y="11846"/>
                </a:lnTo>
                <a:lnTo>
                  <a:pt x="10684" y="14154"/>
                </a:lnTo>
                <a:lnTo>
                  <a:pt x="9829" y="14154"/>
                </a:lnTo>
                <a:lnTo>
                  <a:pt x="7179" y="16615"/>
                </a:lnTo>
                <a:lnTo>
                  <a:pt x="4872" y="19846"/>
                </a:lnTo>
                <a:lnTo>
                  <a:pt x="1795" y="18154"/>
                </a:lnTo>
                <a:lnTo>
                  <a:pt x="1368" y="16615"/>
                </a:lnTo>
                <a:lnTo>
                  <a:pt x="0" y="14154"/>
                </a:lnTo>
                <a:lnTo>
                  <a:pt x="0" y="10308"/>
                </a:lnTo>
                <a:lnTo>
                  <a:pt x="5812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0" name="Freeform 81"/>
          <p:cNvSpPr>
            <a:spLocks/>
          </p:cNvSpPr>
          <p:nvPr/>
        </p:nvSpPr>
        <p:spPr bwMode="auto">
          <a:xfrm>
            <a:off x="5014913" y="3017838"/>
            <a:ext cx="147637" cy="85725"/>
          </a:xfrm>
          <a:custGeom>
            <a:avLst/>
            <a:gdLst>
              <a:gd name="T0" fmla="*/ 378335 w 20000"/>
              <a:gd name="T1" fmla="*/ 0 h 20000"/>
              <a:gd name="T2" fmla="*/ 444158 w 20000"/>
              <a:gd name="T3" fmla="*/ 0 h 20000"/>
              <a:gd name="T4" fmla="*/ 489387 w 20000"/>
              <a:gd name="T5" fmla="*/ 0 h 20000"/>
              <a:gd name="T6" fmla="*/ 555218 w 20000"/>
              <a:gd name="T7" fmla="*/ 0 h 20000"/>
              <a:gd name="T8" fmla="*/ 555218 w 20000"/>
              <a:gd name="T9" fmla="*/ 27685 h 20000"/>
              <a:gd name="T10" fmla="*/ 657989 w 20000"/>
              <a:gd name="T11" fmla="*/ 52858 h 20000"/>
              <a:gd name="T12" fmla="*/ 699128 w 20000"/>
              <a:gd name="T13" fmla="*/ 52858 h 20000"/>
              <a:gd name="T14" fmla="*/ 699128 w 20000"/>
              <a:gd name="T15" fmla="*/ 67958 h 20000"/>
              <a:gd name="T16" fmla="*/ 699128 w 20000"/>
              <a:gd name="T17" fmla="*/ 93110 h 20000"/>
              <a:gd name="T18" fmla="*/ 764952 w 20000"/>
              <a:gd name="T19" fmla="*/ 118279 h 20000"/>
              <a:gd name="T20" fmla="*/ 806039 w 20000"/>
              <a:gd name="T21" fmla="*/ 118279 h 20000"/>
              <a:gd name="T22" fmla="*/ 871870 w 20000"/>
              <a:gd name="T23" fmla="*/ 93110 h 20000"/>
              <a:gd name="T24" fmla="*/ 933553 w 20000"/>
              <a:gd name="T25" fmla="*/ 118279 h 20000"/>
              <a:gd name="T26" fmla="*/ 933553 w 20000"/>
              <a:gd name="T27" fmla="*/ 130863 h 20000"/>
              <a:gd name="T28" fmla="*/ 1085745 w 20000"/>
              <a:gd name="T29" fmla="*/ 156032 h 20000"/>
              <a:gd name="T30" fmla="*/ 1085745 w 20000"/>
              <a:gd name="T31" fmla="*/ 171133 h 20000"/>
              <a:gd name="T32" fmla="*/ 806039 w 20000"/>
              <a:gd name="T33" fmla="*/ 339754 h 20000"/>
              <a:gd name="T34" fmla="*/ 637445 w 20000"/>
              <a:gd name="T35" fmla="*/ 324649 h 20000"/>
              <a:gd name="T36" fmla="*/ 530534 w 20000"/>
              <a:gd name="T37" fmla="*/ 299480 h 20000"/>
              <a:gd name="T38" fmla="*/ 444158 w 20000"/>
              <a:gd name="T39" fmla="*/ 364923 h 20000"/>
              <a:gd name="T40" fmla="*/ 378335 w 20000"/>
              <a:gd name="T41" fmla="*/ 364923 h 20000"/>
              <a:gd name="T42" fmla="*/ 275564 w 20000"/>
              <a:gd name="T43" fmla="*/ 339754 h 20000"/>
              <a:gd name="T44" fmla="*/ 275564 w 20000"/>
              <a:gd name="T45" fmla="*/ 324649 h 20000"/>
              <a:gd name="T46" fmla="*/ 209740 w 20000"/>
              <a:gd name="T47" fmla="*/ 274329 h 20000"/>
              <a:gd name="T48" fmla="*/ 193279 w 20000"/>
              <a:gd name="T49" fmla="*/ 261744 h 20000"/>
              <a:gd name="T50" fmla="*/ 82226 w 20000"/>
              <a:gd name="T51" fmla="*/ 221475 h 20000"/>
              <a:gd name="T52" fmla="*/ 82226 w 20000"/>
              <a:gd name="T53" fmla="*/ 171133 h 20000"/>
              <a:gd name="T54" fmla="*/ 0 w 20000"/>
              <a:gd name="T55" fmla="*/ 156032 h 20000"/>
              <a:gd name="T56" fmla="*/ 0 w 20000"/>
              <a:gd name="T57" fmla="*/ 118279 h 20000"/>
              <a:gd name="T58" fmla="*/ 0 w 20000"/>
              <a:gd name="T59" fmla="*/ 93110 h 20000"/>
              <a:gd name="T60" fmla="*/ 41139 w 20000"/>
              <a:gd name="T61" fmla="*/ 118279 h 20000"/>
              <a:gd name="T62" fmla="*/ 361932 w 20000"/>
              <a:gd name="T63" fmla="*/ 27685 h 20000"/>
              <a:gd name="T64" fmla="*/ 378335 w 20000"/>
              <a:gd name="T65" fmla="*/ 0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6943" y="0"/>
                </a:moveTo>
                <a:lnTo>
                  <a:pt x="8151" y="0"/>
                </a:lnTo>
                <a:lnTo>
                  <a:pt x="8981" y="0"/>
                </a:lnTo>
                <a:lnTo>
                  <a:pt x="10189" y="0"/>
                </a:lnTo>
                <a:lnTo>
                  <a:pt x="10189" y="1507"/>
                </a:lnTo>
                <a:lnTo>
                  <a:pt x="12075" y="2877"/>
                </a:lnTo>
                <a:lnTo>
                  <a:pt x="12830" y="2877"/>
                </a:lnTo>
                <a:lnTo>
                  <a:pt x="12830" y="3699"/>
                </a:lnTo>
                <a:lnTo>
                  <a:pt x="12830" y="5068"/>
                </a:lnTo>
                <a:lnTo>
                  <a:pt x="14038" y="6438"/>
                </a:lnTo>
                <a:lnTo>
                  <a:pt x="14792" y="6438"/>
                </a:lnTo>
                <a:lnTo>
                  <a:pt x="16000" y="5068"/>
                </a:lnTo>
                <a:lnTo>
                  <a:pt x="17132" y="6438"/>
                </a:lnTo>
                <a:lnTo>
                  <a:pt x="17132" y="7123"/>
                </a:lnTo>
                <a:lnTo>
                  <a:pt x="19925" y="8493"/>
                </a:lnTo>
                <a:lnTo>
                  <a:pt x="19925" y="9315"/>
                </a:lnTo>
                <a:lnTo>
                  <a:pt x="14792" y="18493"/>
                </a:lnTo>
                <a:lnTo>
                  <a:pt x="11698" y="17671"/>
                </a:lnTo>
                <a:lnTo>
                  <a:pt x="9736" y="16301"/>
                </a:lnTo>
                <a:lnTo>
                  <a:pt x="8151" y="19863"/>
                </a:lnTo>
                <a:lnTo>
                  <a:pt x="6943" y="19863"/>
                </a:lnTo>
                <a:lnTo>
                  <a:pt x="5057" y="18493"/>
                </a:lnTo>
                <a:lnTo>
                  <a:pt x="5057" y="17671"/>
                </a:lnTo>
                <a:lnTo>
                  <a:pt x="3849" y="14932"/>
                </a:lnTo>
                <a:lnTo>
                  <a:pt x="3547" y="14247"/>
                </a:lnTo>
                <a:lnTo>
                  <a:pt x="1509" y="12055"/>
                </a:lnTo>
                <a:lnTo>
                  <a:pt x="1509" y="9315"/>
                </a:lnTo>
                <a:lnTo>
                  <a:pt x="0" y="8493"/>
                </a:lnTo>
                <a:lnTo>
                  <a:pt x="0" y="6438"/>
                </a:lnTo>
                <a:lnTo>
                  <a:pt x="0" y="5068"/>
                </a:lnTo>
                <a:lnTo>
                  <a:pt x="755" y="6438"/>
                </a:lnTo>
                <a:lnTo>
                  <a:pt x="6642" y="1507"/>
                </a:lnTo>
                <a:lnTo>
                  <a:pt x="6943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1" name="Freeform 82"/>
          <p:cNvSpPr>
            <a:spLocks/>
          </p:cNvSpPr>
          <p:nvPr/>
        </p:nvSpPr>
        <p:spPr bwMode="auto">
          <a:xfrm>
            <a:off x="6189663" y="3402013"/>
            <a:ext cx="325437" cy="288925"/>
          </a:xfrm>
          <a:custGeom>
            <a:avLst/>
            <a:gdLst>
              <a:gd name="T0" fmla="*/ 3831532 w 20000"/>
              <a:gd name="T1" fmla="*/ 179682 h 20000"/>
              <a:gd name="T2" fmla="*/ 4066384 w 20000"/>
              <a:gd name="T3" fmla="*/ 889455 h 20000"/>
              <a:gd name="T4" fmla="*/ 4536364 w 20000"/>
              <a:gd name="T5" fmla="*/ 581635 h 20000"/>
              <a:gd name="T6" fmla="*/ 5051336 w 20000"/>
              <a:gd name="T7" fmla="*/ 530293 h 20000"/>
              <a:gd name="T8" fmla="*/ 5286464 w 20000"/>
              <a:gd name="T9" fmla="*/ 581635 h 20000"/>
              <a:gd name="T10" fmla="*/ 5196171 w 20000"/>
              <a:gd name="T11" fmla="*/ 667200 h 20000"/>
              <a:gd name="T12" fmla="*/ 4680923 w 20000"/>
              <a:gd name="T13" fmla="*/ 752765 h 20000"/>
              <a:gd name="T14" fmla="*/ 4210943 w 20000"/>
              <a:gd name="T15" fmla="*/ 932231 h 20000"/>
              <a:gd name="T16" fmla="*/ 4210943 w 20000"/>
              <a:gd name="T17" fmla="*/ 1453972 h 20000"/>
              <a:gd name="T18" fmla="*/ 4066384 w 20000"/>
              <a:gd name="T19" fmla="*/ 1855924 h 20000"/>
              <a:gd name="T20" fmla="*/ 3831532 w 20000"/>
              <a:gd name="T21" fmla="*/ 2078382 h 20000"/>
              <a:gd name="T22" fmla="*/ 3795262 w 20000"/>
              <a:gd name="T23" fmla="*/ 2258064 h 20000"/>
              <a:gd name="T24" fmla="*/ 3605679 w 20000"/>
              <a:gd name="T25" fmla="*/ 2523110 h 20000"/>
              <a:gd name="T26" fmla="*/ 3551396 w 20000"/>
              <a:gd name="T27" fmla="*/ 2873720 h 20000"/>
              <a:gd name="T28" fmla="*/ 3461120 w 20000"/>
              <a:gd name="T29" fmla="*/ 3233085 h 20000"/>
              <a:gd name="T30" fmla="*/ 3234990 w 20000"/>
              <a:gd name="T31" fmla="*/ 3190310 h 20000"/>
              <a:gd name="T32" fmla="*/ 3000138 w 20000"/>
              <a:gd name="T33" fmla="*/ 3190310 h 20000"/>
              <a:gd name="T34" fmla="*/ 2720019 w 20000"/>
              <a:gd name="T35" fmla="*/ 3318650 h 20000"/>
              <a:gd name="T36" fmla="*/ 2575443 w 20000"/>
              <a:gd name="T37" fmla="*/ 3361440 h 20000"/>
              <a:gd name="T38" fmla="*/ 2485167 w 20000"/>
              <a:gd name="T39" fmla="*/ 3900286 h 20000"/>
              <a:gd name="T40" fmla="*/ 1644775 w 20000"/>
              <a:gd name="T41" fmla="*/ 4113989 h 20000"/>
              <a:gd name="T42" fmla="*/ 1265088 w 20000"/>
              <a:gd name="T43" fmla="*/ 4165331 h 20000"/>
              <a:gd name="T44" fmla="*/ 424695 w 20000"/>
              <a:gd name="T45" fmla="*/ 4028424 h 20000"/>
              <a:gd name="T46" fmla="*/ 650549 w 20000"/>
              <a:gd name="T47" fmla="*/ 3540920 h 20000"/>
              <a:gd name="T48" fmla="*/ 244127 w 20000"/>
              <a:gd name="T49" fmla="*/ 3233085 h 20000"/>
              <a:gd name="T50" fmla="*/ 54283 w 20000"/>
              <a:gd name="T51" fmla="*/ 2523110 h 20000"/>
              <a:gd name="T52" fmla="*/ 54283 w 20000"/>
              <a:gd name="T53" fmla="*/ 2309406 h 20000"/>
              <a:gd name="T54" fmla="*/ 144559 w 20000"/>
              <a:gd name="T55" fmla="*/ 2035607 h 20000"/>
              <a:gd name="T56" fmla="*/ 144559 w 20000"/>
              <a:gd name="T57" fmla="*/ 1684996 h 20000"/>
              <a:gd name="T58" fmla="*/ 614539 w 20000"/>
              <a:gd name="T59" fmla="*/ 1505314 h 20000"/>
              <a:gd name="T60" fmla="*/ 984951 w 20000"/>
              <a:gd name="T61" fmla="*/ 1368407 h 20000"/>
              <a:gd name="T62" fmla="*/ 1500199 w 20000"/>
              <a:gd name="T63" fmla="*/ 1017796 h 20000"/>
              <a:gd name="T64" fmla="*/ 1780335 w 20000"/>
              <a:gd name="T65" fmla="*/ 581635 h 20000"/>
              <a:gd name="T66" fmla="*/ 2620728 w 20000"/>
              <a:gd name="T67" fmla="*/ 803890 h 20000"/>
              <a:gd name="T68" fmla="*/ 3090431 w 20000"/>
              <a:gd name="T69" fmla="*/ 667200 h 20000"/>
              <a:gd name="T70" fmla="*/ 3551396 w 20000"/>
              <a:gd name="T71" fmla="*/ 401938 h 20000"/>
              <a:gd name="T72" fmla="*/ 3605679 w 20000"/>
              <a:gd name="T73" fmla="*/ 0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13618" y="0"/>
                </a:moveTo>
                <a:lnTo>
                  <a:pt x="14471" y="861"/>
                </a:lnTo>
                <a:lnTo>
                  <a:pt x="14881" y="1066"/>
                </a:lnTo>
                <a:lnTo>
                  <a:pt x="15358" y="4262"/>
                </a:lnTo>
                <a:lnTo>
                  <a:pt x="16280" y="3607"/>
                </a:lnTo>
                <a:lnTo>
                  <a:pt x="17133" y="2787"/>
                </a:lnTo>
                <a:lnTo>
                  <a:pt x="18225" y="2131"/>
                </a:lnTo>
                <a:lnTo>
                  <a:pt x="19078" y="2541"/>
                </a:lnTo>
                <a:lnTo>
                  <a:pt x="19420" y="2541"/>
                </a:lnTo>
                <a:lnTo>
                  <a:pt x="19966" y="2787"/>
                </a:lnTo>
                <a:lnTo>
                  <a:pt x="19420" y="2787"/>
                </a:lnTo>
                <a:lnTo>
                  <a:pt x="19625" y="3197"/>
                </a:lnTo>
                <a:lnTo>
                  <a:pt x="19966" y="3607"/>
                </a:lnTo>
                <a:lnTo>
                  <a:pt x="17679" y="3607"/>
                </a:lnTo>
                <a:lnTo>
                  <a:pt x="16792" y="3852"/>
                </a:lnTo>
                <a:lnTo>
                  <a:pt x="15904" y="4467"/>
                </a:lnTo>
                <a:lnTo>
                  <a:pt x="15734" y="5287"/>
                </a:lnTo>
                <a:lnTo>
                  <a:pt x="15904" y="6967"/>
                </a:lnTo>
                <a:lnTo>
                  <a:pt x="15734" y="8279"/>
                </a:lnTo>
                <a:lnTo>
                  <a:pt x="15358" y="8893"/>
                </a:lnTo>
                <a:lnTo>
                  <a:pt x="15734" y="9959"/>
                </a:lnTo>
                <a:lnTo>
                  <a:pt x="14471" y="9959"/>
                </a:lnTo>
                <a:lnTo>
                  <a:pt x="13959" y="9959"/>
                </a:lnTo>
                <a:lnTo>
                  <a:pt x="14334" y="10820"/>
                </a:lnTo>
                <a:lnTo>
                  <a:pt x="14471" y="11475"/>
                </a:lnTo>
                <a:lnTo>
                  <a:pt x="13618" y="12090"/>
                </a:lnTo>
                <a:lnTo>
                  <a:pt x="13618" y="13156"/>
                </a:lnTo>
                <a:lnTo>
                  <a:pt x="13413" y="13770"/>
                </a:lnTo>
                <a:lnTo>
                  <a:pt x="13618" y="14836"/>
                </a:lnTo>
                <a:lnTo>
                  <a:pt x="13072" y="15492"/>
                </a:lnTo>
                <a:lnTo>
                  <a:pt x="12560" y="15287"/>
                </a:lnTo>
                <a:lnTo>
                  <a:pt x="12218" y="15287"/>
                </a:lnTo>
                <a:lnTo>
                  <a:pt x="11672" y="14836"/>
                </a:lnTo>
                <a:lnTo>
                  <a:pt x="11331" y="15287"/>
                </a:lnTo>
                <a:lnTo>
                  <a:pt x="11126" y="15902"/>
                </a:lnTo>
                <a:lnTo>
                  <a:pt x="10273" y="15902"/>
                </a:lnTo>
                <a:lnTo>
                  <a:pt x="9898" y="15902"/>
                </a:lnTo>
                <a:lnTo>
                  <a:pt x="9727" y="16107"/>
                </a:lnTo>
                <a:lnTo>
                  <a:pt x="9386" y="16516"/>
                </a:lnTo>
                <a:lnTo>
                  <a:pt x="9386" y="18689"/>
                </a:lnTo>
                <a:lnTo>
                  <a:pt x="7611" y="19303"/>
                </a:lnTo>
                <a:lnTo>
                  <a:pt x="6212" y="19713"/>
                </a:lnTo>
                <a:lnTo>
                  <a:pt x="5666" y="19959"/>
                </a:lnTo>
                <a:lnTo>
                  <a:pt x="4778" y="19959"/>
                </a:lnTo>
                <a:lnTo>
                  <a:pt x="3720" y="19959"/>
                </a:lnTo>
                <a:lnTo>
                  <a:pt x="1604" y="19303"/>
                </a:lnTo>
                <a:lnTo>
                  <a:pt x="1945" y="17828"/>
                </a:lnTo>
                <a:lnTo>
                  <a:pt x="2457" y="16967"/>
                </a:lnTo>
                <a:lnTo>
                  <a:pt x="2321" y="15902"/>
                </a:lnTo>
                <a:lnTo>
                  <a:pt x="922" y="15492"/>
                </a:lnTo>
                <a:lnTo>
                  <a:pt x="922" y="13770"/>
                </a:lnTo>
                <a:lnTo>
                  <a:pt x="205" y="12090"/>
                </a:lnTo>
                <a:lnTo>
                  <a:pt x="546" y="11475"/>
                </a:lnTo>
                <a:lnTo>
                  <a:pt x="205" y="11066"/>
                </a:lnTo>
                <a:lnTo>
                  <a:pt x="0" y="9959"/>
                </a:lnTo>
                <a:lnTo>
                  <a:pt x="546" y="9754"/>
                </a:lnTo>
                <a:lnTo>
                  <a:pt x="205" y="9344"/>
                </a:lnTo>
                <a:lnTo>
                  <a:pt x="546" y="8074"/>
                </a:lnTo>
                <a:lnTo>
                  <a:pt x="546" y="6557"/>
                </a:lnTo>
                <a:lnTo>
                  <a:pt x="2321" y="7213"/>
                </a:lnTo>
                <a:lnTo>
                  <a:pt x="2321" y="8074"/>
                </a:lnTo>
                <a:lnTo>
                  <a:pt x="3720" y="6557"/>
                </a:lnTo>
                <a:lnTo>
                  <a:pt x="3379" y="6393"/>
                </a:lnTo>
                <a:lnTo>
                  <a:pt x="5666" y="4877"/>
                </a:lnTo>
                <a:lnTo>
                  <a:pt x="5666" y="3197"/>
                </a:lnTo>
                <a:lnTo>
                  <a:pt x="6724" y="2787"/>
                </a:lnTo>
                <a:lnTo>
                  <a:pt x="7952" y="3197"/>
                </a:lnTo>
                <a:lnTo>
                  <a:pt x="9898" y="3852"/>
                </a:lnTo>
                <a:lnTo>
                  <a:pt x="11331" y="2787"/>
                </a:lnTo>
                <a:lnTo>
                  <a:pt x="11672" y="3197"/>
                </a:lnTo>
                <a:lnTo>
                  <a:pt x="12014" y="2541"/>
                </a:lnTo>
                <a:lnTo>
                  <a:pt x="13413" y="1926"/>
                </a:lnTo>
                <a:lnTo>
                  <a:pt x="13072" y="1516"/>
                </a:lnTo>
                <a:lnTo>
                  <a:pt x="1361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2" name="Freeform 83"/>
          <p:cNvSpPr>
            <a:spLocks/>
          </p:cNvSpPr>
          <p:nvPr/>
        </p:nvSpPr>
        <p:spPr bwMode="auto">
          <a:xfrm>
            <a:off x="6888163" y="3765550"/>
            <a:ext cx="120650" cy="158750"/>
          </a:xfrm>
          <a:custGeom>
            <a:avLst/>
            <a:gdLst>
              <a:gd name="T0" fmla="*/ 223697 w 20000"/>
              <a:gd name="T1" fmla="*/ 1115425 h 20000"/>
              <a:gd name="T2" fmla="*/ 120198 w 20000"/>
              <a:gd name="T3" fmla="*/ 676727 h 20000"/>
              <a:gd name="T4" fmla="*/ 136865 w 20000"/>
              <a:gd name="T5" fmla="*/ 555379 h 20000"/>
              <a:gd name="T6" fmla="*/ 46728 w 20000"/>
              <a:gd name="T7" fmla="*/ 508690 h 20000"/>
              <a:gd name="T8" fmla="*/ 0 w 20000"/>
              <a:gd name="T9" fmla="*/ 438698 h 20000"/>
              <a:gd name="T10" fmla="*/ 46728 w 20000"/>
              <a:gd name="T11" fmla="*/ 410726 h 20000"/>
              <a:gd name="T12" fmla="*/ 46728 w 20000"/>
              <a:gd name="T13" fmla="*/ 312690 h 20000"/>
              <a:gd name="T14" fmla="*/ 136865 w 20000"/>
              <a:gd name="T15" fmla="*/ 312690 h 20000"/>
              <a:gd name="T16" fmla="*/ 86796 w 20000"/>
              <a:gd name="T17" fmla="*/ 238030 h 20000"/>
              <a:gd name="T18" fmla="*/ 46728 w 20000"/>
              <a:gd name="T19" fmla="*/ 238030 h 20000"/>
              <a:gd name="T20" fmla="*/ 0 w 20000"/>
              <a:gd name="T21" fmla="*/ 172696 h 20000"/>
              <a:gd name="T22" fmla="*/ 33372 w 20000"/>
              <a:gd name="T23" fmla="*/ 0 h 20000"/>
              <a:gd name="T24" fmla="*/ 86796 w 20000"/>
              <a:gd name="T25" fmla="*/ 0 h 20000"/>
              <a:gd name="T26" fmla="*/ 170273 w 20000"/>
              <a:gd name="T27" fmla="*/ 98036 h 20000"/>
              <a:gd name="T28" fmla="*/ 257069 w 20000"/>
              <a:gd name="T29" fmla="*/ 172696 h 20000"/>
              <a:gd name="T30" fmla="*/ 273767 w 20000"/>
              <a:gd name="T31" fmla="*/ 289377 h 20000"/>
              <a:gd name="T32" fmla="*/ 257069 w 20000"/>
              <a:gd name="T33" fmla="*/ 312690 h 20000"/>
              <a:gd name="T34" fmla="*/ 587608 w 20000"/>
              <a:gd name="T35" fmla="*/ 289377 h 20000"/>
              <a:gd name="T36" fmla="*/ 620979 w 20000"/>
              <a:gd name="T37" fmla="*/ 364038 h 20000"/>
              <a:gd name="T38" fmla="*/ 587608 w 20000"/>
              <a:gd name="T39" fmla="*/ 410726 h 20000"/>
              <a:gd name="T40" fmla="*/ 587608 w 20000"/>
              <a:gd name="T41" fmla="*/ 485378 h 20000"/>
              <a:gd name="T42" fmla="*/ 497464 w 20000"/>
              <a:gd name="T43" fmla="*/ 508690 h 20000"/>
              <a:gd name="T44" fmla="*/ 484108 w 20000"/>
              <a:gd name="T45" fmla="*/ 602067 h 20000"/>
              <a:gd name="T46" fmla="*/ 444046 w 20000"/>
              <a:gd name="T47" fmla="*/ 630039 h 20000"/>
              <a:gd name="T48" fmla="*/ 484108 w 20000"/>
              <a:gd name="T49" fmla="*/ 798068 h 20000"/>
              <a:gd name="T50" fmla="*/ 497464 w 20000"/>
              <a:gd name="T51" fmla="*/ 798068 h 20000"/>
              <a:gd name="T52" fmla="*/ 534184 w 20000"/>
              <a:gd name="T53" fmla="*/ 821380 h 20000"/>
              <a:gd name="T54" fmla="*/ 550888 w 20000"/>
              <a:gd name="T55" fmla="*/ 821380 h 20000"/>
              <a:gd name="T56" fmla="*/ 620979 w 20000"/>
              <a:gd name="T57" fmla="*/ 723344 h 20000"/>
              <a:gd name="T58" fmla="*/ 620979 w 20000"/>
              <a:gd name="T59" fmla="*/ 821380 h 20000"/>
              <a:gd name="T60" fmla="*/ 671049 w 20000"/>
              <a:gd name="T61" fmla="*/ 914757 h 20000"/>
              <a:gd name="T62" fmla="*/ 704457 w 20000"/>
              <a:gd name="T63" fmla="*/ 1017389 h 20000"/>
              <a:gd name="T64" fmla="*/ 724473 w 20000"/>
              <a:gd name="T65" fmla="*/ 1255419 h 20000"/>
              <a:gd name="T66" fmla="*/ 671049 w 20000"/>
              <a:gd name="T67" fmla="*/ 1232106 h 20000"/>
              <a:gd name="T68" fmla="*/ 634335 w 20000"/>
              <a:gd name="T69" fmla="*/ 1255419 h 20000"/>
              <a:gd name="T70" fmla="*/ 620979 w 20000"/>
              <a:gd name="T71" fmla="*/ 1134070 h 20000"/>
              <a:gd name="T72" fmla="*/ 587608 w 20000"/>
              <a:gd name="T73" fmla="*/ 989409 h 20000"/>
              <a:gd name="T74" fmla="*/ 497464 w 20000"/>
              <a:gd name="T75" fmla="*/ 868069 h 20000"/>
              <a:gd name="T76" fmla="*/ 410638 w 20000"/>
              <a:gd name="T77" fmla="*/ 821380 h 20000"/>
              <a:gd name="T78" fmla="*/ 393970 w 20000"/>
              <a:gd name="T79" fmla="*/ 723344 h 20000"/>
              <a:gd name="T80" fmla="*/ 307139 w 20000"/>
              <a:gd name="T81" fmla="*/ 676727 h 20000"/>
              <a:gd name="T82" fmla="*/ 307139 w 20000"/>
              <a:gd name="T83" fmla="*/ 751388 h 20000"/>
              <a:gd name="T84" fmla="*/ 360562 w 20000"/>
              <a:gd name="T85" fmla="*/ 751388 h 20000"/>
              <a:gd name="T86" fmla="*/ 393970 w 20000"/>
              <a:gd name="T87" fmla="*/ 868069 h 20000"/>
              <a:gd name="T88" fmla="*/ 360562 w 20000"/>
              <a:gd name="T89" fmla="*/ 914757 h 20000"/>
              <a:gd name="T90" fmla="*/ 393970 w 20000"/>
              <a:gd name="T91" fmla="*/ 989409 h 20000"/>
              <a:gd name="T92" fmla="*/ 360562 w 20000"/>
              <a:gd name="T93" fmla="*/ 1115425 h 20000"/>
              <a:gd name="T94" fmla="*/ 307139 w 20000"/>
              <a:gd name="T95" fmla="*/ 1017389 h 20000"/>
              <a:gd name="T96" fmla="*/ 307139 w 20000"/>
              <a:gd name="T97" fmla="*/ 989409 h 20000"/>
              <a:gd name="T98" fmla="*/ 273767 w 20000"/>
              <a:gd name="T99" fmla="*/ 1017389 h 20000"/>
              <a:gd name="T100" fmla="*/ 307139 w 20000"/>
              <a:gd name="T101" fmla="*/ 1115425 h 20000"/>
              <a:gd name="T102" fmla="*/ 257069 w 20000"/>
              <a:gd name="T103" fmla="*/ 1115425 h 20000"/>
              <a:gd name="T104" fmla="*/ 223697 w 20000"/>
              <a:gd name="T105" fmla="*/ 1115425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6147" y="17704"/>
                </a:moveTo>
                <a:lnTo>
                  <a:pt x="3303" y="10741"/>
                </a:lnTo>
                <a:lnTo>
                  <a:pt x="3761" y="8815"/>
                </a:lnTo>
                <a:lnTo>
                  <a:pt x="1284" y="8074"/>
                </a:lnTo>
                <a:lnTo>
                  <a:pt x="0" y="6963"/>
                </a:lnTo>
                <a:lnTo>
                  <a:pt x="1284" y="6519"/>
                </a:lnTo>
                <a:lnTo>
                  <a:pt x="1284" y="4963"/>
                </a:lnTo>
                <a:lnTo>
                  <a:pt x="3761" y="4963"/>
                </a:lnTo>
                <a:lnTo>
                  <a:pt x="2385" y="3778"/>
                </a:lnTo>
                <a:lnTo>
                  <a:pt x="1284" y="3778"/>
                </a:lnTo>
                <a:lnTo>
                  <a:pt x="0" y="2741"/>
                </a:lnTo>
                <a:lnTo>
                  <a:pt x="917" y="0"/>
                </a:lnTo>
                <a:lnTo>
                  <a:pt x="2385" y="0"/>
                </a:lnTo>
                <a:lnTo>
                  <a:pt x="4679" y="1556"/>
                </a:lnTo>
                <a:lnTo>
                  <a:pt x="7064" y="2741"/>
                </a:lnTo>
                <a:lnTo>
                  <a:pt x="7523" y="4593"/>
                </a:lnTo>
                <a:lnTo>
                  <a:pt x="7064" y="4963"/>
                </a:lnTo>
                <a:lnTo>
                  <a:pt x="16147" y="4593"/>
                </a:lnTo>
                <a:lnTo>
                  <a:pt x="17064" y="5778"/>
                </a:lnTo>
                <a:lnTo>
                  <a:pt x="16147" y="6519"/>
                </a:lnTo>
                <a:lnTo>
                  <a:pt x="16147" y="7704"/>
                </a:lnTo>
                <a:lnTo>
                  <a:pt x="13670" y="8074"/>
                </a:lnTo>
                <a:lnTo>
                  <a:pt x="13303" y="9556"/>
                </a:lnTo>
                <a:lnTo>
                  <a:pt x="12202" y="10000"/>
                </a:lnTo>
                <a:lnTo>
                  <a:pt x="13303" y="12667"/>
                </a:lnTo>
                <a:lnTo>
                  <a:pt x="13670" y="12667"/>
                </a:lnTo>
                <a:lnTo>
                  <a:pt x="14679" y="13037"/>
                </a:lnTo>
                <a:lnTo>
                  <a:pt x="15138" y="13037"/>
                </a:lnTo>
                <a:lnTo>
                  <a:pt x="17064" y="11481"/>
                </a:lnTo>
                <a:lnTo>
                  <a:pt x="17064" y="13037"/>
                </a:lnTo>
                <a:lnTo>
                  <a:pt x="18440" y="14519"/>
                </a:lnTo>
                <a:lnTo>
                  <a:pt x="19358" y="16148"/>
                </a:lnTo>
                <a:lnTo>
                  <a:pt x="19908" y="19926"/>
                </a:lnTo>
                <a:lnTo>
                  <a:pt x="18440" y="19556"/>
                </a:lnTo>
                <a:lnTo>
                  <a:pt x="17431" y="19926"/>
                </a:lnTo>
                <a:lnTo>
                  <a:pt x="17064" y="18000"/>
                </a:lnTo>
                <a:lnTo>
                  <a:pt x="16147" y="15704"/>
                </a:lnTo>
                <a:lnTo>
                  <a:pt x="13670" y="13778"/>
                </a:lnTo>
                <a:lnTo>
                  <a:pt x="11284" y="13037"/>
                </a:lnTo>
                <a:lnTo>
                  <a:pt x="10826" y="11481"/>
                </a:lnTo>
                <a:lnTo>
                  <a:pt x="8440" y="10741"/>
                </a:lnTo>
                <a:lnTo>
                  <a:pt x="8440" y="11926"/>
                </a:lnTo>
                <a:lnTo>
                  <a:pt x="9908" y="11926"/>
                </a:lnTo>
                <a:lnTo>
                  <a:pt x="10826" y="13778"/>
                </a:lnTo>
                <a:lnTo>
                  <a:pt x="9908" y="14519"/>
                </a:lnTo>
                <a:lnTo>
                  <a:pt x="10826" y="15704"/>
                </a:lnTo>
                <a:lnTo>
                  <a:pt x="9908" y="17704"/>
                </a:lnTo>
                <a:lnTo>
                  <a:pt x="8440" y="16148"/>
                </a:lnTo>
                <a:lnTo>
                  <a:pt x="8440" y="15704"/>
                </a:lnTo>
                <a:lnTo>
                  <a:pt x="7523" y="16148"/>
                </a:lnTo>
                <a:lnTo>
                  <a:pt x="8440" y="17704"/>
                </a:lnTo>
                <a:lnTo>
                  <a:pt x="7064" y="17704"/>
                </a:lnTo>
                <a:lnTo>
                  <a:pt x="6147" y="1770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3" name="Freeform 84"/>
          <p:cNvSpPr>
            <a:spLocks/>
          </p:cNvSpPr>
          <p:nvPr/>
        </p:nvSpPr>
        <p:spPr bwMode="auto">
          <a:xfrm>
            <a:off x="6896100" y="3716338"/>
            <a:ext cx="82550" cy="39687"/>
          </a:xfrm>
          <a:custGeom>
            <a:avLst/>
            <a:gdLst>
              <a:gd name="T0" fmla="*/ 0 w 20000"/>
              <a:gd name="T1" fmla="*/ 41691 h 20000"/>
              <a:gd name="T2" fmla="*/ 62573 w 20000"/>
              <a:gd name="T3" fmla="*/ 30111 h 20000"/>
              <a:gd name="T4" fmla="*/ 85761 w 20000"/>
              <a:gd name="T5" fmla="*/ 0 h 20000"/>
              <a:gd name="T6" fmla="*/ 143699 w 20000"/>
              <a:gd name="T7" fmla="*/ 11581 h 20000"/>
              <a:gd name="T8" fmla="*/ 217878 w 20000"/>
              <a:gd name="T9" fmla="*/ 11581 h 20000"/>
              <a:gd name="T10" fmla="*/ 241062 w 20000"/>
              <a:gd name="T11" fmla="*/ 0 h 20000"/>
              <a:gd name="T12" fmla="*/ 275816 w 20000"/>
              <a:gd name="T13" fmla="*/ 18530 h 20000"/>
              <a:gd name="T14" fmla="*/ 275816 w 20000"/>
              <a:gd name="T15" fmla="*/ 41691 h 20000"/>
              <a:gd name="T16" fmla="*/ 312906 w 20000"/>
              <a:gd name="T17" fmla="*/ 47484 h 20000"/>
              <a:gd name="T18" fmla="*/ 338410 w 20000"/>
              <a:gd name="T19" fmla="*/ 77596 h 20000"/>
              <a:gd name="T20" fmla="*/ 180789 w 20000"/>
              <a:gd name="T21" fmla="*/ 77596 h 20000"/>
              <a:gd name="T22" fmla="*/ 180789 w 20000"/>
              <a:gd name="T23" fmla="*/ 70645 h 20000"/>
              <a:gd name="T24" fmla="*/ 120531 w 20000"/>
              <a:gd name="T25" fmla="*/ 77596 h 20000"/>
              <a:gd name="T26" fmla="*/ 48671 w 20000"/>
              <a:gd name="T27" fmla="*/ 70645 h 20000"/>
              <a:gd name="T28" fmla="*/ 0 w 20000"/>
              <a:gd name="T29" fmla="*/ 59064 h 20000"/>
              <a:gd name="T30" fmla="*/ 0 w 20000"/>
              <a:gd name="T31" fmla="*/ 41691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0" y="10588"/>
                </a:moveTo>
                <a:lnTo>
                  <a:pt x="3673" y="7647"/>
                </a:lnTo>
                <a:lnTo>
                  <a:pt x="5034" y="0"/>
                </a:lnTo>
                <a:lnTo>
                  <a:pt x="8435" y="2941"/>
                </a:lnTo>
                <a:lnTo>
                  <a:pt x="12789" y="2941"/>
                </a:lnTo>
                <a:lnTo>
                  <a:pt x="14150" y="0"/>
                </a:lnTo>
                <a:lnTo>
                  <a:pt x="16190" y="4706"/>
                </a:lnTo>
                <a:lnTo>
                  <a:pt x="16190" y="10588"/>
                </a:lnTo>
                <a:lnTo>
                  <a:pt x="18367" y="12059"/>
                </a:lnTo>
                <a:lnTo>
                  <a:pt x="19864" y="19706"/>
                </a:lnTo>
                <a:lnTo>
                  <a:pt x="10612" y="19706"/>
                </a:lnTo>
                <a:lnTo>
                  <a:pt x="10612" y="17941"/>
                </a:lnTo>
                <a:lnTo>
                  <a:pt x="7075" y="19706"/>
                </a:lnTo>
                <a:lnTo>
                  <a:pt x="2857" y="17941"/>
                </a:lnTo>
                <a:lnTo>
                  <a:pt x="0" y="15000"/>
                </a:lnTo>
                <a:lnTo>
                  <a:pt x="0" y="1058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4" name="Freeform 85"/>
          <p:cNvSpPr>
            <a:spLocks/>
          </p:cNvSpPr>
          <p:nvPr/>
        </p:nvSpPr>
        <p:spPr bwMode="auto">
          <a:xfrm>
            <a:off x="6992938" y="3705225"/>
            <a:ext cx="225425" cy="530225"/>
          </a:xfrm>
          <a:custGeom>
            <a:avLst/>
            <a:gdLst>
              <a:gd name="T0" fmla="*/ 231590 w 20000"/>
              <a:gd name="T1" fmla="*/ 4941723 h 20000"/>
              <a:gd name="T2" fmla="*/ 262846 w 20000"/>
              <a:gd name="T3" fmla="*/ 4219902 h 20000"/>
              <a:gd name="T4" fmla="*/ 425591 w 20000"/>
              <a:gd name="T5" fmla="*/ 3561336 h 20000"/>
              <a:gd name="T6" fmla="*/ 525691 w 20000"/>
              <a:gd name="T7" fmla="*/ 2588585 h 20000"/>
              <a:gd name="T8" fmla="*/ 650836 w 20000"/>
              <a:gd name="T9" fmla="*/ 2117666 h 20000"/>
              <a:gd name="T10" fmla="*/ 844825 w 20000"/>
              <a:gd name="T11" fmla="*/ 1051463 h 20000"/>
              <a:gd name="T12" fmla="*/ 1101449 w 20000"/>
              <a:gd name="T13" fmla="*/ 1051463 h 20000"/>
              <a:gd name="T14" fmla="*/ 1101449 w 20000"/>
              <a:gd name="T15" fmla="*/ 486375 h 20000"/>
              <a:gd name="T16" fmla="*/ 1201549 w 20000"/>
              <a:gd name="T17" fmla="*/ 250929 h 20000"/>
              <a:gd name="T18" fmla="*/ 1370516 w 20000"/>
              <a:gd name="T19" fmla="*/ 0 h 20000"/>
              <a:gd name="T20" fmla="*/ 1495650 w 20000"/>
              <a:gd name="T21" fmla="*/ 643110 h 20000"/>
              <a:gd name="T22" fmla="*/ 1689651 w 20000"/>
              <a:gd name="T23" fmla="*/ 1945475 h 20000"/>
              <a:gd name="T24" fmla="*/ 1627140 w 20000"/>
              <a:gd name="T25" fmla="*/ 2337656 h 20000"/>
              <a:gd name="T26" fmla="*/ 1433151 w 20000"/>
              <a:gd name="T27" fmla="*/ 2588585 h 20000"/>
              <a:gd name="T28" fmla="*/ 1370516 w 20000"/>
              <a:gd name="T29" fmla="*/ 2918226 h 20000"/>
              <a:gd name="T30" fmla="*/ 1495650 w 20000"/>
              <a:gd name="T31" fmla="*/ 3561336 h 20000"/>
              <a:gd name="T32" fmla="*/ 1627140 w 20000"/>
              <a:gd name="T33" fmla="*/ 3404574 h 20000"/>
              <a:gd name="T34" fmla="*/ 1752274 w 20000"/>
              <a:gd name="T35" fmla="*/ 3561336 h 20000"/>
              <a:gd name="T36" fmla="*/ 1852385 w 20000"/>
              <a:gd name="T37" fmla="*/ 4219902 h 20000"/>
              <a:gd name="T38" fmla="*/ 2008897 w 20000"/>
              <a:gd name="T39" fmla="*/ 4612772 h 20000"/>
              <a:gd name="T40" fmla="*/ 2202887 w 20000"/>
              <a:gd name="T41" fmla="*/ 5098458 h 20000"/>
              <a:gd name="T42" fmla="*/ 2202887 w 20000"/>
              <a:gd name="T43" fmla="*/ 5350076 h 20000"/>
              <a:gd name="T44" fmla="*/ 2371854 w 20000"/>
              <a:gd name="T45" fmla="*/ 5522266 h 20000"/>
              <a:gd name="T46" fmla="*/ 2434488 w 20000"/>
              <a:gd name="T47" fmla="*/ 5679001 h 20000"/>
              <a:gd name="T48" fmla="*/ 2434488 w 20000"/>
              <a:gd name="T49" fmla="*/ 5930619 h 20000"/>
              <a:gd name="T50" fmla="*/ 2277976 w 20000"/>
              <a:gd name="T51" fmla="*/ 6165376 h 20000"/>
              <a:gd name="T52" fmla="*/ 2046374 w 20000"/>
              <a:gd name="T53" fmla="*/ 6573729 h 20000"/>
              <a:gd name="T54" fmla="*/ 2008897 w 20000"/>
              <a:gd name="T55" fmla="*/ 6636269 h 20000"/>
              <a:gd name="T56" fmla="*/ 1689651 w 20000"/>
              <a:gd name="T57" fmla="*/ 6981367 h 20000"/>
              <a:gd name="T58" fmla="*/ 1627140 w 20000"/>
              <a:gd name="T59" fmla="*/ 7624477 h 20000"/>
              <a:gd name="T60" fmla="*/ 1589539 w 20000"/>
              <a:gd name="T61" fmla="*/ 7859923 h 20000"/>
              <a:gd name="T62" fmla="*/ 1689651 w 20000"/>
              <a:gd name="T63" fmla="*/ 8110852 h 20000"/>
              <a:gd name="T64" fmla="*/ 1946274 w 20000"/>
              <a:gd name="T65" fmla="*/ 9162314 h 20000"/>
              <a:gd name="T66" fmla="*/ 1946274 w 20000"/>
              <a:gd name="T67" fmla="*/ 9742857 h 20000"/>
              <a:gd name="T68" fmla="*/ 1883764 w 20000"/>
              <a:gd name="T69" fmla="*/ 10385967 h 20000"/>
              <a:gd name="T70" fmla="*/ 2177865 w 20000"/>
              <a:gd name="T71" fmla="*/ 11436713 h 20000"/>
              <a:gd name="T72" fmla="*/ 2277976 w 20000"/>
              <a:gd name="T73" fmla="*/ 12566198 h 20000"/>
              <a:gd name="T74" fmla="*/ 2109009 w 20000"/>
              <a:gd name="T75" fmla="*/ 13633117 h 20000"/>
              <a:gd name="T76" fmla="*/ 2046374 w 20000"/>
              <a:gd name="T77" fmla="*/ 14041473 h 20000"/>
              <a:gd name="T78" fmla="*/ 2046374 w 20000"/>
              <a:gd name="T79" fmla="*/ 13398360 h 20000"/>
              <a:gd name="T80" fmla="*/ 2008897 w 20000"/>
              <a:gd name="T81" fmla="*/ 12739078 h 20000"/>
              <a:gd name="T82" fmla="*/ 2046374 w 20000"/>
              <a:gd name="T83" fmla="*/ 11923089 h 20000"/>
              <a:gd name="T84" fmla="*/ 1883764 w 20000"/>
              <a:gd name="T85" fmla="*/ 11436713 h 20000"/>
              <a:gd name="T86" fmla="*/ 1789886 w 20000"/>
              <a:gd name="T87" fmla="*/ 10793604 h 20000"/>
              <a:gd name="T88" fmla="*/ 1689651 w 20000"/>
              <a:gd name="T89" fmla="*/ 9585407 h 20000"/>
              <a:gd name="T90" fmla="*/ 1589539 w 20000"/>
              <a:gd name="T91" fmla="*/ 9162314 h 20000"/>
              <a:gd name="T92" fmla="*/ 1495650 w 20000"/>
              <a:gd name="T93" fmla="*/ 8691395 h 20000"/>
              <a:gd name="T94" fmla="*/ 1433151 w 20000"/>
              <a:gd name="T95" fmla="*/ 9162314 h 20000"/>
              <a:gd name="T96" fmla="*/ 1101449 w 20000"/>
              <a:gd name="T97" fmla="*/ 9742857 h 20000"/>
              <a:gd name="T98" fmla="*/ 944936 w 20000"/>
              <a:gd name="T99" fmla="*/ 9742857 h 20000"/>
              <a:gd name="T100" fmla="*/ 944936 w 20000"/>
              <a:gd name="T101" fmla="*/ 9742857 h 20000"/>
              <a:gd name="T102" fmla="*/ 844825 w 20000"/>
              <a:gd name="T103" fmla="*/ 9585407 h 20000"/>
              <a:gd name="T104" fmla="*/ 744714 w 20000"/>
              <a:gd name="T105" fmla="*/ 8911385 h 20000"/>
              <a:gd name="T106" fmla="*/ 744714 w 20000"/>
              <a:gd name="T107" fmla="*/ 7859923 h 20000"/>
              <a:gd name="T108" fmla="*/ 588325 w 20000"/>
              <a:gd name="T109" fmla="*/ 7467742 h 20000"/>
              <a:gd name="T110" fmla="*/ 525691 w 20000"/>
              <a:gd name="T111" fmla="*/ 7216840 h 20000"/>
              <a:gd name="T112" fmla="*/ 425591 w 20000"/>
              <a:gd name="T113" fmla="*/ 6824631 h 20000"/>
              <a:gd name="T114" fmla="*/ 325480 w 20000"/>
              <a:gd name="T115" fmla="*/ 6416278 h 20000"/>
              <a:gd name="T116" fmla="*/ 168967 w 20000"/>
              <a:gd name="T117" fmla="*/ 6322800 h 20000"/>
              <a:gd name="T118" fmla="*/ 68856 w 20000"/>
              <a:gd name="T119" fmla="*/ 5679001 h 20000"/>
              <a:gd name="T120" fmla="*/ 131355 w 20000"/>
              <a:gd name="T121" fmla="*/ 4941723 h 2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000"/>
              <a:gd name="T184" fmla="*/ 0 h 20000"/>
              <a:gd name="T185" fmla="*/ 20000 w 20000"/>
              <a:gd name="T186" fmla="*/ 20000 h 2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000" h="20000">
                <a:moveTo>
                  <a:pt x="1034" y="7031"/>
                </a:moveTo>
                <a:lnTo>
                  <a:pt x="1823" y="7031"/>
                </a:lnTo>
                <a:lnTo>
                  <a:pt x="1330" y="6116"/>
                </a:lnTo>
                <a:lnTo>
                  <a:pt x="2069" y="6004"/>
                </a:lnTo>
                <a:lnTo>
                  <a:pt x="2069" y="5067"/>
                </a:lnTo>
                <a:lnTo>
                  <a:pt x="3350" y="5067"/>
                </a:lnTo>
                <a:lnTo>
                  <a:pt x="4138" y="4286"/>
                </a:lnTo>
                <a:lnTo>
                  <a:pt x="4138" y="3683"/>
                </a:lnTo>
                <a:lnTo>
                  <a:pt x="4138" y="3326"/>
                </a:lnTo>
                <a:lnTo>
                  <a:pt x="5123" y="3013"/>
                </a:lnTo>
                <a:lnTo>
                  <a:pt x="5123" y="2188"/>
                </a:lnTo>
                <a:lnTo>
                  <a:pt x="6650" y="1496"/>
                </a:lnTo>
                <a:lnTo>
                  <a:pt x="8473" y="1272"/>
                </a:lnTo>
                <a:lnTo>
                  <a:pt x="8670" y="1496"/>
                </a:lnTo>
                <a:lnTo>
                  <a:pt x="9212" y="1272"/>
                </a:lnTo>
                <a:lnTo>
                  <a:pt x="8670" y="692"/>
                </a:lnTo>
                <a:lnTo>
                  <a:pt x="9212" y="357"/>
                </a:lnTo>
                <a:lnTo>
                  <a:pt x="9458" y="357"/>
                </a:lnTo>
                <a:lnTo>
                  <a:pt x="9458" y="0"/>
                </a:lnTo>
                <a:lnTo>
                  <a:pt x="10788" y="0"/>
                </a:lnTo>
                <a:lnTo>
                  <a:pt x="11773" y="580"/>
                </a:lnTo>
                <a:lnTo>
                  <a:pt x="11773" y="915"/>
                </a:lnTo>
                <a:lnTo>
                  <a:pt x="12512" y="915"/>
                </a:lnTo>
                <a:lnTo>
                  <a:pt x="13300" y="2768"/>
                </a:lnTo>
                <a:lnTo>
                  <a:pt x="12808" y="3237"/>
                </a:lnTo>
                <a:lnTo>
                  <a:pt x="12808" y="3326"/>
                </a:lnTo>
                <a:lnTo>
                  <a:pt x="12512" y="3326"/>
                </a:lnTo>
                <a:lnTo>
                  <a:pt x="11281" y="3683"/>
                </a:lnTo>
                <a:lnTo>
                  <a:pt x="11773" y="4152"/>
                </a:lnTo>
                <a:lnTo>
                  <a:pt x="10788" y="4152"/>
                </a:lnTo>
                <a:lnTo>
                  <a:pt x="11281" y="4621"/>
                </a:lnTo>
                <a:lnTo>
                  <a:pt x="11773" y="5067"/>
                </a:lnTo>
                <a:lnTo>
                  <a:pt x="12512" y="4844"/>
                </a:lnTo>
                <a:lnTo>
                  <a:pt x="12808" y="4844"/>
                </a:lnTo>
                <a:lnTo>
                  <a:pt x="14089" y="4844"/>
                </a:lnTo>
                <a:lnTo>
                  <a:pt x="13793" y="5067"/>
                </a:lnTo>
                <a:lnTo>
                  <a:pt x="14089" y="5201"/>
                </a:lnTo>
                <a:lnTo>
                  <a:pt x="14581" y="6004"/>
                </a:lnTo>
                <a:lnTo>
                  <a:pt x="15813" y="6004"/>
                </a:lnTo>
                <a:lnTo>
                  <a:pt x="15813" y="6563"/>
                </a:lnTo>
                <a:lnTo>
                  <a:pt x="15320" y="7031"/>
                </a:lnTo>
                <a:lnTo>
                  <a:pt x="17340" y="7254"/>
                </a:lnTo>
                <a:lnTo>
                  <a:pt x="17340" y="7522"/>
                </a:lnTo>
                <a:lnTo>
                  <a:pt x="17340" y="7612"/>
                </a:lnTo>
                <a:lnTo>
                  <a:pt x="17931" y="7612"/>
                </a:lnTo>
                <a:lnTo>
                  <a:pt x="18670" y="7857"/>
                </a:lnTo>
                <a:lnTo>
                  <a:pt x="19951" y="7857"/>
                </a:lnTo>
                <a:lnTo>
                  <a:pt x="19163" y="8080"/>
                </a:lnTo>
                <a:lnTo>
                  <a:pt x="18670" y="8192"/>
                </a:lnTo>
                <a:lnTo>
                  <a:pt x="19163" y="8438"/>
                </a:lnTo>
                <a:lnTo>
                  <a:pt x="18128" y="8527"/>
                </a:lnTo>
                <a:lnTo>
                  <a:pt x="17931" y="8772"/>
                </a:lnTo>
                <a:lnTo>
                  <a:pt x="16601" y="8996"/>
                </a:lnTo>
                <a:lnTo>
                  <a:pt x="16108" y="9353"/>
                </a:lnTo>
                <a:lnTo>
                  <a:pt x="15320" y="9129"/>
                </a:lnTo>
                <a:lnTo>
                  <a:pt x="15813" y="9442"/>
                </a:lnTo>
                <a:lnTo>
                  <a:pt x="13793" y="9710"/>
                </a:lnTo>
                <a:lnTo>
                  <a:pt x="13300" y="9933"/>
                </a:lnTo>
                <a:lnTo>
                  <a:pt x="12808" y="10268"/>
                </a:lnTo>
                <a:lnTo>
                  <a:pt x="12808" y="10848"/>
                </a:lnTo>
                <a:lnTo>
                  <a:pt x="12512" y="10960"/>
                </a:lnTo>
                <a:lnTo>
                  <a:pt x="12512" y="11183"/>
                </a:lnTo>
                <a:lnTo>
                  <a:pt x="12808" y="11183"/>
                </a:lnTo>
                <a:lnTo>
                  <a:pt x="13300" y="11540"/>
                </a:lnTo>
                <a:lnTo>
                  <a:pt x="14828" y="12679"/>
                </a:lnTo>
                <a:lnTo>
                  <a:pt x="15320" y="13036"/>
                </a:lnTo>
                <a:lnTo>
                  <a:pt x="15813" y="13638"/>
                </a:lnTo>
                <a:lnTo>
                  <a:pt x="15320" y="13862"/>
                </a:lnTo>
                <a:lnTo>
                  <a:pt x="15320" y="14308"/>
                </a:lnTo>
                <a:lnTo>
                  <a:pt x="14828" y="14777"/>
                </a:lnTo>
                <a:lnTo>
                  <a:pt x="14828" y="15134"/>
                </a:lnTo>
                <a:lnTo>
                  <a:pt x="17143" y="16272"/>
                </a:lnTo>
                <a:lnTo>
                  <a:pt x="17143" y="16741"/>
                </a:lnTo>
                <a:lnTo>
                  <a:pt x="17931" y="17879"/>
                </a:lnTo>
                <a:lnTo>
                  <a:pt x="17340" y="18482"/>
                </a:lnTo>
                <a:lnTo>
                  <a:pt x="16601" y="19397"/>
                </a:lnTo>
                <a:lnTo>
                  <a:pt x="16601" y="19754"/>
                </a:lnTo>
                <a:lnTo>
                  <a:pt x="16108" y="19978"/>
                </a:lnTo>
                <a:lnTo>
                  <a:pt x="15813" y="19397"/>
                </a:lnTo>
                <a:lnTo>
                  <a:pt x="16108" y="19063"/>
                </a:lnTo>
                <a:lnTo>
                  <a:pt x="16108" y="18125"/>
                </a:lnTo>
                <a:lnTo>
                  <a:pt x="15813" y="18125"/>
                </a:lnTo>
                <a:lnTo>
                  <a:pt x="16108" y="17879"/>
                </a:lnTo>
                <a:lnTo>
                  <a:pt x="16108" y="16964"/>
                </a:lnTo>
                <a:lnTo>
                  <a:pt x="14828" y="15826"/>
                </a:lnTo>
                <a:lnTo>
                  <a:pt x="14828" y="16272"/>
                </a:lnTo>
                <a:lnTo>
                  <a:pt x="14581" y="16272"/>
                </a:lnTo>
                <a:lnTo>
                  <a:pt x="14089" y="15357"/>
                </a:lnTo>
                <a:lnTo>
                  <a:pt x="13793" y="14308"/>
                </a:lnTo>
                <a:lnTo>
                  <a:pt x="13300" y="13638"/>
                </a:lnTo>
                <a:lnTo>
                  <a:pt x="13300" y="13036"/>
                </a:lnTo>
                <a:lnTo>
                  <a:pt x="12512" y="13036"/>
                </a:lnTo>
                <a:lnTo>
                  <a:pt x="12020" y="12679"/>
                </a:lnTo>
                <a:lnTo>
                  <a:pt x="11773" y="12366"/>
                </a:lnTo>
                <a:lnTo>
                  <a:pt x="11281" y="12455"/>
                </a:lnTo>
                <a:lnTo>
                  <a:pt x="11281" y="13036"/>
                </a:lnTo>
                <a:lnTo>
                  <a:pt x="10493" y="13393"/>
                </a:lnTo>
                <a:lnTo>
                  <a:pt x="8670" y="13862"/>
                </a:lnTo>
                <a:lnTo>
                  <a:pt x="8473" y="13973"/>
                </a:lnTo>
                <a:lnTo>
                  <a:pt x="7438" y="13862"/>
                </a:lnTo>
                <a:lnTo>
                  <a:pt x="7931" y="13638"/>
                </a:lnTo>
                <a:lnTo>
                  <a:pt x="7438" y="13862"/>
                </a:lnTo>
                <a:lnTo>
                  <a:pt x="6650" y="13862"/>
                </a:lnTo>
                <a:lnTo>
                  <a:pt x="6650" y="13638"/>
                </a:lnTo>
                <a:lnTo>
                  <a:pt x="5862" y="13862"/>
                </a:lnTo>
                <a:lnTo>
                  <a:pt x="5862" y="12679"/>
                </a:lnTo>
                <a:lnTo>
                  <a:pt x="6453" y="11763"/>
                </a:lnTo>
                <a:lnTo>
                  <a:pt x="5862" y="11183"/>
                </a:lnTo>
                <a:lnTo>
                  <a:pt x="4631" y="10491"/>
                </a:lnTo>
                <a:lnTo>
                  <a:pt x="4631" y="10625"/>
                </a:lnTo>
                <a:lnTo>
                  <a:pt x="3350" y="10045"/>
                </a:lnTo>
                <a:lnTo>
                  <a:pt x="4138" y="10268"/>
                </a:lnTo>
                <a:lnTo>
                  <a:pt x="4631" y="10045"/>
                </a:lnTo>
                <a:lnTo>
                  <a:pt x="3350" y="9710"/>
                </a:lnTo>
                <a:lnTo>
                  <a:pt x="3054" y="9353"/>
                </a:lnTo>
                <a:lnTo>
                  <a:pt x="2562" y="9129"/>
                </a:lnTo>
                <a:lnTo>
                  <a:pt x="1823" y="8996"/>
                </a:lnTo>
                <a:lnTo>
                  <a:pt x="1330" y="8996"/>
                </a:lnTo>
                <a:lnTo>
                  <a:pt x="0" y="8192"/>
                </a:lnTo>
                <a:lnTo>
                  <a:pt x="542" y="8080"/>
                </a:lnTo>
                <a:lnTo>
                  <a:pt x="1330" y="8192"/>
                </a:lnTo>
                <a:lnTo>
                  <a:pt x="1034" y="70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5" name="Freeform 86"/>
          <p:cNvSpPr>
            <a:spLocks/>
          </p:cNvSpPr>
          <p:nvPr/>
        </p:nvSpPr>
        <p:spPr bwMode="auto">
          <a:xfrm>
            <a:off x="7573963" y="4373563"/>
            <a:ext cx="23812" cy="30162"/>
          </a:xfrm>
          <a:custGeom>
            <a:avLst/>
            <a:gdLst>
              <a:gd name="T0" fmla="*/ 0 w 20000"/>
              <a:gd name="T1" fmla="*/ 13120 h 20000"/>
              <a:gd name="T2" fmla="*/ 16876 w 20000"/>
              <a:gd name="T3" fmla="*/ 0 h 20000"/>
              <a:gd name="T4" fmla="*/ 16876 w 20000"/>
              <a:gd name="T5" fmla="*/ 13120 h 20000"/>
              <a:gd name="T6" fmla="*/ 27675 w 20000"/>
              <a:gd name="T7" fmla="*/ 30617 h 20000"/>
              <a:gd name="T8" fmla="*/ 16876 w 20000"/>
              <a:gd name="T9" fmla="*/ 30617 h 20000"/>
              <a:gd name="T10" fmla="*/ 4050 w 20000"/>
              <a:gd name="T11" fmla="*/ 44611 h 20000"/>
              <a:gd name="T12" fmla="*/ 0 w 20000"/>
              <a:gd name="T13" fmla="*/ 13120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0" y="5769"/>
                </a:moveTo>
                <a:lnTo>
                  <a:pt x="11905" y="0"/>
                </a:lnTo>
                <a:lnTo>
                  <a:pt x="11905" y="5769"/>
                </a:lnTo>
                <a:lnTo>
                  <a:pt x="19524" y="13462"/>
                </a:lnTo>
                <a:lnTo>
                  <a:pt x="11905" y="13462"/>
                </a:lnTo>
                <a:lnTo>
                  <a:pt x="2857" y="19615"/>
                </a:lnTo>
                <a:lnTo>
                  <a:pt x="0" y="57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6" name="Freeform 87"/>
          <p:cNvSpPr>
            <a:spLocks/>
          </p:cNvSpPr>
          <p:nvPr/>
        </p:nvSpPr>
        <p:spPr bwMode="auto">
          <a:xfrm>
            <a:off x="7675563" y="3786188"/>
            <a:ext cx="44450" cy="107950"/>
          </a:xfrm>
          <a:custGeom>
            <a:avLst/>
            <a:gdLst>
              <a:gd name="T0" fmla="*/ 51273 w 20000"/>
              <a:gd name="T1" fmla="*/ 579454 h 20000"/>
              <a:gd name="T2" fmla="*/ 45019 w 20000"/>
              <a:gd name="T3" fmla="*/ 579454 h 20000"/>
              <a:gd name="T4" fmla="*/ 45019 w 20000"/>
              <a:gd name="T5" fmla="*/ 528237 h 20000"/>
              <a:gd name="T6" fmla="*/ 20009 w 20000"/>
              <a:gd name="T7" fmla="*/ 480226 h 20000"/>
              <a:gd name="T8" fmla="*/ 0 w 20000"/>
              <a:gd name="T9" fmla="*/ 377766 h 20000"/>
              <a:gd name="T10" fmla="*/ 0 w 20000"/>
              <a:gd name="T11" fmla="*/ 297737 h 20000"/>
              <a:gd name="T12" fmla="*/ 12506 w 20000"/>
              <a:gd name="T13" fmla="*/ 233706 h 20000"/>
              <a:gd name="T14" fmla="*/ 45019 w 20000"/>
              <a:gd name="T15" fmla="*/ 48011 h 20000"/>
              <a:gd name="T16" fmla="*/ 63775 w 20000"/>
              <a:gd name="T17" fmla="*/ 0 h 20000"/>
              <a:gd name="T18" fmla="*/ 97541 w 20000"/>
              <a:gd name="T19" fmla="*/ 48011 h 20000"/>
              <a:gd name="T20" fmla="*/ 97541 w 20000"/>
              <a:gd name="T21" fmla="*/ 131246 h 20000"/>
              <a:gd name="T22" fmla="*/ 83784 w 20000"/>
              <a:gd name="T23" fmla="*/ 182489 h 20000"/>
              <a:gd name="T24" fmla="*/ 77530 w 20000"/>
              <a:gd name="T25" fmla="*/ 377766 h 20000"/>
              <a:gd name="T26" fmla="*/ 63775 w 20000"/>
              <a:gd name="T27" fmla="*/ 480226 h 20000"/>
              <a:gd name="T28" fmla="*/ 51273 w 20000"/>
              <a:gd name="T29" fmla="*/ 579454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10380" y="19890"/>
                </a:moveTo>
                <a:lnTo>
                  <a:pt x="9114" y="19890"/>
                </a:lnTo>
                <a:lnTo>
                  <a:pt x="9114" y="18132"/>
                </a:lnTo>
                <a:lnTo>
                  <a:pt x="4051" y="16484"/>
                </a:lnTo>
                <a:lnTo>
                  <a:pt x="0" y="12967"/>
                </a:lnTo>
                <a:lnTo>
                  <a:pt x="0" y="10220"/>
                </a:lnTo>
                <a:lnTo>
                  <a:pt x="2532" y="8022"/>
                </a:lnTo>
                <a:lnTo>
                  <a:pt x="9114" y="1648"/>
                </a:lnTo>
                <a:lnTo>
                  <a:pt x="12911" y="0"/>
                </a:lnTo>
                <a:lnTo>
                  <a:pt x="19747" y="1648"/>
                </a:lnTo>
                <a:lnTo>
                  <a:pt x="19747" y="4505"/>
                </a:lnTo>
                <a:lnTo>
                  <a:pt x="16962" y="6264"/>
                </a:lnTo>
                <a:lnTo>
                  <a:pt x="15696" y="12967"/>
                </a:lnTo>
                <a:lnTo>
                  <a:pt x="12911" y="16484"/>
                </a:lnTo>
                <a:lnTo>
                  <a:pt x="10380" y="1989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7" name="Freeform 88"/>
          <p:cNvSpPr>
            <a:spLocks/>
          </p:cNvSpPr>
          <p:nvPr/>
        </p:nvSpPr>
        <p:spPr bwMode="auto">
          <a:xfrm>
            <a:off x="6478588" y="2735263"/>
            <a:ext cx="1363662" cy="1209675"/>
          </a:xfrm>
          <a:custGeom>
            <a:avLst/>
            <a:gdLst>
              <a:gd name="T0" fmla="*/ 77228138 w 20000"/>
              <a:gd name="T1" fmla="*/ 5187449 h 20000"/>
              <a:gd name="T2" fmla="*/ 85651952 w 20000"/>
              <a:gd name="T3" fmla="*/ 10912659 h 20000"/>
              <a:gd name="T4" fmla="*/ 92941541 w 20000"/>
              <a:gd name="T5" fmla="*/ 12950295 h 20000"/>
              <a:gd name="T6" fmla="*/ 90779728 w 20000"/>
              <a:gd name="T7" fmla="*/ 26116457 h 20000"/>
              <a:gd name="T8" fmla="*/ 88046200 w 20000"/>
              <a:gd name="T9" fmla="*/ 28157783 h 20000"/>
              <a:gd name="T10" fmla="*/ 84703593 w 20000"/>
              <a:gd name="T11" fmla="*/ 29050402 h 20000"/>
              <a:gd name="T12" fmla="*/ 79771094 w 20000"/>
              <a:gd name="T13" fmla="*/ 34453723 h 20000"/>
              <a:gd name="T14" fmla="*/ 77837149 w 20000"/>
              <a:gd name="T15" fmla="*/ 34453723 h 20000"/>
              <a:gd name="T16" fmla="*/ 73699595 w 20000"/>
              <a:gd name="T17" fmla="*/ 35382935 h 20000"/>
              <a:gd name="T18" fmla="*/ 74647954 w 20000"/>
              <a:gd name="T19" fmla="*/ 39641170 h 20000"/>
              <a:gd name="T20" fmla="*/ 80570676 w 20000"/>
              <a:gd name="T21" fmla="*/ 38891233 h 20000"/>
              <a:gd name="T22" fmla="*/ 76242551 w 20000"/>
              <a:gd name="T23" fmla="*/ 44971299 h 20000"/>
              <a:gd name="T24" fmla="*/ 80380105 w 20000"/>
              <a:gd name="T25" fmla="*/ 50553826 h 20000"/>
              <a:gd name="T26" fmla="*/ 80947252 w 20000"/>
              <a:gd name="T27" fmla="*/ 53703576 h 20000"/>
              <a:gd name="T28" fmla="*/ 82923061 w 20000"/>
              <a:gd name="T29" fmla="*/ 54775469 h 20000"/>
              <a:gd name="T30" fmla="*/ 82160637 w 20000"/>
              <a:gd name="T31" fmla="*/ 56816795 h 20000"/>
              <a:gd name="T32" fmla="*/ 80570676 w 20000"/>
              <a:gd name="T33" fmla="*/ 60716543 h 20000"/>
              <a:gd name="T34" fmla="*/ 79394518 w 20000"/>
              <a:gd name="T35" fmla="*/ 64437033 h 20000"/>
              <a:gd name="T36" fmla="*/ 75633540 w 20000"/>
              <a:gd name="T37" fmla="*/ 68300190 h 20000"/>
              <a:gd name="T38" fmla="*/ 70738183 w 20000"/>
              <a:gd name="T39" fmla="*/ 68300190 h 20000"/>
              <a:gd name="T40" fmla="*/ 67019001 w 20000"/>
              <a:gd name="T41" fmla="*/ 71303630 h 20000"/>
              <a:gd name="T42" fmla="*/ 64857256 w 20000"/>
              <a:gd name="T43" fmla="*/ 71303630 h 20000"/>
              <a:gd name="T44" fmla="*/ 62467712 w 20000"/>
              <a:gd name="T45" fmla="*/ 70875587 h 20000"/>
              <a:gd name="T46" fmla="*/ 57800172 w 20000"/>
              <a:gd name="T47" fmla="*/ 68300190 h 20000"/>
              <a:gd name="T48" fmla="*/ 53625459 w 20000"/>
              <a:gd name="T49" fmla="*/ 68870854 h 20000"/>
              <a:gd name="T50" fmla="*/ 51500874 w 20000"/>
              <a:gd name="T51" fmla="*/ 71662117 h 20000"/>
              <a:gd name="T52" fmla="*/ 48539547 w 20000"/>
              <a:gd name="T53" fmla="*/ 70337826 h 20000"/>
              <a:gd name="T54" fmla="*/ 45996591 w 20000"/>
              <a:gd name="T55" fmla="*/ 66474670 h 20000"/>
              <a:gd name="T56" fmla="*/ 43834779 w 20000"/>
              <a:gd name="T57" fmla="*/ 64579715 h 20000"/>
              <a:gd name="T58" fmla="*/ 44211354 w 20000"/>
              <a:gd name="T59" fmla="*/ 59604429 h 20000"/>
              <a:gd name="T60" fmla="*/ 40682811 w 20000"/>
              <a:gd name="T61" fmla="*/ 58675218 h 20000"/>
              <a:gd name="T62" fmla="*/ 39088282 w 20000"/>
              <a:gd name="T63" fmla="*/ 57566732 h 20000"/>
              <a:gd name="T64" fmla="*/ 34611305 w 20000"/>
              <a:gd name="T65" fmla="*/ 59604429 h 20000"/>
              <a:gd name="T66" fmla="*/ 29488165 w 20000"/>
              <a:gd name="T67" fmla="*/ 60178783 h 20000"/>
              <a:gd name="T68" fmla="*/ 22807656 w 20000"/>
              <a:gd name="T69" fmla="*/ 59249571 h 20000"/>
              <a:gd name="T70" fmla="*/ 19241954 w 20000"/>
              <a:gd name="T71" fmla="*/ 57782599 h 20000"/>
              <a:gd name="T72" fmla="*/ 10776203 w 20000"/>
              <a:gd name="T73" fmla="*/ 52737833 h 20000"/>
              <a:gd name="T74" fmla="*/ 11385214 w 20000"/>
              <a:gd name="T75" fmla="*/ 50374552 h 20000"/>
              <a:gd name="T76" fmla="*/ 6680511 w 20000"/>
              <a:gd name="T77" fmla="*/ 44971299 h 20000"/>
              <a:gd name="T78" fmla="*/ 3110104 w 20000"/>
              <a:gd name="T79" fmla="*/ 42216567 h 20000"/>
              <a:gd name="T80" fmla="*/ 1933945 w 20000"/>
              <a:gd name="T81" fmla="*/ 36279182 h 20000"/>
              <a:gd name="T82" fmla="*/ 9827844 w 20000"/>
              <a:gd name="T83" fmla="*/ 32558707 h 20000"/>
              <a:gd name="T84" fmla="*/ 11385214 w 20000"/>
              <a:gd name="T85" fmla="*/ 24795856 h 20000"/>
              <a:gd name="T86" fmla="*/ 17075500 w 20000"/>
              <a:gd name="T87" fmla="*/ 16850048 h 20000"/>
              <a:gd name="T88" fmla="*/ 21250286 w 20000"/>
              <a:gd name="T89" fmla="*/ 18712100 h 20000"/>
              <a:gd name="T90" fmla="*/ 24741600 w 20000"/>
              <a:gd name="T91" fmla="*/ 23328883 h 20000"/>
              <a:gd name="T92" fmla="*/ 32598336 w 20000"/>
              <a:gd name="T93" fmla="*/ 27049358 h 20000"/>
              <a:gd name="T94" fmla="*/ 40682811 w 20000"/>
              <a:gd name="T95" fmla="*/ 29983303 h 20000"/>
              <a:gd name="T96" fmla="*/ 50134145 w 20000"/>
              <a:gd name="T97" fmla="*/ 31450275 h 20000"/>
              <a:gd name="T98" fmla="*/ 59352973 w 20000"/>
              <a:gd name="T99" fmla="*/ 25187306 h 20000"/>
              <a:gd name="T100" fmla="*/ 62467712 w 20000"/>
              <a:gd name="T101" fmla="*/ 23149609 h 20000"/>
              <a:gd name="T102" fmla="*/ 66414694 w 20000"/>
              <a:gd name="T103" fmla="*/ 19820585 h 20000"/>
              <a:gd name="T104" fmla="*/ 70552248 w 20000"/>
              <a:gd name="T105" fmla="*/ 17995126 h 20000"/>
              <a:gd name="T106" fmla="*/ 64857256 w 20000"/>
              <a:gd name="T107" fmla="*/ 15957429 h 20000"/>
              <a:gd name="T108" fmla="*/ 63072087 w 20000"/>
              <a:gd name="T109" fmla="*/ 11128526 h 20000"/>
              <a:gd name="T110" fmla="*/ 66642494 w 20000"/>
              <a:gd name="T111" fmla="*/ 3720476 h 200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000"/>
              <a:gd name="T169" fmla="*/ 0 h 20000"/>
              <a:gd name="T170" fmla="*/ 20000 w 20000"/>
              <a:gd name="T171" fmla="*/ 20000 h 200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000" h="20000">
                <a:moveTo>
                  <a:pt x="14841" y="108"/>
                </a:moveTo>
                <a:lnTo>
                  <a:pt x="15004" y="0"/>
                </a:lnTo>
                <a:lnTo>
                  <a:pt x="15216" y="108"/>
                </a:lnTo>
                <a:lnTo>
                  <a:pt x="15641" y="205"/>
                </a:lnTo>
                <a:lnTo>
                  <a:pt x="15853" y="254"/>
                </a:lnTo>
                <a:lnTo>
                  <a:pt x="15976" y="362"/>
                </a:lnTo>
                <a:lnTo>
                  <a:pt x="16612" y="1418"/>
                </a:lnTo>
                <a:lnTo>
                  <a:pt x="16873" y="1721"/>
                </a:lnTo>
                <a:lnTo>
                  <a:pt x="17078" y="2230"/>
                </a:lnTo>
                <a:lnTo>
                  <a:pt x="17208" y="2484"/>
                </a:lnTo>
                <a:lnTo>
                  <a:pt x="17331" y="2641"/>
                </a:lnTo>
                <a:lnTo>
                  <a:pt x="17673" y="2641"/>
                </a:lnTo>
                <a:lnTo>
                  <a:pt x="17878" y="2641"/>
                </a:lnTo>
                <a:lnTo>
                  <a:pt x="18424" y="2983"/>
                </a:lnTo>
                <a:lnTo>
                  <a:pt x="18776" y="3795"/>
                </a:lnTo>
                <a:lnTo>
                  <a:pt x="18939" y="3795"/>
                </a:lnTo>
                <a:lnTo>
                  <a:pt x="19273" y="3697"/>
                </a:lnTo>
                <a:lnTo>
                  <a:pt x="19396" y="3443"/>
                </a:lnTo>
                <a:lnTo>
                  <a:pt x="19739" y="3296"/>
                </a:lnTo>
                <a:lnTo>
                  <a:pt x="19992" y="3139"/>
                </a:lnTo>
                <a:lnTo>
                  <a:pt x="19992" y="3540"/>
                </a:lnTo>
                <a:lnTo>
                  <a:pt x="19992" y="3941"/>
                </a:lnTo>
                <a:lnTo>
                  <a:pt x="19951" y="4098"/>
                </a:lnTo>
                <a:lnTo>
                  <a:pt x="19951" y="5516"/>
                </a:lnTo>
                <a:lnTo>
                  <a:pt x="19527" y="5320"/>
                </a:lnTo>
                <a:lnTo>
                  <a:pt x="19314" y="5672"/>
                </a:lnTo>
                <a:lnTo>
                  <a:pt x="19608" y="6631"/>
                </a:lnTo>
                <a:lnTo>
                  <a:pt x="19527" y="7139"/>
                </a:lnTo>
                <a:lnTo>
                  <a:pt x="19527" y="7296"/>
                </a:lnTo>
                <a:lnTo>
                  <a:pt x="19396" y="7139"/>
                </a:lnTo>
                <a:lnTo>
                  <a:pt x="19273" y="7042"/>
                </a:lnTo>
                <a:lnTo>
                  <a:pt x="19273" y="7296"/>
                </a:lnTo>
                <a:lnTo>
                  <a:pt x="19110" y="7443"/>
                </a:lnTo>
                <a:lnTo>
                  <a:pt x="19061" y="7638"/>
                </a:lnTo>
                <a:lnTo>
                  <a:pt x="18939" y="7697"/>
                </a:lnTo>
                <a:lnTo>
                  <a:pt x="18776" y="7795"/>
                </a:lnTo>
                <a:lnTo>
                  <a:pt x="18776" y="7844"/>
                </a:lnTo>
                <a:lnTo>
                  <a:pt x="18857" y="8039"/>
                </a:lnTo>
                <a:lnTo>
                  <a:pt x="18727" y="8039"/>
                </a:lnTo>
                <a:lnTo>
                  <a:pt x="18514" y="8039"/>
                </a:lnTo>
                <a:lnTo>
                  <a:pt x="18392" y="7844"/>
                </a:lnTo>
                <a:lnTo>
                  <a:pt x="18220" y="7941"/>
                </a:lnTo>
                <a:lnTo>
                  <a:pt x="18220" y="8196"/>
                </a:lnTo>
                <a:lnTo>
                  <a:pt x="18180" y="8352"/>
                </a:lnTo>
                <a:lnTo>
                  <a:pt x="18049" y="8499"/>
                </a:lnTo>
                <a:lnTo>
                  <a:pt x="17755" y="8753"/>
                </a:lnTo>
                <a:lnTo>
                  <a:pt x="17624" y="9164"/>
                </a:lnTo>
                <a:lnTo>
                  <a:pt x="17331" y="9262"/>
                </a:lnTo>
                <a:lnTo>
                  <a:pt x="17159" y="9418"/>
                </a:lnTo>
                <a:lnTo>
                  <a:pt x="16955" y="9672"/>
                </a:lnTo>
                <a:lnTo>
                  <a:pt x="16743" y="9917"/>
                </a:lnTo>
                <a:lnTo>
                  <a:pt x="16653" y="9819"/>
                </a:lnTo>
                <a:lnTo>
                  <a:pt x="16776" y="9672"/>
                </a:lnTo>
                <a:lnTo>
                  <a:pt x="16776" y="9565"/>
                </a:lnTo>
                <a:lnTo>
                  <a:pt x="16873" y="9516"/>
                </a:lnTo>
                <a:lnTo>
                  <a:pt x="16743" y="9418"/>
                </a:lnTo>
                <a:lnTo>
                  <a:pt x="16653" y="9262"/>
                </a:lnTo>
                <a:lnTo>
                  <a:pt x="16873" y="8753"/>
                </a:lnTo>
                <a:lnTo>
                  <a:pt x="16612" y="8499"/>
                </a:lnTo>
                <a:lnTo>
                  <a:pt x="16318" y="8704"/>
                </a:lnTo>
                <a:lnTo>
                  <a:pt x="16106" y="9164"/>
                </a:lnTo>
                <a:lnTo>
                  <a:pt x="15894" y="9418"/>
                </a:lnTo>
                <a:lnTo>
                  <a:pt x="15853" y="9672"/>
                </a:lnTo>
                <a:lnTo>
                  <a:pt x="15722" y="9770"/>
                </a:lnTo>
                <a:lnTo>
                  <a:pt x="15429" y="9770"/>
                </a:lnTo>
                <a:lnTo>
                  <a:pt x="15510" y="10171"/>
                </a:lnTo>
                <a:lnTo>
                  <a:pt x="15641" y="10474"/>
                </a:lnTo>
                <a:lnTo>
                  <a:pt x="15771" y="10435"/>
                </a:lnTo>
                <a:lnTo>
                  <a:pt x="15976" y="10572"/>
                </a:lnTo>
                <a:lnTo>
                  <a:pt x="16057" y="10836"/>
                </a:lnTo>
                <a:lnTo>
                  <a:pt x="16188" y="10983"/>
                </a:lnTo>
                <a:lnTo>
                  <a:pt x="16318" y="10875"/>
                </a:lnTo>
                <a:lnTo>
                  <a:pt x="16522" y="10631"/>
                </a:lnTo>
                <a:lnTo>
                  <a:pt x="16653" y="10474"/>
                </a:lnTo>
                <a:lnTo>
                  <a:pt x="16955" y="10631"/>
                </a:lnTo>
                <a:lnTo>
                  <a:pt x="17159" y="10631"/>
                </a:lnTo>
                <a:lnTo>
                  <a:pt x="17331" y="10631"/>
                </a:lnTo>
                <a:lnTo>
                  <a:pt x="17331" y="10983"/>
                </a:lnTo>
                <a:lnTo>
                  <a:pt x="17159" y="10875"/>
                </a:lnTo>
                <a:lnTo>
                  <a:pt x="16776" y="11139"/>
                </a:lnTo>
                <a:lnTo>
                  <a:pt x="16873" y="11237"/>
                </a:lnTo>
                <a:lnTo>
                  <a:pt x="16612" y="11638"/>
                </a:lnTo>
                <a:lnTo>
                  <a:pt x="16400" y="12039"/>
                </a:lnTo>
                <a:lnTo>
                  <a:pt x="16400" y="12293"/>
                </a:lnTo>
                <a:lnTo>
                  <a:pt x="16776" y="12557"/>
                </a:lnTo>
                <a:lnTo>
                  <a:pt x="17078" y="13154"/>
                </a:lnTo>
                <a:lnTo>
                  <a:pt x="17208" y="13262"/>
                </a:lnTo>
                <a:lnTo>
                  <a:pt x="17290" y="13516"/>
                </a:lnTo>
                <a:lnTo>
                  <a:pt x="17494" y="13770"/>
                </a:lnTo>
                <a:lnTo>
                  <a:pt x="17624" y="13917"/>
                </a:lnTo>
                <a:lnTo>
                  <a:pt x="17290" y="13819"/>
                </a:lnTo>
                <a:lnTo>
                  <a:pt x="17159" y="13770"/>
                </a:lnTo>
                <a:lnTo>
                  <a:pt x="17078" y="13819"/>
                </a:lnTo>
                <a:lnTo>
                  <a:pt x="17208" y="13819"/>
                </a:lnTo>
                <a:lnTo>
                  <a:pt x="17412" y="14073"/>
                </a:lnTo>
                <a:lnTo>
                  <a:pt x="17673" y="14416"/>
                </a:lnTo>
                <a:lnTo>
                  <a:pt x="17494" y="14474"/>
                </a:lnTo>
                <a:lnTo>
                  <a:pt x="17412" y="14680"/>
                </a:lnTo>
                <a:lnTo>
                  <a:pt x="17208" y="14680"/>
                </a:lnTo>
                <a:lnTo>
                  <a:pt x="17159" y="14826"/>
                </a:lnTo>
                <a:lnTo>
                  <a:pt x="17290" y="14729"/>
                </a:lnTo>
                <a:lnTo>
                  <a:pt x="17290" y="14875"/>
                </a:lnTo>
                <a:lnTo>
                  <a:pt x="17543" y="14729"/>
                </a:lnTo>
                <a:lnTo>
                  <a:pt x="17755" y="14875"/>
                </a:lnTo>
                <a:lnTo>
                  <a:pt x="17837" y="14973"/>
                </a:lnTo>
                <a:lnTo>
                  <a:pt x="17673" y="15130"/>
                </a:lnTo>
                <a:lnTo>
                  <a:pt x="17837" y="15130"/>
                </a:lnTo>
                <a:lnTo>
                  <a:pt x="17837" y="15276"/>
                </a:lnTo>
                <a:lnTo>
                  <a:pt x="17673" y="15276"/>
                </a:lnTo>
                <a:lnTo>
                  <a:pt x="17755" y="15374"/>
                </a:lnTo>
                <a:lnTo>
                  <a:pt x="17755" y="15531"/>
                </a:lnTo>
                <a:lnTo>
                  <a:pt x="17673" y="15531"/>
                </a:lnTo>
                <a:lnTo>
                  <a:pt x="17673" y="15638"/>
                </a:lnTo>
                <a:lnTo>
                  <a:pt x="17837" y="15736"/>
                </a:lnTo>
                <a:lnTo>
                  <a:pt x="17673" y="15795"/>
                </a:lnTo>
                <a:lnTo>
                  <a:pt x="17673" y="15736"/>
                </a:lnTo>
                <a:lnTo>
                  <a:pt x="17624" y="15795"/>
                </a:lnTo>
                <a:lnTo>
                  <a:pt x="17494" y="16196"/>
                </a:lnTo>
                <a:lnTo>
                  <a:pt x="17331" y="16597"/>
                </a:lnTo>
                <a:lnTo>
                  <a:pt x="17208" y="16597"/>
                </a:lnTo>
                <a:lnTo>
                  <a:pt x="17208" y="16694"/>
                </a:lnTo>
                <a:lnTo>
                  <a:pt x="17290" y="16792"/>
                </a:lnTo>
                <a:lnTo>
                  <a:pt x="17208" y="16949"/>
                </a:lnTo>
                <a:lnTo>
                  <a:pt x="17208" y="17213"/>
                </a:lnTo>
                <a:lnTo>
                  <a:pt x="17208" y="17359"/>
                </a:lnTo>
                <a:lnTo>
                  <a:pt x="17078" y="17614"/>
                </a:lnTo>
                <a:lnTo>
                  <a:pt x="16955" y="17770"/>
                </a:lnTo>
                <a:lnTo>
                  <a:pt x="16743" y="17868"/>
                </a:lnTo>
                <a:lnTo>
                  <a:pt x="16776" y="17917"/>
                </a:lnTo>
                <a:lnTo>
                  <a:pt x="16612" y="18171"/>
                </a:lnTo>
                <a:lnTo>
                  <a:pt x="16441" y="18269"/>
                </a:lnTo>
                <a:lnTo>
                  <a:pt x="16400" y="18269"/>
                </a:lnTo>
                <a:lnTo>
                  <a:pt x="16269" y="18670"/>
                </a:lnTo>
                <a:lnTo>
                  <a:pt x="15976" y="18729"/>
                </a:lnTo>
                <a:lnTo>
                  <a:pt x="15894" y="18826"/>
                </a:lnTo>
                <a:lnTo>
                  <a:pt x="15771" y="18729"/>
                </a:lnTo>
                <a:lnTo>
                  <a:pt x="15722" y="18826"/>
                </a:lnTo>
                <a:lnTo>
                  <a:pt x="15641" y="18729"/>
                </a:lnTo>
                <a:lnTo>
                  <a:pt x="15429" y="18924"/>
                </a:lnTo>
                <a:lnTo>
                  <a:pt x="15216" y="18670"/>
                </a:lnTo>
                <a:lnTo>
                  <a:pt x="15306" y="19071"/>
                </a:lnTo>
                <a:lnTo>
                  <a:pt x="14955" y="19227"/>
                </a:lnTo>
                <a:lnTo>
                  <a:pt x="14873" y="19130"/>
                </a:lnTo>
                <a:lnTo>
                  <a:pt x="14873" y="19227"/>
                </a:lnTo>
                <a:lnTo>
                  <a:pt x="14751" y="19335"/>
                </a:lnTo>
                <a:lnTo>
                  <a:pt x="14620" y="19374"/>
                </a:lnTo>
                <a:lnTo>
                  <a:pt x="14416" y="19491"/>
                </a:lnTo>
                <a:lnTo>
                  <a:pt x="14204" y="19589"/>
                </a:lnTo>
                <a:lnTo>
                  <a:pt x="14204" y="19491"/>
                </a:lnTo>
                <a:lnTo>
                  <a:pt x="14122" y="19736"/>
                </a:lnTo>
                <a:lnTo>
                  <a:pt x="14286" y="19892"/>
                </a:lnTo>
                <a:lnTo>
                  <a:pt x="14073" y="19990"/>
                </a:lnTo>
                <a:lnTo>
                  <a:pt x="13992" y="19628"/>
                </a:lnTo>
                <a:lnTo>
                  <a:pt x="13951" y="19491"/>
                </a:lnTo>
                <a:lnTo>
                  <a:pt x="14073" y="19374"/>
                </a:lnTo>
                <a:lnTo>
                  <a:pt x="13869" y="19227"/>
                </a:lnTo>
                <a:lnTo>
                  <a:pt x="13780" y="19374"/>
                </a:lnTo>
                <a:lnTo>
                  <a:pt x="13649" y="19335"/>
                </a:lnTo>
                <a:lnTo>
                  <a:pt x="13527" y="19227"/>
                </a:lnTo>
                <a:lnTo>
                  <a:pt x="13437" y="19227"/>
                </a:lnTo>
                <a:lnTo>
                  <a:pt x="13437" y="19374"/>
                </a:lnTo>
                <a:lnTo>
                  <a:pt x="13314" y="19374"/>
                </a:lnTo>
                <a:lnTo>
                  <a:pt x="13233" y="19335"/>
                </a:lnTo>
                <a:lnTo>
                  <a:pt x="13061" y="19374"/>
                </a:lnTo>
                <a:lnTo>
                  <a:pt x="12767" y="18973"/>
                </a:lnTo>
                <a:lnTo>
                  <a:pt x="12849" y="18729"/>
                </a:lnTo>
                <a:lnTo>
                  <a:pt x="12767" y="18729"/>
                </a:lnTo>
                <a:lnTo>
                  <a:pt x="12433" y="18670"/>
                </a:lnTo>
                <a:lnTo>
                  <a:pt x="12302" y="18513"/>
                </a:lnTo>
                <a:lnTo>
                  <a:pt x="12090" y="18572"/>
                </a:lnTo>
                <a:lnTo>
                  <a:pt x="12090" y="18729"/>
                </a:lnTo>
                <a:lnTo>
                  <a:pt x="11878" y="18826"/>
                </a:lnTo>
                <a:lnTo>
                  <a:pt x="11796" y="18973"/>
                </a:lnTo>
                <a:lnTo>
                  <a:pt x="11665" y="18826"/>
                </a:lnTo>
                <a:lnTo>
                  <a:pt x="11535" y="18826"/>
                </a:lnTo>
                <a:lnTo>
                  <a:pt x="11453" y="18924"/>
                </a:lnTo>
                <a:lnTo>
                  <a:pt x="11331" y="18924"/>
                </a:lnTo>
                <a:lnTo>
                  <a:pt x="11282" y="18924"/>
                </a:lnTo>
                <a:lnTo>
                  <a:pt x="11200" y="18973"/>
                </a:lnTo>
                <a:lnTo>
                  <a:pt x="11078" y="18973"/>
                </a:lnTo>
                <a:lnTo>
                  <a:pt x="10988" y="19071"/>
                </a:lnTo>
                <a:lnTo>
                  <a:pt x="11078" y="19589"/>
                </a:lnTo>
                <a:lnTo>
                  <a:pt x="10865" y="19589"/>
                </a:lnTo>
                <a:lnTo>
                  <a:pt x="10865" y="19491"/>
                </a:lnTo>
                <a:lnTo>
                  <a:pt x="10653" y="19491"/>
                </a:lnTo>
                <a:lnTo>
                  <a:pt x="10531" y="19374"/>
                </a:lnTo>
                <a:lnTo>
                  <a:pt x="10441" y="19374"/>
                </a:lnTo>
                <a:lnTo>
                  <a:pt x="10441" y="19335"/>
                </a:lnTo>
                <a:lnTo>
                  <a:pt x="10441" y="19227"/>
                </a:lnTo>
                <a:lnTo>
                  <a:pt x="10098" y="19130"/>
                </a:lnTo>
                <a:lnTo>
                  <a:pt x="10180" y="18924"/>
                </a:lnTo>
                <a:lnTo>
                  <a:pt x="10180" y="18670"/>
                </a:lnTo>
                <a:lnTo>
                  <a:pt x="9976" y="18670"/>
                </a:lnTo>
                <a:lnTo>
                  <a:pt x="9894" y="18318"/>
                </a:lnTo>
                <a:lnTo>
                  <a:pt x="9845" y="18269"/>
                </a:lnTo>
                <a:lnTo>
                  <a:pt x="9894" y="18171"/>
                </a:lnTo>
                <a:lnTo>
                  <a:pt x="9682" y="18171"/>
                </a:lnTo>
                <a:lnTo>
                  <a:pt x="9633" y="18171"/>
                </a:lnTo>
                <a:lnTo>
                  <a:pt x="9510" y="18269"/>
                </a:lnTo>
                <a:lnTo>
                  <a:pt x="9429" y="18073"/>
                </a:lnTo>
                <a:lnTo>
                  <a:pt x="9347" y="17868"/>
                </a:lnTo>
                <a:lnTo>
                  <a:pt x="9510" y="17868"/>
                </a:lnTo>
                <a:lnTo>
                  <a:pt x="9429" y="17653"/>
                </a:lnTo>
                <a:lnTo>
                  <a:pt x="9633" y="17506"/>
                </a:lnTo>
                <a:lnTo>
                  <a:pt x="9682" y="17506"/>
                </a:lnTo>
                <a:lnTo>
                  <a:pt x="9682" y="17457"/>
                </a:lnTo>
                <a:lnTo>
                  <a:pt x="9763" y="17252"/>
                </a:lnTo>
                <a:lnTo>
                  <a:pt x="9633" y="16450"/>
                </a:lnTo>
                <a:lnTo>
                  <a:pt x="9510" y="16450"/>
                </a:lnTo>
                <a:lnTo>
                  <a:pt x="9510" y="16293"/>
                </a:lnTo>
                <a:lnTo>
                  <a:pt x="9347" y="16039"/>
                </a:lnTo>
                <a:lnTo>
                  <a:pt x="9127" y="16039"/>
                </a:lnTo>
                <a:lnTo>
                  <a:pt x="9127" y="16196"/>
                </a:lnTo>
                <a:lnTo>
                  <a:pt x="8996" y="16039"/>
                </a:lnTo>
                <a:lnTo>
                  <a:pt x="8873" y="16039"/>
                </a:lnTo>
                <a:lnTo>
                  <a:pt x="8873" y="15941"/>
                </a:lnTo>
                <a:lnTo>
                  <a:pt x="8751" y="16039"/>
                </a:lnTo>
                <a:lnTo>
                  <a:pt x="8792" y="15892"/>
                </a:lnTo>
                <a:lnTo>
                  <a:pt x="8792" y="15736"/>
                </a:lnTo>
                <a:lnTo>
                  <a:pt x="8661" y="15736"/>
                </a:lnTo>
                <a:lnTo>
                  <a:pt x="8751" y="15531"/>
                </a:lnTo>
                <a:lnTo>
                  <a:pt x="8661" y="15491"/>
                </a:lnTo>
                <a:lnTo>
                  <a:pt x="8539" y="15531"/>
                </a:lnTo>
                <a:lnTo>
                  <a:pt x="8408" y="15736"/>
                </a:lnTo>
                <a:lnTo>
                  <a:pt x="8073" y="15638"/>
                </a:lnTo>
                <a:lnTo>
                  <a:pt x="7910" y="15736"/>
                </a:lnTo>
                <a:lnTo>
                  <a:pt x="7861" y="15892"/>
                </a:lnTo>
                <a:lnTo>
                  <a:pt x="7559" y="15941"/>
                </a:lnTo>
                <a:lnTo>
                  <a:pt x="7559" y="16137"/>
                </a:lnTo>
                <a:lnTo>
                  <a:pt x="7527" y="16196"/>
                </a:lnTo>
                <a:lnTo>
                  <a:pt x="7445" y="16293"/>
                </a:lnTo>
                <a:lnTo>
                  <a:pt x="7224" y="16352"/>
                </a:lnTo>
                <a:lnTo>
                  <a:pt x="7094" y="16352"/>
                </a:lnTo>
                <a:lnTo>
                  <a:pt x="6971" y="16196"/>
                </a:lnTo>
                <a:lnTo>
                  <a:pt x="6890" y="16293"/>
                </a:lnTo>
                <a:lnTo>
                  <a:pt x="6637" y="16293"/>
                </a:lnTo>
                <a:lnTo>
                  <a:pt x="6424" y="16196"/>
                </a:lnTo>
                <a:lnTo>
                  <a:pt x="6343" y="16450"/>
                </a:lnTo>
                <a:lnTo>
                  <a:pt x="6122" y="16548"/>
                </a:lnTo>
                <a:lnTo>
                  <a:pt x="6122" y="16293"/>
                </a:lnTo>
                <a:lnTo>
                  <a:pt x="5918" y="16352"/>
                </a:lnTo>
                <a:lnTo>
                  <a:pt x="5535" y="16352"/>
                </a:lnTo>
                <a:lnTo>
                  <a:pt x="5322" y="16293"/>
                </a:lnTo>
                <a:lnTo>
                  <a:pt x="5241" y="16352"/>
                </a:lnTo>
                <a:lnTo>
                  <a:pt x="4906" y="16196"/>
                </a:lnTo>
                <a:lnTo>
                  <a:pt x="4776" y="16196"/>
                </a:lnTo>
                <a:lnTo>
                  <a:pt x="4776" y="15941"/>
                </a:lnTo>
                <a:lnTo>
                  <a:pt x="4653" y="16039"/>
                </a:lnTo>
                <a:lnTo>
                  <a:pt x="4441" y="15941"/>
                </a:lnTo>
                <a:lnTo>
                  <a:pt x="4351" y="15736"/>
                </a:lnTo>
                <a:lnTo>
                  <a:pt x="4220" y="15736"/>
                </a:lnTo>
                <a:lnTo>
                  <a:pt x="4139" y="15795"/>
                </a:lnTo>
                <a:lnTo>
                  <a:pt x="4016" y="15531"/>
                </a:lnTo>
                <a:lnTo>
                  <a:pt x="3420" y="15237"/>
                </a:lnTo>
                <a:lnTo>
                  <a:pt x="3208" y="15130"/>
                </a:lnTo>
                <a:lnTo>
                  <a:pt x="2751" y="14826"/>
                </a:lnTo>
                <a:lnTo>
                  <a:pt x="2669" y="14729"/>
                </a:lnTo>
                <a:lnTo>
                  <a:pt x="2449" y="14826"/>
                </a:lnTo>
                <a:lnTo>
                  <a:pt x="2318" y="14416"/>
                </a:lnTo>
                <a:lnTo>
                  <a:pt x="2318" y="14220"/>
                </a:lnTo>
                <a:lnTo>
                  <a:pt x="2237" y="14220"/>
                </a:lnTo>
                <a:lnTo>
                  <a:pt x="2196" y="14073"/>
                </a:lnTo>
                <a:lnTo>
                  <a:pt x="2237" y="14015"/>
                </a:lnTo>
                <a:lnTo>
                  <a:pt x="2367" y="14171"/>
                </a:lnTo>
                <a:lnTo>
                  <a:pt x="2571" y="13917"/>
                </a:lnTo>
                <a:lnTo>
                  <a:pt x="2449" y="13770"/>
                </a:lnTo>
                <a:lnTo>
                  <a:pt x="2318" y="13672"/>
                </a:lnTo>
                <a:lnTo>
                  <a:pt x="2237" y="13359"/>
                </a:lnTo>
                <a:lnTo>
                  <a:pt x="2196" y="13154"/>
                </a:lnTo>
                <a:lnTo>
                  <a:pt x="2114" y="12958"/>
                </a:lnTo>
                <a:lnTo>
                  <a:pt x="1853" y="12597"/>
                </a:lnTo>
                <a:lnTo>
                  <a:pt x="1771" y="12597"/>
                </a:lnTo>
                <a:lnTo>
                  <a:pt x="1437" y="12293"/>
                </a:lnTo>
                <a:lnTo>
                  <a:pt x="1224" y="12039"/>
                </a:lnTo>
                <a:lnTo>
                  <a:pt x="759" y="11795"/>
                </a:lnTo>
                <a:lnTo>
                  <a:pt x="547" y="11892"/>
                </a:lnTo>
                <a:lnTo>
                  <a:pt x="465" y="11795"/>
                </a:lnTo>
                <a:lnTo>
                  <a:pt x="416" y="11697"/>
                </a:lnTo>
                <a:lnTo>
                  <a:pt x="547" y="11697"/>
                </a:lnTo>
                <a:lnTo>
                  <a:pt x="669" y="11540"/>
                </a:lnTo>
                <a:lnTo>
                  <a:pt x="465" y="10983"/>
                </a:lnTo>
                <a:lnTo>
                  <a:pt x="253" y="10875"/>
                </a:lnTo>
                <a:lnTo>
                  <a:pt x="131" y="10875"/>
                </a:lnTo>
                <a:lnTo>
                  <a:pt x="0" y="10474"/>
                </a:lnTo>
                <a:lnTo>
                  <a:pt x="131" y="10474"/>
                </a:lnTo>
                <a:lnTo>
                  <a:pt x="82" y="10171"/>
                </a:lnTo>
                <a:lnTo>
                  <a:pt x="416" y="9917"/>
                </a:lnTo>
                <a:lnTo>
                  <a:pt x="588" y="9819"/>
                </a:lnTo>
                <a:lnTo>
                  <a:pt x="669" y="9917"/>
                </a:lnTo>
                <a:lnTo>
                  <a:pt x="971" y="9819"/>
                </a:lnTo>
                <a:lnTo>
                  <a:pt x="1012" y="9565"/>
                </a:lnTo>
                <a:lnTo>
                  <a:pt x="1437" y="9516"/>
                </a:lnTo>
                <a:lnTo>
                  <a:pt x="1567" y="9262"/>
                </a:lnTo>
                <a:lnTo>
                  <a:pt x="2114" y="8900"/>
                </a:lnTo>
                <a:lnTo>
                  <a:pt x="2196" y="8196"/>
                </a:lnTo>
                <a:lnTo>
                  <a:pt x="1853" y="7296"/>
                </a:lnTo>
                <a:lnTo>
                  <a:pt x="1690" y="7296"/>
                </a:lnTo>
                <a:lnTo>
                  <a:pt x="2237" y="6983"/>
                </a:lnTo>
                <a:lnTo>
                  <a:pt x="2449" y="7042"/>
                </a:lnTo>
                <a:lnTo>
                  <a:pt x="2571" y="6885"/>
                </a:lnTo>
                <a:lnTo>
                  <a:pt x="2449" y="6778"/>
                </a:lnTo>
                <a:lnTo>
                  <a:pt x="2539" y="5917"/>
                </a:lnTo>
                <a:lnTo>
                  <a:pt x="3257" y="5917"/>
                </a:lnTo>
                <a:lnTo>
                  <a:pt x="3420" y="5721"/>
                </a:lnTo>
                <a:lnTo>
                  <a:pt x="3257" y="5115"/>
                </a:lnTo>
                <a:lnTo>
                  <a:pt x="3469" y="5017"/>
                </a:lnTo>
                <a:lnTo>
                  <a:pt x="3633" y="4919"/>
                </a:lnTo>
                <a:lnTo>
                  <a:pt x="3673" y="4606"/>
                </a:lnTo>
                <a:lnTo>
                  <a:pt x="3886" y="4499"/>
                </a:lnTo>
                <a:lnTo>
                  <a:pt x="3886" y="4763"/>
                </a:lnTo>
                <a:lnTo>
                  <a:pt x="4016" y="4861"/>
                </a:lnTo>
                <a:lnTo>
                  <a:pt x="4098" y="4919"/>
                </a:lnTo>
                <a:lnTo>
                  <a:pt x="4220" y="5017"/>
                </a:lnTo>
                <a:lnTo>
                  <a:pt x="4441" y="5320"/>
                </a:lnTo>
                <a:lnTo>
                  <a:pt x="4571" y="5115"/>
                </a:lnTo>
                <a:lnTo>
                  <a:pt x="4653" y="5164"/>
                </a:lnTo>
                <a:lnTo>
                  <a:pt x="4694" y="5320"/>
                </a:lnTo>
                <a:lnTo>
                  <a:pt x="4776" y="5262"/>
                </a:lnTo>
                <a:lnTo>
                  <a:pt x="5029" y="5565"/>
                </a:lnTo>
                <a:lnTo>
                  <a:pt x="5241" y="5917"/>
                </a:lnTo>
                <a:lnTo>
                  <a:pt x="5241" y="6181"/>
                </a:lnTo>
                <a:lnTo>
                  <a:pt x="5322" y="6377"/>
                </a:lnTo>
                <a:lnTo>
                  <a:pt x="5241" y="6474"/>
                </a:lnTo>
                <a:lnTo>
                  <a:pt x="5322" y="6738"/>
                </a:lnTo>
                <a:lnTo>
                  <a:pt x="5657" y="6885"/>
                </a:lnTo>
                <a:lnTo>
                  <a:pt x="6122" y="6983"/>
                </a:lnTo>
                <a:lnTo>
                  <a:pt x="6343" y="6983"/>
                </a:lnTo>
                <a:lnTo>
                  <a:pt x="6678" y="7237"/>
                </a:lnTo>
                <a:lnTo>
                  <a:pt x="7012" y="7394"/>
                </a:lnTo>
                <a:lnTo>
                  <a:pt x="7094" y="7394"/>
                </a:lnTo>
                <a:lnTo>
                  <a:pt x="7224" y="7540"/>
                </a:lnTo>
                <a:lnTo>
                  <a:pt x="7445" y="8039"/>
                </a:lnTo>
                <a:lnTo>
                  <a:pt x="7649" y="8303"/>
                </a:lnTo>
                <a:lnTo>
                  <a:pt x="7992" y="8303"/>
                </a:lnTo>
                <a:lnTo>
                  <a:pt x="8073" y="8196"/>
                </a:lnTo>
                <a:lnTo>
                  <a:pt x="8751" y="8196"/>
                </a:lnTo>
                <a:lnTo>
                  <a:pt x="8873" y="8098"/>
                </a:lnTo>
                <a:lnTo>
                  <a:pt x="9429" y="8098"/>
                </a:lnTo>
                <a:lnTo>
                  <a:pt x="9551" y="8303"/>
                </a:lnTo>
                <a:lnTo>
                  <a:pt x="10229" y="8499"/>
                </a:lnTo>
                <a:lnTo>
                  <a:pt x="10441" y="8499"/>
                </a:lnTo>
                <a:lnTo>
                  <a:pt x="10563" y="8597"/>
                </a:lnTo>
                <a:lnTo>
                  <a:pt x="10784" y="8597"/>
                </a:lnTo>
                <a:lnTo>
                  <a:pt x="11200" y="8196"/>
                </a:lnTo>
                <a:lnTo>
                  <a:pt x="12212" y="8039"/>
                </a:lnTo>
                <a:lnTo>
                  <a:pt x="12335" y="7844"/>
                </a:lnTo>
                <a:lnTo>
                  <a:pt x="12514" y="7697"/>
                </a:lnTo>
                <a:lnTo>
                  <a:pt x="12555" y="7394"/>
                </a:lnTo>
                <a:lnTo>
                  <a:pt x="12767" y="7237"/>
                </a:lnTo>
                <a:lnTo>
                  <a:pt x="12767" y="6885"/>
                </a:lnTo>
                <a:lnTo>
                  <a:pt x="12637" y="6738"/>
                </a:lnTo>
                <a:lnTo>
                  <a:pt x="12637" y="6474"/>
                </a:lnTo>
                <a:lnTo>
                  <a:pt x="12686" y="6328"/>
                </a:lnTo>
                <a:lnTo>
                  <a:pt x="12849" y="6377"/>
                </a:lnTo>
                <a:lnTo>
                  <a:pt x="13102" y="6377"/>
                </a:lnTo>
                <a:lnTo>
                  <a:pt x="13404" y="6377"/>
                </a:lnTo>
                <a:lnTo>
                  <a:pt x="13437" y="6328"/>
                </a:lnTo>
                <a:lnTo>
                  <a:pt x="13527" y="5976"/>
                </a:lnTo>
                <a:lnTo>
                  <a:pt x="13739" y="5976"/>
                </a:lnTo>
                <a:lnTo>
                  <a:pt x="13992" y="5672"/>
                </a:lnTo>
                <a:lnTo>
                  <a:pt x="13992" y="5516"/>
                </a:lnTo>
                <a:lnTo>
                  <a:pt x="14122" y="5320"/>
                </a:lnTo>
                <a:lnTo>
                  <a:pt x="14204" y="5320"/>
                </a:lnTo>
                <a:lnTo>
                  <a:pt x="14286" y="5418"/>
                </a:lnTo>
                <a:lnTo>
                  <a:pt x="14335" y="5418"/>
                </a:lnTo>
                <a:lnTo>
                  <a:pt x="14335" y="5262"/>
                </a:lnTo>
                <a:lnTo>
                  <a:pt x="14416" y="5262"/>
                </a:lnTo>
                <a:lnTo>
                  <a:pt x="14539" y="5017"/>
                </a:lnTo>
                <a:lnTo>
                  <a:pt x="14841" y="4919"/>
                </a:lnTo>
                <a:lnTo>
                  <a:pt x="15086" y="5017"/>
                </a:lnTo>
                <a:lnTo>
                  <a:pt x="15176" y="4919"/>
                </a:lnTo>
                <a:lnTo>
                  <a:pt x="15004" y="4655"/>
                </a:lnTo>
                <a:lnTo>
                  <a:pt x="14873" y="4499"/>
                </a:lnTo>
                <a:lnTo>
                  <a:pt x="14620" y="4254"/>
                </a:lnTo>
                <a:lnTo>
                  <a:pt x="14416" y="4098"/>
                </a:lnTo>
                <a:lnTo>
                  <a:pt x="14204" y="4205"/>
                </a:lnTo>
                <a:lnTo>
                  <a:pt x="14073" y="4460"/>
                </a:lnTo>
                <a:lnTo>
                  <a:pt x="13951" y="4362"/>
                </a:lnTo>
                <a:lnTo>
                  <a:pt x="13739" y="4362"/>
                </a:lnTo>
                <a:lnTo>
                  <a:pt x="13649" y="4460"/>
                </a:lnTo>
                <a:lnTo>
                  <a:pt x="13437" y="4205"/>
                </a:lnTo>
                <a:lnTo>
                  <a:pt x="13527" y="4098"/>
                </a:lnTo>
                <a:lnTo>
                  <a:pt x="13527" y="3941"/>
                </a:lnTo>
                <a:lnTo>
                  <a:pt x="13527" y="3296"/>
                </a:lnTo>
                <a:lnTo>
                  <a:pt x="13567" y="3042"/>
                </a:lnTo>
                <a:lnTo>
                  <a:pt x="13739" y="3042"/>
                </a:lnTo>
                <a:lnTo>
                  <a:pt x="13992" y="3139"/>
                </a:lnTo>
                <a:lnTo>
                  <a:pt x="14335" y="2738"/>
                </a:lnTo>
                <a:lnTo>
                  <a:pt x="14204" y="2484"/>
                </a:lnTo>
                <a:lnTo>
                  <a:pt x="14286" y="1976"/>
                </a:lnTo>
                <a:lnTo>
                  <a:pt x="14416" y="1164"/>
                </a:lnTo>
                <a:lnTo>
                  <a:pt x="14335" y="1017"/>
                </a:lnTo>
                <a:lnTo>
                  <a:pt x="14204" y="822"/>
                </a:lnTo>
                <a:lnTo>
                  <a:pt x="14073" y="822"/>
                </a:lnTo>
                <a:lnTo>
                  <a:pt x="14204" y="401"/>
                </a:lnTo>
                <a:lnTo>
                  <a:pt x="14841" y="108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8" name="Freeform 89"/>
          <p:cNvSpPr>
            <a:spLocks/>
          </p:cNvSpPr>
          <p:nvPr/>
        </p:nvSpPr>
        <p:spPr bwMode="auto">
          <a:xfrm>
            <a:off x="6408738" y="3497263"/>
            <a:ext cx="693737" cy="792162"/>
          </a:xfrm>
          <a:custGeom>
            <a:avLst/>
            <a:gdLst>
              <a:gd name="T0" fmla="*/ 7601692 w 20000"/>
              <a:gd name="T1" fmla="*/ 1333486 h 20000"/>
              <a:gd name="T2" fmla="*/ 8511285 w 20000"/>
              <a:gd name="T3" fmla="*/ 3157993 h 20000"/>
              <a:gd name="T4" fmla="*/ 7718378 w 20000"/>
              <a:gd name="T5" fmla="*/ 3884366 h 20000"/>
              <a:gd name="T6" fmla="*/ 8724227 w 20000"/>
              <a:gd name="T7" fmla="*/ 5076649 h 20000"/>
              <a:gd name="T8" fmla="*/ 9536387 w 20000"/>
              <a:gd name="T9" fmla="*/ 7276087 h 20000"/>
              <a:gd name="T10" fmla="*/ 10329293 w 20000"/>
              <a:gd name="T11" fmla="*/ 8609572 h 20000"/>
              <a:gd name="T12" fmla="*/ 13425059 w 20000"/>
              <a:gd name="T13" fmla="*/ 9803439 h 20000"/>
              <a:gd name="T14" fmla="*/ 14720890 w 20000"/>
              <a:gd name="T15" fmla="*/ 10528230 h 20000"/>
              <a:gd name="T16" fmla="*/ 15629268 w 20000"/>
              <a:gd name="T17" fmla="*/ 10763542 h 20000"/>
              <a:gd name="T18" fmla="*/ 16926313 w 20000"/>
              <a:gd name="T19" fmla="*/ 8844884 h 20000"/>
              <a:gd name="T20" fmla="*/ 17932162 w 20000"/>
              <a:gd name="T21" fmla="*/ 10178369 h 20000"/>
              <a:gd name="T22" fmla="*/ 19537196 w 20000"/>
              <a:gd name="T23" fmla="*/ 9569672 h 20000"/>
              <a:gd name="T24" fmla="*/ 20059372 w 20000"/>
              <a:gd name="T25" fmla="*/ 8844884 h 20000"/>
              <a:gd name="T26" fmla="*/ 21045969 w 20000"/>
              <a:gd name="T27" fmla="*/ 7884784 h 20000"/>
              <a:gd name="T28" fmla="*/ 22631782 w 20000"/>
              <a:gd name="T29" fmla="*/ 7018832 h 20000"/>
              <a:gd name="T30" fmla="*/ 23251393 w 20000"/>
              <a:gd name="T31" fmla="*/ 7509854 h 20000"/>
              <a:gd name="T32" fmla="*/ 23445119 w 20000"/>
              <a:gd name="T33" fmla="*/ 8236226 h 20000"/>
              <a:gd name="T34" fmla="*/ 23735066 w 20000"/>
              <a:gd name="T35" fmla="*/ 8960975 h 20000"/>
              <a:gd name="T36" fmla="*/ 22942194 w 20000"/>
              <a:gd name="T37" fmla="*/ 9803439 h 20000"/>
              <a:gd name="T38" fmla="*/ 21955597 w 20000"/>
              <a:gd name="T39" fmla="*/ 12097027 h 20000"/>
              <a:gd name="T40" fmla="*/ 21161476 w 20000"/>
              <a:gd name="T41" fmla="*/ 14530231 h 20000"/>
              <a:gd name="T42" fmla="*/ 20543045 w 20000"/>
              <a:gd name="T43" fmla="*/ 15138928 h 20000"/>
              <a:gd name="T44" fmla="*/ 19750173 w 20000"/>
              <a:gd name="T45" fmla="*/ 14646322 h 20000"/>
              <a:gd name="T46" fmla="*/ 19440940 w 20000"/>
              <a:gd name="T47" fmla="*/ 13570131 h 20000"/>
              <a:gd name="T48" fmla="*/ 20253097 w 20000"/>
              <a:gd name="T49" fmla="*/ 12354321 h 20000"/>
              <a:gd name="T50" fmla="*/ 18124674 w 20000"/>
              <a:gd name="T51" fmla="*/ 11394221 h 20000"/>
              <a:gd name="T52" fmla="*/ 16654369 w 20000"/>
              <a:gd name="T53" fmla="*/ 11394221 h 20000"/>
              <a:gd name="T54" fmla="*/ 16926313 w 20000"/>
              <a:gd name="T55" fmla="*/ 12097027 h 20000"/>
              <a:gd name="T56" fmla="*/ 17448489 w 20000"/>
              <a:gd name="T57" fmla="*/ 13336364 h 20000"/>
              <a:gd name="T58" fmla="*/ 17448489 w 20000"/>
              <a:gd name="T59" fmla="*/ 15863716 h 20000"/>
              <a:gd name="T60" fmla="*/ 16848095 w 20000"/>
              <a:gd name="T61" fmla="*/ 15629989 h 20000"/>
              <a:gd name="T62" fmla="*/ 15822994 w 20000"/>
              <a:gd name="T63" fmla="*/ 16822271 h 20000"/>
              <a:gd name="T64" fmla="*/ 15533013 w 20000"/>
              <a:gd name="T65" fmla="*/ 18414596 h 20000"/>
              <a:gd name="T66" fmla="*/ 14720890 w 20000"/>
              <a:gd name="T67" fmla="*/ 18648323 h 20000"/>
              <a:gd name="T68" fmla="*/ 12225484 w 20000"/>
              <a:gd name="T69" fmla="*/ 21806360 h 20000"/>
              <a:gd name="T70" fmla="*/ 11122165 w 20000"/>
              <a:gd name="T71" fmla="*/ 22906078 h 20000"/>
              <a:gd name="T72" fmla="*/ 10638492 w 20000"/>
              <a:gd name="T73" fmla="*/ 24473291 h 20000"/>
              <a:gd name="T74" fmla="*/ 10832218 w 20000"/>
              <a:gd name="T75" fmla="*/ 26018561 h 20000"/>
              <a:gd name="T76" fmla="*/ 10020060 w 20000"/>
              <a:gd name="T77" fmla="*/ 28942826 h 20000"/>
              <a:gd name="T78" fmla="*/ 9323410 w 20000"/>
              <a:gd name="T79" fmla="*/ 30158635 h 20000"/>
              <a:gd name="T80" fmla="*/ 7409180 w 20000"/>
              <a:gd name="T81" fmla="*/ 29410320 h 20000"/>
              <a:gd name="T82" fmla="*/ 5822188 w 20000"/>
              <a:gd name="T83" fmla="*/ 25292228 h 20000"/>
              <a:gd name="T84" fmla="*/ 4004180 w 20000"/>
              <a:gd name="T85" fmla="*/ 19373111 h 20000"/>
              <a:gd name="T86" fmla="*/ 3714198 w 20000"/>
              <a:gd name="T87" fmla="*/ 16729707 h 20000"/>
              <a:gd name="T88" fmla="*/ 3810454 w 20000"/>
              <a:gd name="T89" fmla="*/ 15863716 h 20000"/>
              <a:gd name="T90" fmla="*/ 3017582 w 20000"/>
              <a:gd name="T91" fmla="*/ 16215119 h 20000"/>
              <a:gd name="T92" fmla="*/ 1624281 w 20000"/>
              <a:gd name="T93" fmla="*/ 17079526 h 20000"/>
              <a:gd name="T94" fmla="*/ 1624281 w 20000"/>
              <a:gd name="T95" fmla="*/ 14903616 h 20000"/>
              <a:gd name="T96" fmla="*/ 115507 w 20000"/>
              <a:gd name="T97" fmla="*/ 13921534 h 20000"/>
              <a:gd name="T98" fmla="*/ 309233 w 20000"/>
              <a:gd name="T99" fmla="*/ 13570131 h 20000"/>
              <a:gd name="T100" fmla="*/ 1915442 w 20000"/>
              <a:gd name="T101" fmla="*/ 13570131 h 20000"/>
              <a:gd name="T102" fmla="*/ 1315083 w 20000"/>
              <a:gd name="T103" fmla="*/ 11627948 h 20000"/>
              <a:gd name="T104" fmla="*/ 1315083 w 20000"/>
              <a:gd name="T105" fmla="*/ 9194742 h 20000"/>
              <a:gd name="T106" fmla="*/ 2708349 w 20000"/>
              <a:gd name="T107" fmla="*/ 8844884 h 20000"/>
              <a:gd name="T108" fmla="*/ 3714198 w 20000"/>
              <a:gd name="T109" fmla="*/ 6902741 h 20000"/>
              <a:gd name="T110" fmla="*/ 4313379 w 20000"/>
              <a:gd name="T111" fmla="*/ 4726790 h 20000"/>
              <a:gd name="T112" fmla="*/ 4313379 w 20000"/>
              <a:gd name="T113" fmla="*/ 3509396 h 20000"/>
              <a:gd name="T114" fmla="*/ 3405000 w 20000"/>
              <a:gd name="T115" fmla="*/ 1333486 h 20000"/>
              <a:gd name="T116" fmla="*/ 5822188 w 20000"/>
              <a:gd name="T117" fmla="*/ 865991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5498" y="0"/>
                </a:moveTo>
                <a:lnTo>
                  <a:pt x="5659" y="0"/>
                </a:lnTo>
                <a:lnTo>
                  <a:pt x="6158" y="552"/>
                </a:lnTo>
                <a:lnTo>
                  <a:pt x="6318" y="850"/>
                </a:lnTo>
                <a:lnTo>
                  <a:pt x="6415" y="1163"/>
                </a:lnTo>
                <a:lnTo>
                  <a:pt x="6576" y="1626"/>
                </a:lnTo>
                <a:lnTo>
                  <a:pt x="6833" y="1775"/>
                </a:lnTo>
                <a:lnTo>
                  <a:pt x="7074" y="2013"/>
                </a:lnTo>
                <a:lnTo>
                  <a:pt x="6672" y="2401"/>
                </a:lnTo>
                <a:lnTo>
                  <a:pt x="6415" y="2163"/>
                </a:lnTo>
                <a:lnTo>
                  <a:pt x="6318" y="2237"/>
                </a:lnTo>
                <a:lnTo>
                  <a:pt x="6415" y="2476"/>
                </a:lnTo>
                <a:lnTo>
                  <a:pt x="6576" y="2476"/>
                </a:lnTo>
                <a:lnTo>
                  <a:pt x="6576" y="2774"/>
                </a:lnTo>
                <a:lnTo>
                  <a:pt x="6833" y="3386"/>
                </a:lnTo>
                <a:lnTo>
                  <a:pt x="7251" y="3236"/>
                </a:lnTo>
                <a:lnTo>
                  <a:pt x="7412" y="3386"/>
                </a:lnTo>
                <a:lnTo>
                  <a:pt x="8328" y="3863"/>
                </a:lnTo>
                <a:lnTo>
                  <a:pt x="8087" y="4400"/>
                </a:lnTo>
                <a:lnTo>
                  <a:pt x="7926" y="4638"/>
                </a:lnTo>
                <a:lnTo>
                  <a:pt x="8087" y="4877"/>
                </a:lnTo>
                <a:lnTo>
                  <a:pt x="7749" y="5026"/>
                </a:lnTo>
                <a:lnTo>
                  <a:pt x="8087" y="5250"/>
                </a:lnTo>
                <a:lnTo>
                  <a:pt x="8585" y="5488"/>
                </a:lnTo>
                <a:lnTo>
                  <a:pt x="9164" y="5712"/>
                </a:lnTo>
                <a:lnTo>
                  <a:pt x="9662" y="5861"/>
                </a:lnTo>
                <a:lnTo>
                  <a:pt x="10498" y="6100"/>
                </a:lnTo>
                <a:lnTo>
                  <a:pt x="11158" y="6249"/>
                </a:lnTo>
                <a:lnTo>
                  <a:pt x="11254" y="6398"/>
                </a:lnTo>
                <a:lnTo>
                  <a:pt x="11672" y="6637"/>
                </a:lnTo>
                <a:lnTo>
                  <a:pt x="11913" y="6488"/>
                </a:lnTo>
                <a:lnTo>
                  <a:pt x="12235" y="6711"/>
                </a:lnTo>
                <a:lnTo>
                  <a:pt x="12331" y="6711"/>
                </a:lnTo>
                <a:lnTo>
                  <a:pt x="12749" y="6711"/>
                </a:lnTo>
                <a:lnTo>
                  <a:pt x="12990" y="6711"/>
                </a:lnTo>
                <a:lnTo>
                  <a:pt x="12990" y="6861"/>
                </a:lnTo>
                <a:lnTo>
                  <a:pt x="13650" y="6861"/>
                </a:lnTo>
                <a:lnTo>
                  <a:pt x="13585" y="6100"/>
                </a:lnTo>
                <a:lnTo>
                  <a:pt x="13650" y="5712"/>
                </a:lnTo>
                <a:lnTo>
                  <a:pt x="14068" y="5638"/>
                </a:lnTo>
                <a:lnTo>
                  <a:pt x="14068" y="6025"/>
                </a:lnTo>
                <a:lnTo>
                  <a:pt x="14068" y="6249"/>
                </a:lnTo>
                <a:lnTo>
                  <a:pt x="14405" y="6398"/>
                </a:lnTo>
                <a:lnTo>
                  <a:pt x="14904" y="6488"/>
                </a:lnTo>
                <a:lnTo>
                  <a:pt x="15322" y="6398"/>
                </a:lnTo>
                <a:lnTo>
                  <a:pt x="15322" y="6488"/>
                </a:lnTo>
                <a:lnTo>
                  <a:pt x="16415" y="6488"/>
                </a:lnTo>
                <a:lnTo>
                  <a:pt x="16238" y="6100"/>
                </a:lnTo>
                <a:lnTo>
                  <a:pt x="15981" y="6025"/>
                </a:lnTo>
                <a:lnTo>
                  <a:pt x="15981" y="5712"/>
                </a:lnTo>
                <a:lnTo>
                  <a:pt x="16238" y="5712"/>
                </a:lnTo>
                <a:lnTo>
                  <a:pt x="16672" y="5638"/>
                </a:lnTo>
                <a:lnTo>
                  <a:pt x="16833" y="5488"/>
                </a:lnTo>
                <a:lnTo>
                  <a:pt x="16897" y="5399"/>
                </a:lnTo>
                <a:lnTo>
                  <a:pt x="16897" y="5101"/>
                </a:lnTo>
                <a:lnTo>
                  <a:pt x="17492" y="5026"/>
                </a:lnTo>
                <a:lnTo>
                  <a:pt x="17588" y="4787"/>
                </a:lnTo>
                <a:lnTo>
                  <a:pt x="17910" y="4638"/>
                </a:lnTo>
                <a:lnTo>
                  <a:pt x="18569" y="4787"/>
                </a:lnTo>
                <a:lnTo>
                  <a:pt x="18810" y="4474"/>
                </a:lnTo>
                <a:lnTo>
                  <a:pt x="19068" y="4400"/>
                </a:lnTo>
                <a:lnTo>
                  <a:pt x="19244" y="4474"/>
                </a:lnTo>
                <a:lnTo>
                  <a:pt x="19068" y="4787"/>
                </a:lnTo>
                <a:lnTo>
                  <a:pt x="19325" y="4787"/>
                </a:lnTo>
                <a:lnTo>
                  <a:pt x="19325" y="5026"/>
                </a:lnTo>
                <a:lnTo>
                  <a:pt x="19244" y="5250"/>
                </a:lnTo>
                <a:lnTo>
                  <a:pt x="19486" y="5101"/>
                </a:lnTo>
                <a:lnTo>
                  <a:pt x="19486" y="5250"/>
                </a:lnTo>
                <a:lnTo>
                  <a:pt x="19727" y="5250"/>
                </a:lnTo>
                <a:lnTo>
                  <a:pt x="19984" y="5488"/>
                </a:lnTo>
                <a:lnTo>
                  <a:pt x="19904" y="5488"/>
                </a:lnTo>
                <a:lnTo>
                  <a:pt x="19727" y="5712"/>
                </a:lnTo>
                <a:lnTo>
                  <a:pt x="19904" y="6100"/>
                </a:lnTo>
                <a:lnTo>
                  <a:pt x="19727" y="6249"/>
                </a:lnTo>
                <a:lnTo>
                  <a:pt x="19662" y="6100"/>
                </a:lnTo>
                <a:lnTo>
                  <a:pt x="19068" y="6249"/>
                </a:lnTo>
                <a:lnTo>
                  <a:pt x="18569" y="6711"/>
                </a:lnTo>
                <a:lnTo>
                  <a:pt x="18569" y="7263"/>
                </a:lnTo>
                <a:lnTo>
                  <a:pt x="18248" y="7487"/>
                </a:lnTo>
                <a:lnTo>
                  <a:pt x="18248" y="7711"/>
                </a:lnTo>
                <a:lnTo>
                  <a:pt x="18248" y="8113"/>
                </a:lnTo>
                <a:lnTo>
                  <a:pt x="17990" y="8650"/>
                </a:lnTo>
                <a:lnTo>
                  <a:pt x="17588" y="8650"/>
                </a:lnTo>
                <a:lnTo>
                  <a:pt x="17588" y="9262"/>
                </a:lnTo>
                <a:lnTo>
                  <a:pt x="17331" y="9336"/>
                </a:lnTo>
                <a:lnTo>
                  <a:pt x="17492" y="9963"/>
                </a:lnTo>
                <a:lnTo>
                  <a:pt x="17235" y="9963"/>
                </a:lnTo>
                <a:lnTo>
                  <a:pt x="17074" y="9650"/>
                </a:lnTo>
                <a:lnTo>
                  <a:pt x="16833" y="9336"/>
                </a:lnTo>
                <a:lnTo>
                  <a:pt x="16833" y="9023"/>
                </a:lnTo>
                <a:lnTo>
                  <a:pt x="16495" y="9336"/>
                </a:lnTo>
                <a:lnTo>
                  <a:pt x="16415" y="9336"/>
                </a:lnTo>
                <a:lnTo>
                  <a:pt x="16238" y="9262"/>
                </a:lnTo>
                <a:lnTo>
                  <a:pt x="16158" y="9262"/>
                </a:lnTo>
                <a:lnTo>
                  <a:pt x="15981" y="8725"/>
                </a:lnTo>
                <a:lnTo>
                  <a:pt x="16158" y="8650"/>
                </a:lnTo>
                <a:lnTo>
                  <a:pt x="16238" y="8352"/>
                </a:lnTo>
                <a:lnTo>
                  <a:pt x="16672" y="8262"/>
                </a:lnTo>
                <a:lnTo>
                  <a:pt x="16672" y="8024"/>
                </a:lnTo>
                <a:lnTo>
                  <a:pt x="16833" y="7875"/>
                </a:lnTo>
                <a:lnTo>
                  <a:pt x="16672" y="7651"/>
                </a:lnTo>
                <a:lnTo>
                  <a:pt x="15064" y="7711"/>
                </a:lnTo>
                <a:lnTo>
                  <a:pt x="15161" y="7651"/>
                </a:lnTo>
                <a:lnTo>
                  <a:pt x="15064" y="7263"/>
                </a:lnTo>
                <a:lnTo>
                  <a:pt x="14662" y="7040"/>
                </a:lnTo>
                <a:lnTo>
                  <a:pt x="14244" y="6711"/>
                </a:lnTo>
                <a:lnTo>
                  <a:pt x="14003" y="6711"/>
                </a:lnTo>
                <a:lnTo>
                  <a:pt x="13842" y="7263"/>
                </a:lnTo>
                <a:lnTo>
                  <a:pt x="14068" y="7487"/>
                </a:lnTo>
                <a:lnTo>
                  <a:pt x="14244" y="7487"/>
                </a:lnTo>
                <a:lnTo>
                  <a:pt x="14502" y="7711"/>
                </a:lnTo>
                <a:lnTo>
                  <a:pt x="14068" y="7711"/>
                </a:lnTo>
                <a:lnTo>
                  <a:pt x="14068" y="8024"/>
                </a:lnTo>
                <a:lnTo>
                  <a:pt x="13842" y="8113"/>
                </a:lnTo>
                <a:lnTo>
                  <a:pt x="14068" y="8352"/>
                </a:lnTo>
                <a:lnTo>
                  <a:pt x="14502" y="8501"/>
                </a:lnTo>
                <a:lnTo>
                  <a:pt x="14405" y="8874"/>
                </a:lnTo>
                <a:lnTo>
                  <a:pt x="14904" y="10276"/>
                </a:lnTo>
                <a:lnTo>
                  <a:pt x="14502" y="10336"/>
                </a:lnTo>
                <a:lnTo>
                  <a:pt x="14502" y="10112"/>
                </a:lnTo>
                <a:lnTo>
                  <a:pt x="14244" y="10500"/>
                </a:lnTo>
                <a:lnTo>
                  <a:pt x="14068" y="10336"/>
                </a:lnTo>
                <a:lnTo>
                  <a:pt x="14068" y="9963"/>
                </a:lnTo>
                <a:lnTo>
                  <a:pt x="14003" y="9963"/>
                </a:lnTo>
                <a:lnTo>
                  <a:pt x="14003" y="10276"/>
                </a:lnTo>
                <a:lnTo>
                  <a:pt x="13408" y="10500"/>
                </a:lnTo>
                <a:lnTo>
                  <a:pt x="13151" y="10664"/>
                </a:lnTo>
                <a:lnTo>
                  <a:pt x="13151" y="10723"/>
                </a:lnTo>
                <a:lnTo>
                  <a:pt x="13328" y="11126"/>
                </a:lnTo>
                <a:lnTo>
                  <a:pt x="13151" y="11350"/>
                </a:lnTo>
                <a:lnTo>
                  <a:pt x="12990" y="11499"/>
                </a:lnTo>
                <a:lnTo>
                  <a:pt x="12910" y="11738"/>
                </a:lnTo>
                <a:lnTo>
                  <a:pt x="12331" y="11887"/>
                </a:lnTo>
                <a:lnTo>
                  <a:pt x="12331" y="11738"/>
                </a:lnTo>
                <a:lnTo>
                  <a:pt x="12074" y="11887"/>
                </a:lnTo>
                <a:lnTo>
                  <a:pt x="12235" y="11887"/>
                </a:lnTo>
                <a:lnTo>
                  <a:pt x="11576" y="12737"/>
                </a:lnTo>
                <a:lnTo>
                  <a:pt x="10997" y="13125"/>
                </a:lnTo>
                <a:lnTo>
                  <a:pt x="10498" y="13587"/>
                </a:lnTo>
                <a:lnTo>
                  <a:pt x="10161" y="13900"/>
                </a:lnTo>
                <a:lnTo>
                  <a:pt x="10322" y="13960"/>
                </a:lnTo>
                <a:lnTo>
                  <a:pt x="9839" y="14198"/>
                </a:lnTo>
                <a:lnTo>
                  <a:pt x="9502" y="14362"/>
                </a:lnTo>
                <a:lnTo>
                  <a:pt x="9244" y="14601"/>
                </a:lnTo>
                <a:lnTo>
                  <a:pt x="9164" y="14601"/>
                </a:lnTo>
                <a:lnTo>
                  <a:pt x="8842" y="14750"/>
                </a:lnTo>
                <a:lnTo>
                  <a:pt x="8746" y="15213"/>
                </a:lnTo>
                <a:lnTo>
                  <a:pt x="8842" y="15600"/>
                </a:lnTo>
                <a:lnTo>
                  <a:pt x="8842" y="15824"/>
                </a:lnTo>
                <a:lnTo>
                  <a:pt x="8842" y="16212"/>
                </a:lnTo>
                <a:lnTo>
                  <a:pt x="8746" y="16212"/>
                </a:lnTo>
                <a:lnTo>
                  <a:pt x="9003" y="16585"/>
                </a:lnTo>
                <a:lnTo>
                  <a:pt x="8746" y="17136"/>
                </a:lnTo>
                <a:lnTo>
                  <a:pt x="8585" y="17435"/>
                </a:lnTo>
                <a:lnTo>
                  <a:pt x="8746" y="18449"/>
                </a:lnTo>
                <a:lnTo>
                  <a:pt x="8328" y="18449"/>
                </a:lnTo>
                <a:lnTo>
                  <a:pt x="8087" y="18986"/>
                </a:lnTo>
                <a:lnTo>
                  <a:pt x="8424" y="19075"/>
                </a:lnTo>
                <a:lnTo>
                  <a:pt x="8328" y="19224"/>
                </a:lnTo>
                <a:lnTo>
                  <a:pt x="7749" y="19224"/>
                </a:lnTo>
                <a:lnTo>
                  <a:pt x="7492" y="19448"/>
                </a:lnTo>
                <a:lnTo>
                  <a:pt x="7492" y="19687"/>
                </a:lnTo>
                <a:lnTo>
                  <a:pt x="7074" y="19985"/>
                </a:lnTo>
                <a:lnTo>
                  <a:pt x="6158" y="18747"/>
                </a:lnTo>
                <a:lnTo>
                  <a:pt x="6318" y="18837"/>
                </a:lnTo>
                <a:lnTo>
                  <a:pt x="5756" y="17763"/>
                </a:lnTo>
                <a:lnTo>
                  <a:pt x="5338" y="17136"/>
                </a:lnTo>
                <a:lnTo>
                  <a:pt x="4839" y="16122"/>
                </a:lnTo>
                <a:lnTo>
                  <a:pt x="4582" y="15362"/>
                </a:lnTo>
                <a:lnTo>
                  <a:pt x="4180" y="14750"/>
                </a:lnTo>
                <a:lnTo>
                  <a:pt x="3489" y="12886"/>
                </a:lnTo>
                <a:lnTo>
                  <a:pt x="3328" y="12349"/>
                </a:lnTo>
                <a:lnTo>
                  <a:pt x="3167" y="11499"/>
                </a:lnTo>
                <a:lnTo>
                  <a:pt x="3167" y="10962"/>
                </a:lnTo>
                <a:lnTo>
                  <a:pt x="3087" y="10723"/>
                </a:lnTo>
                <a:lnTo>
                  <a:pt x="3087" y="10664"/>
                </a:lnTo>
                <a:lnTo>
                  <a:pt x="3167" y="10500"/>
                </a:lnTo>
                <a:lnTo>
                  <a:pt x="3087" y="10336"/>
                </a:lnTo>
                <a:lnTo>
                  <a:pt x="2926" y="10112"/>
                </a:lnTo>
                <a:lnTo>
                  <a:pt x="3167" y="10112"/>
                </a:lnTo>
                <a:lnTo>
                  <a:pt x="3167" y="9963"/>
                </a:lnTo>
                <a:lnTo>
                  <a:pt x="2830" y="9963"/>
                </a:lnTo>
                <a:lnTo>
                  <a:pt x="2830" y="10276"/>
                </a:lnTo>
                <a:lnTo>
                  <a:pt x="2508" y="10336"/>
                </a:lnTo>
                <a:lnTo>
                  <a:pt x="2830" y="10500"/>
                </a:lnTo>
                <a:lnTo>
                  <a:pt x="2669" y="10887"/>
                </a:lnTo>
                <a:lnTo>
                  <a:pt x="1849" y="11126"/>
                </a:lnTo>
                <a:lnTo>
                  <a:pt x="1350" y="10887"/>
                </a:lnTo>
                <a:lnTo>
                  <a:pt x="434" y="9963"/>
                </a:lnTo>
                <a:lnTo>
                  <a:pt x="675" y="9963"/>
                </a:lnTo>
                <a:lnTo>
                  <a:pt x="1350" y="9724"/>
                </a:lnTo>
                <a:lnTo>
                  <a:pt x="1350" y="9500"/>
                </a:lnTo>
                <a:lnTo>
                  <a:pt x="756" y="9724"/>
                </a:lnTo>
                <a:lnTo>
                  <a:pt x="96" y="9336"/>
                </a:lnTo>
                <a:lnTo>
                  <a:pt x="0" y="9023"/>
                </a:lnTo>
                <a:lnTo>
                  <a:pt x="96" y="8874"/>
                </a:lnTo>
                <a:lnTo>
                  <a:pt x="0" y="8874"/>
                </a:lnTo>
                <a:lnTo>
                  <a:pt x="0" y="8725"/>
                </a:lnTo>
                <a:lnTo>
                  <a:pt x="257" y="8725"/>
                </a:lnTo>
                <a:lnTo>
                  <a:pt x="257" y="8650"/>
                </a:lnTo>
                <a:lnTo>
                  <a:pt x="916" y="8650"/>
                </a:lnTo>
                <a:lnTo>
                  <a:pt x="1158" y="8650"/>
                </a:lnTo>
                <a:lnTo>
                  <a:pt x="1415" y="8501"/>
                </a:lnTo>
                <a:lnTo>
                  <a:pt x="1592" y="8650"/>
                </a:lnTo>
                <a:lnTo>
                  <a:pt x="1752" y="8501"/>
                </a:lnTo>
                <a:lnTo>
                  <a:pt x="1752" y="8352"/>
                </a:lnTo>
                <a:lnTo>
                  <a:pt x="1350" y="7487"/>
                </a:lnTo>
                <a:lnTo>
                  <a:pt x="1093" y="7412"/>
                </a:lnTo>
                <a:lnTo>
                  <a:pt x="1093" y="6711"/>
                </a:lnTo>
                <a:lnTo>
                  <a:pt x="498" y="6637"/>
                </a:lnTo>
                <a:lnTo>
                  <a:pt x="916" y="6025"/>
                </a:lnTo>
                <a:lnTo>
                  <a:pt x="1093" y="5861"/>
                </a:lnTo>
                <a:lnTo>
                  <a:pt x="1158" y="5712"/>
                </a:lnTo>
                <a:lnTo>
                  <a:pt x="1350" y="6025"/>
                </a:lnTo>
                <a:lnTo>
                  <a:pt x="2170" y="5712"/>
                </a:lnTo>
                <a:lnTo>
                  <a:pt x="2251" y="5638"/>
                </a:lnTo>
                <a:lnTo>
                  <a:pt x="2412" y="5488"/>
                </a:lnTo>
                <a:lnTo>
                  <a:pt x="2412" y="5101"/>
                </a:lnTo>
                <a:lnTo>
                  <a:pt x="3087" y="4787"/>
                </a:lnTo>
                <a:lnTo>
                  <a:pt x="3087" y="4400"/>
                </a:lnTo>
                <a:lnTo>
                  <a:pt x="3328" y="4087"/>
                </a:lnTo>
                <a:lnTo>
                  <a:pt x="3585" y="3624"/>
                </a:lnTo>
                <a:lnTo>
                  <a:pt x="3923" y="3386"/>
                </a:lnTo>
                <a:lnTo>
                  <a:pt x="3585" y="3013"/>
                </a:lnTo>
                <a:lnTo>
                  <a:pt x="3923" y="2774"/>
                </a:lnTo>
                <a:lnTo>
                  <a:pt x="4180" y="2625"/>
                </a:lnTo>
                <a:lnTo>
                  <a:pt x="4180" y="2401"/>
                </a:lnTo>
                <a:lnTo>
                  <a:pt x="3585" y="2237"/>
                </a:lnTo>
                <a:lnTo>
                  <a:pt x="3489" y="2013"/>
                </a:lnTo>
                <a:lnTo>
                  <a:pt x="3167" y="1864"/>
                </a:lnTo>
                <a:lnTo>
                  <a:pt x="3167" y="1223"/>
                </a:lnTo>
                <a:lnTo>
                  <a:pt x="2830" y="850"/>
                </a:lnTo>
                <a:lnTo>
                  <a:pt x="3087" y="611"/>
                </a:lnTo>
                <a:lnTo>
                  <a:pt x="3746" y="611"/>
                </a:lnTo>
                <a:lnTo>
                  <a:pt x="4180" y="776"/>
                </a:lnTo>
                <a:lnTo>
                  <a:pt x="4839" y="552"/>
                </a:lnTo>
                <a:lnTo>
                  <a:pt x="5338" y="149"/>
                </a:lnTo>
                <a:lnTo>
                  <a:pt x="5498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9" name="Freeform 90"/>
          <p:cNvSpPr>
            <a:spLocks/>
          </p:cNvSpPr>
          <p:nvPr/>
        </p:nvSpPr>
        <p:spPr bwMode="auto">
          <a:xfrm>
            <a:off x="7097713" y="4357688"/>
            <a:ext cx="271462" cy="312737"/>
          </a:xfrm>
          <a:custGeom>
            <a:avLst/>
            <a:gdLst>
              <a:gd name="T0" fmla="*/ 2973459 w 20000"/>
              <a:gd name="T1" fmla="*/ 4501208 h 20000"/>
              <a:gd name="T2" fmla="*/ 2700979 w 20000"/>
              <a:gd name="T3" fmla="*/ 4260354 h 20000"/>
              <a:gd name="T4" fmla="*/ 2383192 w 20000"/>
              <a:gd name="T5" fmla="*/ 3880628 h 20000"/>
              <a:gd name="T6" fmla="*/ 1959644 w 20000"/>
              <a:gd name="T7" fmla="*/ 3250776 h 20000"/>
              <a:gd name="T8" fmla="*/ 1762888 w 20000"/>
              <a:gd name="T9" fmla="*/ 2871051 h 20000"/>
              <a:gd name="T10" fmla="*/ 1566132 w 20000"/>
              <a:gd name="T11" fmla="*/ 2482272 h 20000"/>
              <a:gd name="T12" fmla="*/ 1369376 w 20000"/>
              <a:gd name="T13" fmla="*/ 2250721 h 20000"/>
              <a:gd name="T14" fmla="*/ 1248332 w 20000"/>
              <a:gd name="T15" fmla="*/ 1620869 h 20000"/>
              <a:gd name="T16" fmla="*/ 817060 w 20000"/>
              <a:gd name="T17" fmla="*/ 1194687 h 20000"/>
              <a:gd name="T18" fmla="*/ 544770 w 20000"/>
              <a:gd name="T19" fmla="*/ 852114 h 20000"/>
              <a:gd name="T20" fmla="*/ 30214 w 20000"/>
              <a:gd name="T21" fmla="*/ 379725 h 20000"/>
              <a:gd name="T22" fmla="*/ 0 w 20000"/>
              <a:gd name="T23" fmla="*/ 0 h 20000"/>
              <a:gd name="T24" fmla="*/ 506996 w 20000"/>
              <a:gd name="T25" fmla="*/ 185344 h 20000"/>
              <a:gd name="T26" fmla="*/ 1013816 w 20000"/>
              <a:gd name="T27" fmla="*/ 472389 h 20000"/>
              <a:gd name="T28" fmla="*/ 1452647 w 20000"/>
              <a:gd name="T29" fmla="*/ 1000289 h 20000"/>
              <a:gd name="T30" fmla="*/ 1838422 w 20000"/>
              <a:gd name="T31" fmla="*/ 1481982 h 20000"/>
              <a:gd name="T32" fmla="*/ 2035178 w 20000"/>
              <a:gd name="T33" fmla="*/ 1481982 h 20000"/>
              <a:gd name="T34" fmla="*/ 2194173 w 20000"/>
              <a:gd name="T35" fmla="*/ 1722586 h 20000"/>
              <a:gd name="T36" fmla="*/ 2383192 w 20000"/>
              <a:gd name="T37" fmla="*/ 1963425 h 20000"/>
              <a:gd name="T38" fmla="*/ 2663218 w 20000"/>
              <a:gd name="T39" fmla="*/ 2194976 h 20000"/>
              <a:gd name="T40" fmla="*/ 2663218 w 20000"/>
              <a:gd name="T41" fmla="*/ 2250721 h 20000"/>
              <a:gd name="T42" fmla="*/ 2859974 w 20000"/>
              <a:gd name="T43" fmla="*/ 2250721 h 20000"/>
              <a:gd name="T44" fmla="*/ 2784250 w 20000"/>
              <a:gd name="T45" fmla="*/ 2482272 h 20000"/>
              <a:gd name="T46" fmla="*/ 2784250 w 20000"/>
              <a:gd name="T47" fmla="*/ 2630446 h 20000"/>
              <a:gd name="T48" fmla="*/ 3094490 w 20000"/>
              <a:gd name="T49" fmla="*/ 2778621 h 20000"/>
              <a:gd name="T50" fmla="*/ 3291069 w 20000"/>
              <a:gd name="T51" fmla="*/ 3250776 h 20000"/>
              <a:gd name="T52" fmla="*/ 3329019 w 20000"/>
              <a:gd name="T53" fmla="*/ 3352728 h 20000"/>
              <a:gd name="T54" fmla="*/ 3601310 w 20000"/>
              <a:gd name="T55" fmla="*/ 3593582 h 20000"/>
              <a:gd name="T56" fmla="*/ 3525775 w 20000"/>
              <a:gd name="T57" fmla="*/ 3880628 h 20000"/>
              <a:gd name="T58" fmla="*/ 3601310 w 20000"/>
              <a:gd name="T59" fmla="*/ 4204859 h 20000"/>
              <a:gd name="T60" fmla="*/ 3329019 w 20000"/>
              <a:gd name="T61" fmla="*/ 4640095 h 20000"/>
              <a:gd name="T62" fmla="*/ 3170024 w 20000"/>
              <a:gd name="T63" fmla="*/ 4732759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17207" y="19962"/>
                </a:moveTo>
                <a:lnTo>
                  <a:pt x="16140" y="18409"/>
                </a:lnTo>
                <a:lnTo>
                  <a:pt x="15524" y="18030"/>
                </a:lnTo>
                <a:lnTo>
                  <a:pt x="14661" y="17424"/>
                </a:lnTo>
                <a:lnTo>
                  <a:pt x="12936" y="16439"/>
                </a:lnTo>
                <a:lnTo>
                  <a:pt x="12936" y="15871"/>
                </a:lnTo>
                <a:lnTo>
                  <a:pt x="11663" y="14848"/>
                </a:lnTo>
                <a:lnTo>
                  <a:pt x="10637" y="13295"/>
                </a:lnTo>
                <a:lnTo>
                  <a:pt x="10637" y="13106"/>
                </a:lnTo>
                <a:lnTo>
                  <a:pt x="9569" y="11742"/>
                </a:lnTo>
                <a:lnTo>
                  <a:pt x="9569" y="11364"/>
                </a:lnTo>
                <a:lnTo>
                  <a:pt x="8501" y="10152"/>
                </a:lnTo>
                <a:lnTo>
                  <a:pt x="8296" y="9583"/>
                </a:lnTo>
                <a:lnTo>
                  <a:pt x="7433" y="9205"/>
                </a:lnTo>
                <a:lnTo>
                  <a:pt x="6571" y="7045"/>
                </a:lnTo>
                <a:lnTo>
                  <a:pt x="6776" y="6629"/>
                </a:lnTo>
                <a:lnTo>
                  <a:pt x="4682" y="5644"/>
                </a:lnTo>
                <a:lnTo>
                  <a:pt x="4435" y="4886"/>
                </a:lnTo>
                <a:lnTo>
                  <a:pt x="4025" y="4886"/>
                </a:lnTo>
                <a:lnTo>
                  <a:pt x="2957" y="3485"/>
                </a:lnTo>
                <a:lnTo>
                  <a:pt x="2752" y="3485"/>
                </a:lnTo>
                <a:lnTo>
                  <a:pt x="164" y="1553"/>
                </a:lnTo>
                <a:lnTo>
                  <a:pt x="0" y="758"/>
                </a:lnTo>
                <a:lnTo>
                  <a:pt x="0" y="0"/>
                </a:lnTo>
                <a:lnTo>
                  <a:pt x="1068" y="0"/>
                </a:lnTo>
                <a:lnTo>
                  <a:pt x="2752" y="758"/>
                </a:lnTo>
                <a:lnTo>
                  <a:pt x="4025" y="758"/>
                </a:lnTo>
                <a:lnTo>
                  <a:pt x="5503" y="1932"/>
                </a:lnTo>
                <a:lnTo>
                  <a:pt x="5503" y="2538"/>
                </a:lnTo>
                <a:lnTo>
                  <a:pt x="7885" y="4091"/>
                </a:lnTo>
                <a:lnTo>
                  <a:pt x="8912" y="4886"/>
                </a:lnTo>
                <a:lnTo>
                  <a:pt x="9979" y="6061"/>
                </a:lnTo>
                <a:lnTo>
                  <a:pt x="10637" y="5644"/>
                </a:lnTo>
                <a:lnTo>
                  <a:pt x="11047" y="6061"/>
                </a:lnTo>
                <a:lnTo>
                  <a:pt x="11253" y="7045"/>
                </a:lnTo>
                <a:lnTo>
                  <a:pt x="11910" y="7045"/>
                </a:lnTo>
                <a:lnTo>
                  <a:pt x="12320" y="7652"/>
                </a:lnTo>
                <a:lnTo>
                  <a:pt x="12936" y="8030"/>
                </a:lnTo>
                <a:lnTo>
                  <a:pt x="14004" y="8598"/>
                </a:lnTo>
                <a:lnTo>
                  <a:pt x="14456" y="8977"/>
                </a:lnTo>
                <a:lnTo>
                  <a:pt x="13593" y="9205"/>
                </a:lnTo>
                <a:lnTo>
                  <a:pt x="14456" y="9205"/>
                </a:lnTo>
                <a:lnTo>
                  <a:pt x="15113" y="8977"/>
                </a:lnTo>
                <a:lnTo>
                  <a:pt x="15524" y="9205"/>
                </a:lnTo>
                <a:lnTo>
                  <a:pt x="15688" y="9773"/>
                </a:lnTo>
                <a:lnTo>
                  <a:pt x="15113" y="10152"/>
                </a:lnTo>
                <a:lnTo>
                  <a:pt x="15688" y="10152"/>
                </a:lnTo>
                <a:lnTo>
                  <a:pt x="15113" y="10758"/>
                </a:lnTo>
                <a:lnTo>
                  <a:pt x="15688" y="11136"/>
                </a:lnTo>
                <a:lnTo>
                  <a:pt x="16797" y="11364"/>
                </a:lnTo>
                <a:lnTo>
                  <a:pt x="17207" y="12311"/>
                </a:lnTo>
                <a:lnTo>
                  <a:pt x="17864" y="13295"/>
                </a:lnTo>
                <a:lnTo>
                  <a:pt x="17454" y="13864"/>
                </a:lnTo>
                <a:lnTo>
                  <a:pt x="18070" y="13712"/>
                </a:lnTo>
                <a:lnTo>
                  <a:pt x="18891" y="13712"/>
                </a:lnTo>
                <a:lnTo>
                  <a:pt x="19548" y="14697"/>
                </a:lnTo>
                <a:lnTo>
                  <a:pt x="19959" y="14848"/>
                </a:lnTo>
                <a:lnTo>
                  <a:pt x="19138" y="15871"/>
                </a:lnTo>
                <a:lnTo>
                  <a:pt x="19548" y="16250"/>
                </a:lnTo>
                <a:lnTo>
                  <a:pt x="19548" y="17197"/>
                </a:lnTo>
                <a:lnTo>
                  <a:pt x="19138" y="19583"/>
                </a:lnTo>
                <a:lnTo>
                  <a:pt x="18070" y="18977"/>
                </a:lnTo>
                <a:lnTo>
                  <a:pt x="17864" y="19583"/>
                </a:lnTo>
                <a:lnTo>
                  <a:pt x="17207" y="19356"/>
                </a:lnTo>
                <a:lnTo>
                  <a:pt x="17207" y="1996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0" name="Freeform 91"/>
          <p:cNvSpPr>
            <a:spLocks/>
          </p:cNvSpPr>
          <p:nvPr/>
        </p:nvSpPr>
        <p:spPr bwMode="auto">
          <a:xfrm>
            <a:off x="7988300" y="4518025"/>
            <a:ext cx="244475" cy="249238"/>
          </a:xfrm>
          <a:custGeom>
            <a:avLst/>
            <a:gdLst>
              <a:gd name="T0" fmla="*/ 2941034 w 20000"/>
              <a:gd name="T1" fmla="*/ 3098526 h 20000"/>
              <a:gd name="T2" fmla="*/ 2493669 w 20000"/>
              <a:gd name="T3" fmla="*/ 2795378 h 20000"/>
              <a:gd name="T4" fmla="*/ 2351422 w 20000"/>
              <a:gd name="T5" fmla="*/ 2521740 h 20000"/>
              <a:gd name="T6" fmla="*/ 2249818 w 20000"/>
              <a:gd name="T7" fmla="*/ 2181642 h 20000"/>
              <a:gd name="T8" fmla="*/ 1856690 w 20000"/>
              <a:gd name="T9" fmla="*/ 1678780 h 20000"/>
              <a:gd name="T10" fmla="*/ 1233315 w 20000"/>
              <a:gd name="T11" fmla="*/ 1419896 h 20000"/>
              <a:gd name="T12" fmla="*/ 1165473 w 20000"/>
              <a:gd name="T13" fmla="*/ 1301558 h 20000"/>
              <a:gd name="T14" fmla="*/ 1124829 w 20000"/>
              <a:gd name="T15" fmla="*/ 1227634 h 20000"/>
              <a:gd name="T16" fmla="*/ 948673 w 20000"/>
              <a:gd name="T17" fmla="*/ 1183220 h 20000"/>
              <a:gd name="T18" fmla="*/ 772504 w 20000"/>
              <a:gd name="T19" fmla="*/ 1109296 h 20000"/>
              <a:gd name="T20" fmla="*/ 847057 w 20000"/>
              <a:gd name="T21" fmla="*/ 917046 h 20000"/>
              <a:gd name="T22" fmla="*/ 738583 w 20000"/>
              <a:gd name="T23" fmla="*/ 1109296 h 20000"/>
              <a:gd name="T24" fmla="*/ 569284 w 20000"/>
              <a:gd name="T25" fmla="*/ 1301558 h 20000"/>
              <a:gd name="T26" fmla="*/ 569284 w 20000"/>
              <a:gd name="T27" fmla="*/ 1027920 h 20000"/>
              <a:gd name="T28" fmla="*/ 420167 w 20000"/>
              <a:gd name="T29" fmla="*/ 917046 h 20000"/>
              <a:gd name="T30" fmla="*/ 386246 w 20000"/>
              <a:gd name="T31" fmla="*/ 880084 h 20000"/>
              <a:gd name="T32" fmla="*/ 670900 w 20000"/>
              <a:gd name="T33" fmla="*/ 798708 h 20000"/>
              <a:gd name="T34" fmla="*/ 772504 w 20000"/>
              <a:gd name="T35" fmla="*/ 798708 h 20000"/>
              <a:gd name="T36" fmla="*/ 772504 w 20000"/>
              <a:gd name="T37" fmla="*/ 695112 h 20000"/>
              <a:gd name="T38" fmla="*/ 386246 w 20000"/>
              <a:gd name="T39" fmla="*/ 724784 h 20000"/>
              <a:gd name="T40" fmla="*/ 318563 w 20000"/>
              <a:gd name="T41" fmla="*/ 495398 h 20000"/>
              <a:gd name="T42" fmla="*/ 0 w 20000"/>
              <a:gd name="T43" fmla="*/ 377222 h 20000"/>
              <a:gd name="T44" fmla="*/ 40644 w 20000"/>
              <a:gd name="T45" fmla="*/ 192262 h 20000"/>
              <a:gd name="T46" fmla="*/ 420167 w 20000"/>
              <a:gd name="T47" fmla="*/ 0 h 20000"/>
              <a:gd name="T48" fmla="*/ 847057 w 20000"/>
              <a:gd name="T49" fmla="*/ 192262 h 20000"/>
              <a:gd name="T50" fmla="*/ 948673 w 20000"/>
              <a:gd name="T51" fmla="*/ 421486 h 20000"/>
              <a:gd name="T52" fmla="*/ 1016503 w 20000"/>
              <a:gd name="T53" fmla="*/ 880084 h 20000"/>
              <a:gd name="T54" fmla="*/ 1057147 w 20000"/>
              <a:gd name="T55" fmla="*/ 798708 h 20000"/>
              <a:gd name="T56" fmla="*/ 1124829 w 20000"/>
              <a:gd name="T57" fmla="*/ 917046 h 20000"/>
              <a:gd name="T58" fmla="*/ 1233315 w 20000"/>
              <a:gd name="T59" fmla="*/ 1109296 h 20000"/>
              <a:gd name="T60" fmla="*/ 1578917 w 20000"/>
              <a:gd name="T61" fmla="*/ 724784 h 20000"/>
              <a:gd name="T62" fmla="*/ 1789007 w 20000"/>
              <a:gd name="T63" fmla="*/ 576774 h 20000"/>
              <a:gd name="T64" fmla="*/ 2493669 w 20000"/>
              <a:gd name="T65" fmla="*/ 695112 h 20000"/>
              <a:gd name="T66" fmla="*/ 2981678 w 20000"/>
              <a:gd name="T67" fmla="*/ 880084 h 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000"/>
              <a:gd name="T103" fmla="*/ 0 h 20000"/>
              <a:gd name="T104" fmla="*/ 20000 w 20000"/>
              <a:gd name="T105" fmla="*/ 20000 h 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000" h="20000">
                <a:moveTo>
                  <a:pt x="19955" y="5667"/>
                </a:moveTo>
                <a:lnTo>
                  <a:pt x="19683" y="19952"/>
                </a:lnTo>
                <a:lnTo>
                  <a:pt x="17642" y="17524"/>
                </a:lnTo>
                <a:lnTo>
                  <a:pt x="16689" y="18000"/>
                </a:lnTo>
                <a:lnTo>
                  <a:pt x="15737" y="17524"/>
                </a:lnTo>
                <a:lnTo>
                  <a:pt x="15737" y="16238"/>
                </a:lnTo>
                <a:lnTo>
                  <a:pt x="15057" y="14810"/>
                </a:lnTo>
                <a:lnTo>
                  <a:pt x="15057" y="14048"/>
                </a:lnTo>
                <a:lnTo>
                  <a:pt x="13832" y="11810"/>
                </a:lnTo>
                <a:lnTo>
                  <a:pt x="12426" y="10810"/>
                </a:lnTo>
                <a:lnTo>
                  <a:pt x="9841" y="9619"/>
                </a:lnTo>
                <a:lnTo>
                  <a:pt x="8254" y="9143"/>
                </a:lnTo>
                <a:lnTo>
                  <a:pt x="7528" y="8381"/>
                </a:lnTo>
                <a:lnTo>
                  <a:pt x="7800" y="8381"/>
                </a:lnTo>
                <a:lnTo>
                  <a:pt x="7800" y="7905"/>
                </a:lnTo>
                <a:lnTo>
                  <a:pt x="7528" y="7905"/>
                </a:lnTo>
                <a:lnTo>
                  <a:pt x="6349" y="7905"/>
                </a:lnTo>
                <a:lnTo>
                  <a:pt x="6349" y="7619"/>
                </a:lnTo>
                <a:lnTo>
                  <a:pt x="5850" y="7905"/>
                </a:lnTo>
                <a:lnTo>
                  <a:pt x="5170" y="7143"/>
                </a:lnTo>
                <a:lnTo>
                  <a:pt x="5669" y="6429"/>
                </a:lnTo>
                <a:lnTo>
                  <a:pt x="5669" y="5905"/>
                </a:lnTo>
                <a:lnTo>
                  <a:pt x="5170" y="6429"/>
                </a:lnTo>
                <a:lnTo>
                  <a:pt x="4943" y="7143"/>
                </a:lnTo>
                <a:lnTo>
                  <a:pt x="4490" y="7905"/>
                </a:lnTo>
                <a:lnTo>
                  <a:pt x="3810" y="8381"/>
                </a:lnTo>
                <a:lnTo>
                  <a:pt x="3265" y="7619"/>
                </a:lnTo>
                <a:lnTo>
                  <a:pt x="3810" y="6619"/>
                </a:lnTo>
                <a:lnTo>
                  <a:pt x="3265" y="6429"/>
                </a:lnTo>
                <a:lnTo>
                  <a:pt x="2812" y="5905"/>
                </a:lnTo>
                <a:lnTo>
                  <a:pt x="1859" y="5905"/>
                </a:lnTo>
                <a:lnTo>
                  <a:pt x="2585" y="5667"/>
                </a:lnTo>
                <a:lnTo>
                  <a:pt x="3265" y="5667"/>
                </a:lnTo>
                <a:lnTo>
                  <a:pt x="4490" y="5143"/>
                </a:lnTo>
                <a:lnTo>
                  <a:pt x="4943" y="5143"/>
                </a:lnTo>
                <a:lnTo>
                  <a:pt x="5170" y="5143"/>
                </a:lnTo>
                <a:lnTo>
                  <a:pt x="5669" y="4667"/>
                </a:lnTo>
                <a:lnTo>
                  <a:pt x="5170" y="4476"/>
                </a:lnTo>
                <a:lnTo>
                  <a:pt x="3991" y="4476"/>
                </a:lnTo>
                <a:lnTo>
                  <a:pt x="2585" y="4667"/>
                </a:lnTo>
                <a:lnTo>
                  <a:pt x="2132" y="3714"/>
                </a:lnTo>
                <a:lnTo>
                  <a:pt x="2132" y="3190"/>
                </a:lnTo>
                <a:lnTo>
                  <a:pt x="1406" y="2714"/>
                </a:lnTo>
                <a:lnTo>
                  <a:pt x="0" y="2429"/>
                </a:lnTo>
                <a:lnTo>
                  <a:pt x="0" y="1952"/>
                </a:lnTo>
                <a:lnTo>
                  <a:pt x="272" y="1238"/>
                </a:lnTo>
                <a:lnTo>
                  <a:pt x="1406" y="762"/>
                </a:lnTo>
                <a:lnTo>
                  <a:pt x="2812" y="0"/>
                </a:lnTo>
                <a:lnTo>
                  <a:pt x="3991" y="762"/>
                </a:lnTo>
                <a:lnTo>
                  <a:pt x="5669" y="1238"/>
                </a:lnTo>
                <a:lnTo>
                  <a:pt x="5850" y="1476"/>
                </a:lnTo>
                <a:lnTo>
                  <a:pt x="6349" y="2714"/>
                </a:lnTo>
                <a:lnTo>
                  <a:pt x="5850" y="3714"/>
                </a:lnTo>
                <a:lnTo>
                  <a:pt x="6803" y="5667"/>
                </a:lnTo>
                <a:lnTo>
                  <a:pt x="6803" y="5143"/>
                </a:lnTo>
                <a:lnTo>
                  <a:pt x="7075" y="5143"/>
                </a:lnTo>
                <a:lnTo>
                  <a:pt x="7528" y="5667"/>
                </a:lnTo>
                <a:lnTo>
                  <a:pt x="7528" y="5905"/>
                </a:lnTo>
                <a:lnTo>
                  <a:pt x="7528" y="6429"/>
                </a:lnTo>
                <a:lnTo>
                  <a:pt x="8254" y="7143"/>
                </a:lnTo>
                <a:lnTo>
                  <a:pt x="8934" y="6619"/>
                </a:lnTo>
                <a:lnTo>
                  <a:pt x="10567" y="4667"/>
                </a:lnTo>
                <a:lnTo>
                  <a:pt x="12426" y="4476"/>
                </a:lnTo>
                <a:lnTo>
                  <a:pt x="11973" y="3714"/>
                </a:lnTo>
                <a:lnTo>
                  <a:pt x="13651" y="2714"/>
                </a:lnTo>
                <a:lnTo>
                  <a:pt x="16689" y="4476"/>
                </a:lnTo>
                <a:lnTo>
                  <a:pt x="18549" y="4667"/>
                </a:lnTo>
                <a:lnTo>
                  <a:pt x="19955" y="566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1" name="Freeform 92"/>
          <p:cNvSpPr>
            <a:spLocks/>
          </p:cNvSpPr>
          <p:nvPr/>
        </p:nvSpPr>
        <p:spPr bwMode="auto">
          <a:xfrm>
            <a:off x="7680325" y="4462463"/>
            <a:ext cx="161925" cy="201612"/>
          </a:xfrm>
          <a:custGeom>
            <a:avLst/>
            <a:gdLst>
              <a:gd name="T0" fmla="*/ 139685 w 20000"/>
              <a:gd name="T1" fmla="*/ 1990908 h 20000"/>
              <a:gd name="T2" fmla="*/ 184716 w 20000"/>
              <a:gd name="T3" fmla="*/ 1747936 h 20000"/>
              <a:gd name="T4" fmla="*/ 139685 w 20000"/>
              <a:gd name="T5" fmla="*/ 1445729 h 20000"/>
              <a:gd name="T6" fmla="*/ 27009 w 20000"/>
              <a:gd name="T7" fmla="*/ 1285780 h 20000"/>
              <a:gd name="T8" fmla="*/ 72105 w 20000"/>
              <a:gd name="T9" fmla="*/ 1196859 h 20000"/>
              <a:gd name="T10" fmla="*/ 139685 w 20000"/>
              <a:gd name="T11" fmla="*/ 1019128 h 20000"/>
              <a:gd name="T12" fmla="*/ 139685 w 20000"/>
              <a:gd name="T13" fmla="*/ 740692 h 20000"/>
              <a:gd name="T14" fmla="*/ 256821 w 20000"/>
              <a:gd name="T15" fmla="*/ 497730 h 20000"/>
              <a:gd name="T16" fmla="*/ 306378 w 20000"/>
              <a:gd name="T17" fmla="*/ 248860 h 20000"/>
              <a:gd name="T18" fmla="*/ 373893 w 20000"/>
              <a:gd name="T19" fmla="*/ 308103 h 20000"/>
              <a:gd name="T20" fmla="*/ 441472 w 20000"/>
              <a:gd name="T21" fmla="*/ 159949 h 20000"/>
              <a:gd name="T22" fmla="*/ 563135 w 20000"/>
              <a:gd name="T23" fmla="*/ 219193 h 20000"/>
              <a:gd name="T24" fmla="*/ 910018 w 20000"/>
              <a:gd name="T25" fmla="*/ 248860 h 20000"/>
              <a:gd name="T26" fmla="*/ 1234427 w 20000"/>
              <a:gd name="T27" fmla="*/ 94808 h 20000"/>
              <a:gd name="T28" fmla="*/ 1306459 w 20000"/>
              <a:gd name="T29" fmla="*/ 65141 h 20000"/>
              <a:gd name="T30" fmla="*/ 1216397 w 20000"/>
              <a:gd name="T31" fmla="*/ 308103 h 20000"/>
              <a:gd name="T32" fmla="*/ 977598 w 20000"/>
              <a:gd name="T33" fmla="*/ 402922 h 20000"/>
              <a:gd name="T34" fmla="*/ 725303 w 20000"/>
              <a:gd name="T35" fmla="*/ 402922 h 20000"/>
              <a:gd name="T36" fmla="*/ 513577 w 20000"/>
              <a:gd name="T37" fmla="*/ 367347 h 20000"/>
              <a:gd name="T38" fmla="*/ 324336 w 20000"/>
              <a:gd name="T39" fmla="*/ 367347 h 20000"/>
              <a:gd name="T40" fmla="*/ 306378 w 20000"/>
              <a:gd name="T41" fmla="*/ 705128 h 20000"/>
              <a:gd name="T42" fmla="*/ 423450 w 20000"/>
              <a:gd name="T43" fmla="*/ 859180 h 20000"/>
              <a:gd name="T44" fmla="*/ 563135 w 20000"/>
              <a:gd name="T45" fmla="*/ 705128 h 20000"/>
              <a:gd name="T46" fmla="*/ 680271 w 20000"/>
              <a:gd name="T47" fmla="*/ 740692 h 20000"/>
              <a:gd name="T48" fmla="*/ 819956 w 20000"/>
              <a:gd name="T49" fmla="*/ 705128 h 20000"/>
              <a:gd name="T50" fmla="*/ 910018 w 20000"/>
              <a:gd name="T51" fmla="*/ 645884 h 20000"/>
              <a:gd name="T52" fmla="*/ 932566 w 20000"/>
              <a:gd name="T53" fmla="*/ 740692 h 20000"/>
              <a:gd name="T54" fmla="*/ 747851 w 20000"/>
              <a:gd name="T55" fmla="*/ 859180 h 20000"/>
              <a:gd name="T56" fmla="*/ 513577 w 20000"/>
              <a:gd name="T57" fmla="*/ 1019128 h 20000"/>
              <a:gd name="T58" fmla="*/ 747851 w 20000"/>
              <a:gd name="T59" fmla="*/ 1380589 h 20000"/>
              <a:gd name="T60" fmla="*/ 792882 w 20000"/>
              <a:gd name="T61" fmla="*/ 1504973 h 20000"/>
              <a:gd name="T62" fmla="*/ 864987 w 20000"/>
              <a:gd name="T63" fmla="*/ 1599781 h 20000"/>
              <a:gd name="T64" fmla="*/ 747851 w 20000"/>
              <a:gd name="T65" fmla="*/ 1688692 h 20000"/>
              <a:gd name="T66" fmla="*/ 680271 w 20000"/>
              <a:gd name="T67" fmla="*/ 1783510 h 20000"/>
              <a:gd name="T68" fmla="*/ 608166 w 20000"/>
              <a:gd name="T69" fmla="*/ 1599781 h 20000"/>
              <a:gd name="T70" fmla="*/ 441472 w 20000"/>
              <a:gd name="T71" fmla="*/ 1380589 h 20000"/>
              <a:gd name="T72" fmla="*/ 441472 w 20000"/>
              <a:gd name="T73" fmla="*/ 1196859 h 20000"/>
              <a:gd name="T74" fmla="*/ 324336 w 20000"/>
              <a:gd name="T75" fmla="*/ 1285780 h 20000"/>
              <a:gd name="T76" fmla="*/ 324336 w 20000"/>
              <a:gd name="T77" fmla="*/ 1504973 h 20000"/>
              <a:gd name="T78" fmla="*/ 324336 w 20000"/>
              <a:gd name="T79" fmla="*/ 1842754 h 20000"/>
              <a:gd name="T80" fmla="*/ 256821 w 20000"/>
              <a:gd name="T81" fmla="*/ 1990908 h 2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000"/>
              <a:gd name="T124" fmla="*/ 0 h 20000"/>
              <a:gd name="T125" fmla="*/ 20000 w 20000"/>
              <a:gd name="T126" fmla="*/ 20000 h 2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000" h="20000">
                <a:moveTo>
                  <a:pt x="3574" y="19942"/>
                </a:moveTo>
                <a:lnTo>
                  <a:pt x="2131" y="19592"/>
                </a:lnTo>
                <a:lnTo>
                  <a:pt x="2131" y="18717"/>
                </a:lnTo>
                <a:lnTo>
                  <a:pt x="2818" y="17201"/>
                </a:lnTo>
                <a:lnTo>
                  <a:pt x="2131" y="15102"/>
                </a:lnTo>
                <a:lnTo>
                  <a:pt x="2131" y="14227"/>
                </a:lnTo>
                <a:lnTo>
                  <a:pt x="412" y="14227"/>
                </a:lnTo>
                <a:lnTo>
                  <a:pt x="412" y="12653"/>
                </a:lnTo>
                <a:lnTo>
                  <a:pt x="0" y="12420"/>
                </a:lnTo>
                <a:lnTo>
                  <a:pt x="1100" y="11778"/>
                </a:lnTo>
                <a:lnTo>
                  <a:pt x="1787" y="10904"/>
                </a:lnTo>
                <a:lnTo>
                  <a:pt x="2131" y="10029"/>
                </a:lnTo>
                <a:lnTo>
                  <a:pt x="1787" y="8746"/>
                </a:lnTo>
                <a:lnTo>
                  <a:pt x="2131" y="7289"/>
                </a:lnTo>
                <a:lnTo>
                  <a:pt x="3574" y="6939"/>
                </a:lnTo>
                <a:lnTo>
                  <a:pt x="3918" y="4898"/>
                </a:lnTo>
                <a:lnTo>
                  <a:pt x="3918" y="4548"/>
                </a:lnTo>
                <a:lnTo>
                  <a:pt x="4674" y="2449"/>
                </a:lnTo>
                <a:lnTo>
                  <a:pt x="4948" y="2157"/>
                </a:lnTo>
                <a:lnTo>
                  <a:pt x="5704" y="3032"/>
                </a:lnTo>
                <a:lnTo>
                  <a:pt x="6460" y="2449"/>
                </a:lnTo>
                <a:lnTo>
                  <a:pt x="6735" y="1574"/>
                </a:lnTo>
                <a:lnTo>
                  <a:pt x="8591" y="1574"/>
                </a:lnTo>
                <a:lnTo>
                  <a:pt x="8591" y="2157"/>
                </a:lnTo>
                <a:lnTo>
                  <a:pt x="11065" y="2157"/>
                </a:lnTo>
                <a:lnTo>
                  <a:pt x="13883" y="2449"/>
                </a:lnTo>
                <a:lnTo>
                  <a:pt x="17113" y="2449"/>
                </a:lnTo>
                <a:lnTo>
                  <a:pt x="18832" y="933"/>
                </a:lnTo>
                <a:lnTo>
                  <a:pt x="19588" y="0"/>
                </a:lnTo>
                <a:lnTo>
                  <a:pt x="19931" y="641"/>
                </a:lnTo>
                <a:lnTo>
                  <a:pt x="19588" y="2157"/>
                </a:lnTo>
                <a:lnTo>
                  <a:pt x="18557" y="3032"/>
                </a:lnTo>
                <a:lnTo>
                  <a:pt x="17801" y="3965"/>
                </a:lnTo>
                <a:lnTo>
                  <a:pt x="14914" y="3965"/>
                </a:lnTo>
                <a:lnTo>
                  <a:pt x="13883" y="3965"/>
                </a:lnTo>
                <a:lnTo>
                  <a:pt x="11065" y="3965"/>
                </a:lnTo>
                <a:lnTo>
                  <a:pt x="9278" y="3615"/>
                </a:lnTo>
                <a:lnTo>
                  <a:pt x="7835" y="3615"/>
                </a:lnTo>
                <a:lnTo>
                  <a:pt x="6460" y="3615"/>
                </a:lnTo>
                <a:lnTo>
                  <a:pt x="4948" y="3615"/>
                </a:lnTo>
                <a:lnTo>
                  <a:pt x="4674" y="4898"/>
                </a:lnTo>
                <a:lnTo>
                  <a:pt x="4674" y="6939"/>
                </a:lnTo>
                <a:lnTo>
                  <a:pt x="5704" y="7289"/>
                </a:lnTo>
                <a:lnTo>
                  <a:pt x="6460" y="8455"/>
                </a:lnTo>
                <a:lnTo>
                  <a:pt x="7491" y="8455"/>
                </a:lnTo>
                <a:lnTo>
                  <a:pt x="8591" y="6939"/>
                </a:lnTo>
                <a:lnTo>
                  <a:pt x="9622" y="7289"/>
                </a:lnTo>
                <a:lnTo>
                  <a:pt x="10378" y="7289"/>
                </a:lnTo>
                <a:lnTo>
                  <a:pt x="11065" y="6939"/>
                </a:lnTo>
                <a:lnTo>
                  <a:pt x="12509" y="6939"/>
                </a:lnTo>
                <a:lnTo>
                  <a:pt x="13196" y="6356"/>
                </a:lnTo>
                <a:lnTo>
                  <a:pt x="13883" y="6356"/>
                </a:lnTo>
                <a:lnTo>
                  <a:pt x="14914" y="6939"/>
                </a:lnTo>
                <a:lnTo>
                  <a:pt x="14227" y="7289"/>
                </a:lnTo>
                <a:lnTo>
                  <a:pt x="13196" y="7289"/>
                </a:lnTo>
                <a:lnTo>
                  <a:pt x="11409" y="8455"/>
                </a:lnTo>
                <a:lnTo>
                  <a:pt x="9278" y="10029"/>
                </a:lnTo>
                <a:lnTo>
                  <a:pt x="7835" y="10029"/>
                </a:lnTo>
                <a:lnTo>
                  <a:pt x="11409" y="12653"/>
                </a:lnTo>
                <a:lnTo>
                  <a:pt x="11409" y="13586"/>
                </a:lnTo>
                <a:lnTo>
                  <a:pt x="11065" y="14810"/>
                </a:lnTo>
                <a:lnTo>
                  <a:pt x="12096" y="14810"/>
                </a:lnTo>
                <a:lnTo>
                  <a:pt x="12096" y="15743"/>
                </a:lnTo>
                <a:lnTo>
                  <a:pt x="13196" y="15743"/>
                </a:lnTo>
                <a:lnTo>
                  <a:pt x="13196" y="16618"/>
                </a:lnTo>
                <a:lnTo>
                  <a:pt x="11409" y="16618"/>
                </a:lnTo>
                <a:lnTo>
                  <a:pt x="10378" y="17201"/>
                </a:lnTo>
                <a:lnTo>
                  <a:pt x="10378" y="17551"/>
                </a:lnTo>
                <a:lnTo>
                  <a:pt x="8591" y="17551"/>
                </a:lnTo>
                <a:lnTo>
                  <a:pt x="9278" y="15743"/>
                </a:lnTo>
                <a:lnTo>
                  <a:pt x="6735" y="14227"/>
                </a:lnTo>
                <a:lnTo>
                  <a:pt x="6735" y="13586"/>
                </a:lnTo>
                <a:lnTo>
                  <a:pt x="7491" y="12653"/>
                </a:lnTo>
                <a:lnTo>
                  <a:pt x="6735" y="11778"/>
                </a:lnTo>
                <a:lnTo>
                  <a:pt x="6460" y="12420"/>
                </a:lnTo>
                <a:lnTo>
                  <a:pt x="4948" y="12653"/>
                </a:lnTo>
                <a:lnTo>
                  <a:pt x="4948" y="13294"/>
                </a:lnTo>
                <a:lnTo>
                  <a:pt x="4948" y="14810"/>
                </a:lnTo>
                <a:lnTo>
                  <a:pt x="4948" y="16618"/>
                </a:lnTo>
                <a:lnTo>
                  <a:pt x="4948" y="18134"/>
                </a:lnTo>
                <a:lnTo>
                  <a:pt x="4948" y="19942"/>
                </a:lnTo>
                <a:lnTo>
                  <a:pt x="3918" y="19592"/>
                </a:lnTo>
                <a:lnTo>
                  <a:pt x="3574" y="1994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2" name="Freeform 93"/>
          <p:cNvSpPr>
            <a:spLocks/>
          </p:cNvSpPr>
          <p:nvPr/>
        </p:nvSpPr>
        <p:spPr bwMode="auto">
          <a:xfrm>
            <a:off x="7342188" y="4670425"/>
            <a:ext cx="231775" cy="79375"/>
          </a:xfrm>
          <a:custGeom>
            <a:avLst/>
            <a:gdLst>
              <a:gd name="T0" fmla="*/ 2679539 w 20000"/>
              <a:gd name="T1" fmla="*/ 312706 h 20000"/>
              <a:gd name="T2" fmla="*/ 2511259 w 20000"/>
              <a:gd name="T3" fmla="*/ 289536 h 20000"/>
              <a:gd name="T4" fmla="*/ 2271800 w 20000"/>
              <a:gd name="T5" fmla="*/ 252472 h 20000"/>
              <a:gd name="T6" fmla="*/ 2142343 w 20000"/>
              <a:gd name="T7" fmla="*/ 275642 h 20000"/>
              <a:gd name="T8" fmla="*/ 1980506 w 20000"/>
              <a:gd name="T9" fmla="*/ 252472 h 20000"/>
              <a:gd name="T10" fmla="*/ 1838150 w 20000"/>
              <a:gd name="T11" fmla="*/ 252472 h 20000"/>
              <a:gd name="T12" fmla="*/ 1637514 w 20000"/>
              <a:gd name="T13" fmla="*/ 240895 h 20000"/>
              <a:gd name="T14" fmla="*/ 1475676 w 20000"/>
              <a:gd name="T15" fmla="*/ 217741 h 20000"/>
              <a:gd name="T16" fmla="*/ 1139128 w 20000"/>
              <a:gd name="T17" fmla="*/ 180681 h 20000"/>
              <a:gd name="T18" fmla="*/ 938480 w 20000"/>
              <a:gd name="T19" fmla="*/ 189940 h 20000"/>
              <a:gd name="T20" fmla="*/ 673109 w 20000"/>
              <a:gd name="T21" fmla="*/ 155194 h 20000"/>
              <a:gd name="T22" fmla="*/ 330106 w 20000"/>
              <a:gd name="T23" fmla="*/ 132024 h 20000"/>
              <a:gd name="T24" fmla="*/ 394840 w 20000"/>
              <a:gd name="T25" fmla="*/ 120448 h 20000"/>
              <a:gd name="T26" fmla="*/ 168280 w 20000"/>
              <a:gd name="T27" fmla="*/ 94964 h 20000"/>
              <a:gd name="T28" fmla="*/ 0 w 20000"/>
              <a:gd name="T29" fmla="*/ 85701 h 20000"/>
              <a:gd name="T30" fmla="*/ 64735 w 20000"/>
              <a:gd name="T31" fmla="*/ 85701 h 20000"/>
              <a:gd name="T32" fmla="*/ 129470 w 20000"/>
              <a:gd name="T33" fmla="*/ 85701 h 20000"/>
              <a:gd name="T34" fmla="*/ 233003 w 20000"/>
              <a:gd name="T35" fmla="*/ 37060 h 20000"/>
              <a:gd name="T36" fmla="*/ 297738 w 20000"/>
              <a:gd name="T37" fmla="*/ 0 h 20000"/>
              <a:gd name="T38" fmla="*/ 569564 w 20000"/>
              <a:gd name="T39" fmla="*/ 23170 h 20000"/>
              <a:gd name="T40" fmla="*/ 569564 w 20000"/>
              <a:gd name="T41" fmla="*/ 0 h 20000"/>
              <a:gd name="T42" fmla="*/ 673109 w 20000"/>
              <a:gd name="T43" fmla="*/ 0 h 20000"/>
              <a:gd name="T44" fmla="*/ 763757 w 20000"/>
              <a:gd name="T45" fmla="*/ 23170 h 20000"/>
              <a:gd name="T46" fmla="*/ 834935 w 20000"/>
              <a:gd name="T47" fmla="*/ 37060 h 20000"/>
              <a:gd name="T48" fmla="*/ 938480 w 20000"/>
              <a:gd name="T49" fmla="*/ 23170 h 20000"/>
              <a:gd name="T50" fmla="*/ 1003215 w 20000"/>
              <a:gd name="T51" fmla="*/ 85701 h 20000"/>
              <a:gd name="T52" fmla="*/ 1436866 w 20000"/>
              <a:gd name="T53" fmla="*/ 94964 h 20000"/>
              <a:gd name="T54" fmla="*/ 1540412 w 20000"/>
              <a:gd name="T55" fmla="*/ 94964 h 20000"/>
              <a:gd name="T56" fmla="*/ 1572779 w 20000"/>
              <a:gd name="T57" fmla="*/ 60230 h 20000"/>
              <a:gd name="T58" fmla="*/ 1708692 w 20000"/>
              <a:gd name="T59" fmla="*/ 60230 h 20000"/>
              <a:gd name="T60" fmla="*/ 1741059 w 20000"/>
              <a:gd name="T61" fmla="*/ 85701 h 20000"/>
              <a:gd name="T62" fmla="*/ 1805782 w 20000"/>
              <a:gd name="T63" fmla="*/ 85701 h 20000"/>
              <a:gd name="T64" fmla="*/ 1980506 w 20000"/>
              <a:gd name="T65" fmla="*/ 85701 h 20000"/>
              <a:gd name="T66" fmla="*/ 2077608 w 20000"/>
              <a:gd name="T67" fmla="*/ 94964 h 20000"/>
              <a:gd name="T68" fmla="*/ 2181153 w 20000"/>
              <a:gd name="T69" fmla="*/ 155194 h 20000"/>
              <a:gd name="T70" fmla="*/ 2349433 w 20000"/>
              <a:gd name="T71" fmla="*/ 189940 h 20000"/>
              <a:gd name="T72" fmla="*/ 2414157 w 20000"/>
              <a:gd name="T73" fmla="*/ 180681 h 20000"/>
              <a:gd name="T74" fmla="*/ 2550069 w 20000"/>
              <a:gd name="T75" fmla="*/ 180681 h 20000"/>
              <a:gd name="T76" fmla="*/ 2679539 w 20000"/>
              <a:gd name="T77" fmla="*/ 189940 h 20000"/>
              <a:gd name="T78" fmla="*/ 2614804 w 20000"/>
              <a:gd name="T79" fmla="*/ 217741 h 20000"/>
              <a:gd name="T80" fmla="*/ 2614804 w 20000"/>
              <a:gd name="T81" fmla="*/ 252472 h 20000"/>
              <a:gd name="T82" fmla="*/ 2679539 w 20000"/>
              <a:gd name="T83" fmla="*/ 289536 h 20000"/>
              <a:gd name="T84" fmla="*/ 2679539 w 20000"/>
              <a:gd name="T85" fmla="*/ 312706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19952" y="19853"/>
                </a:moveTo>
                <a:lnTo>
                  <a:pt x="18699" y="18382"/>
                </a:lnTo>
                <a:lnTo>
                  <a:pt x="16916" y="16029"/>
                </a:lnTo>
                <a:lnTo>
                  <a:pt x="15952" y="17500"/>
                </a:lnTo>
                <a:lnTo>
                  <a:pt x="14747" y="16029"/>
                </a:lnTo>
                <a:lnTo>
                  <a:pt x="13687" y="16029"/>
                </a:lnTo>
                <a:lnTo>
                  <a:pt x="12193" y="15294"/>
                </a:lnTo>
                <a:lnTo>
                  <a:pt x="10988" y="13824"/>
                </a:lnTo>
                <a:lnTo>
                  <a:pt x="8482" y="11471"/>
                </a:lnTo>
                <a:lnTo>
                  <a:pt x="6988" y="12059"/>
                </a:lnTo>
                <a:lnTo>
                  <a:pt x="5012" y="9853"/>
                </a:lnTo>
                <a:lnTo>
                  <a:pt x="2458" y="8382"/>
                </a:lnTo>
                <a:lnTo>
                  <a:pt x="2940" y="7647"/>
                </a:lnTo>
                <a:lnTo>
                  <a:pt x="1253" y="6029"/>
                </a:lnTo>
                <a:lnTo>
                  <a:pt x="0" y="5441"/>
                </a:lnTo>
                <a:lnTo>
                  <a:pt x="482" y="5441"/>
                </a:lnTo>
                <a:lnTo>
                  <a:pt x="964" y="5441"/>
                </a:lnTo>
                <a:lnTo>
                  <a:pt x="1735" y="2353"/>
                </a:lnTo>
                <a:lnTo>
                  <a:pt x="2217" y="0"/>
                </a:lnTo>
                <a:lnTo>
                  <a:pt x="4241" y="1471"/>
                </a:lnTo>
                <a:lnTo>
                  <a:pt x="4241" y="0"/>
                </a:lnTo>
                <a:lnTo>
                  <a:pt x="5012" y="0"/>
                </a:lnTo>
                <a:lnTo>
                  <a:pt x="5687" y="1471"/>
                </a:lnTo>
                <a:lnTo>
                  <a:pt x="6217" y="2353"/>
                </a:lnTo>
                <a:lnTo>
                  <a:pt x="6988" y="1471"/>
                </a:lnTo>
                <a:lnTo>
                  <a:pt x="7470" y="5441"/>
                </a:lnTo>
                <a:lnTo>
                  <a:pt x="10699" y="6029"/>
                </a:lnTo>
                <a:lnTo>
                  <a:pt x="11470" y="6029"/>
                </a:lnTo>
                <a:lnTo>
                  <a:pt x="11711" y="3824"/>
                </a:lnTo>
                <a:lnTo>
                  <a:pt x="12723" y="3824"/>
                </a:lnTo>
                <a:lnTo>
                  <a:pt x="12964" y="5441"/>
                </a:lnTo>
                <a:lnTo>
                  <a:pt x="13446" y="5441"/>
                </a:lnTo>
                <a:lnTo>
                  <a:pt x="14747" y="5441"/>
                </a:lnTo>
                <a:lnTo>
                  <a:pt x="15470" y="6029"/>
                </a:lnTo>
                <a:lnTo>
                  <a:pt x="16241" y="9853"/>
                </a:lnTo>
                <a:lnTo>
                  <a:pt x="17494" y="12059"/>
                </a:lnTo>
                <a:lnTo>
                  <a:pt x="17976" y="11471"/>
                </a:lnTo>
                <a:lnTo>
                  <a:pt x="18988" y="11471"/>
                </a:lnTo>
                <a:lnTo>
                  <a:pt x="19952" y="12059"/>
                </a:lnTo>
                <a:lnTo>
                  <a:pt x="19470" y="13824"/>
                </a:lnTo>
                <a:lnTo>
                  <a:pt x="19470" y="16029"/>
                </a:lnTo>
                <a:lnTo>
                  <a:pt x="19952" y="18382"/>
                </a:lnTo>
                <a:lnTo>
                  <a:pt x="19952" y="1985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3" name="Freeform 94"/>
          <p:cNvSpPr>
            <a:spLocks/>
          </p:cNvSpPr>
          <p:nvPr/>
        </p:nvSpPr>
        <p:spPr bwMode="auto">
          <a:xfrm>
            <a:off x="7793038" y="4741863"/>
            <a:ext cx="98425" cy="55562"/>
          </a:xfrm>
          <a:custGeom>
            <a:avLst/>
            <a:gdLst>
              <a:gd name="T0" fmla="*/ 57470 w 20000"/>
              <a:gd name="T1" fmla="*/ 152712 h 20000"/>
              <a:gd name="T2" fmla="*/ 0 w 20000"/>
              <a:gd name="T3" fmla="*/ 152712 h 20000"/>
              <a:gd name="T4" fmla="*/ 16422 w 20000"/>
              <a:gd name="T5" fmla="*/ 119872 h 20000"/>
              <a:gd name="T6" fmla="*/ 43789 w 20000"/>
              <a:gd name="T7" fmla="*/ 93603 h 20000"/>
              <a:gd name="T8" fmla="*/ 112204 w 20000"/>
              <a:gd name="T9" fmla="*/ 67322 h 20000"/>
              <a:gd name="T10" fmla="*/ 186097 w 20000"/>
              <a:gd name="T11" fmla="*/ 50906 h 20000"/>
              <a:gd name="T12" fmla="*/ 227145 w 20000"/>
              <a:gd name="T13" fmla="*/ 26272 h 20000"/>
              <a:gd name="T14" fmla="*/ 342066 w 20000"/>
              <a:gd name="T15" fmla="*/ 0 h 20000"/>
              <a:gd name="T16" fmla="*/ 481638 w 20000"/>
              <a:gd name="T17" fmla="*/ 0 h 20000"/>
              <a:gd name="T18" fmla="*/ 426904 w 20000"/>
              <a:gd name="T19" fmla="*/ 26272 h 20000"/>
              <a:gd name="T20" fmla="*/ 410481 w 20000"/>
              <a:gd name="T21" fmla="*/ 26272 h 20000"/>
              <a:gd name="T22" fmla="*/ 353011 w 20000"/>
              <a:gd name="T23" fmla="*/ 42694 h 20000"/>
              <a:gd name="T24" fmla="*/ 186097 w 20000"/>
              <a:gd name="T25" fmla="*/ 93603 h 20000"/>
              <a:gd name="T26" fmla="*/ 112204 w 20000"/>
              <a:gd name="T27" fmla="*/ 136296 h 20000"/>
              <a:gd name="T28" fmla="*/ 84837 w 20000"/>
              <a:gd name="T29" fmla="*/ 136296 h 20000"/>
              <a:gd name="T30" fmla="*/ 57470 w 20000"/>
              <a:gd name="T31" fmla="*/ 152712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2373" y="19787"/>
                </a:moveTo>
                <a:lnTo>
                  <a:pt x="0" y="19787"/>
                </a:lnTo>
                <a:lnTo>
                  <a:pt x="678" y="15532"/>
                </a:lnTo>
                <a:lnTo>
                  <a:pt x="1808" y="12128"/>
                </a:lnTo>
                <a:lnTo>
                  <a:pt x="4633" y="8723"/>
                </a:lnTo>
                <a:lnTo>
                  <a:pt x="7684" y="6596"/>
                </a:lnTo>
                <a:lnTo>
                  <a:pt x="9379" y="3404"/>
                </a:lnTo>
                <a:lnTo>
                  <a:pt x="14124" y="0"/>
                </a:lnTo>
                <a:lnTo>
                  <a:pt x="19887" y="0"/>
                </a:lnTo>
                <a:lnTo>
                  <a:pt x="17627" y="3404"/>
                </a:lnTo>
                <a:lnTo>
                  <a:pt x="16949" y="3404"/>
                </a:lnTo>
                <a:lnTo>
                  <a:pt x="14576" y="5532"/>
                </a:lnTo>
                <a:lnTo>
                  <a:pt x="7684" y="12128"/>
                </a:lnTo>
                <a:lnTo>
                  <a:pt x="4633" y="17660"/>
                </a:lnTo>
                <a:lnTo>
                  <a:pt x="3503" y="17660"/>
                </a:lnTo>
                <a:lnTo>
                  <a:pt x="2373" y="197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4" name="Freeform 95"/>
          <p:cNvSpPr>
            <a:spLocks/>
          </p:cNvSpPr>
          <p:nvPr/>
        </p:nvSpPr>
        <p:spPr bwMode="auto">
          <a:xfrm>
            <a:off x="7899400" y="4452938"/>
            <a:ext cx="39688" cy="82550"/>
          </a:xfrm>
          <a:custGeom>
            <a:avLst/>
            <a:gdLst>
              <a:gd name="T0" fmla="*/ 35386 w 20000"/>
              <a:gd name="T1" fmla="*/ 338290 h 20000"/>
              <a:gd name="T2" fmla="*/ 18264 w 20000"/>
              <a:gd name="T3" fmla="*/ 287179 h 20000"/>
              <a:gd name="T4" fmla="*/ 6848 w 20000"/>
              <a:gd name="T5" fmla="*/ 223909 h 20000"/>
              <a:gd name="T6" fmla="*/ 6848 w 20000"/>
              <a:gd name="T7" fmla="*/ 199565 h 20000"/>
              <a:gd name="T8" fmla="*/ 0 w 20000"/>
              <a:gd name="T9" fmla="*/ 163053 h 20000"/>
              <a:gd name="T10" fmla="*/ 0 w 20000"/>
              <a:gd name="T11" fmla="*/ 124126 h 20000"/>
              <a:gd name="T12" fmla="*/ 6848 w 20000"/>
              <a:gd name="T13" fmla="*/ 63275 h 20000"/>
              <a:gd name="T14" fmla="*/ 29675 w 20000"/>
              <a:gd name="T15" fmla="*/ 0 h 20000"/>
              <a:gd name="T16" fmla="*/ 18264 w 20000"/>
              <a:gd name="T17" fmla="*/ 34073 h 20000"/>
              <a:gd name="T18" fmla="*/ 29675 w 20000"/>
              <a:gd name="T19" fmla="*/ 99782 h 20000"/>
              <a:gd name="T20" fmla="*/ 6848 w 20000"/>
              <a:gd name="T21" fmla="*/ 124126 h 20000"/>
              <a:gd name="T22" fmla="*/ 18264 w 20000"/>
              <a:gd name="T23" fmla="*/ 138725 h 20000"/>
              <a:gd name="T24" fmla="*/ 29675 w 20000"/>
              <a:gd name="T25" fmla="*/ 124126 h 20000"/>
              <a:gd name="T26" fmla="*/ 35386 w 20000"/>
              <a:gd name="T27" fmla="*/ 124126 h 20000"/>
              <a:gd name="T28" fmla="*/ 35386 w 20000"/>
              <a:gd name="T29" fmla="*/ 99782 h 20000"/>
              <a:gd name="T30" fmla="*/ 65061 w 20000"/>
              <a:gd name="T31" fmla="*/ 73015 h 20000"/>
              <a:gd name="T32" fmla="*/ 65061 w 20000"/>
              <a:gd name="T33" fmla="*/ 124126 h 20000"/>
              <a:gd name="T34" fmla="*/ 35386 w 20000"/>
              <a:gd name="T35" fmla="*/ 163053 h 20000"/>
              <a:gd name="T36" fmla="*/ 77616 w 20000"/>
              <a:gd name="T37" fmla="*/ 223909 h 20000"/>
              <a:gd name="T38" fmla="*/ 29675 w 20000"/>
              <a:gd name="T39" fmla="*/ 199565 h 20000"/>
              <a:gd name="T40" fmla="*/ 29675 w 20000"/>
              <a:gd name="T41" fmla="*/ 223909 h 20000"/>
              <a:gd name="T42" fmla="*/ 35386 w 20000"/>
              <a:gd name="T43" fmla="*/ 338290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8986" y="19857"/>
                </a:moveTo>
                <a:lnTo>
                  <a:pt x="4638" y="16857"/>
                </a:lnTo>
                <a:lnTo>
                  <a:pt x="1739" y="13143"/>
                </a:lnTo>
                <a:lnTo>
                  <a:pt x="1739" y="11714"/>
                </a:lnTo>
                <a:lnTo>
                  <a:pt x="0" y="9571"/>
                </a:lnTo>
                <a:lnTo>
                  <a:pt x="0" y="7286"/>
                </a:lnTo>
                <a:lnTo>
                  <a:pt x="1739" y="3714"/>
                </a:lnTo>
                <a:lnTo>
                  <a:pt x="7536" y="0"/>
                </a:lnTo>
                <a:lnTo>
                  <a:pt x="4638" y="2000"/>
                </a:lnTo>
                <a:lnTo>
                  <a:pt x="7536" y="5857"/>
                </a:lnTo>
                <a:lnTo>
                  <a:pt x="1739" y="7286"/>
                </a:lnTo>
                <a:lnTo>
                  <a:pt x="4638" y="8143"/>
                </a:lnTo>
                <a:lnTo>
                  <a:pt x="7536" y="7286"/>
                </a:lnTo>
                <a:lnTo>
                  <a:pt x="8986" y="7286"/>
                </a:lnTo>
                <a:lnTo>
                  <a:pt x="8986" y="5857"/>
                </a:lnTo>
                <a:lnTo>
                  <a:pt x="16522" y="4286"/>
                </a:lnTo>
                <a:lnTo>
                  <a:pt x="16522" y="7286"/>
                </a:lnTo>
                <a:lnTo>
                  <a:pt x="8986" y="9571"/>
                </a:lnTo>
                <a:lnTo>
                  <a:pt x="19710" y="13143"/>
                </a:lnTo>
                <a:lnTo>
                  <a:pt x="7536" y="11714"/>
                </a:lnTo>
                <a:lnTo>
                  <a:pt x="7536" y="13143"/>
                </a:lnTo>
                <a:lnTo>
                  <a:pt x="8986" y="1985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5" name="Freeform 96"/>
          <p:cNvSpPr>
            <a:spLocks/>
          </p:cNvSpPr>
          <p:nvPr/>
        </p:nvSpPr>
        <p:spPr bwMode="auto">
          <a:xfrm>
            <a:off x="7907338" y="4591050"/>
            <a:ext cx="76200" cy="23813"/>
          </a:xfrm>
          <a:custGeom>
            <a:avLst/>
            <a:gdLst>
              <a:gd name="T0" fmla="*/ 288188 w 20000"/>
              <a:gd name="T1" fmla="*/ 27693 h 20000"/>
              <a:gd name="T2" fmla="*/ 200669 w 20000"/>
              <a:gd name="T3" fmla="*/ 17144 h 20000"/>
              <a:gd name="T4" fmla="*/ 166516 w 20000"/>
              <a:gd name="T5" fmla="*/ 9891 h 20000"/>
              <a:gd name="T6" fmla="*/ 166516 w 20000"/>
              <a:gd name="T7" fmla="*/ 17144 h 20000"/>
              <a:gd name="T8" fmla="*/ 111004 w 20000"/>
              <a:gd name="T9" fmla="*/ 17144 h 20000"/>
              <a:gd name="T10" fmla="*/ 111004 w 20000"/>
              <a:gd name="T11" fmla="*/ 9891 h 20000"/>
              <a:gd name="T12" fmla="*/ 66180 w 20000"/>
              <a:gd name="T13" fmla="*/ 17144 h 20000"/>
              <a:gd name="T14" fmla="*/ 34157 w 20000"/>
              <a:gd name="T15" fmla="*/ 9891 h 20000"/>
              <a:gd name="T16" fmla="*/ 21355 w 20000"/>
              <a:gd name="T17" fmla="*/ 17144 h 20000"/>
              <a:gd name="T18" fmla="*/ 0 w 20000"/>
              <a:gd name="T19" fmla="*/ 9891 h 20000"/>
              <a:gd name="T20" fmla="*/ 34157 w 20000"/>
              <a:gd name="T21" fmla="*/ 0 h 20000"/>
              <a:gd name="T22" fmla="*/ 111004 w 20000"/>
              <a:gd name="T23" fmla="*/ 0 h 20000"/>
              <a:gd name="T24" fmla="*/ 145161 w 20000"/>
              <a:gd name="T25" fmla="*/ 0 h 20000"/>
              <a:gd name="T26" fmla="*/ 166516 w 20000"/>
              <a:gd name="T27" fmla="*/ 0 h 20000"/>
              <a:gd name="T28" fmla="*/ 200669 w 20000"/>
              <a:gd name="T29" fmla="*/ 0 h 20000"/>
              <a:gd name="T30" fmla="*/ 232677 w 20000"/>
              <a:gd name="T31" fmla="*/ 0 h 20000"/>
              <a:gd name="T32" fmla="*/ 266833 w 20000"/>
              <a:gd name="T33" fmla="*/ 9891 h 20000"/>
              <a:gd name="T34" fmla="*/ 288188 w 20000"/>
              <a:gd name="T35" fmla="*/ 17144 h 20000"/>
              <a:gd name="T36" fmla="*/ 288188 w 20000"/>
              <a:gd name="T37" fmla="*/ 27693 h 2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000"/>
              <a:gd name="T58" fmla="*/ 0 h 20000"/>
              <a:gd name="T59" fmla="*/ 20000 w 20000"/>
              <a:gd name="T60" fmla="*/ 20000 h 2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000" h="20000">
                <a:moveTo>
                  <a:pt x="19853" y="19535"/>
                </a:moveTo>
                <a:lnTo>
                  <a:pt x="13824" y="12093"/>
                </a:lnTo>
                <a:lnTo>
                  <a:pt x="11471" y="6977"/>
                </a:lnTo>
                <a:lnTo>
                  <a:pt x="11471" y="12093"/>
                </a:lnTo>
                <a:lnTo>
                  <a:pt x="7647" y="12093"/>
                </a:lnTo>
                <a:lnTo>
                  <a:pt x="7647" y="6977"/>
                </a:lnTo>
                <a:lnTo>
                  <a:pt x="4559" y="12093"/>
                </a:lnTo>
                <a:lnTo>
                  <a:pt x="2353" y="6977"/>
                </a:lnTo>
                <a:lnTo>
                  <a:pt x="1471" y="12093"/>
                </a:lnTo>
                <a:lnTo>
                  <a:pt x="0" y="6977"/>
                </a:lnTo>
                <a:lnTo>
                  <a:pt x="2353" y="0"/>
                </a:lnTo>
                <a:lnTo>
                  <a:pt x="7647" y="0"/>
                </a:lnTo>
                <a:lnTo>
                  <a:pt x="10000" y="0"/>
                </a:lnTo>
                <a:lnTo>
                  <a:pt x="11471" y="0"/>
                </a:lnTo>
                <a:lnTo>
                  <a:pt x="13824" y="0"/>
                </a:lnTo>
                <a:lnTo>
                  <a:pt x="16029" y="0"/>
                </a:lnTo>
                <a:lnTo>
                  <a:pt x="18382" y="6977"/>
                </a:lnTo>
                <a:lnTo>
                  <a:pt x="19853" y="12093"/>
                </a:lnTo>
                <a:lnTo>
                  <a:pt x="19853" y="1953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6" name="Freeform 97"/>
          <p:cNvSpPr>
            <a:spLocks/>
          </p:cNvSpPr>
          <p:nvPr/>
        </p:nvSpPr>
        <p:spPr bwMode="auto">
          <a:xfrm>
            <a:off x="7702550" y="4732338"/>
            <a:ext cx="85725" cy="25400"/>
          </a:xfrm>
          <a:custGeom>
            <a:avLst/>
            <a:gdLst>
              <a:gd name="T0" fmla="*/ 164373 w 20000"/>
              <a:gd name="T1" fmla="*/ 31490 h 20000"/>
              <a:gd name="T2" fmla="*/ 99115 w 20000"/>
              <a:gd name="T3" fmla="*/ 31490 h 20000"/>
              <a:gd name="T4" fmla="*/ 74941 w 20000"/>
              <a:gd name="T5" fmla="*/ 23810 h 20000"/>
              <a:gd name="T6" fmla="*/ 0 w 20000"/>
              <a:gd name="T7" fmla="*/ 23810 h 20000"/>
              <a:gd name="T8" fmla="*/ 0 w 20000"/>
              <a:gd name="T9" fmla="*/ 16129 h 20000"/>
              <a:gd name="T10" fmla="*/ 26583 w 20000"/>
              <a:gd name="T11" fmla="*/ 11521 h 20000"/>
              <a:gd name="T12" fmla="*/ 74941 w 20000"/>
              <a:gd name="T13" fmla="*/ 4608 h 20000"/>
              <a:gd name="T14" fmla="*/ 137790 w 20000"/>
              <a:gd name="T15" fmla="*/ 11521 h 20000"/>
              <a:gd name="T16" fmla="*/ 176461 w 20000"/>
              <a:gd name="T17" fmla="*/ 16129 h 20000"/>
              <a:gd name="T18" fmla="*/ 203065 w 20000"/>
              <a:gd name="T19" fmla="*/ 11521 h 20000"/>
              <a:gd name="T20" fmla="*/ 290076 w 20000"/>
              <a:gd name="T21" fmla="*/ 16129 h 20000"/>
              <a:gd name="T22" fmla="*/ 302163 w 20000"/>
              <a:gd name="T23" fmla="*/ 11521 h 20000"/>
              <a:gd name="T24" fmla="*/ 326342 w 20000"/>
              <a:gd name="T25" fmla="*/ 11521 h 20000"/>
              <a:gd name="T26" fmla="*/ 326342 w 20000"/>
              <a:gd name="T27" fmla="*/ 4608 h 20000"/>
              <a:gd name="T28" fmla="*/ 340855 w 20000"/>
              <a:gd name="T29" fmla="*/ 0 h 20000"/>
              <a:gd name="T30" fmla="*/ 365013 w 20000"/>
              <a:gd name="T31" fmla="*/ 4608 h 20000"/>
              <a:gd name="T32" fmla="*/ 326342 w 20000"/>
              <a:gd name="T33" fmla="*/ 16129 h 20000"/>
              <a:gd name="T34" fmla="*/ 239314 w 20000"/>
              <a:gd name="T35" fmla="*/ 23810 h 20000"/>
              <a:gd name="T36" fmla="*/ 227223 w 20000"/>
              <a:gd name="T37" fmla="*/ 31490 h 20000"/>
              <a:gd name="T38" fmla="*/ 176461 w 20000"/>
              <a:gd name="T39" fmla="*/ 23810 h 20000"/>
              <a:gd name="T40" fmla="*/ 164373 w 20000"/>
              <a:gd name="T41" fmla="*/ 31490 h 2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000"/>
              <a:gd name="T64" fmla="*/ 0 h 20000"/>
              <a:gd name="T65" fmla="*/ 20000 w 20000"/>
              <a:gd name="T66" fmla="*/ 20000 h 2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000" h="20000">
                <a:moveTo>
                  <a:pt x="8947" y="19524"/>
                </a:moveTo>
                <a:lnTo>
                  <a:pt x="5395" y="19524"/>
                </a:lnTo>
                <a:lnTo>
                  <a:pt x="4079" y="14762"/>
                </a:lnTo>
                <a:lnTo>
                  <a:pt x="0" y="14762"/>
                </a:lnTo>
                <a:lnTo>
                  <a:pt x="0" y="10000"/>
                </a:lnTo>
                <a:lnTo>
                  <a:pt x="1447" y="7143"/>
                </a:lnTo>
                <a:lnTo>
                  <a:pt x="4079" y="2857"/>
                </a:lnTo>
                <a:lnTo>
                  <a:pt x="7500" y="7143"/>
                </a:lnTo>
                <a:lnTo>
                  <a:pt x="9605" y="10000"/>
                </a:lnTo>
                <a:lnTo>
                  <a:pt x="11053" y="7143"/>
                </a:lnTo>
                <a:lnTo>
                  <a:pt x="15789" y="10000"/>
                </a:lnTo>
                <a:lnTo>
                  <a:pt x="16447" y="7143"/>
                </a:lnTo>
                <a:lnTo>
                  <a:pt x="17763" y="7143"/>
                </a:lnTo>
                <a:lnTo>
                  <a:pt x="17763" y="2857"/>
                </a:lnTo>
                <a:lnTo>
                  <a:pt x="18553" y="0"/>
                </a:lnTo>
                <a:lnTo>
                  <a:pt x="19868" y="2857"/>
                </a:lnTo>
                <a:lnTo>
                  <a:pt x="17763" y="10000"/>
                </a:lnTo>
                <a:lnTo>
                  <a:pt x="13026" y="14762"/>
                </a:lnTo>
                <a:lnTo>
                  <a:pt x="12368" y="19524"/>
                </a:lnTo>
                <a:lnTo>
                  <a:pt x="9605" y="14762"/>
                </a:lnTo>
                <a:lnTo>
                  <a:pt x="8947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7" name="Freeform 98"/>
          <p:cNvSpPr>
            <a:spLocks/>
          </p:cNvSpPr>
          <p:nvPr/>
        </p:nvSpPr>
        <p:spPr bwMode="auto">
          <a:xfrm>
            <a:off x="7627938" y="4732338"/>
            <a:ext cx="61912" cy="25400"/>
          </a:xfrm>
          <a:custGeom>
            <a:avLst/>
            <a:gdLst>
              <a:gd name="T0" fmla="*/ 0 w 20000"/>
              <a:gd name="T1" fmla="*/ 31490 h 20000"/>
              <a:gd name="T2" fmla="*/ 0 w 20000"/>
              <a:gd name="T3" fmla="*/ 16129 h 20000"/>
              <a:gd name="T4" fmla="*/ 24619 w 20000"/>
              <a:gd name="T5" fmla="*/ 11521 h 20000"/>
              <a:gd name="T6" fmla="*/ 63305 w 20000"/>
              <a:gd name="T7" fmla="*/ 11521 h 20000"/>
              <a:gd name="T8" fmla="*/ 72090 w 20000"/>
              <a:gd name="T9" fmla="*/ 16129 h 20000"/>
              <a:gd name="T10" fmla="*/ 89676 w 20000"/>
              <a:gd name="T11" fmla="*/ 16129 h 20000"/>
              <a:gd name="T12" fmla="*/ 100226 w 20000"/>
              <a:gd name="T13" fmla="*/ 11521 h 20000"/>
              <a:gd name="T14" fmla="*/ 72090 w 20000"/>
              <a:gd name="T15" fmla="*/ 4608 h 20000"/>
              <a:gd name="T16" fmla="*/ 100226 w 20000"/>
              <a:gd name="T17" fmla="*/ 0 h 20000"/>
              <a:gd name="T18" fmla="*/ 117809 w 20000"/>
              <a:gd name="T19" fmla="*/ 4608 h 20000"/>
              <a:gd name="T20" fmla="*/ 135386 w 20000"/>
              <a:gd name="T21" fmla="*/ 4608 h 20000"/>
              <a:gd name="T22" fmla="*/ 161767 w 20000"/>
              <a:gd name="T23" fmla="*/ 11521 h 20000"/>
              <a:gd name="T24" fmla="*/ 172317 w 20000"/>
              <a:gd name="T25" fmla="*/ 4608 h 20000"/>
              <a:gd name="T26" fmla="*/ 189903 w 20000"/>
              <a:gd name="T27" fmla="*/ 23810 h 20000"/>
              <a:gd name="T28" fmla="*/ 135386 w 20000"/>
              <a:gd name="T29" fmla="*/ 23810 h 20000"/>
              <a:gd name="T30" fmla="*/ 135386 w 20000"/>
              <a:gd name="T31" fmla="*/ 16129 h 20000"/>
              <a:gd name="T32" fmla="*/ 117809 w 20000"/>
              <a:gd name="T33" fmla="*/ 16129 h 20000"/>
              <a:gd name="T34" fmla="*/ 100226 w 20000"/>
              <a:gd name="T35" fmla="*/ 31490 h 20000"/>
              <a:gd name="T36" fmla="*/ 72090 w 20000"/>
              <a:gd name="T37" fmla="*/ 31490 h 20000"/>
              <a:gd name="T38" fmla="*/ 0 w 20000"/>
              <a:gd name="T39" fmla="*/ 31490 h 2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000"/>
              <a:gd name="T61" fmla="*/ 0 h 20000"/>
              <a:gd name="T62" fmla="*/ 20000 w 20000"/>
              <a:gd name="T63" fmla="*/ 20000 h 2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000" h="20000">
                <a:moveTo>
                  <a:pt x="0" y="19524"/>
                </a:moveTo>
                <a:lnTo>
                  <a:pt x="0" y="10000"/>
                </a:lnTo>
                <a:lnTo>
                  <a:pt x="2569" y="7143"/>
                </a:lnTo>
                <a:lnTo>
                  <a:pt x="6606" y="7143"/>
                </a:lnTo>
                <a:lnTo>
                  <a:pt x="7523" y="10000"/>
                </a:lnTo>
                <a:lnTo>
                  <a:pt x="9358" y="10000"/>
                </a:lnTo>
                <a:lnTo>
                  <a:pt x="10459" y="7143"/>
                </a:lnTo>
                <a:lnTo>
                  <a:pt x="7523" y="2857"/>
                </a:lnTo>
                <a:lnTo>
                  <a:pt x="10459" y="0"/>
                </a:lnTo>
                <a:lnTo>
                  <a:pt x="12294" y="2857"/>
                </a:lnTo>
                <a:lnTo>
                  <a:pt x="14128" y="2857"/>
                </a:lnTo>
                <a:lnTo>
                  <a:pt x="16881" y="7143"/>
                </a:lnTo>
                <a:lnTo>
                  <a:pt x="17982" y="2857"/>
                </a:lnTo>
                <a:lnTo>
                  <a:pt x="19817" y="14762"/>
                </a:lnTo>
                <a:lnTo>
                  <a:pt x="14128" y="14762"/>
                </a:lnTo>
                <a:lnTo>
                  <a:pt x="14128" y="10000"/>
                </a:lnTo>
                <a:lnTo>
                  <a:pt x="12294" y="10000"/>
                </a:lnTo>
                <a:lnTo>
                  <a:pt x="10459" y="19524"/>
                </a:lnTo>
                <a:lnTo>
                  <a:pt x="7523" y="19524"/>
                </a:lnTo>
                <a:lnTo>
                  <a:pt x="0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8" name="Freeform 99"/>
          <p:cNvSpPr>
            <a:spLocks/>
          </p:cNvSpPr>
          <p:nvPr/>
        </p:nvSpPr>
        <p:spPr bwMode="auto">
          <a:xfrm>
            <a:off x="7342188" y="4549775"/>
            <a:ext cx="44450" cy="41275"/>
          </a:xfrm>
          <a:custGeom>
            <a:avLst/>
            <a:gdLst>
              <a:gd name="T0" fmla="*/ 97526 w 20000"/>
              <a:gd name="T1" fmla="*/ 83929 h 20000"/>
              <a:gd name="T2" fmla="*/ 58261 w 20000"/>
              <a:gd name="T3" fmla="*/ 77663 h 20000"/>
              <a:gd name="T4" fmla="*/ 45597 w 20000"/>
              <a:gd name="T5" fmla="*/ 46348 h 20000"/>
              <a:gd name="T6" fmla="*/ 25330 w 20000"/>
              <a:gd name="T7" fmla="*/ 26305 h 20000"/>
              <a:gd name="T8" fmla="*/ 0 w 20000"/>
              <a:gd name="T9" fmla="*/ 26305 h 20000"/>
              <a:gd name="T10" fmla="*/ 25330 w 20000"/>
              <a:gd name="T11" fmla="*/ 26305 h 20000"/>
              <a:gd name="T12" fmla="*/ 25330 w 20000"/>
              <a:gd name="T13" fmla="*/ 0 h 20000"/>
              <a:gd name="T14" fmla="*/ 32931 w 20000"/>
              <a:gd name="T15" fmla="*/ 0 h 20000"/>
              <a:gd name="T16" fmla="*/ 32931 w 20000"/>
              <a:gd name="T17" fmla="*/ 12525 h 20000"/>
              <a:gd name="T18" fmla="*/ 45597 w 20000"/>
              <a:gd name="T19" fmla="*/ 12525 h 20000"/>
              <a:gd name="T20" fmla="*/ 45597 w 20000"/>
              <a:gd name="T21" fmla="*/ 0 h 20000"/>
              <a:gd name="T22" fmla="*/ 58261 w 20000"/>
              <a:gd name="T23" fmla="*/ 0 h 20000"/>
              <a:gd name="T24" fmla="*/ 64595 w 20000"/>
              <a:gd name="T25" fmla="*/ 12525 h 20000"/>
              <a:gd name="T26" fmla="*/ 64595 w 20000"/>
              <a:gd name="T27" fmla="*/ 51361 h 20000"/>
              <a:gd name="T28" fmla="*/ 97526 w 20000"/>
              <a:gd name="T29" fmla="*/ 63885 h 20000"/>
              <a:gd name="T30" fmla="*/ 84855 w 20000"/>
              <a:gd name="T31" fmla="*/ 77663 h 20000"/>
              <a:gd name="T32" fmla="*/ 97526 w 20000"/>
              <a:gd name="T33" fmla="*/ 83929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19744" y="19706"/>
                </a:moveTo>
                <a:lnTo>
                  <a:pt x="11795" y="18235"/>
                </a:lnTo>
                <a:lnTo>
                  <a:pt x="9231" y="10882"/>
                </a:lnTo>
                <a:lnTo>
                  <a:pt x="5128" y="6176"/>
                </a:lnTo>
                <a:lnTo>
                  <a:pt x="0" y="6176"/>
                </a:lnTo>
                <a:lnTo>
                  <a:pt x="5128" y="6176"/>
                </a:lnTo>
                <a:lnTo>
                  <a:pt x="5128" y="0"/>
                </a:lnTo>
                <a:lnTo>
                  <a:pt x="6667" y="0"/>
                </a:lnTo>
                <a:lnTo>
                  <a:pt x="6667" y="2941"/>
                </a:lnTo>
                <a:lnTo>
                  <a:pt x="9231" y="2941"/>
                </a:lnTo>
                <a:lnTo>
                  <a:pt x="9231" y="0"/>
                </a:lnTo>
                <a:lnTo>
                  <a:pt x="11795" y="0"/>
                </a:lnTo>
                <a:lnTo>
                  <a:pt x="13077" y="2941"/>
                </a:lnTo>
                <a:lnTo>
                  <a:pt x="13077" y="12059"/>
                </a:lnTo>
                <a:lnTo>
                  <a:pt x="19744" y="15000"/>
                </a:lnTo>
                <a:lnTo>
                  <a:pt x="17179" y="18235"/>
                </a:lnTo>
                <a:lnTo>
                  <a:pt x="19744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9" name="Freeform 100"/>
          <p:cNvSpPr>
            <a:spLocks/>
          </p:cNvSpPr>
          <p:nvPr/>
        </p:nvSpPr>
        <p:spPr bwMode="auto">
          <a:xfrm>
            <a:off x="8143875" y="4716463"/>
            <a:ext cx="36513" cy="28575"/>
          </a:xfrm>
          <a:custGeom>
            <a:avLst/>
            <a:gdLst>
              <a:gd name="T0" fmla="*/ 0 w 20000"/>
              <a:gd name="T1" fmla="*/ 39975 h 20000"/>
              <a:gd name="T2" fmla="*/ 21875 w 20000"/>
              <a:gd name="T3" fmla="*/ 13609 h 20000"/>
              <a:gd name="T4" fmla="*/ 55204 w 20000"/>
              <a:gd name="T5" fmla="*/ 0 h 20000"/>
              <a:gd name="T6" fmla="*/ 65619 w 20000"/>
              <a:gd name="T7" fmla="*/ 3403 h 20000"/>
              <a:gd name="T8" fmla="*/ 65619 w 20000"/>
              <a:gd name="T9" fmla="*/ 22114 h 20000"/>
              <a:gd name="T10" fmla="*/ 48955 w 20000"/>
              <a:gd name="T11" fmla="*/ 34871 h 20000"/>
              <a:gd name="T12" fmla="*/ 0 w 20000"/>
              <a:gd name="T13" fmla="*/ 39975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0" y="19583"/>
                </a:moveTo>
                <a:lnTo>
                  <a:pt x="6563" y="6667"/>
                </a:lnTo>
                <a:lnTo>
                  <a:pt x="16563" y="0"/>
                </a:lnTo>
                <a:lnTo>
                  <a:pt x="19688" y="1667"/>
                </a:lnTo>
                <a:lnTo>
                  <a:pt x="19688" y="10833"/>
                </a:lnTo>
                <a:lnTo>
                  <a:pt x="14688" y="17083"/>
                </a:lnTo>
                <a:lnTo>
                  <a:pt x="0" y="1958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0" name="Freeform 101"/>
          <p:cNvSpPr>
            <a:spLocks/>
          </p:cNvSpPr>
          <p:nvPr/>
        </p:nvSpPr>
        <p:spPr bwMode="auto">
          <a:xfrm>
            <a:off x="7683500" y="4767263"/>
            <a:ext cx="42863" cy="30162"/>
          </a:xfrm>
          <a:custGeom>
            <a:avLst/>
            <a:gdLst>
              <a:gd name="T0" fmla="*/ 73017 w 20000"/>
              <a:gd name="T1" fmla="*/ 44611 h 20000"/>
              <a:gd name="T2" fmla="*/ 55351 w 20000"/>
              <a:gd name="T3" fmla="*/ 27117 h 20000"/>
              <a:gd name="T4" fmla="*/ 23553 w 20000"/>
              <a:gd name="T5" fmla="*/ 13120 h 20000"/>
              <a:gd name="T6" fmla="*/ 0 w 20000"/>
              <a:gd name="T7" fmla="*/ 13120 h 20000"/>
              <a:gd name="T8" fmla="*/ 0 w 20000"/>
              <a:gd name="T9" fmla="*/ 5250 h 20000"/>
              <a:gd name="T10" fmla="*/ 30621 w 20000"/>
              <a:gd name="T11" fmla="*/ 5250 h 20000"/>
              <a:gd name="T12" fmla="*/ 55351 w 20000"/>
              <a:gd name="T13" fmla="*/ 0 h 20000"/>
              <a:gd name="T14" fmla="*/ 60064 w 20000"/>
              <a:gd name="T15" fmla="*/ 13120 h 20000"/>
              <a:gd name="T16" fmla="*/ 78904 w 20000"/>
              <a:gd name="T17" fmla="*/ 13120 h 20000"/>
              <a:gd name="T18" fmla="*/ 90685 w 20000"/>
              <a:gd name="T19" fmla="*/ 27117 h 20000"/>
              <a:gd name="T20" fmla="*/ 78904 w 20000"/>
              <a:gd name="T21" fmla="*/ 35864 h 20000"/>
              <a:gd name="T22" fmla="*/ 73017 w 20000"/>
              <a:gd name="T23" fmla="*/ 44611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5897" y="19615"/>
                </a:moveTo>
                <a:lnTo>
                  <a:pt x="12051" y="11923"/>
                </a:lnTo>
                <a:lnTo>
                  <a:pt x="5128" y="5769"/>
                </a:lnTo>
                <a:lnTo>
                  <a:pt x="0" y="5769"/>
                </a:lnTo>
                <a:lnTo>
                  <a:pt x="0" y="2308"/>
                </a:lnTo>
                <a:lnTo>
                  <a:pt x="6667" y="2308"/>
                </a:lnTo>
                <a:lnTo>
                  <a:pt x="12051" y="0"/>
                </a:lnTo>
                <a:lnTo>
                  <a:pt x="13077" y="5769"/>
                </a:lnTo>
                <a:lnTo>
                  <a:pt x="17179" y="5769"/>
                </a:lnTo>
                <a:lnTo>
                  <a:pt x="19744" y="11923"/>
                </a:lnTo>
                <a:lnTo>
                  <a:pt x="17179" y="15769"/>
                </a:lnTo>
                <a:lnTo>
                  <a:pt x="15897" y="19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1" name="Freeform 102"/>
          <p:cNvSpPr>
            <a:spLocks/>
          </p:cNvSpPr>
          <p:nvPr/>
        </p:nvSpPr>
        <p:spPr bwMode="auto">
          <a:xfrm>
            <a:off x="7864475" y="4597400"/>
            <a:ext cx="30163" cy="19050"/>
          </a:xfrm>
          <a:custGeom>
            <a:avLst/>
            <a:gdLst>
              <a:gd name="T0" fmla="*/ 22746 w 20000"/>
              <a:gd name="T1" fmla="*/ 17578 h 20000"/>
              <a:gd name="T2" fmla="*/ 0 w 20000"/>
              <a:gd name="T3" fmla="*/ 2268 h 20000"/>
              <a:gd name="T4" fmla="*/ 0 w 20000"/>
              <a:gd name="T5" fmla="*/ 0 h 20000"/>
              <a:gd name="T6" fmla="*/ 39592 w 20000"/>
              <a:gd name="T7" fmla="*/ 0 h 20000"/>
              <a:gd name="T8" fmla="*/ 44649 w 20000"/>
              <a:gd name="T9" fmla="*/ 14176 h 20000"/>
              <a:gd name="T10" fmla="*/ 22746 w 20000"/>
              <a:gd name="T11" fmla="*/ 17578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0000" y="19375"/>
                </a:moveTo>
                <a:lnTo>
                  <a:pt x="0" y="2500"/>
                </a:lnTo>
                <a:lnTo>
                  <a:pt x="0" y="0"/>
                </a:lnTo>
                <a:lnTo>
                  <a:pt x="17407" y="0"/>
                </a:lnTo>
                <a:lnTo>
                  <a:pt x="19630" y="15625"/>
                </a:lnTo>
                <a:lnTo>
                  <a:pt x="10000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2" name="Freeform 103"/>
          <p:cNvSpPr>
            <a:spLocks/>
          </p:cNvSpPr>
          <p:nvPr/>
        </p:nvSpPr>
        <p:spPr bwMode="auto">
          <a:xfrm>
            <a:off x="7573963" y="4732338"/>
            <a:ext cx="31750" cy="12700"/>
          </a:xfrm>
          <a:custGeom>
            <a:avLst/>
            <a:gdLst>
              <a:gd name="T0" fmla="*/ 26940 w 20000"/>
              <a:gd name="T1" fmla="*/ 7698 h 20000"/>
              <a:gd name="T2" fmla="*/ 13903 w 20000"/>
              <a:gd name="T3" fmla="*/ 5498 h 20000"/>
              <a:gd name="T4" fmla="*/ 0 w 20000"/>
              <a:gd name="T5" fmla="*/ 5498 h 20000"/>
              <a:gd name="T6" fmla="*/ 0 w 20000"/>
              <a:gd name="T7" fmla="*/ 0 h 20000"/>
              <a:gd name="T8" fmla="*/ 13903 w 20000"/>
              <a:gd name="T9" fmla="*/ 2200 h 20000"/>
              <a:gd name="T10" fmla="*/ 26940 w 20000"/>
              <a:gd name="T11" fmla="*/ 0 h 20000"/>
              <a:gd name="T12" fmla="*/ 49533 w 20000"/>
              <a:gd name="T13" fmla="*/ 5498 h 20000"/>
              <a:gd name="T14" fmla="*/ 26940 w 20000"/>
              <a:gd name="T15" fmla="*/ 5498 h 20000"/>
              <a:gd name="T16" fmla="*/ 26940 w 20000"/>
              <a:gd name="T17" fmla="*/ 7698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0690" y="19091"/>
                </a:moveTo>
                <a:lnTo>
                  <a:pt x="5517" y="13636"/>
                </a:lnTo>
                <a:lnTo>
                  <a:pt x="0" y="13636"/>
                </a:lnTo>
                <a:lnTo>
                  <a:pt x="0" y="0"/>
                </a:lnTo>
                <a:lnTo>
                  <a:pt x="5517" y="5455"/>
                </a:lnTo>
                <a:lnTo>
                  <a:pt x="10690" y="0"/>
                </a:lnTo>
                <a:lnTo>
                  <a:pt x="19655" y="13636"/>
                </a:lnTo>
                <a:lnTo>
                  <a:pt x="10690" y="13636"/>
                </a:lnTo>
                <a:lnTo>
                  <a:pt x="10690" y="1909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3" name="Freeform 104"/>
          <p:cNvSpPr>
            <a:spLocks/>
          </p:cNvSpPr>
          <p:nvPr/>
        </p:nvSpPr>
        <p:spPr bwMode="auto">
          <a:xfrm>
            <a:off x="7535863" y="4695825"/>
            <a:ext cx="26987" cy="9525"/>
          </a:xfrm>
          <a:custGeom>
            <a:avLst/>
            <a:gdLst>
              <a:gd name="T0" fmla="*/ 19725 w 20000"/>
              <a:gd name="T1" fmla="*/ 4270 h 20000"/>
              <a:gd name="T2" fmla="*/ 0 w 20000"/>
              <a:gd name="T3" fmla="*/ 2935 h 20000"/>
              <a:gd name="T4" fmla="*/ 0 w 20000"/>
              <a:gd name="T5" fmla="*/ 0 h 20000"/>
              <a:gd name="T6" fmla="*/ 35655 w 20000"/>
              <a:gd name="T7" fmla="*/ 0 h 20000"/>
              <a:gd name="T8" fmla="*/ 31104 w 20000"/>
              <a:gd name="T9" fmla="*/ 2935 h 20000"/>
              <a:gd name="T10" fmla="*/ 23519 w 20000"/>
              <a:gd name="T11" fmla="*/ 2935 h 20000"/>
              <a:gd name="T12" fmla="*/ 19725 w 20000"/>
              <a:gd name="T13" fmla="*/ 4270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0833" y="18824"/>
                </a:moveTo>
                <a:lnTo>
                  <a:pt x="0" y="12941"/>
                </a:lnTo>
                <a:lnTo>
                  <a:pt x="0" y="0"/>
                </a:lnTo>
                <a:lnTo>
                  <a:pt x="19583" y="0"/>
                </a:lnTo>
                <a:lnTo>
                  <a:pt x="17083" y="12941"/>
                </a:lnTo>
                <a:lnTo>
                  <a:pt x="12917" y="12941"/>
                </a:lnTo>
                <a:lnTo>
                  <a:pt x="10833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4" name="Freeform 105"/>
          <p:cNvSpPr>
            <a:spLocks/>
          </p:cNvSpPr>
          <p:nvPr/>
        </p:nvSpPr>
        <p:spPr bwMode="auto">
          <a:xfrm>
            <a:off x="7605713" y="4735513"/>
            <a:ext cx="17462" cy="22225"/>
          </a:xfrm>
          <a:custGeom>
            <a:avLst/>
            <a:gdLst>
              <a:gd name="T0" fmla="*/ 12388 w 20000"/>
              <a:gd name="T1" fmla="*/ 24030 h 20000"/>
              <a:gd name="T2" fmla="*/ 0 w 20000"/>
              <a:gd name="T3" fmla="*/ 17356 h 20000"/>
              <a:gd name="T4" fmla="*/ 0 w 20000"/>
              <a:gd name="T5" fmla="*/ 10680 h 20000"/>
              <a:gd name="T6" fmla="*/ 7146 w 20000"/>
              <a:gd name="T7" fmla="*/ 17356 h 20000"/>
              <a:gd name="T8" fmla="*/ 5241 w 20000"/>
              <a:gd name="T9" fmla="*/ 6674 h 20000"/>
              <a:gd name="T10" fmla="*/ 7146 w 20000"/>
              <a:gd name="T11" fmla="*/ 0 h 20000"/>
              <a:gd name="T12" fmla="*/ 14769 w 20000"/>
              <a:gd name="T13" fmla="*/ 0 h 20000"/>
              <a:gd name="T14" fmla="*/ 12388 w 20000"/>
              <a:gd name="T15" fmla="*/ 24030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6250" y="19459"/>
                </a:moveTo>
                <a:lnTo>
                  <a:pt x="0" y="14054"/>
                </a:lnTo>
                <a:lnTo>
                  <a:pt x="0" y="8649"/>
                </a:lnTo>
                <a:lnTo>
                  <a:pt x="9375" y="14054"/>
                </a:lnTo>
                <a:lnTo>
                  <a:pt x="6875" y="5405"/>
                </a:lnTo>
                <a:lnTo>
                  <a:pt x="9375" y="0"/>
                </a:lnTo>
                <a:lnTo>
                  <a:pt x="19375" y="0"/>
                </a:lnTo>
                <a:lnTo>
                  <a:pt x="16250" y="194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5" name="Freeform 106"/>
          <p:cNvSpPr>
            <a:spLocks/>
          </p:cNvSpPr>
          <p:nvPr/>
        </p:nvSpPr>
        <p:spPr bwMode="auto">
          <a:xfrm>
            <a:off x="7404100" y="4581525"/>
            <a:ext cx="20638" cy="15875"/>
          </a:xfrm>
          <a:custGeom>
            <a:avLst/>
            <a:gdLst>
              <a:gd name="T0" fmla="*/ 0 w 20000"/>
              <a:gd name="T1" fmla="*/ 12151 h 20000"/>
              <a:gd name="T2" fmla="*/ 5604 w 20000"/>
              <a:gd name="T3" fmla="*/ 0 h 20000"/>
              <a:gd name="T4" fmla="*/ 20736 w 20000"/>
              <a:gd name="T5" fmla="*/ 0 h 20000"/>
              <a:gd name="T6" fmla="*/ 20736 w 20000"/>
              <a:gd name="T7" fmla="*/ 12151 h 20000"/>
              <a:gd name="T8" fmla="*/ 11770 w 20000"/>
              <a:gd name="T9" fmla="*/ 7201 h 20000"/>
              <a:gd name="T10" fmla="*/ 0 w 20000"/>
              <a:gd name="T11" fmla="*/ 1215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0" y="19286"/>
                </a:moveTo>
                <a:lnTo>
                  <a:pt x="5263" y="0"/>
                </a:lnTo>
                <a:lnTo>
                  <a:pt x="19474" y="0"/>
                </a:lnTo>
                <a:lnTo>
                  <a:pt x="19474" y="19286"/>
                </a:lnTo>
                <a:lnTo>
                  <a:pt x="11053" y="11429"/>
                </a:lnTo>
                <a:lnTo>
                  <a:pt x="0" y="192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6" name="Freeform 107"/>
          <p:cNvSpPr>
            <a:spLocks/>
          </p:cNvSpPr>
          <p:nvPr/>
        </p:nvSpPr>
        <p:spPr bwMode="auto">
          <a:xfrm>
            <a:off x="7150100" y="4468813"/>
            <a:ext cx="17463" cy="31750"/>
          </a:xfrm>
          <a:custGeom>
            <a:avLst/>
            <a:gdLst>
              <a:gd name="T0" fmla="*/ 10006 w 20000"/>
              <a:gd name="T1" fmla="*/ 49433 h 20000"/>
              <a:gd name="T2" fmla="*/ 0 w 20000"/>
              <a:gd name="T3" fmla="*/ 3877 h 20000"/>
              <a:gd name="T4" fmla="*/ 2859 w 20000"/>
              <a:gd name="T5" fmla="*/ 0 h 20000"/>
              <a:gd name="T6" fmla="*/ 14771 w 20000"/>
              <a:gd name="T7" fmla="*/ 24232 h 20000"/>
              <a:gd name="T8" fmla="*/ 10006 w 20000"/>
              <a:gd name="T9" fmla="*/ 49433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3125" y="19615"/>
                </a:moveTo>
                <a:lnTo>
                  <a:pt x="0" y="1538"/>
                </a:lnTo>
                <a:lnTo>
                  <a:pt x="3750" y="0"/>
                </a:lnTo>
                <a:lnTo>
                  <a:pt x="19375" y="9615"/>
                </a:lnTo>
                <a:lnTo>
                  <a:pt x="13125" y="19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7" name="Freeform 108"/>
          <p:cNvSpPr>
            <a:spLocks/>
          </p:cNvSpPr>
          <p:nvPr/>
        </p:nvSpPr>
        <p:spPr bwMode="auto">
          <a:xfrm>
            <a:off x="7188200" y="4535488"/>
            <a:ext cx="11113" cy="22225"/>
          </a:xfrm>
          <a:custGeom>
            <a:avLst/>
            <a:gdLst>
              <a:gd name="T0" fmla="*/ 4411 w 20000"/>
              <a:gd name="T1" fmla="*/ 24030 h 20000"/>
              <a:gd name="T2" fmla="*/ 0 w 20000"/>
              <a:gd name="T3" fmla="*/ 6674 h 20000"/>
              <a:gd name="T4" fmla="*/ 0 w 20000"/>
              <a:gd name="T5" fmla="*/ 0 h 20000"/>
              <a:gd name="T6" fmla="*/ 1176 w 20000"/>
              <a:gd name="T7" fmla="*/ 0 h 20000"/>
              <a:gd name="T8" fmla="*/ 5881 w 20000"/>
              <a:gd name="T9" fmla="*/ 17356 h 20000"/>
              <a:gd name="T10" fmla="*/ 4411 w 20000"/>
              <a:gd name="T11" fmla="*/ 24030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4286" y="19459"/>
                </a:moveTo>
                <a:lnTo>
                  <a:pt x="0" y="5405"/>
                </a:lnTo>
                <a:lnTo>
                  <a:pt x="0" y="0"/>
                </a:lnTo>
                <a:lnTo>
                  <a:pt x="3810" y="0"/>
                </a:lnTo>
                <a:lnTo>
                  <a:pt x="19048" y="14054"/>
                </a:lnTo>
                <a:lnTo>
                  <a:pt x="14286" y="194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8" name="Freeform 109"/>
          <p:cNvSpPr>
            <a:spLocks/>
          </p:cNvSpPr>
          <p:nvPr/>
        </p:nvSpPr>
        <p:spPr bwMode="auto">
          <a:xfrm>
            <a:off x="7983538" y="4703763"/>
            <a:ext cx="17462" cy="28575"/>
          </a:xfrm>
          <a:custGeom>
            <a:avLst/>
            <a:gdLst>
              <a:gd name="T0" fmla="*/ 4765 w 20000"/>
              <a:gd name="T1" fmla="*/ 39975 h 20000"/>
              <a:gd name="T2" fmla="*/ 0 w 20000"/>
              <a:gd name="T3" fmla="*/ 31471 h 20000"/>
              <a:gd name="T4" fmla="*/ 11911 w 20000"/>
              <a:gd name="T5" fmla="*/ 0 h 20000"/>
              <a:gd name="T6" fmla="*/ 14769 w 20000"/>
              <a:gd name="T7" fmla="*/ 17862 h 20000"/>
              <a:gd name="T8" fmla="*/ 4765 w 20000"/>
              <a:gd name="T9" fmla="*/ 39975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6250" y="19583"/>
                </a:moveTo>
                <a:lnTo>
                  <a:pt x="0" y="15417"/>
                </a:lnTo>
                <a:lnTo>
                  <a:pt x="15625" y="0"/>
                </a:lnTo>
                <a:lnTo>
                  <a:pt x="19375" y="8750"/>
                </a:lnTo>
                <a:lnTo>
                  <a:pt x="6250" y="1958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9" name="Freeform 110"/>
          <p:cNvSpPr>
            <a:spLocks/>
          </p:cNvSpPr>
          <p:nvPr/>
        </p:nvSpPr>
        <p:spPr bwMode="auto">
          <a:xfrm>
            <a:off x="7113588" y="4429125"/>
            <a:ext cx="17462" cy="19050"/>
          </a:xfrm>
          <a:custGeom>
            <a:avLst/>
            <a:gdLst>
              <a:gd name="T0" fmla="*/ 14769 w 20000"/>
              <a:gd name="T1" fmla="*/ 17578 h 20000"/>
              <a:gd name="T2" fmla="*/ 0 w 20000"/>
              <a:gd name="T3" fmla="*/ 6237 h 20000"/>
              <a:gd name="T4" fmla="*/ 0 w 20000"/>
              <a:gd name="T5" fmla="*/ 0 h 20000"/>
              <a:gd name="T6" fmla="*/ 14769 w 20000"/>
              <a:gd name="T7" fmla="*/ 14743 h 20000"/>
              <a:gd name="T8" fmla="*/ 14769 w 20000"/>
              <a:gd name="T9" fmla="*/ 17578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9375" y="19375"/>
                </a:moveTo>
                <a:lnTo>
                  <a:pt x="0" y="6875"/>
                </a:lnTo>
                <a:lnTo>
                  <a:pt x="0" y="0"/>
                </a:lnTo>
                <a:lnTo>
                  <a:pt x="19375" y="16250"/>
                </a:lnTo>
                <a:lnTo>
                  <a:pt x="19375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0" name="Freeform 111"/>
          <p:cNvSpPr>
            <a:spLocks/>
          </p:cNvSpPr>
          <p:nvPr/>
        </p:nvSpPr>
        <p:spPr bwMode="auto">
          <a:xfrm>
            <a:off x="7415213" y="4397375"/>
            <a:ext cx="15875" cy="17463"/>
          </a:xfrm>
          <a:custGeom>
            <a:avLst/>
            <a:gdLst>
              <a:gd name="T0" fmla="*/ 2334 w 20000"/>
              <a:gd name="T1" fmla="*/ 14683 h 20000"/>
              <a:gd name="T2" fmla="*/ 0 w 20000"/>
              <a:gd name="T3" fmla="*/ 5647 h 20000"/>
              <a:gd name="T4" fmla="*/ 2334 w 20000"/>
              <a:gd name="T5" fmla="*/ 0 h 20000"/>
              <a:gd name="T6" fmla="*/ 7468 w 20000"/>
              <a:gd name="T7" fmla="*/ 5647 h 20000"/>
              <a:gd name="T8" fmla="*/ 12134 w 20000"/>
              <a:gd name="T9" fmla="*/ 14683 h 20000"/>
              <a:gd name="T10" fmla="*/ 2334 w 20000"/>
              <a:gd name="T11" fmla="*/ 14683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3704" y="19259"/>
                </a:moveTo>
                <a:lnTo>
                  <a:pt x="0" y="7407"/>
                </a:lnTo>
                <a:lnTo>
                  <a:pt x="3704" y="0"/>
                </a:lnTo>
                <a:lnTo>
                  <a:pt x="11852" y="7407"/>
                </a:lnTo>
                <a:lnTo>
                  <a:pt x="19259" y="19259"/>
                </a:lnTo>
                <a:lnTo>
                  <a:pt x="3704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1" name="Freeform 112"/>
          <p:cNvSpPr>
            <a:spLocks/>
          </p:cNvSpPr>
          <p:nvPr/>
        </p:nvSpPr>
        <p:spPr bwMode="auto">
          <a:xfrm>
            <a:off x="7302500" y="4470400"/>
            <a:ext cx="7938" cy="7938"/>
          </a:xfrm>
          <a:custGeom>
            <a:avLst/>
            <a:gdLst>
              <a:gd name="T0" fmla="*/ 0 w 20000"/>
              <a:gd name="T1" fmla="*/ 0 h 20000"/>
              <a:gd name="T2" fmla="*/ 1969 w 20000"/>
              <a:gd name="T3" fmla="*/ 2888 h 20000"/>
              <a:gd name="T4" fmla="*/ 2954 w 20000"/>
              <a:gd name="T5" fmla="*/ 0 h 20000"/>
              <a:gd name="T6" fmla="*/ 1969 w 20000"/>
              <a:gd name="T7" fmla="*/ 2888 h 20000"/>
              <a:gd name="T8" fmla="*/ 0 w 20000"/>
              <a:gd name="T9" fmla="*/ 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0"/>
                </a:moveTo>
                <a:lnTo>
                  <a:pt x="12500" y="18333"/>
                </a:lnTo>
                <a:lnTo>
                  <a:pt x="18750" y="0"/>
                </a:lnTo>
                <a:lnTo>
                  <a:pt x="12500" y="1833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2" name="Freeform 113"/>
          <p:cNvSpPr>
            <a:spLocks/>
          </p:cNvSpPr>
          <p:nvPr/>
        </p:nvSpPr>
        <p:spPr bwMode="auto">
          <a:xfrm>
            <a:off x="5668963" y="3455988"/>
            <a:ext cx="236537" cy="244475"/>
          </a:xfrm>
          <a:custGeom>
            <a:avLst/>
            <a:gdLst>
              <a:gd name="T0" fmla="*/ 886529 w 20000"/>
              <a:gd name="T1" fmla="*/ 114903 h 20000"/>
              <a:gd name="T2" fmla="*/ 1024442 w 20000"/>
              <a:gd name="T3" fmla="*/ 0 h 20000"/>
              <a:gd name="T4" fmla="*/ 1195221 w 20000"/>
              <a:gd name="T5" fmla="*/ 43028 h 20000"/>
              <a:gd name="T6" fmla="*/ 1464341 w 20000"/>
              <a:gd name="T7" fmla="*/ 114903 h 20000"/>
              <a:gd name="T8" fmla="*/ 1602266 w 20000"/>
              <a:gd name="T9" fmla="*/ 114903 h 20000"/>
              <a:gd name="T10" fmla="*/ 1635133 w 20000"/>
              <a:gd name="T11" fmla="*/ 222631 h 20000"/>
              <a:gd name="T12" fmla="*/ 1707442 w 20000"/>
              <a:gd name="T13" fmla="*/ 337693 h 20000"/>
              <a:gd name="T14" fmla="*/ 1805913 w 20000"/>
              <a:gd name="T15" fmla="*/ 517297 h 20000"/>
              <a:gd name="T16" fmla="*/ 1910959 w 20000"/>
              <a:gd name="T17" fmla="*/ 517297 h 20000"/>
              <a:gd name="T18" fmla="*/ 2042308 w 20000"/>
              <a:gd name="T19" fmla="*/ 517297 h 20000"/>
              <a:gd name="T20" fmla="*/ 2081750 w 20000"/>
              <a:gd name="T21" fmla="*/ 596189 h 20000"/>
              <a:gd name="T22" fmla="*/ 1976562 w 20000"/>
              <a:gd name="T23" fmla="*/ 632200 h 20000"/>
              <a:gd name="T24" fmla="*/ 2042308 w 20000"/>
              <a:gd name="T25" fmla="*/ 818967 h 20000"/>
              <a:gd name="T26" fmla="*/ 1910959 w 20000"/>
              <a:gd name="T27" fmla="*/ 898018 h 20000"/>
              <a:gd name="T28" fmla="*/ 1910959 w 20000"/>
              <a:gd name="T29" fmla="*/ 1012921 h 20000"/>
              <a:gd name="T30" fmla="*/ 1871516 w 20000"/>
              <a:gd name="T31" fmla="*/ 1084784 h 20000"/>
              <a:gd name="T32" fmla="*/ 1871516 w 20000"/>
              <a:gd name="T33" fmla="*/ 1264388 h 20000"/>
              <a:gd name="T34" fmla="*/ 2042308 w 20000"/>
              <a:gd name="T35" fmla="*/ 1415156 h 20000"/>
              <a:gd name="T36" fmla="*/ 2081750 w 20000"/>
              <a:gd name="T37" fmla="*/ 1558895 h 20000"/>
              <a:gd name="T38" fmla="*/ 2311569 w 20000"/>
              <a:gd name="T39" fmla="*/ 1716838 h 20000"/>
              <a:gd name="T40" fmla="*/ 2456058 w 20000"/>
              <a:gd name="T41" fmla="*/ 1788714 h 20000"/>
              <a:gd name="T42" fmla="*/ 2587395 w 20000"/>
              <a:gd name="T43" fmla="*/ 2054531 h 20000"/>
              <a:gd name="T44" fmla="*/ 2587395 w 20000"/>
              <a:gd name="T45" fmla="*/ 2083220 h 20000"/>
              <a:gd name="T46" fmla="*/ 2587395 w 20000"/>
              <a:gd name="T47" fmla="*/ 2269987 h 20000"/>
              <a:gd name="T48" fmla="*/ 2685865 w 20000"/>
              <a:gd name="T49" fmla="*/ 2349038 h 20000"/>
              <a:gd name="T50" fmla="*/ 2685865 w 20000"/>
              <a:gd name="T51" fmla="*/ 2492777 h 20000"/>
              <a:gd name="T52" fmla="*/ 2790912 w 20000"/>
              <a:gd name="T53" fmla="*/ 2679556 h 20000"/>
              <a:gd name="T54" fmla="*/ 2758045 w 20000"/>
              <a:gd name="T55" fmla="*/ 2679556 h 20000"/>
              <a:gd name="T56" fmla="*/ 2620132 w 20000"/>
              <a:gd name="T57" fmla="*/ 2679556 h 20000"/>
              <a:gd name="T58" fmla="*/ 2456058 w 20000"/>
              <a:gd name="T59" fmla="*/ 2679556 h 20000"/>
              <a:gd name="T60" fmla="*/ 2416616 w 20000"/>
              <a:gd name="T61" fmla="*/ 2866322 h 20000"/>
              <a:gd name="T62" fmla="*/ 2351012 w 20000"/>
              <a:gd name="T63" fmla="*/ 2981226 h 20000"/>
              <a:gd name="T64" fmla="*/ 1805913 w 20000"/>
              <a:gd name="T65" fmla="*/ 2981226 h 20000"/>
              <a:gd name="T66" fmla="*/ 1464341 w 20000"/>
              <a:gd name="T67" fmla="*/ 2830311 h 20000"/>
              <a:gd name="T68" fmla="*/ 1464341 w 20000"/>
              <a:gd name="T69" fmla="*/ 2564494 h 20000"/>
              <a:gd name="T70" fmla="*/ 1293704 w 20000"/>
              <a:gd name="T71" fmla="*/ 2492777 h 20000"/>
              <a:gd name="T72" fmla="*/ 1260825 w 20000"/>
              <a:gd name="T73" fmla="*/ 2456766 h 20000"/>
              <a:gd name="T74" fmla="*/ 1024442 w 20000"/>
              <a:gd name="T75" fmla="*/ 2349038 h 20000"/>
              <a:gd name="T76" fmla="*/ 446475 w 20000"/>
              <a:gd name="T77" fmla="*/ 1968305 h 20000"/>
              <a:gd name="T78" fmla="*/ 177355 w 20000"/>
              <a:gd name="T79" fmla="*/ 1896441 h 20000"/>
              <a:gd name="T80" fmla="*/ 0 w 20000"/>
              <a:gd name="T81" fmla="*/ 1487031 h 20000"/>
              <a:gd name="T82" fmla="*/ 380884 w 20000"/>
              <a:gd name="T83" fmla="*/ 1264388 h 20000"/>
              <a:gd name="T84" fmla="*/ 577824 w 20000"/>
              <a:gd name="T85" fmla="*/ 1084784 h 20000"/>
              <a:gd name="T86" fmla="*/ 650134 w 20000"/>
              <a:gd name="T87" fmla="*/ 898018 h 20000"/>
              <a:gd name="T88" fmla="*/ 650134 w 20000"/>
              <a:gd name="T89" fmla="*/ 632200 h 20000"/>
              <a:gd name="T90" fmla="*/ 650134 w 20000"/>
              <a:gd name="T91" fmla="*/ 488449 h 20000"/>
              <a:gd name="T92" fmla="*/ 650134 w 20000"/>
              <a:gd name="T93" fmla="*/ 337693 h 20000"/>
              <a:gd name="T94" fmla="*/ 820925 w 20000"/>
              <a:gd name="T95" fmla="*/ 222631 h 20000"/>
              <a:gd name="T96" fmla="*/ 886529 w 20000"/>
              <a:gd name="T97" fmla="*/ 114903 h 200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00"/>
              <a:gd name="T148" fmla="*/ 0 h 20000"/>
              <a:gd name="T149" fmla="*/ 20000 w 20000"/>
              <a:gd name="T150" fmla="*/ 20000 h 200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00" h="20000">
                <a:moveTo>
                  <a:pt x="6338" y="769"/>
                </a:moveTo>
                <a:lnTo>
                  <a:pt x="7324" y="0"/>
                </a:lnTo>
                <a:lnTo>
                  <a:pt x="8545" y="288"/>
                </a:lnTo>
                <a:lnTo>
                  <a:pt x="10469" y="769"/>
                </a:lnTo>
                <a:lnTo>
                  <a:pt x="11455" y="769"/>
                </a:lnTo>
                <a:lnTo>
                  <a:pt x="11690" y="1490"/>
                </a:lnTo>
                <a:lnTo>
                  <a:pt x="12207" y="2260"/>
                </a:lnTo>
                <a:lnTo>
                  <a:pt x="12911" y="3462"/>
                </a:lnTo>
                <a:lnTo>
                  <a:pt x="13662" y="3462"/>
                </a:lnTo>
                <a:lnTo>
                  <a:pt x="14601" y="3462"/>
                </a:lnTo>
                <a:lnTo>
                  <a:pt x="14883" y="3990"/>
                </a:lnTo>
                <a:lnTo>
                  <a:pt x="14131" y="4231"/>
                </a:lnTo>
                <a:lnTo>
                  <a:pt x="14601" y="5481"/>
                </a:lnTo>
                <a:lnTo>
                  <a:pt x="13662" y="6010"/>
                </a:lnTo>
                <a:lnTo>
                  <a:pt x="13662" y="6779"/>
                </a:lnTo>
                <a:lnTo>
                  <a:pt x="13380" y="7260"/>
                </a:lnTo>
                <a:lnTo>
                  <a:pt x="13380" y="8462"/>
                </a:lnTo>
                <a:lnTo>
                  <a:pt x="14601" y="9471"/>
                </a:lnTo>
                <a:lnTo>
                  <a:pt x="14883" y="10433"/>
                </a:lnTo>
                <a:lnTo>
                  <a:pt x="16526" y="11490"/>
                </a:lnTo>
                <a:lnTo>
                  <a:pt x="17559" y="11971"/>
                </a:lnTo>
                <a:lnTo>
                  <a:pt x="18498" y="13750"/>
                </a:lnTo>
                <a:lnTo>
                  <a:pt x="18498" y="13942"/>
                </a:lnTo>
                <a:lnTo>
                  <a:pt x="18498" y="15192"/>
                </a:lnTo>
                <a:lnTo>
                  <a:pt x="19202" y="15721"/>
                </a:lnTo>
                <a:lnTo>
                  <a:pt x="19202" y="16683"/>
                </a:lnTo>
                <a:lnTo>
                  <a:pt x="19953" y="17933"/>
                </a:lnTo>
                <a:lnTo>
                  <a:pt x="19718" y="17933"/>
                </a:lnTo>
                <a:lnTo>
                  <a:pt x="18732" y="17933"/>
                </a:lnTo>
                <a:lnTo>
                  <a:pt x="17559" y="17933"/>
                </a:lnTo>
                <a:lnTo>
                  <a:pt x="17277" y="19183"/>
                </a:lnTo>
                <a:lnTo>
                  <a:pt x="16808" y="19952"/>
                </a:lnTo>
                <a:lnTo>
                  <a:pt x="12911" y="19952"/>
                </a:lnTo>
                <a:lnTo>
                  <a:pt x="10469" y="18942"/>
                </a:lnTo>
                <a:lnTo>
                  <a:pt x="10469" y="17163"/>
                </a:lnTo>
                <a:lnTo>
                  <a:pt x="9249" y="16683"/>
                </a:lnTo>
                <a:lnTo>
                  <a:pt x="9014" y="16442"/>
                </a:lnTo>
                <a:lnTo>
                  <a:pt x="7324" y="15721"/>
                </a:lnTo>
                <a:lnTo>
                  <a:pt x="3192" y="13173"/>
                </a:lnTo>
                <a:lnTo>
                  <a:pt x="1268" y="12692"/>
                </a:lnTo>
                <a:lnTo>
                  <a:pt x="0" y="9952"/>
                </a:lnTo>
                <a:lnTo>
                  <a:pt x="2723" y="8462"/>
                </a:lnTo>
                <a:lnTo>
                  <a:pt x="4131" y="7260"/>
                </a:lnTo>
                <a:lnTo>
                  <a:pt x="4648" y="6010"/>
                </a:lnTo>
                <a:lnTo>
                  <a:pt x="4648" y="4231"/>
                </a:lnTo>
                <a:lnTo>
                  <a:pt x="4648" y="3269"/>
                </a:lnTo>
                <a:lnTo>
                  <a:pt x="4648" y="2260"/>
                </a:lnTo>
                <a:lnTo>
                  <a:pt x="5869" y="1490"/>
                </a:lnTo>
                <a:lnTo>
                  <a:pt x="6338" y="7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3" name="Freeform 114"/>
          <p:cNvSpPr>
            <a:spLocks/>
          </p:cNvSpPr>
          <p:nvPr/>
        </p:nvSpPr>
        <p:spPr bwMode="auto">
          <a:xfrm>
            <a:off x="5776913" y="3378200"/>
            <a:ext cx="500062" cy="438150"/>
          </a:xfrm>
          <a:custGeom>
            <a:avLst/>
            <a:gdLst>
              <a:gd name="T0" fmla="*/ 2815699 w 20000"/>
              <a:gd name="T1" fmla="*/ 867734 h 20000"/>
              <a:gd name="T2" fmla="*/ 3163917 w 20000"/>
              <a:gd name="T3" fmla="*/ 1541565 h 20000"/>
              <a:gd name="T4" fmla="*/ 4251052 w 20000"/>
              <a:gd name="T5" fmla="*/ 1943261 h 20000"/>
              <a:gd name="T6" fmla="*/ 5840198 w 20000"/>
              <a:gd name="T7" fmla="*/ 1878480 h 20000"/>
              <a:gd name="T8" fmla="*/ 5784567 w 20000"/>
              <a:gd name="T9" fmla="*/ 1943261 h 20000"/>
              <a:gd name="T10" fmla="*/ 6132760 w 20000"/>
              <a:gd name="T11" fmla="*/ 1943261 h 20000"/>
              <a:gd name="T12" fmla="*/ 6565390 w 20000"/>
              <a:gd name="T13" fmla="*/ 1541565 h 20000"/>
              <a:gd name="T14" fmla="*/ 7359938 w 20000"/>
              <a:gd name="T15" fmla="*/ 1010264 h 20000"/>
              <a:gd name="T16" fmla="*/ 8070751 w 20000"/>
              <a:gd name="T17" fmla="*/ 1139847 h 20000"/>
              <a:gd name="T18" fmla="*/ 10384462 w 20000"/>
              <a:gd name="T19" fmla="*/ 1943261 h 20000"/>
              <a:gd name="T20" fmla="*/ 10523854 w 20000"/>
              <a:gd name="T21" fmla="*/ 3083130 h 20000"/>
              <a:gd name="T22" fmla="*/ 10523854 w 20000"/>
              <a:gd name="T23" fmla="*/ 3626896 h 20000"/>
              <a:gd name="T24" fmla="*/ 10384462 w 20000"/>
              <a:gd name="T25" fmla="*/ 4028614 h 20000"/>
              <a:gd name="T26" fmla="*/ 10384462 w 20000"/>
              <a:gd name="T27" fmla="*/ 4365529 h 20000"/>
              <a:gd name="T28" fmla="*/ 10690774 w 20000"/>
              <a:gd name="T29" fmla="*/ 5427626 h 20000"/>
              <a:gd name="T30" fmla="*/ 11318427 w 20000"/>
              <a:gd name="T31" fmla="*/ 5907073 h 20000"/>
              <a:gd name="T32" fmla="*/ 10969584 w 20000"/>
              <a:gd name="T33" fmla="*/ 6645224 h 20000"/>
              <a:gd name="T34" fmla="*/ 11834191 w 20000"/>
              <a:gd name="T35" fmla="*/ 7370888 h 20000"/>
              <a:gd name="T36" fmla="*/ 12266169 w 20000"/>
              <a:gd name="T37" fmla="*/ 8173841 h 20000"/>
              <a:gd name="T38" fmla="*/ 12489347 w 20000"/>
              <a:gd name="T39" fmla="*/ 8445954 h 20000"/>
              <a:gd name="T40" fmla="*/ 12405586 w 20000"/>
              <a:gd name="T41" fmla="*/ 8575537 h 20000"/>
              <a:gd name="T42" fmla="*/ 11903574 w 20000"/>
              <a:gd name="T43" fmla="*/ 8769922 h 20000"/>
              <a:gd name="T44" fmla="*/ 11541605 w 20000"/>
              <a:gd name="T45" fmla="*/ 9248886 h 20000"/>
              <a:gd name="T46" fmla="*/ 11262795 w 20000"/>
              <a:gd name="T47" fmla="*/ 9456218 h 20000"/>
              <a:gd name="T48" fmla="*/ 10036244 w 20000"/>
              <a:gd name="T49" fmla="*/ 9313688 h 20000"/>
              <a:gd name="T50" fmla="*/ 8809067 w 20000"/>
              <a:gd name="T51" fmla="*/ 9106355 h 20000"/>
              <a:gd name="T52" fmla="*/ 8237671 w 20000"/>
              <a:gd name="T53" fmla="*/ 8238622 h 20000"/>
              <a:gd name="T54" fmla="*/ 7638772 w 20000"/>
              <a:gd name="T55" fmla="*/ 8445954 h 20000"/>
              <a:gd name="T56" fmla="*/ 7150512 w 20000"/>
              <a:gd name="T57" fmla="*/ 8718089 h 20000"/>
              <a:gd name="T58" fmla="*/ 6202793 w 20000"/>
              <a:gd name="T59" fmla="*/ 8368204 h 20000"/>
              <a:gd name="T60" fmla="*/ 5617646 w 20000"/>
              <a:gd name="T61" fmla="*/ 7914676 h 20000"/>
              <a:gd name="T62" fmla="*/ 4836824 w 20000"/>
              <a:gd name="T63" fmla="*/ 7306107 h 20000"/>
              <a:gd name="T64" fmla="*/ 4474230 w 20000"/>
              <a:gd name="T65" fmla="*/ 6969192 h 20000"/>
              <a:gd name="T66" fmla="*/ 4111635 w 20000"/>
              <a:gd name="T67" fmla="*/ 6295361 h 20000"/>
              <a:gd name="T68" fmla="*/ 3540264 w 20000"/>
              <a:gd name="T69" fmla="*/ 6295361 h 20000"/>
              <a:gd name="T70" fmla="*/ 3387095 w 20000"/>
              <a:gd name="T71" fmla="*/ 6166261 h 20000"/>
              <a:gd name="T72" fmla="*/ 3163917 w 20000"/>
              <a:gd name="T73" fmla="*/ 6489725 h 20000"/>
              <a:gd name="T74" fmla="*/ 2955116 w 20000"/>
              <a:gd name="T75" fmla="*/ 5907073 h 20000"/>
              <a:gd name="T76" fmla="*/ 2731938 w 20000"/>
              <a:gd name="T77" fmla="*/ 5427626 h 20000"/>
              <a:gd name="T78" fmla="*/ 2453104 w 20000"/>
              <a:gd name="T79" fmla="*/ 4896326 h 20000"/>
              <a:gd name="T80" fmla="*/ 1658531 w 20000"/>
              <a:gd name="T81" fmla="*/ 4495112 h 20000"/>
              <a:gd name="T82" fmla="*/ 1226552 w 20000"/>
              <a:gd name="T83" fmla="*/ 3950864 h 20000"/>
              <a:gd name="T84" fmla="*/ 1310337 w 20000"/>
              <a:gd name="T85" fmla="*/ 3497313 h 20000"/>
              <a:gd name="T86" fmla="*/ 1589147 w 20000"/>
              <a:gd name="T87" fmla="*/ 3147911 h 20000"/>
              <a:gd name="T88" fmla="*/ 1658531 w 20000"/>
              <a:gd name="T89" fmla="*/ 2746214 h 20000"/>
              <a:gd name="T90" fmla="*/ 1310337 w 20000"/>
              <a:gd name="T91" fmla="*/ 2616631 h 20000"/>
              <a:gd name="T92" fmla="*/ 863957 w 20000"/>
              <a:gd name="T93" fmla="*/ 2279716 h 20000"/>
              <a:gd name="T94" fmla="*/ 655156 w 20000"/>
              <a:gd name="T95" fmla="*/ 1878480 h 20000"/>
              <a:gd name="T96" fmla="*/ 362595 w 20000"/>
              <a:gd name="T97" fmla="*/ 1217597 h 20000"/>
              <a:gd name="T98" fmla="*/ 292561 w 20000"/>
              <a:gd name="T99" fmla="*/ 802932 h 20000"/>
              <a:gd name="T100" fmla="*/ 292561 w 20000"/>
              <a:gd name="T101" fmla="*/ 0 h 20000"/>
              <a:gd name="T102" fmla="*/ 1589147 w 20000"/>
              <a:gd name="T103" fmla="*/ 673831 h 200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000"/>
              <a:gd name="T157" fmla="*/ 0 h 20000"/>
              <a:gd name="T158" fmla="*/ 20000 w 20000"/>
              <a:gd name="T159" fmla="*/ 20000 h 2000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000" h="20000">
                <a:moveTo>
                  <a:pt x="3233" y="1107"/>
                </a:moveTo>
                <a:lnTo>
                  <a:pt x="4504" y="1808"/>
                </a:lnTo>
                <a:lnTo>
                  <a:pt x="4370" y="2105"/>
                </a:lnTo>
                <a:lnTo>
                  <a:pt x="5061" y="3212"/>
                </a:lnTo>
                <a:lnTo>
                  <a:pt x="5886" y="3482"/>
                </a:lnTo>
                <a:lnTo>
                  <a:pt x="6800" y="4049"/>
                </a:lnTo>
                <a:lnTo>
                  <a:pt x="8294" y="4318"/>
                </a:lnTo>
                <a:lnTo>
                  <a:pt x="9342" y="3914"/>
                </a:lnTo>
                <a:lnTo>
                  <a:pt x="9588" y="3914"/>
                </a:lnTo>
                <a:lnTo>
                  <a:pt x="9253" y="4049"/>
                </a:lnTo>
                <a:lnTo>
                  <a:pt x="9253" y="4318"/>
                </a:lnTo>
                <a:lnTo>
                  <a:pt x="9810" y="4049"/>
                </a:lnTo>
                <a:lnTo>
                  <a:pt x="9588" y="3482"/>
                </a:lnTo>
                <a:lnTo>
                  <a:pt x="10502" y="3212"/>
                </a:lnTo>
                <a:lnTo>
                  <a:pt x="11081" y="2105"/>
                </a:lnTo>
                <a:lnTo>
                  <a:pt x="11773" y="2105"/>
                </a:lnTo>
                <a:lnTo>
                  <a:pt x="12687" y="1808"/>
                </a:lnTo>
                <a:lnTo>
                  <a:pt x="12910" y="2375"/>
                </a:lnTo>
                <a:lnTo>
                  <a:pt x="14181" y="2807"/>
                </a:lnTo>
                <a:lnTo>
                  <a:pt x="16611" y="4049"/>
                </a:lnTo>
                <a:lnTo>
                  <a:pt x="16834" y="5452"/>
                </a:lnTo>
                <a:lnTo>
                  <a:pt x="16834" y="6424"/>
                </a:lnTo>
                <a:lnTo>
                  <a:pt x="16611" y="7287"/>
                </a:lnTo>
                <a:lnTo>
                  <a:pt x="16834" y="7557"/>
                </a:lnTo>
                <a:lnTo>
                  <a:pt x="16499" y="7665"/>
                </a:lnTo>
                <a:lnTo>
                  <a:pt x="16611" y="8394"/>
                </a:lnTo>
                <a:lnTo>
                  <a:pt x="16834" y="8664"/>
                </a:lnTo>
                <a:lnTo>
                  <a:pt x="16611" y="9096"/>
                </a:lnTo>
                <a:lnTo>
                  <a:pt x="17101" y="10202"/>
                </a:lnTo>
                <a:lnTo>
                  <a:pt x="17101" y="11309"/>
                </a:lnTo>
                <a:lnTo>
                  <a:pt x="18016" y="11579"/>
                </a:lnTo>
                <a:lnTo>
                  <a:pt x="18105" y="12308"/>
                </a:lnTo>
                <a:lnTo>
                  <a:pt x="17770" y="12848"/>
                </a:lnTo>
                <a:lnTo>
                  <a:pt x="17547" y="13846"/>
                </a:lnTo>
                <a:lnTo>
                  <a:pt x="18350" y="15223"/>
                </a:lnTo>
                <a:lnTo>
                  <a:pt x="18930" y="15358"/>
                </a:lnTo>
                <a:lnTo>
                  <a:pt x="19509" y="16059"/>
                </a:lnTo>
                <a:lnTo>
                  <a:pt x="19621" y="17031"/>
                </a:lnTo>
                <a:lnTo>
                  <a:pt x="19978" y="17031"/>
                </a:lnTo>
                <a:lnTo>
                  <a:pt x="19978" y="17598"/>
                </a:lnTo>
                <a:lnTo>
                  <a:pt x="19844" y="17598"/>
                </a:lnTo>
                <a:lnTo>
                  <a:pt x="19844" y="17868"/>
                </a:lnTo>
                <a:lnTo>
                  <a:pt x="19509" y="17868"/>
                </a:lnTo>
                <a:lnTo>
                  <a:pt x="19041" y="18273"/>
                </a:lnTo>
                <a:lnTo>
                  <a:pt x="18707" y="18273"/>
                </a:lnTo>
                <a:lnTo>
                  <a:pt x="18462" y="19271"/>
                </a:lnTo>
                <a:lnTo>
                  <a:pt x="18462" y="19973"/>
                </a:lnTo>
                <a:lnTo>
                  <a:pt x="18016" y="19703"/>
                </a:lnTo>
                <a:lnTo>
                  <a:pt x="17101" y="19406"/>
                </a:lnTo>
                <a:lnTo>
                  <a:pt x="16054" y="19406"/>
                </a:lnTo>
                <a:lnTo>
                  <a:pt x="15139" y="19271"/>
                </a:lnTo>
                <a:lnTo>
                  <a:pt x="14091" y="18974"/>
                </a:lnTo>
                <a:lnTo>
                  <a:pt x="13623" y="17868"/>
                </a:lnTo>
                <a:lnTo>
                  <a:pt x="13177" y="17166"/>
                </a:lnTo>
                <a:lnTo>
                  <a:pt x="12575" y="17436"/>
                </a:lnTo>
                <a:lnTo>
                  <a:pt x="12219" y="17598"/>
                </a:lnTo>
                <a:lnTo>
                  <a:pt x="11773" y="17868"/>
                </a:lnTo>
                <a:lnTo>
                  <a:pt x="11438" y="18165"/>
                </a:lnTo>
                <a:lnTo>
                  <a:pt x="10725" y="17868"/>
                </a:lnTo>
                <a:lnTo>
                  <a:pt x="9922" y="17436"/>
                </a:lnTo>
                <a:lnTo>
                  <a:pt x="9342" y="17031"/>
                </a:lnTo>
                <a:lnTo>
                  <a:pt x="8986" y="16491"/>
                </a:lnTo>
                <a:lnTo>
                  <a:pt x="8294" y="16329"/>
                </a:lnTo>
                <a:lnTo>
                  <a:pt x="7737" y="15223"/>
                </a:lnTo>
                <a:lnTo>
                  <a:pt x="7514" y="14683"/>
                </a:lnTo>
                <a:lnTo>
                  <a:pt x="7157" y="14521"/>
                </a:lnTo>
                <a:lnTo>
                  <a:pt x="6800" y="13522"/>
                </a:lnTo>
                <a:lnTo>
                  <a:pt x="6577" y="13117"/>
                </a:lnTo>
                <a:lnTo>
                  <a:pt x="6243" y="13522"/>
                </a:lnTo>
                <a:lnTo>
                  <a:pt x="5663" y="13117"/>
                </a:lnTo>
                <a:lnTo>
                  <a:pt x="5663" y="12848"/>
                </a:lnTo>
                <a:lnTo>
                  <a:pt x="5418" y="12848"/>
                </a:lnTo>
                <a:lnTo>
                  <a:pt x="5418" y="13522"/>
                </a:lnTo>
                <a:lnTo>
                  <a:pt x="5061" y="13522"/>
                </a:lnTo>
                <a:lnTo>
                  <a:pt x="4727" y="12848"/>
                </a:lnTo>
                <a:lnTo>
                  <a:pt x="4727" y="12308"/>
                </a:lnTo>
                <a:lnTo>
                  <a:pt x="4370" y="12011"/>
                </a:lnTo>
                <a:lnTo>
                  <a:pt x="4370" y="11309"/>
                </a:lnTo>
                <a:lnTo>
                  <a:pt x="4370" y="11201"/>
                </a:lnTo>
                <a:lnTo>
                  <a:pt x="3924" y="10202"/>
                </a:lnTo>
                <a:lnTo>
                  <a:pt x="3456" y="9933"/>
                </a:lnTo>
                <a:lnTo>
                  <a:pt x="2653" y="9366"/>
                </a:lnTo>
                <a:lnTo>
                  <a:pt x="2542" y="8799"/>
                </a:lnTo>
                <a:lnTo>
                  <a:pt x="1962" y="8232"/>
                </a:lnTo>
                <a:lnTo>
                  <a:pt x="1962" y="7557"/>
                </a:lnTo>
                <a:lnTo>
                  <a:pt x="2096" y="7287"/>
                </a:lnTo>
                <a:lnTo>
                  <a:pt x="2096" y="6856"/>
                </a:lnTo>
                <a:lnTo>
                  <a:pt x="2542" y="6559"/>
                </a:lnTo>
                <a:lnTo>
                  <a:pt x="2319" y="5857"/>
                </a:lnTo>
                <a:lnTo>
                  <a:pt x="2653" y="5722"/>
                </a:lnTo>
                <a:lnTo>
                  <a:pt x="2542" y="5452"/>
                </a:lnTo>
                <a:lnTo>
                  <a:pt x="2096" y="5452"/>
                </a:lnTo>
                <a:lnTo>
                  <a:pt x="1739" y="5452"/>
                </a:lnTo>
                <a:lnTo>
                  <a:pt x="1382" y="4750"/>
                </a:lnTo>
                <a:lnTo>
                  <a:pt x="1137" y="4318"/>
                </a:lnTo>
                <a:lnTo>
                  <a:pt x="1048" y="3914"/>
                </a:lnTo>
                <a:lnTo>
                  <a:pt x="803" y="3212"/>
                </a:lnTo>
                <a:lnTo>
                  <a:pt x="580" y="2537"/>
                </a:lnTo>
                <a:lnTo>
                  <a:pt x="580" y="2375"/>
                </a:lnTo>
                <a:lnTo>
                  <a:pt x="468" y="1673"/>
                </a:lnTo>
                <a:lnTo>
                  <a:pt x="0" y="567"/>
                </a:lnTo>
                <a:lnTo>
                  <a:pt x="468" y="0"/>
                </a:lnTo>
                <a:lnTo>
                  <a:pt x="1137" y="1107"/>
                </a:lnTo>
                <a:lnTo>
                  <a:pt x="2542" y="1404"/>
                </a:lnTo>
                <a:lnTo>
                  <a:pt x="3233" y="110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4" name="Freeform 115"/>
          <p:cNvSpPr>
            <a:spLocks/>
          </p:cNvSpPr>
          <p:nvPr/>
        </p:nvSpPr>
        <p:spPr bwMode="auto">
          <a:xfrm>
            <a:off x="5564188" y="3582988"/>
            <a:ext cx="31750" cy="114300"/>
          </a:xfrm>
          <a:custGeom>
            <a:avLst/>
            <a:gdLst>
              <a:gd name="T0" fmla="*/ 22596 w 20000"/>
              <a:gd name="T1" fmla="*/ 20317 h 20000"/>
              <a:gd name="T2" fmla="*/ 35630 w 20000"/>
              <a:gd name="T3" fmla="*/ 20317 h 20000"/>
              <a:gd name="T4" fmla="*/ 35630 w 20000"/>
              <a:gd name="T5" fmla="*/ 0 h 20000"/>
              <a:gd name="T6" fmla="*/ 49533 w 20000"/>
              <a:gd name="T7" fmla="*/ 0 h 20000"/>
              <a:gd name="T8" fmla="*/ 49533 w 20000"/>
              <a:gd name="T9" fmla="*/ 20317 h 20000"/>
              <a:gd name="T10" fmla="*/ 35630 w 20000"/>
              <a:gd name="T11" fmla="*/ 104910 h 20000"/>
              <a:gd name="T12" fmla="*/ 35630 w 20000"/>
              <a:gd name="T13" fmla="*/ 138777 h 20000"/>
              <a:gd name="T14" fmla="*/ 32155 w 20000"/>
              <a:gd name="T15" fmla="*/ 138777 h 20000"/>
              <a:gd name="T16" fmla="*/ 32155 w 20000"/>
              <a:gd name="T17" fmla="*/ 192933 h 20000"/>
              <a:gd name="T18" fmla="*/ 35630 w 20000"/>
              <a:gd name="T19" fmla="*/ 247082 h 20000"/>
              <a:gd name="T20" fmla="*/ 35630 w 20000"/>
              <a:gd name="T21" fmla="*/ 368909 h 20000"/>
              <a:gd name="T22" fmla="*/ 35630 w 20000"/>
              <a:gd name="T23" fmla="*/ 470453 h 20000"/>
              <a:gd name="T24" fmla="*/ 35630 w 20000"/>
              <a:gd name="T25" fmla="*/ 595674 h 20000"/>
              <a:gd name="T26" fmla="*/ 22596 w 20000"/>
              <a:gd name="T27" fmla="*/ 649830 h 20000"/>
              <a:gd name="T28" fmla="*/ 22596 w 20000"/>
              <a:gd name="T29" fmla="*/ 524603 h 20000"/>
              <a:gd name="T30" fmla="*/ 13903 w 20000"/>
              <a:gd name="T31" fmla="*/ 436615 h 20000"/>
              <a:gd name="T32" fmla="*/ 0 w 20000"/>
              <a:gd name="T33" fmla="*/ 368909 h 20000"/>
              <a:gd name="T34" fmla="*/ 8690 w 20000"/>
              <a:gd name="T35" fmla="*/ 297837 h 20000"/>
              <a:gd name="T36" fmla="*/ 0 w 20000"/>
              <a:gd name="T37" fmla="*/ 247082 h 20000"/>
              <a:gd name="T38" fmla="*/ 8690 w 20000"/>
              <a:gd name="T39" fmla="*/ 230166 h 20000"/>
              <a:gd name="T40" fmla="*/ 13903 w 20000"/>
              <a:gd name="T41" fmla="*/ 138777 h 20000"/>
              <a:gd name="T42" fmla="*/ 22596 w 20000"/>
              <a:gd name="T43" fmla="*/ 20317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8966" y="622"/>
                </a:moveTo>
                <a:lnTo>
                  <a:pt x="14138" y="622"/>
                </a:lnTo>
                <a:lnTo>
                  <a:pt x="14138" y="0"/>
                </a:lnTo>
                <a:lnTo>
                  <a:pt x="19655" y="0"/>
                </a:lnTo>
                <a:lnTo>
                  <a:pt x="19655" y="622"/>
                </a:lnTo>
                <a:lnTo>
                  <a:pt x="14138" y="3212"/>
                </a:lnTo>
                <a:lnTo>
                  <a:pt x="14138" y="4249"/>
                </a:lnTo>
                <a:lnTo>
                  <a:pt x="12759" y="4249"/>
                </a:lnTo>
                <a:lnTo>
                  <a:pt x="12759" y="5907"/>
                </a:lnTo>
                <a:lnTo>
                  <a:pt x="14138" y="7565"/>
                </a:lnTo>
                <a:lnTo>
                  <a:pt x="14138" y="11295"/>
                </a:lnTo>
                <a:lnTo>
                  <a:pt x="14138" y="14404"/>
                </a:lnTo>
                <a:lnTo>
                  <a:pt x="14138" y="18238"/>
                </a:lnTo>
                <a:lnTo>
                  <a:pt x="8966" y="19896"/>
                </a:lnTo>
                <a:lnTo>
                  <a:pt x="8966" y="16062"/>
                </a:lnTo>
                <a:lnTo>
                  <a:pt x="5517" y="13368"/>
                </a:lnTo>
                <a:lnTo>
                  <a:pt x="0" y="11295"/>
                </a:lnTo>
                <a:lnTo>
                  <a:pt x="3448" y="9119"/>
                </a:lnTo>
                <a:lnTo>
                  <a:pt x="0" y="7565"/>
                </a:lnTo>
                <a:lnTo>
                  <a:pt x="3448" y="7047"/>
                </a:lnTo>
                <a:lnTo>
                  <a:pt x="5517" y="4249"/>
                </a:lnTo>
                <a:lnTo>
                  <a:pt x="8966" y="62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5" name="Freeform 116"/>
          <p:cNvSpPr>
            <a:spLocks/>
          </p:cNvSpPr>
          <p:nvPr/>
        </p:nvSpPr>
        <p:spPr bwMode="auto">
          <a:xfrm>
            <a:off x="7885113" y="3192463"/>
            <a:ext cx="233362" cy="312737"/>
          </a:xfrm>
          <a:custGeom>
            <a:avLst/>
            <a:gdLst>
              <a:gd name="T0" fmla="*/ 1341971 w 20000"/>
              <a:gd name="T1" fmla="*/ 4788254 h 20000"/>
              <a:gd name="T2" fmla="*/ 1205828 w 20000"/>
              <a:gd name="T3" fmla="*/ 4547415 h 20000"/>
              <a:gd name="T4" fmla="*/ 1244764 w 20000"/>
              <a:gd name="T5" fmla="*/ 4260354 h 20000"/>
              <a:gd name="T6" fmla="*/ 1037282 w 20000"/>
              <a:gd name="T7" fmla="*/ 4167690 h 20000"/>
              <a:gd name="T8" fmla="*/ 635386 w 20000"/>
              <a:gd name="T9" fmla="*/ 4408529 h 20000"/>
              <a:gd name="T10" fmla="*/ 434298 w 20000"/>
              <a:gd name="T11" fmla="*/ 4501208 h 20000"/>
              <a:gd name="T12" fmla="*/ 369494 w 20000"/>
              <a:gd name="T13" fmla="*/ 4501208 h 20000"/>
              <a:gd name="T14" fmla="*/ 369494 w 20000"/>
              <a:gd name="T15" fmla="*/ 4742047 h 20000"/>
              <a:gd name="T16" fmla="*/ 168546 w 20000"/>
              <a:gd name="T17" fmla="*/ 4640095 h 20000"/>
              <a:gd name="T18" fmla="*/ 0 w 20000"/>
              <a:gd name="T19" fmla="*/ 4501208 h 20000"/>
              <a:gd name="T20" fmla="*/ 168546 w 20000"/>
              <a:gd name="T21" fmla="*/ 4316115 h 20000"/>
              <a:gd name="T22" fmla="*/ 330697 w 20000"/>
              <a:gd name="T23" fmla="*/ 4019514 h 20000"/>
              <a:gd name="T24" fmla="*/ 369494 w 20000"/>
              <a:gd name="T25" fmla="*/ 3787964 h 20000"/>
              <a:gd name="T26" fmla="*/ 531645 w 20000"/>
              <a:gd name="T27" fmla="*/ 3787964 h 20000"/>
              <a:gd name="T28" fmla="*/ 635386 w 20000"/>
              <a:gd name="T29" fmla="*/ 3787964 h 20000"/>
              <a:gd name="T30" fmla="*/ 1076219 w 20000"/>
              <a:gd name="T31" fmla="*/ 3538071 h 20000"/>
              <a:gd name="T32" fmla="*/ 1205828 w 20000"/>
              <a:gd name="T33" fmla="*/ 3732453 h 20000"/>
              <a:gd name="T34" fmla="*/ 1341971 w 20000"/>
              <a:gd name="T35" fmla="*/ 3538071 h 20000"/>
              <a:gd name="T36" fmla="*/ 1309569 w 20000"/>
              <a:gd name="T37" fmla="*/ 3260064 h 20000"/>
              <a:gd name="T38" fmla="*/ 1341971 w 20000"/>
              <a:gd name="T39" fmla="*/ 2630446 h 20000"/>
              <a:gd name="T40" fmla="*/ 1510529 w 20000"/>
              <a:gd name="T41" fmla="*/ 2630446 h 20000"/>
              <a:gd name="T42" fmla="*/ 1471721 w 20000"/>
              <a:gd name="T43" fmla="*/ 2778621 h 20000"/>
              <a:gd name="T44" fmla="*/ 1575334 w 20000"/>
              <a:gd name="T45" fmla="*/ 2917508 h 20000"/>
              <a:gd name="T46" fmla="*/ 1847620 w 20000"/>
              <a:gd name="T47" fmla="*/ 2732164 h 20000"/>
              <a:gd name="T48" fmla="*/ 2016306 w 20000"/>
              <a:gd name="T49" fmla="*/ 2250721 h 20000"/>
              <a:gd name="T50" fmla="*/ 2042162 w 20000"/>
              <a:gd name="T51" fmla="*/ 1481982 h 20000"/>
              <a:gd name="T52" fmla="*/ 2016306 w 20000"/>
              <a:gd name="T53" fmla="*/ 1102257 h 20000"/>
              <a:gd name="T54" fmla="*/ 1944956 w 20000"/>
              <a:gd name="T55" fmla="*/ 907625 h 20000"/>
              <a:gd name="T56" fmla="*/ 2016306 w 20000"/>
              <a:gd name="T57" fmla="*/ 472389 h 20000"/>
              <a:gd name="T58" fmla="*/ 2042162 w 20000"/>
              <a:gd name="T59" fmla="*/ 240839 h 20000"/>
              <a:gd name="T60" fmla="*/ 2178317 w 20000"/>
              <a:gd name="T61" fmla="*/ 379725 h 20000"/>
              <a:gd name="T62" fmla="*/ 2217254 w 20000"/>
              <a:gd name="T63" fmla="*/ 240839 h 20000"/>
              <a:gd name="T64" fmla="*/ 2113513 w 20000"/>
              <a:gd name="T65" fmla="*/ 0 h 20000"/>
              <a:gd name="T66" fmla="*/ 2282059 w 20000"/>
              <a:gd name="T67" fmla="*/ 92664 h 20000"/>
              <a:gd name="T68" fmla="*/ 2450604 w 20000"/>
              <a:gd name="T69" fmla="*/ 620564 h 20000"/>
              <a:gd name="T70" fmla="*/ 2612616 w 20000"/>
              <a:gd name="T71" fmla="*/ 1148464 h 20000"/>
              <a:gd name="T72" fmla="*/ 2651552 w 20000"/>
              <a:gd name="T73" fmla="*/ 1481982 h 20000"/>
              <a:gd name="T74" fmla="*/ 2651552 w 20000"/>
              <a:gd name="T75" fmla="*/ 1917218 h 20000"/>
              <a:gd name="T76" fmla="*/ 2483006 w 20000"/>
              <a:gd name="T77" fmla="*/ 2009882 h 20000"/>
              <a:gd name="T78" fmla="*/ 2612616 w 20000"/>
              <a:gd name="T79" fmla="*/ 2778621 h 20000"/>
              <a:gd name="T80" fmla="*/ 2716357 w 20000"/>
              <a:gd name="T81" fmla="*/ 3500903 h 20000"/>
              <a:gd name="T82" fmla="*/ 2612616 w 20000"/>
              <a:gd name="T83" fmla="*/ 3787964 h 20000"/>
              <a:gd name="T84" fmla="*/ 2483006 w 20000"/>
              <a:gd name="T85" fmla="*/ 3639789 h 20000"/>
              <a:gd name="T86" fmla="*/ 2385800 w 20000"/>
              <a:gd name="T87" fmla="*/ 3732453 h 20000"/>
              <a:gd name="T88" fmla="*/ 2320995 w 20000"/>
              <a:gd name="T89" fmla="*/ 3732453 h 20000"/>
              <a:gd name="T90" fmla="*/ 2282059 w 20000"/>
              <a:gd name="T91" fmla="*/ 4019514 h 20000"/>
              <a:gd name="T92" fmla="*/ 2113513 w 20000"/>
              <a:gd name="T93" fmla="*/ 3880628 h 20000"/>
              <a:gd name="T94" fmla="*/ 2016306 w 20000"/>
              <a:gd name="T95" fmla="*/ 4167690 h 20000"/>
              <a:gd name="T96" fmla="*/ 1750413 w 20000"/>
              <a:gd name="T97" fmla="*/ 4260354 h 20000"/>
              <a:gd name="T98" fmla="*/ 1607864 w 20000"/>
              <a:gd name="T99" fmla="*/ 4112195 h 20000"/>
              <a:gd name="T100" fmla="*/ 1575334 w 20000"/>
              <a:gd name="T101" fmla="*/ 3927085 h 20000"/>
              <a:gd name="T102" fmla="*/ 1672669 w 20000"/>
              <a:gd name="T103" fmla="*/ 4260354 h 20000"/>
              <a:gd name="T104" fmla="*/ 1510529 w 20000"/>
              <a:gd name="T105" fmla="*/ 4501208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10810" y="19962"/>
                </a:moveTo>
                <a:lnTo>
                  <a:pt x="9857" y="19583"/>
                </a:lnTo>
                <a:lnTo>
                  <a:pt x="8857" y="18977"/>
                </a:lnTo>
                <a:lnTo>
                  <a:pt x="8857" y="18598"/>
                </a:lnTo>
                <a:lnTo>
                  <a:pt x="8857" y="18030"/>
                </a:lnTo>
                <a:lnTo>
                  <a:pt x="9143" y="17424"/>
                </a:lnTo>
                <a:lnTo>
                  <a:pt x="8857" y="17045"/>
                </a:lnTo>
                <a:lnTo>
                  <a:pt x="7619" y="17045"/>
                </a:lnTo>
                <a:lnTo>
                  <a:pt x="6619" y="17424"/>
                </a:lnTo>
                <a:lnTo>
                  <a:pt x="4667" y="18030"/>
                </a:lnTo>
                <a:lnTo>
                  <a:pt x="3190" y="18598"/>
                </a:lnTo>
                <a:lnTo>
                  <a:pt x="3190" y="18409"/>
                </a:lnTo>
                <a:lnTo>
                  <a:pt x="2714" y="18030"/>
                </a:lnTo>
                <a:lnTo>
                  <a:pt x="2714" y="18409"/>
                </a:lnTo>
                <a:lnTo>
                  <a:pt x="2714" y="18977"/>
                </a:lnTo>
                <a:lnTo>
                  <a:pt x="2714" y="19394"/>
                </a:lnTo>
                <a:lnTo>
                  <a:pt x="1952" y="18977"/>
                </a:lnTo>
                <a:lnTo>
                  <a:pt x="1238" y="18977"/>
                </a:lnTo>
                <a:lnTo>
                  <a:pt x="0" y="19394"/>
                </a:lnTo>
                <a:lnTo>
                  <a:pt x="0" y="18409"/>
                </a:lnTo>
                <a:lnTo>
                  <a:pt x="762" y="18030"/>
                </a:lnTo>
                <a:lnTo>
                  <a:pt x="1238" y="17652"/>
                </a:lnTo>
                <a:lnTo>
                  <a:pt x="1952" y="17424"/>
                </a:lnTo>
                <a:lnTo>
                  <a:pt x="2429" y="16439"/>
                </a:lnTo>
                <a:lnTo>
                  <a:pt x="3190" y="16061"/>
                </a:lnTo>
                <a:lnTo>
                  <a:pt x="2714" y="15492"/>
                </a:lnTo>
                <a:lnTo>
                  <a:pt x="3905" y="15265"/>
                </a:lnTo>
                <a:lnTo>
                  <a:pt x="3905" y="15492"/>
                </a:lnTo>
                <a:lnTo>
                  <a:pt x="4476" y="15492"/>
                </a:lnTo>
                <a:lnTo>
                  <a:pt x="4667" y="15492"/>
                </a:lnTo>
                <a:lnTo>
                  <a:pt x="7619" y="14886"/>
                </a:lnTo>
                <a:lnTo>
                  <a:pt x="7905" y="14470"/>
                </a:lnTo>
                <a:lnTo>
                  <a:pt x="8381" y="14886"/>
                </a:lnTo>
                <a:lnTo>
                  <a:pt x="8857" y="15265"/>
                </a:lnTo>
                <a:lnTo>
                  <a:pt x="9143" y="14886"/>
                </a:lnTo>
                <a:lnTo>
                  <a:pt x="9857" y="14470"/>
                </a:lnTo>
                <a:lnTo>
                  <a:pt x="9143" y="13939"/>
                </a:lnTo>
                <a:lnTo>
                  <a:pt x="9619" y="13333"/>
                </a:lnTo>
                <a:lnTo>
                  <a:pt x="10333" y="11932"/>
                </a:lnTo>
                <a:lnTo>
                  <a:pt x="9857" y="10758"/>
                </a:lnTo>
                <a:lnTo>
                  <a:pt x="11095" y="10152"/>
                </a:lnTo>
                <a:lnTo>
                  <a:pt x="11095" y="10758"/>
                </a:lnTo>
                <a:lnTo>
                  <a:pt x="10810" y="11174"/>
                </a:lnTo>
                <a:lnTo>
                  <a:pt x="10810" y="11364"/>
                </a:lnTo>
                <a:lnTo>
                  <a:pt x="11095" y="11932"/>
                </a:lnTo>
                <a:lnTo>
                  <a:pt x="11571" y="11932"/>
                </a:lnTo>
                <a:lnTo>
                  <a:pt x="11810" y="11742"/>
                </a:lnTo>
                <a:lnTo>
                  <a:pt x="13571" y="11174"/>
                </a:lnTo>
                <a:lnTo>
                  <a:pt x="14286" y="9205"/>
                </a:lnTo>
                <a:lnTo>
                  <a:pt x="14810" y="9205"/>
                </a:lnTo>
                <a:lnTo>
                  <a:pt x="14810" y="7652"/>
                </a:lnTo>
                <a:lnTo>
                  <a:pt x="15000" y="6061"/>
                </a:lnTo>
                <a:lnTo>
                  <a:pt x="14810" y="4091"/>
                </a:lnTo>
                <a:lnTo>
                  <a:pt x="14810" y="4508"/>
                </a:lnTo>
                <a:lnTo>
                  <a:pt x="14286" y="4091"/>
                </a:lnTo>
                <a:lnTo>
                  <a:pt x="14286" y="3712"/>
                </a:lnTo>
                <a:lnTo>
                  <a:pt x="14286" y="2538"/>
                </a:lnTo>
                <a:lnTo>
                  <a:pt x="14810" y="1932"/>
                </a:lnTo>
                <a:lnTo>
                  <a:pt x="14286" y="1174"/>
                </a:lnTo>
                <a:lnTo>
                  <a:pt x="15000" y="985"/>
                </a:lnTo>
                <a:lnTo>
                  <a:pt x="15524" y="1932"/>
                </a:lnTo>
                <a:lnTo>
                  <a:pt x="16000" y="1553"/>
                </a:lnTo>
                <a:lnTo>
                  <a:pt x="16286" y="1553"/>
                </a:lnTo>
                <a:lnTo>
                  <a:pt x="16286" y="985"/>
                </a:lnTo>
                <a:lnTo>
                  <a:pt x="15524" y="985"/>
                </a:lnTo>
                <a:lnTo>
                  <a:pt x="15524" y="0"/>
                </a:lnTo>
                <a:lnTo>
                  <a:pt x="16000" y="379"/>
                </a:lnTo>
                <a:lnTo>
                  <a:pt x="16762" y="379"/>
                </a:lnTo>
                <a:lnTo>
                  <a:pt x="17048" y="1932"/>
                </a:lnTo>
                <a:lnTo>
                  <a:pt x="18000" y="2538"/>
                </a:lnTo>
                <a:lnTo>
                  <a:pt x="18714" y="3712"/>
                </a:lnTo>
                <a:lnTo>
                  <a:pt x="19190" y="4697"/>
                </a:lnTo>
                <a:lnTo>
                  <a:pt x="19476" y="4697"/>
                </a:lnTo>
                <a:lnTo>
                  <a:pt x="19476" y="6061"/>
                </a:lnTo>
                <a:lnTo>
                  <a:pt x="18714" y="6667"/>
                </a:lnTo>
                <a:lnTo>
                  <a:pt x="19476" y="7841"/>
                </a:lnTo>
                <a:lnTo>
                  <a:pt x="18714" y="7841"/>
                </a:lnTo>
                <a:lnTo>
                  <a:pt x="18238" y="8220"/>
                </a:lnTo>
                <a:lnTo>
                  <a:pt x="18238" y="9205"/>
                </a:lnTo>
                <a:lnTo>
                  <a:pt x="19190" y="11364"/>
                </a:lnTo>
                <a:lnTo>
                  <a:pt x="19190" y="13485"/>
                </a:lnTo>
                <a:lnTo>
                  <a:pt x="19952" y="14318"/>
                </a:lnTo>
                <a:lnTo>
                  <a:pt x="19190" y="14470"/>
                </a:lnTo>
                <a:lnTo>
                  <a:pt x="19190" y="15492"/>
                </a:lnTo>
                <a:lnTo>
                  <a:pt x="18000" y="16061"/>
                </a:lnTo>
                <a:lnTo>
                  <a:pt x="18238" y="14886"/>
                </a:lnTo>
                <a:lnTo>
                  <a:pt x="17524" y="14470"/>
                </a:lnTo>
                <a:lnTo>
                  <a:pt x="17524" y="15265"/>
                </a:lnTo>
                <a:lnTo>
                  <a:pt x="17524" y="15492"/>
                </a:lnTo>
                <a:lnTo>
                  <a:pt x="17048" y="15265"/>
                </a:lnTo>
                <a:lnTo>
                  <a:pt x="16762" y="15492"/>
                </a:lnTo>
                <a:lnTo>
                  <a:pt x="16762" y="16439"/>
                </a:lnTo>
                <a:lnTo>
                  <a:pt x="16286" y="17045"/>
                </a:lnTo>
                <a:lnTo>
                  <a:pt x="15524" y="15871"/>
                </a:lnTo>
                <a:lnTo>
                  <a:pt x="15000" y="16061"/>
                </a:lnTo>
                <a:lnTo>
                  <a:pt x="14810" y="17045"/>
                </a:lnTo>
                <a:lnTo>
                  <a:pt x="14048" y="16818"/>
                </a:lnTo>
                <a:lnTo>
                  <a:pt x="12857" y="17424"/>
                </a:lnTo>
                <a:lnTo>
                  <a:pt x="13048" y="16818"/>
                </a:lnTo>
                <a:lnTo>
                  <a:pt x="11810" y="16818"/>
                </a:lnTo>
                <a:lnTo>
                  <a:pt x="11810" y="16061"/>
                </a:lnTo>
                <a:lnTo>
                  <a:pt x="11571" y="16061"/>
                </a:lnTo>
                <a:lnTo>
                  <a:pt x="11571" y="17045"/>
                </a:lnTo>
                <a:lnTo>
                  <a:pt x="12286" y="17424"/>
                </a:lnTo>
                <a:lnTo>
                  <a:pt x="12286" y="18030"/>
                </a:lnTo>
                <a:lnTo>
                  <a:pt x="11095" y="18409"/>
                </a:lnTo>
                <a:lnTo>
                  <a:pt x="10810" y="1996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6" name="Freeform 117"/>
          <p:cNvSpPr>
            <a:spLocks/>
          </p:cNvSpPr>
          <p:nvPr/>
        </p:nvSpPr>
        <p:spPr bwMode="auto">
          <a:xfrm>
            <a:off x="8029575" y="3028950"/>
            <a:ext cx="130175" cy="169863"/>
          </a:xfrm>
          <a:custGeom>
            <a:avLst/>
            <a:gdLst>
              <a:gd name="T0" fmla="*/ 133957 w 20000"/>
              <a:gd name="T1" fmla="*/ 1437618 h 20000"/>
              <a:gd name="T2" fmla="*/ 97774 w 20000"/>
              <a:gd name="T3" fmla="*/ 1386982 h 20000"/>
              <a:gd name="T4" fmla="*/ 97774 w 20000"/>
              <a:gd name="T5" fmla="*/ 1255415 h 20000"/>
              <a:gd name="T6" fmla="*/ 0 w 20000"/>
              <a:gd name="T7" fmla="*/ 1179452 h 20000"/>
              <a:gd name="T8" fmla="*/ 0 w 20000"/>
              <a:gd name="T9" fmla="*/ 1047808 h 20000"/>
              <a:gd name="T10" fmla="*/ 57954 w 20000"/>
              <a:gd name="T11" fmla="*/ 911188 h 20000"/>
              <a:gd name="T12" fmla="*/ 0 w 20000"/>
              <a:gd name="T13" fmla="*/ 784597 h 20000"/>
              <a:gd name="T14" fmla="*/ 39821 w 20000"/>
              <a:gd name="T15" fmla="*/ 759279 h 20000"/>
              <a:gd name="T16" fmla="*/ 97774 w 20000"/>
              <a:gd name="T17" fmla="*/ 784597 h 20000"/>
              <a:gd name="T18" fmla="*/ 188266 w 20000"/>
              <a:gd name="T19" fmla="*/ 784597 h 20000"/>
              <a:gd name="T20" fmla="*/ 148445 w 20000"/>
              <a:gd name="T21" fmla="*/ 627703 h 20000"/>
              <a:gd name="T22" fmla="*/ 188266 w 20000"/>
              <a:gd name="T23" fmla="*/ 627703 h 20000"/>
              <a:gd name="T24" fmla="*/ 148445 w 20000"/>
              <a:gd name="T25" fmla="*/ 445423 h 20000"/>
              <a:gd name="T26" fmla="*/ 133957 w 20000"/>
              <a:gd name="T27" fmla="*/ 207530 h 20000"/>
              <a:gd name="T28" fmla="*/ 57954 w 20000"/>
              <a:gd name="T29" fmla="*/ 30372 h 20000"/>
              <a:gd name="T30" fmla="*/ 97774 w 20000"/>
              <a:gd name="T31" fmla="*/ 0 h 20000"/>
              <a:gd name="T32" fmla="*/ 188266 w 20000"/>
              <a:gd name="T33" fmla="*/ 81008 h 20000"/>
              <a:gd name="T34" fmla="*/ 340349 w 20000"/>
              <a:gd name="T35" fmla="*/ 288538 h 20000"/>
              <a:gd name="T36" fmla="*/ 488794 w 20000"/>
              <a:gd name="T37" fmla="*/ 415060 h 20000"/>
              <a:gd name="T38" fmla="*/ 543149 w 20000"/>
              <a:gd name="T39" fmla="*/ 415060 h 20000"/>
              <a:gd name="T40" fmla="*/ 601057 w 20000"/>
              <a:gd name="T41" fmla="*/ 496059 h 20000"/>
              <a:gd name="T42" fmla="*/ 677099 w 20000"/>
              <a:gd name="T43" fmla="*/ 496059 h 20000"/>
              <a:gd name="T44" fmla="*/ 695193 w 20000"/>
              <a:gd name="T45" fmla="*/ 339174 h 20000"/>
              <a:gd name="T46" fmla="*/ 731414 w 20000"/>
              <a:gd name="T47" fmla="*/ 364492 h 20000"/>
              <a:gd name="T48" fmla="*/ 731414 w 20000"/>
              <a:gd name="T49" fmla="*/ 546704 h 20000"/>
              <a:gd name="T50" fmla="*/ 785723 w 20000"/>
              <a:gd name="T51" fmla="*/ 703590 h 20000"/>
              <a:gd name="T52" fmla="*/ 843677 w 20000"/>
              <a:gd name="T53" fmla="*/ 683393 h 20000"/>
              <a:gd name="T54" fmla="*/ 843677 w 20000"/>
              <a:gd name="T55" fmla="*/ 703590 h 20000"/>
              <a:gd name="T56" fmla="*/ 785723 w 20000"/>
              <a:gd name="T57" fmla="*/ 759279 h 20000"/>
              <a:gd name="T58" fmla="*/ 749502 w 20000"/>
              <a:gd name="T59" fmla="*/ 784597 h 20000"/>
              <a:gd name="T60" fmla="*/ 637278 w 20000"/>
              <a:gd name="T61" fmla="*/ 835233 h 20000"/>
              <a:gd name="T62" fmla="*/ 579324 w 20000"/>
              <a:gd name="T63" fmla="*/ 911188 h 20000"/>
              <a:gd name="T64" fmla="*/ 579324 w 20000"/>
              <a:gd name="T65" fmla="*/ 1098453 h 20000"/>
              <a:gd name="T66" fmla="*/ 579324 w 20000"/>
              <a:gd name="T67" fmla="*/ 1179452 h 20000"/>
              <a:gd name="T68" fmla="*/ 340349 w 20000"/>
              <a:gd name="T69" fmla="*/ 1047808 h 20000"/>
              <a:gd name="T70" fmla="*/ 246220 w 20000"/>
              <a:gd name="T71" fmla="*/ 992127 h 20000"/>
              <a:gd name="T72" fmla="*/ 206399 w 20000"/>
              <a:gd name="T73" fmla="*/ 1047808 h 20000"/>
              <a:gd name="T74" fmla="*/ 188266 w 20000"/>
              <a:gd name="T75" fmla="*/ 1128816 h 20000"/>
              <a:gd name="T76" fmla="*/ 148445 w 20000"/>
              <a:gd name="T77" fmla="*/ 1047808 h 20000"/>
              <a:gd name="T78" fmla="*/ 97774 w 20000"/>
              <a:gd name="T79" fmla="*/ 1098453 h 20000"/>
              <a:gd name="T80" fmla="*/ 97774 w 20000"/>
              <a:gd name="T81" fmla="*/ 1128816 h 20000"/>
              <a:gd name="T82" fmla="*/ 188266 w 20000"/>
              <a:gd name="T83" fmla="*/ 1179452 h 20000"/>
              <a:gd name="T84" fmla="*/ 206399 w 20000"/>
              <a:gd name="T85" fmla="*/ 1255415 h 20000"/>
              <a:gd name="T86" fmla="*/ 246220 w 20000"/>
              <a:gd name="T87" fmla="*/ 1255415 h 20000"/>
              <a:gd name="T88" fmla="*/ 206399 w 20000"/>
              <a:gd name="T89" fmla="*/ 1336346 h 20000"/>
              <a:gd name="T90" fmla="*/ 188266 w 20000"/>
              <a:gd name="T91" fmla="*/ 1336346 h 20000"/>
              <a:gd name="T92" fmla="*/ 148445 w 20000"/>
              <a:gd name="T93" fmla="*/ 1437618 h 20000"/>
              <a:gd name="T94" fmla="*/ 133957 w 20000"/>
              <a:gd name="T95" fmla="*/ 1437618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3162" y="19930"/>
                </a:moveTo>
                <a:lnTo>
                  <a:pt x="2308" y="19228"/>
                </a:lnTo>
                <a:lnTo>
                  <a:pt x="2308" y="17404"/>
                </a:lnTo>
                <a:lnTo>
                  <a:pt x="0" y="16351"/>
                </a:lnTo>
                <a:lnTo>
                  <a:pt x="0" y="14526"/>
                </a:lnTo>
                <a:lnTo>
                  <a:pt x="1368" y="12632"/>
                </a:lnTo>
                <a:lnTo>
                  <a:pt x="0" y="10877"/>
                </a:lnTo>
                <a:lnTo>
                  <a:pt x="940" y="10526"/>
                </a:lnTo>
                <a:lnTo>
                  <a:pt x="2308" y="10877"/>
                </a:lnTo>
                <a:lnTo>
                  <a:pt x="4444" y="10877"/>
                </a:lnTo>
                <a:lnTo>
                  <a:pt x="3504" y="8702"/>
                </a:lnTo>
                <a:lnTo>
                  <a:pt x="4444" y="8702"/>
                </a:lnTo>
                <a:lnTo>
                  <a:pt x="3504" y="6175"/>
                </a:lnTo>
                <a:lnTo>
                  <a:pt x="3162" y="2877"/>
                </a:lnTo>
                <a:lnTo>
                  <a:pt x="1368" y="421"/>
                </a:lnTo>
                <a:lnTo>
                  <a:pt x="2308" y="0"/>
                </a:lnTo>
                <a:lnTo>
                  <a:pt x="4444" y="1123"/>
                </a:lnTo>
                <a:lnTo>
                  <a:pt x="8034" y="4000"/>
                </a:lnTo>
                <a:lnTo>
                  <a:pt x="11538" y="5754"/>
                </a:lnTo>
                <a:lnTo>
                  <a:pt x="12821" y="5754"/>
                </a:lnTo>
                <a:lnTo>
                  <a:pt x="14188" y="6877"/>
                </a:lnTo>
                <a:lnTo>
                  <a:pt x="15983" y="6877"/>
                </a:lnTo>
                <a:lnTo>
                  <a:pt x="16410" y="4702"/>
                </a:lnTo>
                <a:lnTo>
                  <a:pt x="17265" y="5053"/>
                </a:lnTo>
                <a:lnTo>
                  <a:pt x="17265" y="7579"/>
                </a:lnTo>
                <a:lnTo>
                  <a:pt x="18547" y="9754"/>
                </a:lnTo>
                <a:lnTo>
                  <a:pt x="19915" y="9474"/>
                </a:lnTo>
                <a:lnTo>
                  <a:pt x="19915" y="9754"/>
                </a:lnTo>
                <a:lnTo>
                  <a:pt x="18547" y="10526"/>
                </a:lnTo>
                <a:lnTo>
                  <a:pt x="17692" y="10877"/>
                </a:lnTo>
                <a:lnTo>
                  <a:pt x="15043" y="11579"/>
                </a:lnTo>
                <a:lnTo>
                  <a:pt x="13675" y="12632"/>
                </a:lnTo>
                <a:lnTo>
                  <a:pt x="13675" y="15228"/>
                </a:lnTo>
                <a:lnTo>
                  <a:pt x="13675" y="16351"/>
                </a:lnTo>
                <a:lnTo>
                  <a:pt x="8034" y="14526"/>
                </a:lnTo>
                <a:lnTo>
                  <a:pt x="5812" y="13754"/>
                </a:lnTo>
                <a:lnTo>
                  <a:pt x="4872" y="14526"/>
                </a:lnTo>
                <a:lnTo>
                  <a:pt x="4444" y="15649"/>
                </a:lnTo>
                <a:lnTo>
                  <a:pt x="3504" y="14526"/>
                </a:lnTo>
                <a:lnTo>
                  <a:pt x="2308" y="15228"/>
                </a:lnTo>
                <a:lnTo>
                  <a:pt x="2308" y="15649"/>
                </a:lnTo>
                <a:lnTo>
                  <a:pt x="4444" y="16351"/>
                </a:lnTo>
                <a:lnTo>
                  <a:pt x="4872" y="17404"/>
                </a:lnTo>
                <a:lnTo>
                  <a:pt x="5812" y="17404"/>
                </a:lnTo>
                <a:lnTo>
                  <a:pt x="4872" y="18526"/>
                </a:lnTo>
                <a:lnTo>
                  <a:pt x="4444" y="18526"/>
                </a:lnTo>
                <a:lnTo>
                  <a:pt x="3504" y="19930"/>
                </a:lnTo>
                <a:lnTo>
                  <a:pt x="3162" y="1993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7" name="Freeform 118"/>
          <p:cNvSpPr>
            <a:spLocks/>
          </p:cNvSpPr>
          <p:nvPr/>
        </p:nvSpPr>
        <p:spPr bwMode="auto">
          <a:xfrm>
            <a:off x="7853363" y="3736975"/>
            <a:ext cx="11112" cy="25400"/>
          </a:xfrm>
          <a:custGeom>
            <a:avLst/>
            <a:gdLst>
              <a:gd name="T0" fmla="*/ 0 w 20000"/>
              <a:gd name="T1" fmla="*/ 31490 h 20000"/>
              <a:gd name="T2" fmla="*/ 0 w 20000"/>
              <a:gd name="T3" fmla="*/ 23810 h 20000"/>
              <a:gd name="T4" fmla="*/ 1764 w 20000"/>
              <a:gd name="T5" fmla="*/ 11521 h 20000"/>
              <a:gd name="T6" fmla="*/ 1764 w 20000"/>
              <a:gd name="T7" fmla="*/ 4608 h 20000"/>
              <a:gd name="T8" fmla="*/ 4410 w 20000"/>
              <a:gd name="T9" fmla="*/ 4608 h 20000"/>
              <a:gd name="T10" fmla="*/ 5880 w 20000"/>
              <a:gd name="T11" fmla="*/ 0 h 20000"/>
              <a:gd name="T12" fmla="*/ 1764 w 20000"/>
              <a:gd name="T13" fmla="*/ 23810 h 20000"/>
              <a:gd name="T14" fmla="*/ 4410 w 20000"/>
              <a:gd name="T15" fmla="*/ 31490 h 20000"/>
              <a:gd name="T16" fmla="*/ 0 w 20000"/>
              <a:gd name="T17" fmla="*/ 31490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0" y="19524"/>
                </a:moveTo>
                <a:lnTo>
                  <a:pt x="0" y="14762"/>
                </a:lnTo>
                <a:lnTo>
                  <a:pt x="5714" y="7143"/>
                </a:lnTo>
                <a:lnTo>
                  <a:pt x="5714" y="2857"/>
                </a:lnTo>
                <a:lnTo>
                  <a:pt x="14286" y="2857"/>
                </a:lnTo>
                <a:lnTo>
                  <a:pt x="19048" y="0"/>
                </a:lnTo>
                <a:lnTo>
                  <a:pt x="5714" y="14762"/>
                </a:lnTo>
                <a:lnTo>
                  <a:pt x="14286" y="19524"/>
                </a:lnTo>
                <a:lnTo>
                  <a:pt x="0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8" name="Freeform 119"/>
          <p:cNvSpPr>
            <a:spLocks/>
          </p:cNvSpPr>
          <p:nvPr/>
        </p:nvSpPr>
        <p:spPr bwMode="auto">
          <a:xfrm>
            <a:off x="7880350" y="3681413"/>
            <a:ext cx="14288" cy="11112"/>
          </a:xfrm>
          <a:custGeom>
            <a:avLst/>
            <a:gdLst>
              <a:gd name="T0" fmla="*/ 3781 w 20000"/>
              <a:gd name="T1" fmla="*/ 5811 h 20000"/>
              <a:gd name="T2" fmla="*/ 0 w 20000"/>
              <a:gd name="T3" fmla="*/ 3632 h 20000"/>
              <a:gd name="T4" fmla="*/ 9829 w 20000"/>
              <a:gd name="T5" fmla="*/ 0 h 20000"/>
              <a:gd name="T6" fmla="*/ 7561 w 20000"/>
              <a:gd name="T7" fmla="*/ 3632 h 20000"/>
              <a:gd name="T8" fmla="*/ 3781 w 20000"/>
              <a:gd name="T9" fmla="*/ 5811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7407" y="18824"/>
                </a:moveTo>
                <a:lnTo>
                  <a:pt x="0" y="11765"/>
                </a:lnTo>
                <a:lnTo>
                  <a:pt x="19259" y="0"/>
                </a:lnTo>
                <a:lnTo>
                  <a:pt x="14815" y="11765"/>
                </a:lnTo>
                <a:lnTo>
                  <a:pt x="7407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9" name="Freeform 120"/>
          <p:cNvSpPr>
            <a:spLocks/>
          </p:cNvSpPr>
          <p:nvPr/>
        </p:nvSpPr>
        <p:spPr bwMode="auto">
          <a:xfrm>
            <a:off x="5578475" y="3576638"/>
            <a:ext cx="104775" cy="123825"/>
          </a:xfrm>
          <a:custGeom>
            <a:avLst/>
            <a:gdLst>
              <a:gd name="T0" fmla="*/ 46709 w 20000"/>
              <a:gd name="T1" fmla="*/ 151104 h 20000"/>
              <a:gd name="T2" fmla="*/ 122623 w 20000"/>
              <a:gd name="T3" fmla="*/ 151104 h 20000"/>
              <a:gd name="T4" fmla="*/ 151824 w 20000"/>
              <a:gd name="T5" fmla="*/ 187979 h 20000"/>
              <a:gd name="T6" fmla="*/ 166425 w 20000"/>
              <a:gd name="T7" fmla="*/ 187979 h 20000"/>
              <a:gd name="T8" fmla="*/ 227734 w 20000"/>
              <a:gd name="T9" fmla="*/ 187979 h 20000"/>
              <a:gd name="T10" fmla="*/ 347450 w 20000"/>
              <a:gd name="T11" fmla="*/ 114266 h 20000"/>
              <a:gd name="T12" fmla="*/ 467134 w 20000"/>
              <a:gd name="T13" fmla="*/ 0 h 20000"/>
              <a:gd name="T14" fmla="*/ 545982 w 20000"/>
              <a:gd name="T15" fmla="*/ 210094 h 20000"/>
              <a:gd name="T16" fmla="*/ 437933 w 20000"/>
              <a:gd name="T17" fmla="*/ 287484 h 20000"/>
              <a:gd name="T18" fmla="*/ 271535 w 20000"/>
              <a:gd name="T19" fmla="*/ 339082 h 20000"/>
              <a:gd name="T20" fmla="*/ 271535 w 20000"/>
              <a:gd name="T21" fmla="*/ 361197 h 20000"/>
              <a:gd name="T22" fmla="*/ 394158 w 20000"/>
              <a:gd name="T23" fmla="*/ 512301 h 20000"/>
              <a:gd name="T24" fmla="*/ 364958 w 20000"/>
              <a:gd name="T25" fmla="*/ 549176 h 20000"/>
              <a:gd name="T26" fmla="*/ 347450 w 20000"/>
              <a:gd name="T27" fmla="*/ 608129 h 20000"/>
              <a:gd name="T28" fmla="*/ 289048 w 20000"/>
              <a:gd name="T29" fmla="*/ 648688 h 20000"/>
              <a:gd name="T30" fmla="*/ 271535 w 20000"/>
              <a:gd name="T31" fmla="*/ 648688 h 20000"/>
              <a:gd name="T32" fmla="*/ 166425 w 20000"/>
              <a:gd name="T33" fmla="*/ 762954 h 20000"/>
              <a:gd name="T34" fmla="*/ 0 w 20000"/>
              <a:gd name="T35" fmla="*/ 740832 h 20000"/>
              <a:gd name="T36" fmla="*/ 46709 w 20000"/>
              <a:gd name="T37" fmla="*/ 685563 h 20000"/>
              <a:gd name="T38" fmla="*/ 46709 w 20000"/>
              <a:gd name="T39" fmla="*/ 549176 h 20000"/>
              <a:gd name="T40" fmla="*/ 46709 w 20000"/>
              <a:gd name="T41" fmla="*/ 438588 h 20000"/>
              <a:gd name="T42" fmla="*/ 46709 w 20000"/>
              <a:gd name="T43" fmla="*/ 302244 h 20000"/>
              <a:gd name="T44" fmla="*/ 32108 w 20000"/>
              <a:gd name="T45" fmla="*/ 246932 h 20000"/>
              <a:gd name="T46" fmla="*/ 32108 w 20000"/>
              <a:gd name="T47" fmla="*/ 187979 h 20000"/>
              <a:gd name="T48" fmla="*/ 46709 w 20000"/>
              <a:gd name="T49" fmla="*/ 187979 h 20000"/>
              <a:gd name="T50" fmla="*/ 46709 w 20000"/>
              <a:gd name="T51" fmla="*/ 151104 h 2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0000"/>
              <a:gd name="T79" fmla="*/ 0 h 20000"/>
              <a:gd name="T80" fmla="*/ 20000 w 20000"/>
              <a:gd name="T81" fmla="*/ 20000 h 2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0000" h="20000">
                <a:moveTo>
                  <a:pt x="1702" y="3942"/>
                </a:moveTo>
                <a:lnTo>
                  <a:pt x="4468" y="3942"/>
                </a:lnTo>
                <a:lnTo>
                  <a:pt x="5532" y="4904"/>
                </a:lnTo>
                <a:lnTo>
                  <a:pt x="6064" y="4904"/>
                </a:lnTo>
                <a:lnTo>
                  <a:pt x="8298" y="4904"/>
                </a:lnTo>
                <a:lnTo>
                  <a:pt x="12660" y="2981"/>
                </a:lnTo>
                <a:lnTo>
                  <a:pt x="17021" y="0"/>
                </a:lnTo>
                <a:lnTo>
                  <a:pt x="19894" y="5481"/>
                </a:lnTo>
                <a:lnTo>
                  <a:pt x="15957" y="7500"/>
                </a:lnTo>
                <a:lnTo>
                  <a:pt x="9894" y="8846"/>
                </a:lnTo>
                <a:lnTo>
                  <a:pt x="9894" y="9423"/>
                </a:lnTo>
                <a:lnTo>
                  <a:pt x="14362" y="13365"/>
                </a:lnTo>
                <a:lnTo>
                  <a:pt x="13298" y="14327"/>
                </a:lnTo>
                <a:lnTo>
                  <a:pt x="12660" y="15865"/>
                </a:lnTo>
                <a:lnTo>
                  <a:pt x="10532" y="16923"/>
                </a:lnTo>
                <a:lnTo>
                  <a:pt x="9894" y="16923"/>
                </a:lnTo>
                <a:lnTo>
                  <a:pt x="6064" y="19904"/>
                </a:lnTo>
                <a:lnTo>
                  <a:pt x="0" y="19327"/>
                </a:lnTo>
                <a:lnTo>
                  <a:pt x="1702" y="17885"/>
                </a:lnTo>
                <a:lnTo>
                  <a:pt x="1702" y="14327"/>
                </a:lnTo>
                <a:lnTo>
                  <a:pt x="1702" y="11442"/>
                </a:lnTo>
                <a:lnTo>
                  <a:pt x="1702" y="7885"/>
                </a:lnTo>
                <a:lnTo>
                  <a:pt x="1170" y="6442"/>
                </a:lnTo>
                <a:lnTo>
                  <a:pt x="1170" y="4904"/>
                </a:lnTo>
                <a:lnTo>
                  <a:pt x="1702" y="4904"/>
                </a:lnTo>
                <a:lnTo>
                  <a:pt x="1702" y="394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0" name="Freeform 121"/>
          <p:cNvSpPr>
            <a:spLocks/>
          </p:cNvSpPr>
          <p:nvPr/>
        </p:nvSpPr>
        <p:spPr bwMode="auto">
          <a:xfrm>
            <a:off x="7264400" y="4106863"/>
            <a:ext cx="131763" cy="119062"/>
          </a:xfrm>
          <a:custGeom>
            <a:avLst/>
            <a:gdLst>
              <a:gd name="T0" fmla="*/ 463727 w 20000"/>
              <a:gd name="T1" fmla="*/ 55852 h 20000"/>
              <a:gd name="T2" fmla="*/ 463727 w 20000"/>
              <a:gd name="T3" fmla="*/ 108233 h 20000"/>
              <a:gd name="T4" fmla="*/ 556481 w 20000"/>
              <a:gd name="T5" fmla="*/ 108233 h 20000"/>
              <a:gd name="T6" fmla="*/ 593546 w 20000"/>
              <a:gd name="T7" fmla="*/ 143142 h 20000"/>
              <a:gd name="T8" fmla="*/ 615814 w 20000"/>
              <a:gd name="T9" fmla="*/ 108233 h 20000"/>
              <a:gd name="T10" fmla="*/ 615814 w 20000"/>
              <a:gd name="T11" fmla="*/ 34909 h 20000"/>
              <a:gd name="T12" fmla="*/ 689990 w 20000"/>
              <a:gd name="T13" fmla="*/ 0 h 20000"/>
              <a:gd name="T14" fmla="*/ 749362 w 20000"/>
              <a:gd name="T15" fmla="*/ 55852 h 20000"/>
              <a:gd name="T16" fmla="*/ 845806 w 20000"/>
              <a:gd name="T17" fmla="*/ 55852 h 20000"/>
              <a:gd name="T18" fmla="*/ 845806 w 20000"/>
              <a:gd name="T19" fmla="*/ 108233 h 20000"/>
              <a:gd name="T20" fmla="*/ 864385 w 20000"/>
              <a:gd name="T21" fmla="*/ 254882 h 20000"/>
              <a:gd name="T22" fmla="*/ 864385 w 20000"/>
              <a:gd name="T23" fmla="*/ 377075 h 20000"/>
              <a:gd name="T24" fmla="*/ 805006 w 20000"/>
              <a:gd name="T25" fmla="*/ 415491 h 20000"/>
              <a:gd name="T26" fmla="*/ 749362 w 20000"/>
              <a:gd name="T27" fmla="*/ 432963 h 20000"/>
              <a:gd name="T28" fmla="*/ 652925 w 20000"/>
              <a:gd name="T29" fmla="*/ 471343 h 20000"/>
              <a:gd name="T30" fmla="*/ 593546 w 20000"/>
              <a:gd name="T31" fmla="*/ 485344 h 20000"/>
              <a:gd name="T32" fmla="*/ 615814 w 20000"/>
              <a:gd name="T33" fmla="*/ 562139 h 20000"/>
              <a:gd name="T34" fmla="*/ 615814 w 20000"/>
              <a:gd name="T35" fmla="*/ 614521 h 20000"/>
              <a:gd name="T36" fmla="*/ 519370 w 20000"/>
              <a:gd name="T37" fmla="*/ 631993 h 20000"/>
              <a:gd name="T38" fmla="*/ 363547 w 20000"/>
              <a:gd name="T39" fmla="*/ 705282 h 20000"/>
              <a:gd name="T40" fmla="*/ 289371 w 20000"/>
              <a:gd name="T41" fmla="*/ 670373 h 20000"/>
              <a:gd name="T42" fmla="*/ 252260 w 20000"/>
              <a:gd name="T43" fmla="*/ 670373 h 20000"/>
              <a:gd name="T44" fmla="*/ 252260 w 20000"/>
              <a:gd name="T45" fmla="*/ 614521 h 20000"/>
              <a:gd name="T46" fmla="*/ 211460 w 20000"/>
              <a:gd name="T47" fmla="*/ 579612 h 20000"/>
              <a:gd name="T48" fmla="*/ 192888 w 20000"/>
              <a:gd name="T49" fmla="*/ 614521 h 20000"/>
              <a:gd name="T50" fmla="*/ 115023 w 20000"/>
              <a:gd name="T51" fmla="*/ 562139 h 20000"/>
              <a:gd name="T52" fmla="*/ 115023 w 20000"/>
              <a:gd name="T53" fmla="*/ 485344 h 20000"/>
              <a:gd name="T54" fmla="*/ 37111 w 20000"/>
              <a:gd name="T55" fmla="*/ 328206 h 20000"/>
              <a:gd name="T56" fmla="*/ 0 w 20000"/>
              <a:gd name="T57" fmla="*/ 233933 h 20000"/>
              <a:gd name="T58" fmla="*/ 96444 w 20000"/>
              <a:gd name="T59" fmla="*/ 178081 h 20000"/>
              <a:gd name="T60" fmla="*/ 96444 w 20000"/>
              <a:gd name="T61" fmla="*/ 55852 h 20000"/>
              <a:gd name="T62" fmla="*/ 211460 w 20000"/>
              <a:gd name="T63" fmla="*/ 34909 h 20000"/>
              <a:gd name="T64" fmla="*/ 348704 w 20000"/>
              <a:gd name="T65" fmla="*/ 55852 h 20000"/>
              <a:gd name="T66" fmla="*/ 363547 w 20000"/>
              <a:gd name="T67" fmla="*/ 34909 h 20000"/>
              <a:gd name="T68" fmla="*/ 441459 w 20000"/>
              <a:gd name="T69" fmla="*/ 55852 h 20000"/>
              <a:gd name="T70" fmla="*/ 463727 w 20000"/>
              <a:gd name="T71" fmla="*/ 55852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10684" y="1576"/>
                </a:moveTo>
                <a:lnTo>
                  <a:pt x="10684" y="3054"/>
                </a:lnTo>
                <a:lnTo>
                  <a:pt x="12821" y="3054"/>
                </a:lnTo>
                <a:lnTo>
                  <a:pt x="13675" y="4039"/>
                </a:lnTo>
                <a:lnTo>
                  <a:pt x="14188" y="3054"/>
                </a:lnTo>
                <a:lnTo>
                  <a:pt x="14188" y="985"/>
                </a:lnTo>
                <a:lnTo>
                  <a:pt x="15897" y="0"/>
                </a:lnTo>
                <a:lnTo>
                  <a:pt x="17265" y="1576"/>
                </a:lnTo>
                <a:lnTo>
                  <a:pt x="19487" y="1576"/>
                </a:lnTo>
                <a:lnTo>
                  <a:pt x="19487" y="3054"/>
                </a:lnTo>
                <a:lnTo>
                  <a:pt x="19915" y="7192"/>
                </a:lnTo>
                <a:lnTo>
                  <a:pt x="19915" y="10640"/>
                </a:lnTo>
                <a:lnTo>
                  <a:pt x="18547" y="11724"/>
                </a:lnTo>
                <a:lnTo>
                  <a:pt x="17265" y="12217"/>
                </a:lnTo>
                <a:lnTo>
                  <a:pt x="15043" y="13300"/>
                </a:lnTo>
                <a:lnTo>
                  <a:pt x="13675" y="13695"/>
                </a:lnTo>
                <a:lnTo>
                  <a:pt x="14188" y="15862"/>
                </a:lnTo>
                <a:lnTo>
                  <a:pt x="14188" y="17340"/>
                </a:lnTo>
                <a:lnTo>
                  <a:pt x="11966" y="17833"/>
                </a:lnTo>
                <a:lnTo>
                  <a:pt x="8376" y="19901"/>
                </a:lnTo>
                <a:lnTo>
                  <a:pt x="6667" y="18916"/>
                </a:lnTo>
                <a:lnTo>
                  <a:pt x="5812" y="18916"/>
                </a:lnTo>
                <a:lnTo>
                  <a:pt x="5812" y="17340"/>
                </a:lnTo>
                <a:lnTo>
                  <a:pt x="4872" y="16355"/>
                </a:lnTo>
                <a:lnTo>
                  <a:pt x="4444" y="17340"/>
                </a:lnTo>
                <a:lnTo>
                  <a:pt x="2650" y="15862"/>
                </a:lnTo>
                <a:lnTo>
                  <a:pt x="2650" y="13695"/>
                </a:lnTo>
                <a:lnTo>
                  <a:pt x="855" y="9261"/>
                </a:lnTo>
                <a:lnTo>
                  <a:pt x="0" y="6601"/>
                </a:lnTo>
                <a:lnTo>
                  <a:pt x="2222" y="5025"/>
                </a:lnTo>
                <a:lnTo>
                  <a:pt x="2222" y="1576"/>
                </a:lnTo>
                <a:lnTo>
                  <a:pt x="4872" y="985"/>
                </a:lnTo>
                <a:lnTo>
                  <a:pt x="8034" y="1576"/>
                </a:lnTo>
                <a:lnTo>
                  <a:pt x="8376" y="985"/>
                </a:lnTo>
                <a:lnTo>
                  <a:pt x="10171" y="1576"/>
                </a:lnTo>
                <a:lnTo>
                  <a:pt x="10684" y="157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1" name="Freeform 122"/>
          <p:cNvSpPr>
            <a:spLocks/>
          </p:cNvSpPr>
          <p:nvPr/>
        </p:nvSpPr>
        <p:spPr bwMode="auto">
          <a:xfrm>
            <a:off x="5970588" y="3790950"/>
            <a:ext cx="19050" cy="44450"/>
          </a:xfrm>
          <a:custGeom>
            <a:avLst/>
            <a:gdLst>
              <a:gd name="T0" fmla="*/ 3402 w 20000"/>
              <a:gd name="T1" fmla="*/ 84106 h 20000"/>
              <a:gd name="T2" fmla="*/ 0 w 20000"/>
              <a:gd name="T3" fmla="*/ 26699 h 20000"/>
              <a:gd name="T4" fmla="*/ 3402 w 20000"/>
              <a:gd name="T5" fmla="*/ 21358 h 20000"/>
              <a:gd name="T6" fmla="*/ 8506 w 20000"/>
              <a:gd name="T7" fmla="*/ 0 h 20000"/>
              <a:gd name="T8" fmla="*/ 17578 w 20000"/>
              <a:gd name="T9" fmla="*/ 21358 h 20000"/>
              <a:gd name="T10" fmla="*/ 17578 w 20000"/>
              <a:gd name="T11" fmla="*/ 54736 h 20000"/>
              <a:gd name="T12" fmla="*/ 17578 w 20000"/>
              <a:gd name="T13" fmla="*/ 84106 h 20000"/>
              <a:gd name="T14" fmla="*/ 14176 w 20000"/>
              <a:gd name="T15" fmla="*/ 97457 h 20000"/>
              <a:gd name="T16" fmla="*/ 8506 w 20000"/>
              <a:gd name="T17" fmla="*/ 84106 h 20000"/>
              <a:gd name="T18" fmla="*/ 3402 w 20000"/>
              <a:gd name="T19" fmla="*/ 84106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3750" y="17027"/>
                </a:moveTo>
                <a:lnTo>
                  <a:pt x="0" y="5405"/>
                </a:lnTo>
                <a:lnTo>
                  <a:pt x="3750" y="4324"/>
                </a:lnTo>
                <a:lnTo>
                  <a:pt x="9375" y="0"/>
                </a:lnTo>
                <a:lnTo>
                  <a:pt x="19375" y="4324"/>
                </a:lnTo>
                <a:lnTo>
                  <a:pt x="19375" y="11081"/>
                </a:lnTo>
                <a:lnTo>
                  <a:pt x="19375" y="17027"/>
                </a:lnTo>
                <a:lnTo>
                  <a:pt x="15625" y="19730"/>
                </a:lnTo>
                <a:lnTo>
                  <a:pt x="9375" y="17027"/>
                </a:lnTo>
                <a:lnTo>
                  <a:pt x="3750" y="1702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2" name="Freeform 123"/>
          <p:cNvSpPr>
            <a:spLocks/>
          </p:cNvSpPr>
          <p:nvPr/>
        </p:nvSpPr>
        <p:spPr bwMode="auto">
          <a:xfrm>
            <a:off x="7680325" y="3160713"/>
            <a:ext cx="131763" cy="206375"/>
          </a:xfrm>
          <a:custGeom>
            <a:avLst/>
            <a:gdLst>
              <a:gd name="T0" fmla="*/ 864385 w 20000"/>
              <a:gd name="T1" fmla="*/ 159074 h 20000"/>
              <a:gd name="T2" fmla="*/ 864385 w 20000"/>
              <a:gd name="T3" fmla="*/ 220295 h 20000"/>
              <a:gd name="T4" fmla="*/ 827274 w 20000"/>
              <a:gd name="T5" fmla="*/ 250859 h 20000"/>
              <a:gd name="T6" fmla="*/ 805006 w 20000"/>
              <a:gd name="T7" fmla="*/ 410046 h 20000"/>
              <a:gd name="T8" fmla="*/ 767901 w 20000"/>
              <a:gd name="T9" fmla="*/ 630341 h 20000"/>
              <a:gd name="T10" fmla="*/ 805006 w 20000"/>
              <a:gd name="T11" fmla="*/ 630341 h 20000"/>
              <a:gd name="T12" fmla="*/ 827274 w 20000"/>
              <a:gd name="T13" fmla="*/ 819979 h 20000"/>
              <a:gd name="T14" fmla="*/ 767901 w 20000"/>
              <a:gd name="T15" fmla="*/ 911754 h 20000"/>
              <a:gd name="T16" fmla="*/ 749362 w 20000"/>
              <a:gd name="T17" fmla="*/ 979053 h 20000"/>
              <a:gd name="T18" fmla="*/ 675186 w 20000"/>
              <a:gd name="T19" fmla="*/ 1070839 h 20000"/>
              <a:gd name="T20" fmla="*/ 675186 w 20000"/>
              <a:gd name="T21" fmla="*/ 1138230 h 20000"/>
              <a:gd name="T22" fmla="*/ 593546 w 20000"/>
              <a:gd name="T23" fmla="*/ 1168794 h 20000"/>
              <a:gd name="T24" fmla="*/ 556481 w 20000"/>
              <a:gd name="T25" fmla="*/ 1334049 h 20000"/>
              <a:gd name="T26" fmla="*/ 556481 w 20000"/>
              <a:gd name="T27" fmla="*/ 1456388 h 20000"/>
              <a:gd name="T28" fmla="*/ 519370 w 20000"/>
              <a:gd name="T29" fmla="*/ 1456388 h 20000"/>
              <a:gd name="T30" fmla="*/ 593546 w 20000"/>
              <a:gd name="T31" fmla="*/ 1548174 h 20000"/>
              <a:gd name="T32" fmla="*/ 712258 w 20000"/>
              <a:gd name="T33" fmla="*/ 1707247 h 20000"/>
              <a:gd name="T34" fmla="*/ 749362 w 20000"/>
              <a:gd name="T35" fmla="*/ 1707247 h 20000"/>
              <a:gd name="T36" fmla="*/ 749362 w 20000"/>
              <a:gd name="T37" fmla="*/ 1799136 h 20000"/>
              <a:gd name="T38" fmla="*/ 593546 w 20000"/>
              <a:gd name="T39" fmla="*/ 1896989 h 20000"/>
              <a:gd name="T40" fmla="*/ 519370 w 20000"/>
              <a:gd name="T41" fmla="*/ 2056062 h 20000"/>
              <a:gd name="T42" fmla="*/ 422926 w 20000"/>
              <a:gd name="T43" fmla="*/ 2123464 h 20000"/>
              <a:gd name="T44" fmla="*/ 363547 w 20000"/>
              <a:gd name="T45" fmla="*/ 1994944 h 20000"/>
              <a:gd name="T46" fmla="*/ 348704 w 20000"/>
              <a:gd name="T47" fmla="*/ 1994944 h 20000"/>
              <a:gd name="T48" fmla="*/ 348704 w 20000"/>
              <a:gd name="T49" fmla="*/ 2123464 h 20000"/>
              <a:gd name="T50" fmla="*/ 304214 w 20000"/>
              <a:gd name="T51" fmla="*/ 2056062 h 20000"/>
              <a:gd name="T52" fmla="*/ 252260 w 20000"/>
              <a:gd name="T53" fmla="*/ 2056062 h 20000"/>
              <a:gd name="T54" fmla="*/ 267103 w 20000"/>
              <a:gd name="T55" fmla="*/ 1958210 h 20000"/>
              <a:gd name="T56" fmla="*/ 192888 w 20000"/>
              <a:gd name="T57" fmla="*/ 1958210 h 20000"/>
              <a:gd name="T58" fmla="*/ 211460 w 20000"/>
              <a:gd name="T59" fmla="*/ 1799136 h 20000"/>
              <a:gd name="T60" fmla="*/ 252260 w 20000"/>
              <a:gd name="T61" fmla="*/ 1737915 h 20000"/>
              <a:gd name="T62" fmla="*/ 267103 w 20000"/>
              <a:gd name="T63" fmla="*/ 1737915 h 20000"/>
              <a:gd name="T64" fmla="*/ 211460 w 20000"/>
              <a:gd name="T65" fmla="*/ 1707247 h 20000"/>
              <a:gd name="T66" fmla="*/ 211460 w 20000"/>
              <a:gd name="T67" fmla="*/ 1548174 h 20000"/>
              <a:gd name="T68" fmla="*/ 252260 w 20000"/>
              <a:gd name="T69" fmla="*/ 1456388 h 20000"/>
              <a:gd name="T70" fmla="*/ 211460 w 20000"/>
              <a:gd name="T71" fmla="*/ 1395167 h 20000"/>
              <a:gd name="T72" fmla="*/ 192888 w 20000"/>
              <a:gd name="T73" fmla="*/ 1395167 h 20000"/>
              <a:gd name="T74" fmla="*/ 96444 w 20000"/>
              <a:gd name="T75" fmla="*/ 1334049 h 20000"/>
              <a:gd name="T76" fmla="*/ 96444 w 20000"/>
              <a:gd name="T77" fmla="*/ 1395167 h 20000"/>
              <a:gd name="T78" fmla="*/ 59379 w 20000"/>
              <a:gd name="T79" fmla="*/ 1395167 h 20000"/>
              <a:gd name="T80" fmla="*/ 0 w 20000"/>
              <a:gd name="T81" fmla="*/ 1334049 h 20000"/>
              <a:gd name="T82" fmla="*/ 59379 w 20000"/>
              <a:gd name="T83" fmla="*/ 1070839 h 20000"/>
              <a:gd name="T84" fmla="*/ 192888 w 20000"/>
              <a:gd name="T85" fmla="*/ 911754 h 20000"/>
              <a:gd name="T86" fmla="*/ 252260 w 20000"/>
              <a:gd name="T87" fmla="*/ 819979 h 20000"/>
              <a:gd name="T88" fmla="*/ 267103 w 20000"/>
              <a:gd name="T89" fmla="*/ 722127 h 20000"/>
              <a:gd name="T90" fmla="*/ 267103 w 20000"/>
              <a:gd name="T91" fmla="*/ 569120 h 20000"/>
              <a:gd name="T92" fmla="*/ 348704 w 20000"/>
              <a:gd name="T93" fmla="*/ 507889 h 20000"/>
              <a:gd name="T94" fmla="*/ 404348 w 20000"/>
              <a:gd name="T95" fmla="*/ 630341 h 20000"/>
              <a:gd name="T96" fmla="*/ 500792 w 20000"/>
              <a:gd name="T97" fmla="*/ 630341 h 20000"/>
              <a:gd name="T98" fmla="*/ 556481 w 20000"/>
              <a:gd name="T99" fmla="*/ 630341 h 20000"/>
              <a:gd name="T100" fmla="*/ 519370 w 20000"/>
              <a:gd name="T101" fmla="*/ 507889 h 20000"/>
              <a:gd name="T102" fmla="*/ 519370 w 20000"/>
              <a:gd name="T103" fmla="*/ 471154 h 20000"/>
              <a:gd name="T104" fmla="*/ 593546 w 20000"/>
              <a:gd name="T105" fmla="*/ 410046 h 20000"/>
              <a:gd name="T106" fmla="*/ 652925 w 20000"/>
              <a:gd name="T107" fmla="*/ 373312 h 20000"/>
              <a:gd name="T108" fmla="*/ 675186 w 20000"/>
              <a:gd name="T109" fmla="*/ 250859 h 20000"/>
              <a:gd name="T110" fmla="*/ 749362 w 20000"/>
              <a:gd name="T111" fmla="*/ 159074 h 20000"/>
              <a:gd name="T112" fmla="*/ 749362 w 20000"/>
              <a:gd name="T113" fmla="*/ 0 h 20000"/>
              <a:gd name="T114" fmla="*/ 805006 w 20000"/>
              <a:gd name="T115" fmla="*/ 61221 h 20000"/>
              <a:gd name="T116" fmla="*/ 864385 w 20000"/>
              <a:gd name="T117" fmla="*/ 159074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19915" y="1494"/>
                </a:moveTo>
                <a:lnTo>
                  <a:pt x="19915" y="2069"/>
                </a:lnTo>
                <a:lnTo>
                  <a:pt x="19060" y="2356"/>
                </a:lnTo>
                <a:lnTo>
                  <a:pt x="18547" y="3851"/>
                </a:lnTo>
                <a:lnTo>
                  <a:pt x="17692" y="5920"/>
                </a:lnTo>
                <a:lnTo>
                  <a:pt x="18547" y="5920"/>
                </a:lnTo>
                <a:lnTo>
                  <a:pt x="19060" y="7701"/>
                </a:lnTo>
                <a:lnTo>
                  <a:pt x="17692" y="8563"/>
                </a:lnTo>
                <a:lnTo>
                  <a:pt x="17265" y="9195"/>
                </a:lnTo>
                <a:lnTo>
                  <a:pt x="15556" y="10057"/>
                </a:lnTo>
                <a:lnTo>
                  <a:pt x="15556" y="10690"/>
                </a:lnTo>
                <a:lnTo>
                  <a:pt x="13675" y="10977"/>
                </a:lnTo>
                <a:lnTo>
                  <a:pt x="12821" y="12529"/>
                </a:lnTo>
                <a:lnTo>
                  <a:pt x="12821" y="13678"/>
                </a:lnTo>
                <a:lnTo>
                  <a:pt x="11966" y="13678"/>
                </a:lnTo>
                <a:lnTo>
                  <a:pt x="13675" y="14540"/>
                </a:lnTo>
                <a:lnTo>
                  <a:pt x="16410" y="16034"/>
                </a:lnTo>
                <a:lnTo>
                  <a:pt x="17265" y="16034"/>
                </a:lnTo>
                <a:lnTo>
                  <a:pt x="17265" y="16897"/>
                </a:lnTo>
                <a:lnTo>
                  <a:pt x="13675" y="17816"/>
                </a:lnTo>
                <a:lnTo>
                  <a:pt x="11966" y="19310"/>
                </a:lnTo>
                <a:lnTo>
                  <a:pt x="9744" y="19943"/>
                </a:lnTo>
                <a:lnTo>
                  <a:pt x="8376" y="18736"/>
                </a:lnTo>
                <a:lnTo>
                  <a:pt x="8034" y="18736"/>
                </a:lnTo>
                <a:lnTo>
                  <a:pt x="8034" y="19943"/>
                </a:lnTo>
                <a:lnTo>
                  <a:pt x="7009" y="19310"/>
                </a:lnTo>
                <a:lnTo>
                  <a:pt x="5812" y="19310"/>
                </a:lnTo>
                <a:lnTo>
                  <a:pt x="6154" y="18391"/>
                </a:lnTo>
                <a:lnTo>
                  <a:pt x="4444" y="18391"/>
                </a:lnTo>
                <a:lnTo>
                  <a:pt x="4872" y="16897"/>
                </a:lnTo>
                <a:lnTo>
                  <a:pt x="5812" y="16322"/>
                </a:lnTo>
                <a:lnTo>
                  <a:pt x="6154" y="16322"/>
                </a:lnTo>
                <a:lnTo>
                  <a:pt x="4872" y="16034"/>
                </a:lnTo>
                <a:lnTo>
                  <a:pt x="4872" y="14540"/>
                </a:lnTo>
                <a:lnTo>
                  <a:pt x="5812" y="13678"/>
                </a:lnTo>
                <a:lnTo>
                  <a:pt x="4872" y="13103"/>
                </a:lnTo>
                <a:lnTo>
                  <a:pt x="4444" y="13103"/>
                </a:lnTo>
                <a:lnTo>
                  <a:pt x="2222" y="12529"/>
                </a:lnTo>
                <a:lnTo>
                  <a:pt x="2222" y="13103"/>
                </a:lnTo>
                <a:lnTo>
                  <a:pt x="1368" y="13103"/>
                </a:lnTo>
                <a:lnTo>
                  <a:pt x="0" y="12529"/>
                </a:lnTo>
                <a:lnTo>
                  <a:pt x="1368" y="10057"/>
                </a:lnTo>
                <a:lnTo>
                  <a:pt x="4444" y="8563"/>
                </a:lnTo>
                <a:lnTo>
                  <a:pt x="5812" y="7701"/>
                </a:lnTo>
                <a:lnTo>
                  <a:pt x="6154" y="6782"/>
                </a:lnTo>
                <a:lnTo>
                  <a:pt x="6154" y="5345"/>
                </a:lnTo>
                <a:lnTo>
                  <a:pt x="8034" y="4770"/>
                </a:lnTo>
                <a:lnTo>
                  <a:pt x="9316" y="5920"/>
                </a:lnTo>
                <a:lnTo>
                  <a:pt x="11538" y="5920"/>
                </a:lnTo>
                <a:lnTo>
                  <a:pt x="12821" y="5920"/>
                </a:lnTo>
                <a:lnTo>
                  <a:pt x="11966" y="4770"/>
                </a:lnTo>
                <a:lnTo>
                  <a:pt x="11966" y="4425"/>
                </a:lnTo>
                <a:lnTo>
                  <a:pt x="13675" y="3851"/>
                </a:lnTo>
                <a:lnTo>
                  <a:pt x="15043" y="3506"/>
                </a:lnTo>
                <a:lnTo>
                  <a:pt x="15556" y="2356"/>
                </a:lnTo>
                <a:lnTo>
                  <a:pt x="17265" y="1494"/>
                </a:lnTo>
                <a:lnTo>
                  <a:pt x="17265" y="0"/>
                </a:lnTo>
                <a:lnTo>
                  <a:pt x="18547" y="575"/>
                </a:lnTo>
                <a:lnTo>
                  <a:pt x="19915" y="149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3" name="Freeform 124"/>
          <p:cNvSpPr>
            <a:spLocks/>
          </p:cNvSpPr>
          <p:nvPr/>
        </p:nvSpPr>
        <p:spPr bwMode="auto">
          <a:xfrm>
            <a:off x="7750175" y="3325813"/>
            <a:ext cx="90488" cy="157162"/>
          </a:xfrm>
          <a:custGeom>
            <a:avLst/>
            <a:gdLst>
              <a:gd name="T0" fmla="*/ 40430 w 20000"/>
              <a:gd name="T1" fmla="*/ 265651 h 20000"/>
              <a:gd name="T2" fmla="*/ 90968 w 20000"/>
              <a:gd name="T3" fmla="*/ 144495 h 20000"/>
              <a:gd name="T4" fmla="*/ 194590 w 20000"/>
              <a:gd name="T5" fmla="*/ 74597 h 20000"/>
              <a:gd name="T6" fmla="*/ 194590 w 20000"/>
              <a:gd name="T7" fmla="*/ 0 h 20000"/>
              <a:gd name="T8" fmla="*/ 298208 w 20000"/>
              <a:gd name="T9" fmla="*/ 316901 h 20000"/>
              <a:gd name="T10" fmla="*/ 379086 w 20000"/>
              <a:gd name="T11" fmla="*/ 531294 h 20000"/>
              <a:gd name="T12" fmla="*/ 379086 w 20000"/>
              <a:gd name="T13" fmla="*/ 722348 h 20000"/>
              <a:gd name="T14" fmla="*/ 406884 w 20000"/>
              <a:gd name="T15" fmla="*/ 773598 h 20000"/>
              <a:gd name="T16" fmla="*/ 406884 w 20000"/>
              <a:gd name="T17" fmla="*/ 894817 h 20000"/>
              <a:gd name="T18" fmla="*/ 379086 w 20000"/>
              <a:gd name="T19" fmla="*/ 1011274 h 20000"/>
              <a:gd name="T20" fmla="*/ 338638 w 20000"/>
              <a:gd name="T21" fmla="*/ 1011274 h 20000"/>
              <a:gd name="T22" fmla="*/ 313378 w 20000"/>
              <a:gd name="T23" fmla="*/ 1011274 h 20000"/>
              <a:gd name="T24" fmla="*/ 313378 w 20000"/>
              <a:gd name="T25" fmla="*/ 1085872 h 20000"/>
              <a:gd name="T26" fmla="*/ 272930 w 20000"/>
              <a:gd name="T27" fmla="*/ 1039250 h 20000"/>
              <a:gd name="T28" fmla="*/ 272930 w 20000"/>
              <a:gd name="T29" fmla="*/ 1011274 h 20000"/>
              <a:gd name="T30" fmla="*/ 247670 w 20000"/>
              <a:gd name="T31" fmla="*/ 1085872 h 20000"/>
              <a:gd name="T32" fmla="*/ 247670 w 20000"/>
              <a:gd name="T33" fmla="*/ 1109147 h 20000"/>
              <a:gd name="T34" fmla="*/ 235020 w 20000"/>
              <a:gd name="T35" fmla="*/ 1085872 h 20000"/>
              <a:gd name="T36" fmla="*/ 209760 w 20000"/>
              <a:gd name="T37" fmla="*/ 1109147 h 20000"/>
              <a:gd name="T38" fmla="*/ 235020 w 20000"/>
              <a:gd name="T39" fmla="*/ 1155769 h 20000"/>
              <a:gd name="T40" fmla="*/ 209760 w 20000"/>
              <a:gd name="T41" fmla="*/ 1202391 h 20000"/>
              <a:gd name="T42" fmla="*/ 194590 w 20000"/>
              <a:gd name="T43" fmla="*/ 1155769 h 20000"/>
              <a:gd name="T44" fmla="*/ 169330 w 20000"/>
              <a:gd name="T45" fmla="*/ 1202391 h 20000"/>
              <a:gd name="T46" fmla="*/ 128882 w 20000"/>
              <a:gd name="T47" fmla="*/ 1230366 h 20000"/>
              <a:gd name="T48" fmla="*/ 128882 w 20000"/>
              <a:gd name="T49" fmla="*/ 1085872 h 20000"/>
              <a:gd name="T50" fmla="*/ 103622 w 20000"/>
              <a:gd name="T51" fmla="*/ 1109147 h 20000"/>
              <a:gd name="T52" fmla="*/ 90968 w 20000"/>
              <a:gd name="T53" fmla="*/ 964715 h 20000"/>
              <a:gd name="T54" fmla="*/ 103622 w 20000"/>
              <a:gd name="T55" fmla="*/ 918093 h 20000"/>
              <a:gd name="T56" fmla="*/ 90968 w 20000"/>
              <a:gd name="T57" fmla="*/ 894817 h 20000"/>
              <a:gd name="T58" fmla="*/ 90968 w 20000"/>
              <a:gd name="T59" fmla="*/ 843504 h 20000"/>
              <a:gd name="T60" fmla="*/ 103622 w 20000"/>
              <a:gd name="T61" fmla="*/ 820221 h 20000"/>
              <a:gd name="T62" fmla="*/ 103622 w 20000"/>
              <a:gd name="T63" fmla="*/ 773598 h 20000"/>
              <a:gd name="T64" fmla="*/ 90968 w 20000"/>
              <a:gd name="T65" fmla="*/ 722348 h 20000"/>
              <a:gd name="T66" fmla="*/ 40430 w 20000"/>
              <a:gd name="T67" fmla="*/ 582545 h 20000"/>
              <a:gd name="T68" fmla="*/ 25282 w 20000"/>
              <a:gd name="T69" fmla="*/ 531294 h 20000"/>
              <a:gd name="T70" fmla="*/ 25282 w 20000"/>
              <a:gd name="T71" fmla="*/ 507955 h 20000"/>
              <a:gd name="T72" fmla="*/ 90968 w 20000"/>
              <a:gd name="T73" fmla="*/ 531294 h 20000"/>
              <a:gd name="T74" fmla="*/ 65708 w 20000"/>
              <a:gd name="T75" fmla="*/ 456705 h 20000"/>
              <a:gd name="T76" fmla="*/ 40430 w 20000"/>
              <a:gd name="T77" fmla="*/ 410138 h 20000"/>
              <a:gd name="T78" fmla="*/ 25282 w 20000"/>
              <a:gd name="T79" fmla="*/ 335549 h 20000"/>
              <a:gd name="T80" fmla="*/ 0 w 20000"/>
              <a:gd name="T81" fmla="*/ 316901 h 20000"/>
              <a:gd name="T82" fmla="*/ 40430 w 20000"/>
              <a:gd name="T83" fmla="*/ 316901 h 20000"/>
              <a:gd name="T84" fmla="*/ 40430 w 20000"/>
              <a:gd name="T85" fmla="*/ 265651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1975" y="4302"/>
                </a:moveTo>
                <a:lnTo>
                  <a:pt x="4444" y="2340"/>
                </a:lnTo>
                <a:lnTo>
                  <a:pt x="9506" y="1208"/>
                </a:lnTo>
                <a:lnTo>
                  <a:pt x="9506" y="0"/>
                </a:lnTo>
                <a:lnTo>
                  <a:pt x="14568" y="5132"/>
                </a:lnTo>
                <a:lnTo>
                  <a:pt x="18519" y="8604"/>
                </a:lnTo>
                <a:lnTo>
                  <a:pt x="18519" y="11698"/>
                </a:lnTo>
                <a:lnTo>
                  <a:pt x="19877" y="12528"/>
                </a:lnTo>
                <a:lnTo>
                  <a:pt x="19877" y="14491"/>
                </a:lnTo>
                <a:lnTo>
                  <a:pt x="18519" y="16377"/>
                </a:lnTo>
                <a:lnTo>
                  <a:pt x="16543" y="16377"/>
                </a:lnTo>
                <a:lnTo>
                  <a:pt x="15309" y="16377"/>
                </a:lnTo>
                <a:lnTo>
                  <a:pt x="15309" y="17585"/>
                </a:lnTo>
                <a:lnTo>
                  <a:pt x="13333" y="16830"/>
                </a:lnTo>
                <a:lnTo>
                  <a:pt x="13333" y="16377"/>
                </a:lnTo>
                <a:lnTo>
                  <a:pt x="12099" y="17585"/>
                </a:lnTo>
                <a:lnTo>
                  <a:pt x="12099" y="17962"/>
                </a:lnTo>
                <a:lnTo>
                  <a:pt x="11481" y="17585"/>
                </a:lnTo>
                <a:lnTo>
                  <a:pt x="10247" y="17962"/>
                </a:lnTo>
                <a:lnTo>
                  <a:pt x="11481" y="18717"/>
                </a:lnTo>
                <a:lnTo>
                  <a:pt x="10247" y="19472"/>
                </a:lnTo>
                <a:lnTo>
                  <a:pt x="9506" y="18717"/>
                </a:lnTo>
                <a:lnTo>
                  <a:pt x="8272" y="19472"/>
                </a:lnTo>
                <a:lnTo>
                  <a:pt x="6296" y="19925"/>
                </a:lnTo>
                <a:lnTo>
                  <a:pt x="6296" y="17585"/>
                </a:lnTo>
                <a:lnTo>
                  <a:pt x="5062" y="17962"/>
                </a:lnTo>
                <a:lnTo>
                  <a:pt x="4444" y="15623"/>
                </a:lnTo>
                <a:lnTo>
                  <a:pt x="5062" y="14868"/>
                </a:lnTo>
                <a:lnTo>
                  <a:pt x="4444" y="14491"/>
                </a:lnTo>
                <a:lnTo>
                  <a:pt x="4444" y="13660"/>
                </a:lnTo>
                <a:lnTo>
                  <a:pt x="5062" y="13283"/>
                </a:lnTo>
                <a:lnTo>
                  <a:pt x="5062" y="12528"/>
                </a:lnTo>
                <a:lnTo>
                  <a:pt x="4444" y="11698"/>
                </a:lnTo>
                <a:lnTo>
                  <a:pt x="1975" y="9434"/>
                </a:lnTo>
                <a:lnTo>
                  <a:pt x="1235" y="8604"/>
                </a:lnTo>
                <a:lnTo>
                  <a:pt x="1235" y="8226"/>
                </a:lnTo>
                <a:lnTo>
                  <a:pt x="4444" y="8604"/>
                </a:lnTo>
                <a:lnTo>
                  <a:pt x="3210" y="7396"/>
                </a:lnTo>
                <a:lnTo>
                  <a:pt x="1975" y="6642"/>
                </a:lnTo>
                <a:lnTo>
                  <a:pt x="1235" y="5434"/>
                </a:lnTo>
                <a:lnTo>
                  <a:pt x="0" y="5132"/>
                </a:lnTo>
                <a:lnTo>
                  <a:pt x="1975" y="5132"/>
                </a:lnTo>
                <a:lnTo>
                  <a:pt x="1975" y="430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4" name="Freeform 125"/>
          <p:cNvSpPr>
            <a:spLocks/>
          </p:cNvSpPr>
          <p:nvPr/>
        </p:nvSpPr>
        <p:spPr bwMode="auto">
          <a:xfrm>
            <a:off x="5867400" y="3675063"/>
            <a:ext cx="38100" cy="41275"/>
          </a:xfrm>
          <a:custGeom>
            <a:avLst/>
            <a:gdLst>
              <a:gd name="T0" fmla="*/ 0 w 20000"/>
              <a:gd name="T1" fmla="*/ 51850 h 20000"/>
              <a:gd name="T2" fmla="*/ 10674 w 20000"/>
              <a:gd name="T3" fmla="*/ 33332 h 20000"/>
              <a:gd name="T4" fmla="*/ 17078 w 20000"/>
              <a:gd name="T5" fmla="*/ 0 h 20000"/>
              <a:gd name="T6" fmla="*/ 43762 w 20000"/>
              <a:gd name="T7" fmla="*/ 0 h 20000"/>
              <a:gd name="T8" fmla="*/ 54435 w 20000"/>
              <a:gd name="T9" fmla="*/ 13577 h 20000"/>
              <a:gd name="T10" fmla="*/ 66176 w 20000"/>
              <a:gd name="T11" fmla="*/ 13577 h 20000"/>
              <a:gd name="T12" fmla="*/ 66176 w 20000"/>
              <a:gd name="T13" fmla="*/ 25925 h 20000"/>
              <a:gd name="T14" fmla="*/ 43762 w 20000"/>
              <a:gd name="T15" fmla="*/ 33332 h 20000"/>
              <a:gd name="T16" fmla="*/ 54435 w 20000"/>
              <a:gd name="T17" fmla="*/ 45679 h 20000"/>
              <a:gd name="T18" fmla="*/ 71514 w 20000"/>
              <a:gd name="T19" fmla="*/ 83947 h 20000"/>
              <a:gd name="T20" fmla="*/ 43762 w 20000"/>
              <a:gd name="T21" fmla="*/ 83947 h 20000"/>
              <a:gd name="T22" fmla="*/ 38424 w 20000"/>
              <a:gd name="T23" fmla="*/ 64193 h 20000"/>
              <a:gd name="T24" fmla="*/ 0 w 20000"/>
              <a:gd name="T25" fmla="*/ 51850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0" y="12174"/>
                </a:moveTo>
                <a:lnTo>
                  <a:pt x="2941" y="7826"/>
                </a:lnTo>
                <a:lnTo>
                  <a:pt x="4706" y="0"/>
                </a:lnTo>
                <a:lnTo>
                  <a:pt x="12059" y="0"/>
                </a:lnTo>
                <a:lnTo>
                  <a:pt x="15000" y="3188"/>
                </a:lnTo>
                <a:lnTo>
                  <a:pt x="18235" y="3188"/>
                </a:lnTo>
                <a:lnTo>
                  <a:pt x="18235" y="6087"/>
                </a:lnTo>
                <a:lnTo>
                  <a:pt x="12059" y="7826"/>
                </a:lnTo>
                <a:lnTo>
                  <a:pt x="15000" y="10725"/>
                </a:lnTo>
                <a:lnTo>
                  <a:pt x="19706" y="19710"/>
                </a:lnTo>
                <a:lnTo>
                  <a:pt x="12059" y="19710"/>
                </a:lnTo>
                <a:lnTo>
                  <a:pt x="10588" y="15072"/>
                </a:lnTo>
                <a:lnTo>
                  <a:pt x="0" y="1217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5" name="Freeform 126"/>
          <p:cNvSpPr>
            <a:spLocks/>
          </p:cNvSpPr>
          <p:nvPr/>
        </p:nvSpPr>
        <p:spPr bwMode="auto">
          <a:xfrm>
            <a:off x="7196138" y="3883025"/>
            <a:ext cx="196850" cy="249238"/>
          </a:xfrm>
          <a:custGeom>
            <a:avLst/>
            <a:gdLst>
              <a:gd name="T0" fmla="*/ 225039 w 20000"/>
              <a:gd name="T1" fmla="*/ 458448 h 20000"/>
              <a:gd name="T2" fmla="*/ 312804 w 20000"/>
              <a:gd name="T3" fmla="*/ 73924 h 20000"/>
              <a:gd name="T4" fmla="*/ 450078 w 20000"/>
              <a:gd name="T5" fmla="*/ 0 h 20000"/>
              <a:gd name="T6" fmla="*/ 625717 w 20000"/>
              <a:gd name="T7" fmla="*/ 192262 h 20000"/>
              <a:gd name="T8" fmla="*/ 625717 w 20000"/>
              <a:gd name="T9" fmla="*/ 458448 h 20000"/>
              <a:gd name="T10" fmla="*/ 987931 w 20000"/>
              <a:gd name="T11" fmla="*/ 576774 h 20000"/>
              <a:gd name="T12" fmla="*/ 1108728 w 20000"/>
              <a:gd name="T13" fmla="*/ 695112 h 20000"/>
              <a:gd name="T14" fmla="*/ 1130628 w 20000"/>
              <a:gd name="T15" fmla="*/ 998423 h 20000"/>
              <a:gd name="T16" fmla="*/ 966031 w 20000"/>
              <a:gd name="T17" fmla="*/ 998423 h 20000"/>
              <a:gd name="T18" fmla="*/ 1218491 w 20000"/>
              <a:gd name="T19" fmla="*/ 1375482 h 20000"/>
              <a:gd name="T20" fmla="*/ 1361188 w 20000"/>
              <a:gd name="T21" fmla="*/ 1567744 h 20000"/>
              <a:gd name="T22" fmla="*/ 1591749 w 20000"/>
              <a:gd name="T23" fmla="*/ 1908004 h 20000"/>
              <a:gd name="T24" fmla="*/ 1871620 w 20000"/>
              <a:gd name="T25" fmla="*/ 2299981 h 20000"/>
              <a:gd name="T26" fmla="*/ 1931974 w 20000"/>
              <a:gd name="T27" fmla="*/ 2521740 h 20000"/>
              <a:gd name="T28" fmla="*/ 1931974 w 20000"/>
              <a:gd name="T29" fmla="*/ 2795378 h 20000"/>
              <a:gd name="T30" fmla="*/ 1783855 w 20000"/>
              <a:gd name="T31" fmla="*/ 2906264 h 20000"/>
              <a:gd name="T32" fmla="*/ 1591749 w 20000"/>
              <a:gd name="T33" fmla="*/ 2869302 h 20000"/>
              <a:gd name="T34" fmla="*/ 1558816 w 20000"/>
              <a:gd name="T35" fmla="*/ 3098526 h 20000"/>
              <a:gd name="T36" fmla="*/ 1361188 w 20000"/>
              <a:gd name="T37" fmla="*/ 3024602 h 20000"/>
              <a:gd name="T38" fmla="*/ 1416119 w 20000"/>
              <a:gd name="T39" fmla="*/ 2795378 h 20000"/>
              <a:gd name="T40" fmla="*/ 1416119 w 20000"/>
              <a:gd name="T41" fmla="*/ 2410867 h 20000"/>
              <a:gd name="T42" fmla="*/ 1361188 w 20000"/>
              <a:gd name="T43" fmla="*/ 2299981 h 20000"/>
              <a:gd name="T44" fmla="*/ 1218491 w 20000"/>
              <a:gd name="T45" fmla="*/ 2070595 h 20000"/>
              <a:gd name="T46" fmla="*/ 1191080 w 20000"/>
              <a:gd name="T47" fmla="*/ 1878345 h 20000"/>
              <a:gd name="T48" fmla="*/ 966031 w 20000"/>
              <a:gd name="T49" fmla="*/ 1493820 h 20000"/>
              <a:gd name="T50" fmla="*/ 762892 w 20000"/>
              <a:gd name="T51" fmla="*/ 1567744 h 20000"/>
              <a:gd name="T52" fmla="*/ 625717 w 20000"/>
              <a:gd name="T53" fmla="*/ 1604706 h 20000"/>
              <a:gd name="T54" fmla="*/ 450078 w 20000"/>
              <a:gd name="T55" fmla="*/ 1604706 h 20000"/>
              <a:gd name="T56" fmla="*/ 312804 w 20000"/>
              <a:gd name="T57" fmla="*/ 1723045 h 20000"/>
              <a:gd name="T58" fmla="*/ 252460 w 20000"/>
              <a:gd name="T59" fmla="*/ 1419896 h 20000"/>
              <a:gd name="T60" fmla="*/ 252460 w 20000"/>
              <a:gd name="T61" fmla="*/ 1109296 h 20000"/>
              <a:gd name="T62" fmla="*/ 142697 w 20000"/>
              <a:gd name="T63" fmla="*/ 1072334 h 20000"/>
              <a:gd name="T64" fmla="*/ 142697 w 20000"/>
              <a:gd name="T65" fmla="*/ 880084 h 20000"/>
              <a:gd name="T66" fmla="*/ 0 w 20000"/>
              <a:gd name="T67" fmla="*/ 805998 h 20000"/>
              <a:gd name="T68" fmla="*/ 21988 w 20000"/>
              <a:gd name="T69" fmla="*/ 606446 h 20000"/>
              <a:gd name="T70" fmla="*/ 87864 w 20000"/>
              <a:gd name="T71" fmla="*/ 495398 h 20000"/>
              <a:gd name="T72" fmla="*/ 225039 w 20000"/>
              <a:gd name="T73" fmla="*/ 384524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2323" y="2476"/>
                </a:moveTo>
                <a:lnTo>
                  <a:pt x="2323" y="2952"/>
                </a:lnTo>
                <a:lnTo>
                  <a:pt x="3796" y="2952"/>
                </a:lnTo>
                <a:lnTo>
                  <a:pt x="3229" y="476"/>
                </a:lnTo>
                <a:lnTo>
                  <a:pt x="3796" y="0"/>
                </a:lnTo>
                <a:lnTo>
                  <a:pt x="4646" y="0"/>
                </a:lnTo>
                <a:lnTo>
                  <a:pt x="5212" y="762"/>
                </a:lnTo>
                <a:lnTo>
                  <a:pt x="6459" y="1238"/>
                </a:lnTo>
                <a:lnTo>
                  <a:pt x="6459" y="1762"/>
                </a:lnTo>
                <a:lnTo>
                  <a:pt x="6459" y="2952"/>
                </a:lnTo>
                <a:lnTo>
                  <a:pt x="8442" y="3714"/>
                </a:lnTo>
                <a:lnTo>
                  <a:pt x="10198" y="3714"/>
                </a:lnTo>
                <a:lnTo>
                  <a:pt x="10878" y="4476"/>
                </a:lnTo>
                <a:lnTo>
                  <a:pt x="11445" y="4476"/>
                </a:lnTo>
                <a:lnTo>
                  <a:pt x="11671" y="5190"/>
                </a:lnTo>
                <a:lnTo>
                  <a:pt x="11671" y="6429"/>
                </a:lnTo>
                <a:lnTo>
                  <a:pt x="10878" y="6429"/>
                </a:lnTo>
                <a:lnTo>
                  <a:pt x="9972" y="6429"/>
                </a:lnTo>
                <a:lnTo>
                  <a:pt x="9972" y="7143"/>
                </a:lnTo>
                <a:lnTo>
                  <a:pt x="12578" y="8857"/>
                </a:lnTo>
                <a:lnTo>
                  <a:pt x="13201" y="9143"/>
                </a:lnTo>
                <a:lnTo>
                  <a:pt x="14051" y="10095"/>
                </a:lnTo>
                <a:lnTo>
                  <a:pt x="14958" y="11095"/>
                </a:lnTo>
                <a:lnTo>
                  <a:pt x="16431" y="12286"/>
                </a:lnTo>
                <a:lnTo>
                  <a:pt x="17564" y="13524"/>
                </a:lnTo>
                <a:lnTo>
                  <a:pt x="19320" y="14810"/>
                </a:lnTo>
                <a:lnTo>
                  <a:pt x="19320" y="16238"/>
                </a:lnTo>
                <a:lnTo>
                  <a:pt x="19943" y="16238"/>
                </a:lnTo>
                <a:lnTo>
                  <a:pt x="19943" y="17238"/>
                </a:lnTo>
                <a:lnTo>
                  <a:pt x="19943" y="18000"/>
                </a:lnTo>
                <a:lnTo>
                  <a:pt x="19943" y="18714"/>
                </a:lnTo>
                <a:lnTo>
                  <a:pt x="18414" y="18714"/>
                </a:lnTo>
                <a:lnTo>
                  <a:pt x="17564" y="18000"/>
                </a:lnTo>
                <a:lnTo>
                  <a:pt x="16431" y="18476"/>
                </a:lnTo>
                <a:lnTo>
                  <a:pt x="16431" y="19476"/>
                </a:lnTo>
                <a:lnTo>
                  <a:pt x="16091" y="19952"/>
                </a:lnTo>
                <a:lnTo>
                  <a:pt x="15524" y="19476"/>
                </a:lnTo>
                <a:lnTo>
                  <a:pt x="14051" y="19476"/>
                </a:lnTo>
                <a:lnTo>
                  <a:pt x="14051" y="18714"/>
                </a:lnTo>
                <a:lnTo>
                  <a:pt x="14618" y="18000"/>
                </a:lnTo>
                <a:lnTo>
                  <a:pt x="14618" y="16238"/>
                </a:lnTo>
                <a:lnTo>
                  <a:pt x="14618" y="15524"/>
                </a:lnTo>
                <a:lnTo>
                  <a:pt x="14051" y="15286"/>
                </a:lnTo>
                <a:lnTo>
                  <a:pt x="14051" y="14810"/>
                </a:lnTo>
                <a:lnTo>
                  <a:pt x="13201" y="14286"/>
                </a:lnTo>
                <a:lnTo>
                  <a:pt x="12578" y="13333"/>
                </a:lnTo>
                <a:lnTo>
                  <a:pt x="12295" y="12286"/>
                </a:lnTo>
                <a:lnTo>
                  <a:pt x="12295" y="12095"/>
                </a:lnTo>
                <a:lnTo>
                  <a:pt x="10878" y="10333"/>
                </a:lnTo>
                <a:lnTo>
                  <a:pt x="9972" y="9619"/>
                </a:lnTo>
                <a:lnTo>
                  <a:pt x="8442" y="9143"/>
                </a:lnTo>
                <a:lnTo>
                  <a:pt x="7875" y="10095"/>
                </a:lnTo>
                <a:lnTo>
                  <a:pt x="7025" y="10095"/>
                </a:lnTo>
                <a:lnTo>
                  <a:pt x="6459" y="10333"/>
                </a:lnTo>
                <a:lnTo>
                  <a:pt x="5552" y="9619"/>
                </a:lnTo>
                <a:lnTo>
                  <a:pt x="4646" y="10333"/>
                </a:lnTo>
                <a:lnTo>
                  <a:pt x="4079" y="10333"/>
                </a:lnTo>
                <a:lnTo>
                  <a:pt x="3229" y="11095"/>
                </a:lnTo>
                <a:lnTo>
                  <a:pt x="2606" y="10810"/>
                </a:lnTo>
                <a:lnTo>
                  <a:pt x="2606" y="9143"/>
                </a:lnTo>
                <a:lnTo>
                  <a:pt x="3229" y="7619"/>
                </a:lnTo>
                <a:lnTo>
                  <a:pt x="2606" y="7143"/>
                </a:lnTo>
                <a:lnTo>
                  <a:pt x="2323" y="6429"/>
                </a:lnTo>
                <a:lnTo>
                  <a:pt x="1473" y="6905"/>
                </a:lnTo>
                <a:lnTo>
                  <a:pt x="907" y="6429"/>
                </a:lnTo>
                <a:lnTo>
                  <a:pt x="1473" y="5667"/>
                </a:lnTo>
                <a:lnTo>
                  <a:pt x="227" y="4952"/>
                </a:lnTo>
                <a:lnTo>
                  <a:pt x="0" y="5190"/>
                </a:lnTo>
                <a:lnTo>
                  <a:pt x="0" y="4476"/>
                </a:lnTo>
                <a:lnTo>
                  <a:pt x="227" y="3905"/>
                </a:lnTo>
                <a:lnTo>
                  <a:pt x="1473" y="3714"/>
                </a:lnTo>
                <a:lnTo>
                  <a:pt x="907" y="3190"/>
                </a:lnTo>
                <a:lnTo>
                  <a:pt x="1473" y="2952"/>
                </a:lnTo>
                <a:lnTo>
                  <a:pt x="2323" y="247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6" name="Freeform 127"/>
          <p:cNvSpPr>
            <a:spLocks/>
          </p:cNvSpPr>
          <p:nvPr/>
        </p:nvSpPr>
        <p:spPr bwMode="auto">
          <a:xfrm>
            <a:off x="5578475" y="3538538"/>
            <a:ext cx="31750" cy="50800"/>
          </a:xfrm>
          <a:custGeom>
            <a:avLst/>
            <a:gdLst>
              <a:gd name="T0" fmla="*/ 23463 w 20000"/>
              <a:gd name="T1" fmla="*/ 15362 h 20000"/>
              <a:gd name="T2" fmla="*/ 49533 w 20000"/>
              <a:gd name="T3" fmla="*/ 0 h 20000"/>
              <a:gd name="T4" fmla="*/ 49533 w 20000"/>
              <a:gd name="T5" fmla="*/ 23038 h 20000"/>
              <a:gd name="T6" fmla="*/ 49533 w 20000"/>
              <a:gd name="T7" fmla="*/ 55296 h 20000"/>
              <a:gd name="T8" fmla="*/ 36500 w 20000"/>
              <a:gd name="T9" fmla="*/ 79878 h 20000"/>
              <a:gd name="T10" fmla="*/ 36500 w 20000"/>
              <a:gd name="T11" fmla="*/ 87554 h 20000"/>
              <a:gd name="T12" fmla="*/ 26940 w 20000"/>
              <a:gd name="T13" fmla="*/ 118278 h 20000"/>
              <a:gd name="T14" fmla="*/ 13903 w 20000"/>
              <a:gd name="T15" fmla="*/ 118278 h 20000"/>
              <a:gd name="T16" fmla="*/ 13903 w 20000"/>
              <a:gd name="T17" fmla="*/ 127495 h 20000"/>
              <a:gd name="T18" fmla="*/ 0 w 20000"/>
              <a:gd name="T19" fmla="*/ 127495 h 20000"/>
              <a:gd name="T20" fmla="*/ 0 w 20000"/>
              <a:gd name="T21" fmla="*/ 102916 h 20000"/>
              <a:gd name="T22" fmla="*/ 9558 w 20000"/>
              <a:gd name="T23" fmla="*/ 79878 h 20000"/>
              <a:gd name="T24" fmla="*/ 13903 w 20000"/>
              <a:gd name="T25" fmla="*/ 39936 h 20000"/>
              <a:gd name="T26" fmla="*/ 23463 w 20000"/>
              <a:gd name="T27" fmla="*/ 15362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9310" y="2381"/>
                </a:moveTo>
                <a:lnTo>
                  <a:pt x="19655" y="0"/>
                </a:lnTo>
                <a:lnTo>
                  <a:pt x="19655" y="3571"/>
                </a:lnTo>
                <a:lnTo>
                  <a:pt x="19655" y="8571"/>
                </a:lnTo>
                <a:lnTo>
                  <a:pt x="14483" y="12381"/>
                </a:lnTo>
                <a:lnTo>
                  <a:pt x="14483" y="13571"/>
                </a:lnTo>
                <a:lnTo>
                  <a:pt x="10690" y="18333"/>
                </a:lnTo>
                <a:lnTo>
                  <a:pt x="5517" y="18333"/>
                </a:lnTo>
                <a:lnTo>
                  <a:pt x="5517" y="19762"/>
                </a:lnTo>
                <a:lnTo>
                  <a:pt x="0" y="19762"/>
                </a:lnTo>
                <a:lnTo>
                  <a:pt x="0" y="15952"/>
                </a:lnTo>
                <a:lnTo>
                  <a:pt x="3793" y="12381"/>
                </a:lnTo>
                <a:lnTo>
                  <a:pt x="5517" y="6190"/>
                </a:lnTo>
                <a:lnTo>
                  <a:pt x="9310" y="238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7" name="Freeform 128"/>
          <p:cNvSpPr>
            <a:spLocks/>
          </p:cNvSpPr>
          <p:nvPr/>
        </p:nvSpPr>
        <p:spPr bwMode="auto">
          <a:xfrm>
            <a:off x="7218363" y="4332288"/>
            <a:ext cx="101600" cy="141287"/>
          </a:xfrm>
          <a:custGeom>
            <a:avLst/>
            <a:gdLst>
              <a:gd name="T0" fmla="*/ 0 w 20000"/>
              <a:gd name="T1" fmla="*/ 16721 h 20000"/>
              <a:gd name="T2" fmla="*/ 11354 w 20000"/>
              <a:gd name="T3" fmla="*/ 0 h 20000"/>
              <a:gd name="T4" fmla="*/ 116256 w 20000"/>
              <a:gd name="T5" fmla="*/ 83543 h 20000"/>
              <a:gd name="T6" fmla="*/ 87925 w 20000"/>
              <a:gd name="T7" fmla="*/ 171226 h 20000"/>
              <a:gd name="T8" fmla="*/ 144617 w 20000"/>
              <a:gd name="T9" fmla="*/ 171226 h 20000"/>
              <a:gd name="T10" fmla="*/ 161651 w 20000"/>
              <a:gd name="T11" fmla="*/ 83543 h 20000"/>
              <a:gd name="T12" fmla="*/ 190012 w 20000"/>
              <a:gd name="T13" fmla="*/ 129454 h 20000"/>
              <a:gd name="T14" fmla="*/ 207020 w 20000"/>
              <a:gd name="T15" fmla="*/ 83543 h 20000"/>
              <a:gd name="T16" fmla="*/ 235382 w 20000"/>
              <a:gd name="T17" fmla="*/ 83543 h 20000"/>
              <a:gd name="T18" fmla="*/ 397032 w 20000"/>
              <a:gd name="T19" fmla="*/ 367502 h 20000"/>
              <a:gd name="T20" fmla="*/ 397032 w 20000"/>
              <a:gd name="T21" fmla="*/ 542916 h 20000"/>
              <a:gd name="T22" fmla="*/ 428203 w 20000"/>
              <a:gd name="T23" fmla="*/ 647320 h 20000"/>
              <a:gd name="T24" fmla="*/ 428203 w 20000"/>
              <a:gd name="T25" fmla="*/ 735003 h 20000"/>
              <a:gd name="T26" fmla="*/ 467924 w 20000"/>
              <a:gd name="T27" fmla="*/ 755864 h 20000"/>
              <a:gd name="T28" fmla="*/ 513288 w 20000"/>
              <a:gd name="T29" fmla="*/ 993912 h 20000"/>
              <a:gd name="T30" fmla="*/ 499120 w 20000"/>
              <a:gd name="T31" fmla="*/ 927083 h 20000"/>
              <a:gd name="T32" fmla="*/ 428203 w 20000"/>
              <a:gd name="T33" fmla="*/ 973051 h 20000"/>
              <a:gd name="T34" fmla="*/ 428203 w 20000"/>
              <a:gd name="T35" fmla="*/ 993912 h 20000"/>
              <a:gd name="T36" fmla="*/ 351638 w 20000"/>
              <a:gd name="T37" fmla="*/ 910418 h 20000"/>
              <a:gd name="T38" fmla="*/ 263743 w 20000"/>
              <a:gd name="T39" fmla="*/ 822686 h 20000"/>
              <a:gd name="T40" fmla="*/ 161651 w 20000"/>
              <a:gd name="T41" fmla="*/ 689092 h 20000"/>
              <a:gd name="T42" fmla="*/ 144617 w 20000"/>
              <a:gd name="T43" fmla="*/ 626410 h 20000"/>
              <a:gd name="T44" fmla="*/ 73731 w 20000"/>
              <a:gd name="T45" fmla="*/ 517866 h 20000"/>
              <a:gd name="T46" fmla="*/ 73731 w 20000"/>
              <a:gd name="T47" fmla="*/ 451045 h 20000"/>
              <a:gd name="T48" fmla="*/ 73731 w 20000"/>
              <a:gd name="T49" fmla="*/ 346641 h 20000"/>
              <a:gd name="T50" fmla="*/ 45369 w 20000"/>
              <a:gd name="T51" fmla="*/ 304869 h 20000"/>
              <a:gd name="T52" fmla="*/ 11354 w 20000"/>
              <a:gd name="T53" fmla="*/ 171226 h 20000"/>
              <a:gd name="T54" fmla="*/ 0 w 20000"/>
              <a:gd name="T55" fmla="*/ 16721 h 2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000"/>
              <a:gd name="T85" fmla="*/ 0 h 20000"/>
              <a:gd name="T86" fmla="*/ 20000 w 20000"/>
              <a:gd name="T87" fmla="*/ 20000 h 2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000" h="20000">
                <a:moveTo>
                  <a:pt x="0" y="335"/>
                </a:moveTo>
                <a:lnTo>
                  <a:pt x="440" y="0"/>
                </a:lnTo>
                <a:lnTo>
                  <a:pt x="4505" y="1674"/>
                </a:lnTo>
                <a:lnTo>
                  <a:pt x="3407" y="3431"/>
                </a:lnTo>
                <a:lnTo>
                  <a:pt x="5604" y="3431"/>
                </a:lnTo>
                <a:lnTo>
                  <a:pt x="6264" y="1674"/>
                </a:lnTo>
                <a:lnTo>
                  <a:pt x="7363" y="2594"/>
                </a:lnTo>
                <a:lnTo>
                  <a:pt x="8022" y="1674"/>
                </a:lnTo>
                <a:lnTo>
                  <a:pt x="9121" y="1674"/>
                </a:lnTo>
                <a:lnTo>
                  <a:pt x="15385" y="7364"/>
                </a:lnTo>
                <a:lnTo>
                  <a:pt x="15385" y="10879"/>
                </a:lnTo>
                <a:lnTo>
                  <a:pt x="16593" y="12971"/>
                </a:lnTo>
                <a:lnTo>
                  <a:pt x="16593" y="14728"/>
                </a:lnTo>
                <a:lnTo>
                  <a:pt x="18132" y="15146"/>
                </a:lnTo>
                <a:lnTo>
                  <a:pt x="19890" y="19916"/>
                </a:lnTo>
                <a:lnTo>
                  <a:pt x="19341" y="18577"/>
                </a:lnTo>
                <a:lnTo>
                  <a:pt x="16593" y="19498"/>
                </a:lnTo>
                <a:lnTo>
                  <a:pt x="16593" y="19916"/>
                </a:lnTo>
                <a:lnTo>
                  <a:pt x="13626" y="18243"/>
                </a:lnTo>
                <a:lnTo>
                  <a:pt x="10220" y="16485"/>
                </a:lnTo>
                <a:lnTo>
                  <a:pt x="6264" y="13808"/>
                </a:lnTo>
                <a:lnTo>
                  <a:pt x="5604" y="12552"/>
                </a:lnTo>
                <a:lnTo>
                  <a:pt x="2857" y="10377"/>
                </a:lnTo>
                <a:lnTo>
                  <a:pt x="2857" y="9038"/>
                </a:lnTo>
                <a:lnTo>
                  <a:pt x="2857" y="6946"/>
                </a:lnTo>
                <a:lnTo>
                  <a:pt x="1758" y="6109"/>
                </a:lnTo>
                <a:lnTo>
                  <a:pt x="440" y="3431"/>
                </a:lnTo>
                <a:lnTo>
                  <a:pt x="0" y="33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8" name="Freeform 129"/>
          <p:cNvSpPr>
            <a:spLocks/>
          </p:cNvSpPr>
          <p:nvPr/>
        </p:nvSpPr>
        <p:spPr bwMode="auto">
          <a:xfrm>
            <a:off x="6743700" y="2874963"/>
            <a:ext cx="769938" cy="381000"/>
          </a:xfrm>
          <a:custGeom>
            <a:avLst/>
            <a:gdLst>
              <a:gd name="T0" fmla="*/ 8674198 w 20000"/>
              <a:gd name="T1" fmla="*/ 0 h 20000"/>
              <a:gd name="T2" fmla="*/ 12764571 w 20000"/>
              <a:gd name="T3" fmla="*/ 1107948 h 20000"/>
              <a:gd name="T4" fmla="*/ 15205427 w 20000"/>
              <a:gd name="T5" fmla="*/ 813987 h 20000"/>
              <a:gd name="T6" fmla="*/ 17518859 w 20000"/>
              <a:gd name="T7" fmla="*/ 1220800 h 20000"/>
              <a:gd name="T8" fmla="*/ 18396203 w 20000"/>
              <a:gd name="T9" fmla="*/ 1571377 h 20000"/>
              <a:gd name="T10" fmla="*/ 20281324 w 20000"/>
              <a:gd name="T11" fmla="*/ 1571377 h 20000"/>
              <a:gd name="T12" fmla="*/ 22744431 w 20000"/>
              <a:gd name="T13" fmla="*/ 531285 h 20000"/>
              <a:gd name="T14" fmla="*/ 25400177 w 20000"/>
              <a:gd name="T15" fmla="*/ 813987 h 20000"/>
              <a:gd name="T16" fmla="*/ 25292001 w 20000"/>
              <a:gd name="T17" fmla="*/ 1865319 h 20000"/>
              <a:gd name="T18" fmla="*/ 25057863 w 20000"/>
              <a:gd name="T19" fmla="*/ 2170519 h 20000"/>
              <a:gd name="T20" fmla="*/ 25849243 w 20000"/>
              <a:gd name="T21" fmla="*/ 2340349 h 20000"/>
              <a:gd name="T22" fmla="*/ 26728089 w 20000"/>
              <a:gd name="T23" fmla="*/ 2453221 h 20000"/>
              <a:gd name="T24" fmla="*/ 27605433 w 20000"/>
              <a:gd name="T25" fmla="*/ 2046408 h 20000"/>
              <a:gd name="T26" fmla="*/ 28826593 w 20000"/>
              <a:gd name="T27" fmla="*/ 2509838 h 20000"/>
              <a:gd name="T28" fmla="*/ 29619474 w 20000"/>
              <a:gd name="T29" fmla="*/ 2984506 h 20000"/>
              <a:gd name="T30" fmla="*/ 28740629 w 20000"/>
              <a:gd name="T31" fmla="*/ 2984506 h 20000"/>
              <a:gd name="T32" fmla="*/ 27605433 w 20000"/>
              <a:gd name="T33" fmla="*/ 3391681 h 20000"/>
              <a:gd name="T34" fmla="*/ 27392006 w 20000"/>
              <a:gd name="T35" fmla="*/ 3561169 h 20000"/>
              <a:gd name="T36" fmla="*/ 27070403 w 20000"/>
              <a:gd name="T37" fmla="*/ 3448297 h 20000"/>
              <a:gd name="T38" fmla="*/ 26513199 w 20000"/>
              <a:gd name="T39" fmla="*/ 3674383 h 20000"/>
              <a:gd name="T40" fmla="*/ 25849243 w 20000"/>
              <a:gd name="T41" fmla="*/ 4205668 h 20000"/>
              <a:gd name="T42" fmla="*/ 25057863 w 20000"/>
              <a:gd name="T43" fmla="*/ 4623739 h 20000"/>
              <a:gd name="T44" fmla="*/ 24179018 w 20000"/>
              <a:gd name="T45" fmla="*/ 4680356 h 20000"/>
              <a:gd name="T46" fmla="*/ 23086784 w 20000"/>
              <a:gd name="T47" fmla="*/ 4623739 h 20000"/>
              <a:gd name="T48" fmla="*/ 22957819 w 20000"/>
              <a:gd name="T49" fmla="*/ 5087531 h 20000"/>
              <a:gd name="T50" fmla="*/ 23301674 w 20000"/>
              <a:gd name="T51" fmla="*/ 5675433 h 20000"/>
              <a:gd name="T52" fmla="*/ 22615505 w 20000"/>
              <a:gd name="T53" fmla="*/ 6195479 h 20000"/>
              <a:gd name="T54" fmla="*/ 21844836 w 20000"/>
              <a:gd name="T55" fmla="*/ 6602292 h 20000"/>
              <a:gd name="T56" fmla="*/ 18096851 w 20000"/>
              <a:gd name="T57" fmla="*/ 7246791 h 20000"/>
              <a:gd name="T58" fmla="*/ 17176506 w 20000"/>
              <a:gd name="T59" fmla="*/ 7133577 h 20000"/>
              <a:gd name="T60" fmla="*/ 14863075 w 20000"/>
              <a:gd name="T61" fmla="*/ 6907492 h 20000"/>
              <a:gd name="T62" fmla="*/ 13084673 w 20000"/>
              <a:gd name="T63" fmla="*/ 6670148 h 20000"/>
              <a:gd name="T64" fmla="*/ 10986130 w 20000"/>
              <a:gd name="T65" fmla="*/ 6783381 h 20000"/>
              <a:gd name="T66" fmla="*/ 9873145 w 20000"/>
              <a:gd name="T67" fmla="*/ 6907492 h 20000"/>
              <a:gd name="T68" fmla="*/ 8758698 w 20000"/>
              <a:gd name="T69" fmla="*/ 6025629 h 20000"/>
              <a:gd name="T70" fmla="*/ 8202919 w 20000"/>
              <a:gd name="T71" fmla="*/ 5844902 h 20000"/>
              <a:gd name="T72" fmla="*/ 6446768 w 20000"/>
              <a:gd name="T73" fmla="*/ 5381473 h 20000"/>
              <a:gd name="T74" fmla="*/ 4647576 w 20000"/>
              <a:gd name="T75" fmla="*/ 5268259 h 20000"/>
              <a:gd name="T76" fmla="*/ 3555343 w 20000"/>
              <a:gd name="T77" fmla="*/ 4793570 h 20000"/>
              <a:gd name="T78" fmla="*/ 3555343 w 20000"/>
              <a:gd name="T79" fmla="*/ 4443012 h 20000"/>
              <a:gd name="T80" fmla="*/ 2998100 w 20000"/>
              <a:gd name="T81" fmla="*/ 3742258 h 20000"/>
              <a:gd name="T82" fmla="*/ 2120755 w 20000"/>
              <a:gd name="T83" fmla="*/ 3448297 h 20000"/>
              <a:gd name="T84" fmla="*/ 1799153 w 20000"/>
              <a:gd name="T85" fmla="*/ 3210592 h 20000"/>
              <a:gd name="T86" fmla="*/ 877344 w 20000"/>
              <a:gd name="T87" fmla="*/ 3097740 h 20000"/>
              <a:gd name="T88" fmla="*/ 342353 w 20000"/>
              <a:gd name="T89" fmla="*/ 2928252 h 20000"/>
              <a:gd name="T90" fmla="*/ 0 w 20000"/>
              <a:gd name="T91" fmla="*/ 2509838 h 20000"/>
              <a:gd name="T92" fmla="*/ 1456800 w 20000"/>
              <a:gd name="T93" fmla="*/ 2046408 h 20000"/>
              <a:gd name="T94" fmla="*/ 2012579 w 20000"/>
              <a:gd name="T95" fmla="*/ 1571377 h 20000"/>
              <a:gd name="T96" fmla="*/ 2676497 w 20000"/>
              <a:gd name="T97" fmla="*/ 1288675 h 20000"/>
              <a:gd name="T98" fmla="*/ 4112585 w 20000"/>
              <a:gd name="T99" fmla="*/ 1401890 h 20000"/>
              <a:gd name="T100" fmla="*/ 5311533 w 20000"/>
              <a:gd name="T101" fmla="*/ 1571377 h 20000"/>
              <a:gd name="T102" fmla="*/ 7324112 w 20000"/>
              <a:gd name="T103" fmla="*/ 1684591 h 20000"/>
              <a:gd name="T104" fmla="*/ 8674198 w 20000"/>
              <a:gd name="T105" fmla="*/ 1288675 h 20000"/>
              <a:gd name="T106" fmla="*/ 8094742 w 20000"/>
              <a:gd name="T107" fmla="*/ 531285 h 20000"/>
              <a:gd name="T108" fmla="*/ 8674198 w 20000"/>
              <a:gd name="T109" fmla="*/ 180727 h 200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000"/>
              <a:gd name="T166" fmla="*/ 0 h 20000"/>
              <a:gd name="T167" fmla="*/ 20000 w 20000"/>
              <a:gd name="T168" fmla="*/ 20000 h 200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000" h="20000">
                <a:moveTo>
                  <a:pt x="5853" y="498"/>
                </a:moveTo>
                <a:lnTo>
                  <a:pt x="5853" y="0"/>
                </a:lnTo>
                <a:lnTo>
                  <a:pt x="7717" y="966"/>
                </a:lnTo>
                <a:lnTo>
                  <a:pt x="8613" y="3053"/>
                </a:lnTo>
                <a:lnTo>
                  <a:pt x="9205" y="3053"/>
                </a:lnTo>
                <a:lnTo>
                  <a:pt x="10260" y="2243"/>
                </a:lnTo>
                <a:lnTo>
                  <a:pt x="10766" y="2555"/>
                </a:lnTo>
                <a:lnTo>
                  <a:pt x="11821" y="3364"/>
                </a:lnTo>
                <a:lnTo>
                  <a:pt x="11980" y="3863"/>
                </a:lnTo>
                <a:lnTo>
                  <a:pt x="12413" y="4330"/>
                </a:lnTo>
                <a:lnTo>
                  <a:pt x="12803" y="4330"/>
                </a:lnTo>
                <a:lnTo>
                  <a:pt x="13685" y="4330"/>
                </a:lnTo>
                <a:lnTo>
                  <a:pt x="14957" y="3364"/>
                </a:lnTo>
                <a:lnTo>
                  <a:pt x="15347" y="1464"/>
                </a:lnTo>
                <a:lnTo>
                  <a:pt x="16460" y="2243"/>
                </a:lnTo>
                <a:lnTo>
                  <a:pt x="17139" y="2243"/>
                </a:lnTo>
                <a:lnTo>
                  <a:pt x="17066" y="3053"/>
                </a:lnTo>
                <a:lnTo>
                  <a:pt x="17066" y="5140"/>
                </a:lnTo>
                <a:lnTo>
                  <a:pt x="17066" y="5639"/>
                </a:lnTo>
                <a:lnTo>
                  <a:pt x="16908" y="5981"/>
                </a:lnTo>
                <a:lnTo>
                  <a:pt x="17283" y="6760"/>
                </a:lnTo>
                <a:lnTo>
                  <a:pt x="17442" y="6449"/>
                </a:lnTo>
                <a:lnTo>
                  <a:pt x="17803" y="6449"/>
                </a:lnTo>
                <a:lnTo>
                  <a:pt x="18035" y="6760"/>
                </a:lnTo>
                <a:lnTo>
                  <a:pt x="18266" y="5981"/>
                </a:lnTo>
                <a:lnTo>
                  <a:pt x="18627" y="5639"/>
                </a:lnTo>
                <a:lnTo>
                  <a:pt x="19003" y="6106"/>
                </a:lnTo>
                <a:lnTo>
                  <a:pt x="19451" y="6916"/>
                </a:lnTo>
                <a:lnTo>
                  <a:pt x="19682" y="7383"/>
                </a:lnTo>
                <a:lnTo>
                  <a:pt x="19986" y="8224"/>
                </a:lnTo>
                <a:lnTo>
                  <a:pt x="19827" y="8536"/>
                </a:lnTo>
                <a:lnTo>
                  <a:pt x="19393" y="8224"/>
                </a:lnTo>
                <a:lnTo>
                  <a:pt x="18858" y="8536"/>
                </a:lnTo>
                <a:lnTo>
                  <a:pt x="18627" y="9346"/>
                </a:lnTo>
                <a:lnTo>
                  <a:pt x="18483" y="9346"/>
                </a:lnTo>
                <a:lnTo>
                  <a:pt x="18483" y="9813"/>
                </a:lnTo>
                <a:lnTo>
                  <a:pt x="18410" y="9813"/>
                </a:lnTo>
                <a:lnTo>
                  <a:pt x="18266" y="9502"/>
                </a:lnTo>
                <a:lnTo>
                  <a:pt x="18121" y="9502"/>
                </a:lnTo>
                <a:lnTo>
                  <a:pt x="17890" y="10125"/>
                </a:lnTo>
                <a:lnTo>
                  <a:pt x="17890" y="10623"/>
                </a:lnTo>
                <a:lnTo>
                  <a:pt x="17442" y="11589"/>
                </a:lnTo>
                <a:lnTo>
                  <a:pt x="17066" y="11589"/>
                </a:lnTo>
                <a:lnTo>
                  <a:pt x="16908" y="12741"/>
                </a:lnTo>
                <a:lnTo>
                  <a:pt x="16850" y="12897"/>
                </a:lnTo>
                <a:lnTo>
                  <a:pt x="16315" y="12897"/>
                </a:lnTo>
                <a:lnTo>
                  <a:pt x="15867" y="12897"/>
                </a:lnTo>
                <a:lnTo>
                  <a:pt x="15578" y="12741"/>
                </a:lnTo>
                <a:lnTo>
                  <a:pt x="15491" y="13209"/>
                </a:lnTo>
                <a:lnTo>
                  <a:pt x="15491" y="14019"/>
                </a:lnTo>
                <a:lnTo>
                  <a:pt x="15723" y="14517"/>
                </a:lnTo>
                <a:lnTo>
                  <a:pt x="15723" y="15639"/>
                </a:lnTo>
                <a:lnTo>
                  <a:pt x="15347" y="16106"/>
                </a:lnTo>
                <a:lnTo>
                  <a:pt x="15260" y="17072"/>
                </a:lnTo>
                <a:lnTo>
                  <a:pt x="14957" y="17570"/>
                </a:lnTo>
                <a:lnTo>
                  <a:pt x="14740" y="18193"/>
                </a:lnTo>
                <a:lnTo>
                  <a:pt x="12948" y="18692"/>
                </a:lnTo>
                <a:lnTo>
                  <a:pt x="12211" y="19969"/>
                </a:lnTo>
                <a:lnTo>
                  <a:pt x="11821" y="19969"/>
                </a:lnTo>
                <a:lnTo>
                  <a:pt x="11590" y="19657"/>
                </a:lnTo>
                <a:lnTo>
                  <a:pt x="11228" y="19657"/>
                </a:lnTo>
                <a:lnTo>
                  <a:pt x="10029" y="19034"/>
                </a:lnTo>
                <a:lnTo>
                  <a:pt x="9812" y="18380"/>
                </a:lnTo>
                <a:lnTo>
                  <a:pt x="8829" y="18380"/>
                </a:lnTo>
                <a:lnTo>
                  <a:pt x="8613" y="18692"/>
                </a:lnTo>
                <a:lnTo>
                  <a:pt x="7413" y="18692"/>
                </a:lnTo>
                <a:lnTo>
                  <a:pt x="7269" y="19034"/>
                </a:lnTo>
                <a:lnTo>
                  <a:pt x="6662" y="19034"/>
                </a:lnTo>
                <a:lnTo>
                  <a:pt x="6301" y="18193"/>
                </a:lnTo>
                <a:lnTo>
                  <a:pt x="5910" y="16604"/>
                </a:lnTo>
                <a:lnTo>
                  <a:pt x="5679" y="16106"/>
                </a:lnTo>
                <a:lnTo>
                  <a:pt x="5535" y="16106"/>
                </a:lnTo>
                <a:lnTo>
                  <a:pt x="4942" y="15639"/>
                </a:lnTo>
                <a:lnTo>
                  <a:pt x="4350" y="14829"/>
                </a:lnTo>
                <a:lnTo>
                  <a:pt x="3960" y="14829"/>
                </a:lnTo>
                <a:lnTo>
                  <a:pt x="3136" y="14517"/>
                </a:lnTo>
                <a:lnTo>
                  <a:pt x="2543" y="14019"/>
                </a:lnTo>
                <a:lnTo>
                  <a:pt x="2399" y="13209"/>
                </a:lnTo>
                <a:lnTo>
                  <a:pt x="2543" y="12897"/>
                </a:lnTo>
                <a:lnTo>
                  <a:pt x="2399" y="12243"/>
                </a:lnTo>
                <a:lnTo>
                  <a:pt x="2399" y="11433"/>
                </a:lnTo>
                <a:lnTo>
                  <a:pt x="2023" y="10312"/>
                </a:lnTo>
                <a:lnTo>
                  <a:pt x="1575" y="9346"/>
                </a:lnTo>
                <a:lnTo>
                  <a:pt x="1431" y="9502"/>
                </a:lnTo>
                <a:lnTo>
                  <a:pt x="1358" y="9034"/>
                </a:lnTo>
                <a:lnTo>
                  <a:pt x="1214" y="8847"/>
                </a:lnTo>
                <a:lnTo>
                  <a:pt x="983" y="9502"/>
                </a:lnTo>
                <a:lnTo>
                  <a:pt x="592" y="8536"/>
                </a:lnTo>
                <a:lnTo>
                  <a:pt x="376" y="8224"/>
                </a:lnTo>
                <a:lnTo>
                  <a:pt x="231" y="8069"/>
                </a:lnTo>
                <a:lnTo>
                  <a:pt x="0" y="7757"/>
                </a:lnTo>
                <a:lnTo>
                  <a:pt x="0" y="6916"/>
                </a:lnTo>
                <a:lnTo>
                  <a:pt x="159" y="6449"/>
                </a:lnTo>
                <a:lnTo>
                  <a:pt x="983" y="5639"/>
                </a:lnTo>
                <a:lnTo>
                  <a:pt x="983" y="5140"/>
                </a:lnTo>
                <a:lnTo>
                  <a:pt x="1358" y="4330"/>
                </a:lnTo>
                <a:lnTo>
                  <a:pt x="1431" y="4019"/>
                </a:lnTo>
                <a:lnTo>
                  <a:pt x="1806" y="3551"/>
                </a:lnTo>
                <a:lnTo>
                  <a:pt x="2543" y="3364"/>
                </a:lnTo>
                <a:lnTo>
                  <a:pt x="2775" y="3863"/>
                </a:lnTo>
                <a:lnTo>
                  <a:pt x="3526" y="3551"/>
                </a:lnTo>
                <a:lnTo>
                  <a:pt x="3584" y="4330"/>
                </a:lnTo>
                <a:lnTo>
                  <a:pt x="4118" y="4642"/>
                </a:lnTo>
                <a:lnTo>
                  <a:pt x="4942" y="4642"/>
                </a:lnTo>
                <a:lnTo>
                  <a:pt x="6069" y="4330"/>
                </a:lnTo>
                <a:lnTo>
                  <a:pt x="5853" y="3551"/>
                </a:lnTo>
                <a:lnTo>
                  <a:pt x="5679" y="2741"/>
                </a:lnTo>
                <a:lnTo>
                  <a:pt x="5462" y="1464"/>
                </a:lnTo>
                <a:lnTo>
                  <a:pt x="5535" y="1277"/>
                </a:lnTo>
                <a:lnTo>
                  <a:pt x="5853" y="49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9" name="Freeform 130"/>
          <p:cNvSpPr>
            <a:spLocks/>
          </p:cNvSpPr>
          <p:nvPr/>
        </p:nvSpPr>
        <p:spPr bwMode="auto">
          <a:xfrm>
            <a:off x="6677025" y="3651250"/>
            <a:ext cx="204788" cy="119063"/>
          </a:xfrm>
          <a:custGeom>
            <a:avLst/>
            <a:gdLst>
              <a:gd name="T0" fmla="*/ 210215 w 20000"/>
              <a:gd name="T1" fmla="*/ 0 h 20000"/>
              <a:gd name="T2" fmla="*/ 352276 w 20000"/>
              <a:gd name="T3" fmla="*/ 38416 h 20000"/>
              <a:gd name="T4" fmla="*/ 767156 w 20000"/>
              <a:gd name="T5" fmla="*/ 143143 h 20000"/>
              <a:gd name="T6" fmla="*/ 852389 w 20000"/>
              <a:gd name="T7" fmla="*/ 237447 h 20000"/>
              <a:gd name="T8" fmla="*/ 914880 w 20000"/>
              <a:gd name="T9" fmla="*/ 216468 h 20000"/>
              <a:gd name="T10" fmla="*/ 1000123 w 20000"/>
              <a:gd name="T11" fmla="*/ 216468 h 20000"/>
              <a:gd name="T12" fmla="*/ 1062717 w 20000"/>
              <a:gd name="T13" fmla="*/ 293300 h 20000"/>
              <a:gd name="T14" fmla="*/ 1210440 w 20000"/>
              <a:gd name="T15" fmla="*/ 328209 h 20000"/>
              <a:gd name="T16" fmla="*/ 1301335 w 20000"/>
              <a:gd name="T17" fmla="*/ 293300 h 20000"/>
              <a:gd name="T18" fmla="*/ 1301335 w 20000"/>
              <a:gd name="T19" fmla="*/ 380591 h 20000"/>
              <a:gd name="T20" fmla="*/ 1386579 w 20000"/>
              <a:gd name="T21" fmla="*/ 380591 h 20000"/>
              <a:gd name="T22" fmla="*/ 1619545 w 20000"/>
              <a:gd name="T23" fmla="*/ 436443 h 20000"/>
              <a:gd name="T24" fmla="*/ 1676374 w 20000"/>
              <a:gd name="T25" fmla="*/ 415500 h 20000"/>
              <a:gd name="T26" fmla="*/ 1824098 w 20000"/>
              <a:gd name="T27" fmla="*/ 436443 h 20000"/>
              <a:gd name="T28" fmla="*/ 2091244 w 20000"/>
              <a:gd name="T29" fmla="*/ 436443 h 20000"/>
              <a:gd name="T30" fmla="*/ 2062829 w 20000"/>
              <a:gd name="T31" fmla="*/ 527241 h 20000"/>
              <a:gd name="T32" fmla="*/ 2091244 w 20000"/>
              <a:gd name="T33" fmla="*/ 705293 h 20000"/>
              <a:gd name="T34" fmla="*/ 1858277 w 20000"/>
              <a:gd name="T35" fmla="*/ 705293 h 20000"/>
              <a:gd name="T36" fmla="*/ 1858277 w 20000"/>
              <a:gd name="T37" fmla="*/ 670384 h 20000"/>
              <a:gd name="T38" fmla="*/ 1767269 w 20000"/>
              <a:gd name="T39" fmla="*/ 670384 h 20000"/>
              <a:gd name="T40" fmla="*/ 1619545 w 20000"/>
              <a:gd name="T41" fmla="*/ 670384 h 20000"/>
              <a:gd name="T42" fmla="*/ 1591131 w 20000"/>
              <a:gd name="T43" fmla="*/ 670384 h 20000"/>
              <a:gd name="T44" fmla="*/ 1477484 w 20000"/>
              <a:gd name="T45" fmla="*/ 614532 h 20000"/>
              <a:gd name="T46" fmla="*/ 1386579 w 20000"/>
              <a:gd name="T47" fmla="*/ 649435 h 20000"/>
              <a:gd name="T48" fmla="*/ 1244517 w 20000"/>
              <a:gd name="T49" fmla="*/ 597059 h 20000"/>
              <a:gd name="T50" fmla="*/ 1210440 w 20000"/>
              <a:gd name="T51" fmla="*/ 562150 h 20000"/>
              <a:gd name="T52" fmla="*/ 977371 w 20000"/>
              <a:gd name="T53" fmla="*/ 527241 h 20000"/>
              <a:gd name="T54" fmla="*/ 676251 w 20000"/>
              <a:gd name="T55" fmla="*/ 471353 h 20000"/>
              <a:gd name="T56" fmla="*/ 500113 w 20000"/>
              <a:gd name="T57" fmla="*/ 436443 h 20000"/>
              <a:gd name="T58" fmla="*/ 295458 w 20000"/>
              <a:gd name="T59" fmla="*/ 380591 h 20000"/>
              <a:gd name="T60" fmla="*/ 119309 w 20000"/>
              <a:gd name="T61" fmla="*/ 328209 h 20000"/>
              <a:gd name="T62" fmla="*/ 0 w 20000"/>
              <a:gd name="T63" fmla="*/ 272357 h 20000"/>
              <a:gd name="T64" fmla="*/ 119309 w 20000"/>
              <a:gd name="T65" fmla="*/ 237447 h 20000"/>
              <a:gd name="T66" fmla="*/ 62491 w 20000"/>
              <a:gd name="T67" fmla="*/ 181559 h 20000"/>
              <a:gd name="T68" fmla="*/ 119309 w 20000"/>
              <a:gd name="T69" fmla="*/ 129177 h 20000"/>
              <a:gd name="T70" fmla="*/ 210215 w 20000"/>
              <a:gd name="T71" fmla="*/ 0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2005" y="0"/>
                </a:moveTo>
                <a:lnTo>
                  <a:pt x="3360" y="1084"/>
                </a:lnTo>
                <a:lnTo>
                  <a:pt x="7317" y="4039"/>
                </a:lnTo>
                <a:lnTo>
                  <a:pt x="8130" y="6700"/>
                </a:lnTo>
                <a:lnTo>
                  <a:pt x="8726" y="6108"/>
                </a:lnTo>
                <a:lnTo>
                  <a:pt x="9539" y="6108"/>
                </a:lnTo>
                <a:lnTo>
                  <a:pt x="10136" y="8276"/>
                </a:lnTo>
                <a:lnTo>
                  <a:pt x="11545" y="9261"/>
                </a:lnTo>
                <a:lnTo>
                  <a:pt x="12412" y="8276"/>
                </a:lnTo>
                <a:lnTo>
                  <a:pt x="12412" y="10739"/>
                </a:lnTo>
                <a:lnTo>
                  <a:pt x="13225" y="10739"/>
                </a:lnTo>
                <a:lnTo>
                  <a:pt x="15447" y="12315"/>
                </a:lnTo>
                <a:lnTo>
                  <a:pt x="15989" y="11724"/>
                </a:lnTo>
                <a:lnTo>
                  <a:pt x="17398" y="12315"/>
                </a:lnTo>
                <a:lnTo>
                  <a:pt x="19946" y="12315"/>
                </a:lnTo>
                <a:lnTo>
                  <a:pt x="19675" y="14877"/>
                </a:lnTo>
                <a:lnTo>
                  <a:pt x="19946" y="19901"/>
                </a:lnTo>
                <a:lnTo>
                  <a:pt x="17724" y="19901"/>
                </a:lnTo>
                <a:lnTo>
                  <a:pt x="17724" y="18916"/>
                </a:lnTo>
                <a:lnTo>
                  <a:pt x="16856" y="18916"/>
                </a:lnTo>
                <a:lnTo>
                  <a:pt x="15447" y="18916"/>
                </a:lnTo>
                <a:lnTo>
                  <a:pt x="15176" y="18916"/>
                </a:lnTo>
                <a:lnTo>
                  <a:pt x="14092" y="17340"/>
                </a:lnTo>
                <a:lnTo>
                  <a:pt x="13225" y="18325"/>
                </a:lnTo>
                <a:lnTo>
                  <a:pt x="11870" y="16847"/>
                </a:lnTo>
                <a:lnTo>
                  <a:pt x="11545" y="15862"/>
                </a:lnTo>
                <a:lnTo>
                  <a:pt x="9322" y="14877"/>
                </a:lnTo>
                <a:lnTo>
                  <a:pt x="6450" y="13300"/>
                </a:lnTo>
                <a:lnTo>
                  <a:pt x="4770" y="12315"/>
                </a:lnTo>
                <a:lnTo>
                  <a:pt x="2818" y="10739"/>
                </a:lnTo>
                <a:lnTo>
                  <a:pt x="1138" y="9261"/>
                </a:lnTo>
                <a:lnTo>
                  <a:pt x="0" y="7685"/>
                </a:lnTo>
                <a:lnTo>
                  <a:pt x="1138" y="6700"/>
                </a:lnTo>
                <a:lnTo>
                  <a:pt x="596" y="5123"/>
                </a:lnTo>
                <a:lnTo>
                  <a:pt x="1138" y="3645"/>
                </a:lnTo>
                <a:lnTo>
                  <a:pt x="200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0" name="Freeform 131"/>
          <p:cNvSpPr>
            <a:spLocks/>
          </p:cNvSpPr>
          <p:nvPr/>
        </p:nvSpPr>
        <p:spPr bwMode="auto">
          <a:xfrm>
            <a:off x="6016625" y="3816350"/>
            <a:ext cx="182563" cy="236538"/>
          </a:xfrm>
          <a:custGeom>
            <a:avLst/>
            <a:gdLst>
              <a:gd name="T0" fmla="*/ 682913 w 20000"/>
              <a:gd name="T1" fmla="*/ 869466 h 20000"/>
              <a:gd name="T2" fmla="*/ 682913 w 20000"/>
              <a:gd name="T3" fmla="*/ 616986 h 20000"/>
              <a:gd name="T4" fmla="*/ 713493 w 20000"/>
              <a:gd name="T5" fmla="*/ 504808 h 20000"/>
              <a:gd name="T6" fmla="*/ 713493 w 20000"/>
              <a:gd name="T7" fmla="*/ 399619 h 20000"/>
              <a:gd name="T8" fmla="*/ 820484 w 20000"/>
              <a:gd name="T9" fmla="*/ 399619 h 20000"/>
              <a:gd name="T10" fmla="*/ 840894 w 20000"/>
              <a:gd name="T11" fmla="*/ 399619 h 20000"/>
              <a:gd name="T12" fmla="*/ 820484 w 20000"/>
              <a:gd name="T13" fmla="*/ 287441 h 20000"/>
              <a:gd name="T14" fmla="*/ 764410 w 20000"/>
              <a:gd name="T15" fmla="*/ 287441 h 20000"/>
              <a:gd name="T16" fmla="*/ 713493 w 20000"/>
              <a:gd name="T17" fmla="*/ 42104 h 20000"/>
              <a:gd name="T18" fmla="*/ 764410 w 20000"/>
              <a:gd name="T19" fmla="*/ 0 h 20000"/>
              <a:gd name="T20" fmla="*/ 820484 w 20000"/>
              <a:gd name="T21" fmla="*/ 0 h 20000"/>
              <a:gd name="T22" fmla="*/ 973380 w 20000"/>
              <a:gd name="T23" fmla="*/ 329545 h 20000"/>
              <a:gd name="T24" fmla="*/ 1268932 w 20000"/>
              <a:gd name="T25" fmla="*/ 469705 h 20000"/>
              <a:gd name="T26" fmla="*/ 1401491 w 20000"/>
              <a:gd name="T27" fmla="*/ 504808 h 20000"/>
              <a:gd name="T28" fmla="*/ 1579809 w 20000"/>
              <a:gd name="T29" fmla="*/ 799250 h 20000"/>
              <a:gd name="T30" fmla="*/ 1661378 w 20000"/>
              <a:gd name="T31" fmla="*/ 869466 h 20000"/>
              <a:gd name="T32" fmla="*/ 1579809 w 20000"/>
              <a:gd name="T33" fmla="*/ 1233983 h 20000"/>
              <a:gd name="T34" fmla="*/ 1401491 w 20000"/>
              <a:gd name="T35" fmla="*/ 1563528 h 20000"/>
              <a:gd name="T36" fmla="*/ 1370911 w 20000"/>
              <a:gd name="T37" fmla="*/ 1563528 h 20000"/>
              <a:gd name="T38" fmla="*/ 1319921 w 20000"/>
              <a:gd name="T39" fmla="*/ 1521424 h 20000"/>
              <a:gd name="T40" fmla="*/ 1268932 w 20000"/>
              <a:gd name="T41" fmla="*/ 1661727 h 20000"/>
              <a:gd name="T42" fmla="*/ 1238352 w 20000"/>
              <a:gd name="T43" fmla="*/ 1850969 h 20000"/>
              <a:gd name="T44" fmla="*/ 1268932 w 20000"/>
              <a:gd name="T45" fmla="*/ 2033233 h 20000"/>
              <a:gd name="T46" fmla="*/ 1049792 w 20000"/>
              <a:gd name="T47" fmla="*/ 2103450 h 20000"/>
              <a:gd name="T48" fmla="*/ 973380 w 20000"/>
              <a:gd name="T49" fmla="*/ 2208496 h 20000"/>
              <a:gd name="T50" fmla="*/ 973380 w 20000"/>
              <a:gd name="T51" fmla="*/ 2320674 h 20000"/>
              <a:gd name="T52" fmla="*/ 922390 w 20000"/>
              <a:gd name="T53" fmla="*/ 2390890 h 20000"/>
              <a:gd name="T54" fmla="*/ 713493 w 20000"/>
              <a:gd name="T55" fmla="*/ 2432852 h 20000"/>
              <a:gd name="T56" fmla="*/ 713493 w 20000"/>
              <a:gd name="T57" fmla="*/ 2608257 h 20000"/>
              <a:gd name="T58" fmla="*/ 682913 w 20000"/>
              <a:gd name="T59" fmla="*/ 2678331 h 20000"/>
              <a:gd name="T60" fmla="*/ 601344 w 20000"/>
              <a:gd name="T61" fmla="*/ 2678331 h 20000"/>
              <a:gd name="T62" fmla="*/ 372036 w 20000"/>
              <a:gd name="T63" fmla="*/ 2755407 h 20000"/>
              <a:gd name="T64" fmla="*/ 259888 w 20000"/>
              <a:gd name="T65" fmla="*/ 2790521 h 20000"/>
              <a:gd name="T66" fmla="*/ 0 w 20000"/>
              <a:gd name="T67" fmla="*/ 2033233 h 20000"/>
              <a:gd name="T68" fmla="*/ 682913 w 20000"/>
              <a:gd name="T69" fmla="*/ 1661727 h 20000"/>
              <a:gd name="T70" fmla="*/ 764410 w 20000"/>
              <a:gd name="T71" fmla="*/ 1051719 h 20000"/>
              <a:gd name="T72" fmla="*/ 682913 w 20000"/>
              <a:gd name="T73" fmla="*/ 869466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8196" y="6216"/>
                </a:moveTo>
                <a:lnTo>
                  <a:pt x="8196" y="4411"/>
                </a:lnTo>
                <a:lnTo>
                  <a:pt x="8563" y="3609"/>
                </a:lnTo>
                <a:lnTo>
                  <a:pt x="8563" y="2857"/>
                </a:lnTo>
                <a:lnTo>
                  <a:pt x="9847" y="2857"/>
                </a:lnTo>
                <a:lnTo>
                  <a:pt x="10092" y="2857"/>
                </a:lnTo>
                <a:lnTo>
                  <a:pt x="9847" y="2055"/>
                </a:lnTo>
                <a:lnTo>
                  <a:pt x="9174" y="2055"/>
                </a:lnTo>
                <a:lnTo>
                  <a:pt x="8563" y="301"/>
                </a:lnTo>
                <a:lnTo>
                  <a:pt x="9174" y="0"/>
                </a:lnTo>
                <a:lnTo>
                  <a:pt x="9847" y="0"/>
                </a:lnTo>
                <a:lnTo>
                  <a:pt x="11682" y="2356"/>
                </a:lnTo>
                <a:lnTo>
                  <a:pt x="15229" y="3358"/>
                </a:lnTo>
                <a:lnTo>
                  <a:pt x="16820" y="3609"/>
                </a:lnTo>
                <a:lnTo>
                  <a:pt x="18960" y="5714"/>
                </a:lnTo>
                <a:lnTo>
                  <a:pt x="19939" y="6216"/>
                </a:lnTo>
                <a:lnTo>
                  <a:pt x="18960" y="8822"/>
                </a:lnTo>
                <a:lnTo>
                  <a:pt x="16820" y="11178"/>
                </a:lnTo>
                <a:lnTo>
                  <a:pt x="16453" y="11178"/>
                </a:lnTo>
                <a:lnTo>
                  <a:pt x="15841" y="10877"/>
                </a:lnTo>
                <a:lnTo>
                  <a:pt x="15229" y="11880"/>
                </a:lnTo>
                <a:lnTo>
                  <a:pt x="14862" y="13233"/>
                </a:lnTo>
                <a:lnTo>
                  <a:pt x="15229" y="14536"/>
                </a:lnTo>
                <a:lnTo>
                  <a:pt x="12599" y="15038"/>
                </a:lnTo>
                <a:lnTo>
                  <a:pt x="11682" y="15789"/>
                </a:lnTo>
                <a:lnTo>
                  <a:pt x="11682" y="16591"/>
                </a:lnTo>
                <a:lnTo>
                  <a:pt x="11070" y="17093"/>
                </a:lnTo>
                <a:lnTo>
                  <a:pt x="8563" y="17393"/>
                </a:lnTo>
                <a:lnTo>
                  <a:pt x="8563" y="18647"/>
                </a:lnTo>
                <a:lnTo>
                  <a:pt x="8196" y="19148"/>
                </a:lnTo>
                <a:lnTo>
                  <a:pt x="7217" y="19148"/>
                </a:lnTo>
                <a:lnTo>
                  <a:pt x="4465" y="19699"/>
                </a:lnTo>
                <a:lnTo>
                  <a:pt x="3119" y="19950"/>
                </a:lnTo>
                <a:lnTo>
                  <a:pt x="0" y="14536"/>
                </a:lnTo>
                <a:lnTo>
                  <a:pt x="8196" y="11880"/>
                </a:lnTo>
                <a:lnTo>
                  <a:pt x="9174" y="7519"/>
                </a:lnTo>
                <a:lnTo>
                  <a:pt x="8196" y="621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1" name="Freeform 132"/>
          <p:cNvSpPr>
            <a:spLocks/>
          </p:cNvSpPr>
          <p:nvPr/>
        </p:nvSpPr>
        <p:spPr bwMode="auto">
          <a:xfrm>
            <a:off x="6215063" y="3449638"/>
            <a:ext cx="384175" cy="407987"/>
          </a:xfrm>
          <a:custGeom>
            <a:avLst/>
            <a:gdLst>
              <a:gd name="T0" fmla="*/ 6032028 w 20000"/>
              <a:gd name="T1" fmla="*/ 0 h 20000"/>
              <a:gd name="T2" fmla="*/ 6930478 w 20000"/>
              <a:gd name="T3" fmla="*/ 615877 h 20000"/>
              <a:gd name="T4" fmla="*/ 7261810 w 20000"/>
              <a:gd name="T5" fmla="*/ 1123555 h 20000"/>
              <a:gd name="T6" fmla="*/ 6481071 w 20000"/>
              <a:gd name="T7" fmla="*/ 1630826 h 20000"/>
              <a:gd name="T8" fmla="*/ 5753808 w 20000"/>
              <a:gd name="T9" fmla="*/ 1497659 h 20000"/>
              <a:gd name="T10" fmla="*/ 5818023 w 20000"/>
              <a:gd name="T11" fmla="*/ 1993282 h 20000"/>
              <a:gd name="T12" fmla="*/ 6032028 w 20000"/>
              <a:gd name="T13" fmla="*/ 2621214 h 20000"/>
              <a:gd name="T14" fmla="*/ 6481071 w 20000"/>
              <a:gd name="T15" fmla="*/ 2935405 h 20000"/>
              <a:gd name="T16" fmla="*/ 6320562 w 20000"/>
              <a:gd name="T17" fmla="*/ 3249168 h 20000"/>
              <a:gd name="T18" fmla="*/ 6320562 w 20000"/>
              <a:gd name="T19" fmla="*/ 3744790 h 20000"/>
              <a:gd name="T20" fmla="*/ 5925016 w 20000"/>
              <a:gd name="T21" fmla="*/ 4312381 h 20000"/>
              <a:gd name="T22" fmla="*/ 5753808 w 20000"/>
              <a:gd name="T23" fmla="*/ 4879993 h 20000"/>
              <a:gd name="T24" fmla="*/ 5315465 w 20000"/>
              <a:gd name="T25" fmla="*/ 5435530 h 20000"/>
              <a:gd name="T26" fmla="*/ 5154957 w 20000"/>
              <a:gd name="T27" fmla="*/ 5629038 h 20000"/>
              <a:gd name="T28" fmla="*/ 4481209 w 20000"/>
              <a:gd name="T29" fmla="*/ 5629038 h 20000"/>
              <a:gd name="T30" fmla="*/ 4320700 w 20000"/>
              <a:gd name="T31" fmla="*/ 5870403 h 20000"/>
              <a:gd name="T32" fmla="*/ 4438412 w 20000"/>
              <a:gd name="T33" fmla="*/ 6438422 h 20000"/>
              <a:gd name="T34" fmla="*/ 4598920 w 20000"/>
              <a:gd name="T35" fmla="*/ 7054299 h 20000"/>
              <a:gd name="T36" fmla="*/ 4876755 w 20000"/>
              <a:gd name="T37" fmla="*/ 7875740 h 20000"/>
              <a:gd name="T38" fmla="*/ 4652416 w 20000"/>
              <a:gd name="T39" fmla="*/ 7875740 h 20000"/>
              <a:gd name="T40" fmla="*/ 4320700 w 20000"/>
              <a:gd name="T41" fmla="*/ 7996422 h 20000"/>
              <a:gd name="T42" fmla="*/ 3871658 w 20000"/>
              <a:gd name="T43" fmla="*/ 8068819 h 20000"/>
              <a:gd name="T44" fmla="*/ 3711169 w 20000"/>
              <a:gd name="T45" fmla="*/ 8189930 h 20000"/>
              <a:gd name="T46" fmla="*/ 3155114 w 20000"/>
              <a:gd name="T47" fmla="*/ 8068819 h 20000"/>
              <a:gd name="T48" fmla="*/ 2994606 w 20000"/>
              <a:gd name="T49" fmla="*/ 7573625 h 20000"/>
              <a:gd name="T50" fmla="*/ 2716406 w 20000"/>
              <a:gd name="T51" fmla="*/ 7247787 h 20000"/>
              <a:gd name="T52" fmla="*/ 2320858 w 20000"/>
              <a:gd name="T53" fmla="*/ 7247787 h 20000"/>
              <a:gd name="T54" fmla="*/ 1829019 w 20000"/>
              <a:gd name="T55" fmla="*/ 7501228 h 20000"/>
              <a:gd name="T56" fmla="*/ 1443807 w 20000"/>
              <a:gd name="T57" fmla="*/ 7247787 h 20000"/>
              <a:gd name="T58" fmla="*/ 716544 w 20000"/>
              <a:gd name="T59" fmla="*/ 7380546 h 20000"/>
              <a:gd name="T60" fmla="*/ 438344 w 20000"/>
              <a:gd name="T61" fmla="*/ 7187038 h 20000"/>
              <a:gd name="T62" fmla="*/ 716544 w 20000"/>
              <a:gd name="T63" fmla="*/ 6752185 h 20000"/>
              <a:gd name="T64" fmla="*/ 1112090 w 20000"/>
              <a:gd name="T65" fmla="*/ 6559105 h 20000"/>
              <a:gd name="T66" fmla="*/ 1165587 w 20000"/>
              <a:gd name="T67" fmla="*/ 6438422 h 20000"/>
              <a:gd name="T68" fmla="*/ 1005463 w 20000"/>
              <a:gd name="T69" fmla="*/ 6184573 h 20000"/>
              <a:gd name="T70" fmla="*/ 663048 w 20000"/>
              <a:gd name="T71" fmla="*/ 5435530 h 20000"/>
              <a:gd name="T72" fmla="*/ 0 w 20000"/>
              <a:gd name="T73" fmla="*/ 4759311 h 20000"/>
              <a:gd name="T74" fmla="*/ 1005463 w 20000"/>
              <a:gd name="T75" fmla="*/ 4940334 h 20000"/>
              <a:gd name="T76" fmla="*/ 1443807 w 20000"/>
              <a:gd name="T77" fmla="*/ 4879993 h 20000"/>
              <a:gd name="T78" fmla="*/ 2449269 w 20000"/>
              <a:gd name="T79" fmla="*/ 4565823 h 20000"/>
              <a:gd name="T80" fmla="*/ 2556262 w 20000"/>
              <a:gd name="T81" fmla="*/ 3817187 h 20000"/>
              <a:gd name="T82" fmla="*/ 2716406 w 20000"/>
              <a:gd name="T83" fmla="*/ 3744790 h 20000"/>
              <a:gd name="T84" fmla="*/ 3048102 w 20000"/>
              <a:gd name="T85" fmla="*/ 3563358 h 20000"/>
              <a:gd name="T86" fmla="*/ 3325957 w 20000"/>
              <a:gd name="T87" fmla="*/ 3563358 h 20000"/>
              <a:gd name="T88" fmla="*/ 3604157 w 20000"/>
              <a:gd name="T89" fmla="*/ 3623700 h 20000"/>
              <a:gd name="T90" fmla="*/ 3711169 w 20000"/>
              <a:gd name="T91" fmla="*/ 3128485 h 20000"/>
              <a:gd name="T92" fmla="*/ 3764665 w 20000"/>
              <a:gd name="T93" fmla="*/ 2621214 h 20000"/>
              <a:gd name="T94" fmla="*/ 3989369 w 20000"/>
              <a:gd name="T95" fmla="*/ 2246703 h 20000"/>
              <a:gd name="T96" fmla="*/ 4042865 w 20000"/>
              <a:gd name="T97" fmla="*/ 1993282 h 20000"/>
              <a:gd name="T98" fmla="*/ 4320700 w 20000"/>
              <a:gd name="T99" fmla="*/ 1679091 h 20000"/>
              <a:gd name="T100" fmla="*/ 4481209 w 20000"/>
              <a:gd name="T101" fmla="*/ 1123555 h 20000"/>
              <a:gd name="T102" fmla="*/ 4481209 w 20000"/>
              <a:gd name="T103" fmla="*/ 374512 h 20000"/>
              <a:gd name="T104" fmla="*/ 5047964 w 20000"/>
              <a:gd name="T105" fmla="*/ 120683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15594" y="290"/>
                </a:moveTo>
                <a:lnTo>
                  <a:pt x="16348" y="0"/>
                </a:lnTo>
                <a:lnTo>
                  <a:pt x="18029" y="755"/>
                </a:lnTo>
                <a:lnTo>
                  <a:pt x="18783" y="1480"/>
                </a:lnTo>
                <a:lnTo>
                  <a:pt x="19971" y="2409"/>
                </a:lnTo>
                <a:lnTo>
                  <a:pt x="19681" y="2700"/>
                </a:lnTo>
                <a:lnTo>
                  <a:pt x="18783" y="3454"/>
                </a:lnTo>
                <a:lnTo>
                  <a:pt x="17565" y="3919"/>
                </a:lnTo>
                <a:lnTo>
                  <a:pt x="16812" y="3599"/>
                </a:lnTo>
                <a:lnTo>
                  <a:pt x="15594" y="3599"/>
                </a:lnTo>
                <a:lnTo>
                  <a:pt x="15159" y="4035"/>
                </a:lnTo>
                <a:lnTo>
                  <a:pt x="15768" y="4790"/>
                </a:lnTo>
                <a:lnTo>
                  <a:pt x="15768" y="6009"/>
                </a:lnTo>
                <a:lnTo>
                  <a:pt x="16348" y="6299"/>
                </a:lnTo>
                <a:lnTo>
                  <a:pt x="16522" y="6763"/>
                </a:lnTo>
                <a:lnTo>
                  <a:pt x="17565" y="7054"/>
                </a:lnTo>
                <a:lnTo>
                  <a:pt x="17565" y="7518"/>
                </a:lnTo>
                <a:lnTo>
                  <a:pt x="17130" y="7808"/>
                </a:lnTo>
                <a:lnTo>
                  <a:pt x="16522" y="8244"/>
                </a:lnTo>
                <a:lnTo>
                  <a:pt x="17130" y="8999"/>
                </a:lnTo>
                <a:lnTo>
                  <a:pt x="16522" y="9463"/>
                </a:lnTo>
                <a:lnTo>
                  <a:pt x="16058" y="10363"/>
                </a:lnTo>
                <a:lnTo>
                  <a:pt x="15594" y="10972"/>
                </a:lnTo>
                <a:lnTo>
                  <a:pt x="15594" y="11727"/>
                </a:lnTo>
                <a:lnTo>
                  <a:pt x="14406" y="12337"/>
                </a:lnTo>
                <a:lnTo>
                  <a:pt x="14406" y="13062"/>
                </a:lnTo>
                <a:lnTo>
                  <a:pt x="14116" y="13353"/>
                </a:lnTo>
                <a:lnTo>
                  <a:pt x="13971" y="13527"/>
                </a:lnTo>
                <a:lnTo>
                  <a:pt x="12464" y="14107"/>
                </a:lnTo>
                <a:lnTo>
                  <a:pt x="12145" y="13527"/>
                </a:lnTo>
                <a:lnTo>
                  <a:pt x="12029" y="13817"/>
                </a:lnTo>
                <a:lnTo>
                  <a:pt x="11710" y="14107"/>
                </a:lnTo>
                <a:lnTo>
                  <a:pt x="10957" y="15298"/>
                </a:lnTo>
                <a:lnTo>
                  <a:pt x="12029" y="15472"/>
                </a:lnTo>
                <a:lnTo>
                  <a:pt x="12029" y="16836"/>
                </a:lnTo>
                <a:lnTo>
                  <a:pt x="12464" y="16952"/>
                </a:lnTo>
                <a:lnTo>
                  <a:pt x="13217" y="18636"/>
                </a:lnTo>
                <a:lnTo>
                  <a:pt x="13217" y="18926"/>
                </a:lnTo>
                <a:lnTo>
                  <a:pt x="12928" y="19216"/>
                </a:lnTo>
                <a:lnTo>
                  <a:pt x="12609" y="18926"/>
                </a:lnTo>
                <a:lnTo>
                  <a:pt x="12145" y="19216"/>
                </a:lnTo>
                <a:lnTo>
                  <a:pt x="11710" y="19216"/>
                </a:lnTo>
                <a:lnTo>
                  <a:pt x="10493" y="19216"/>
                </a:lnTo>
                <a:lnTo>
                  <a:pt x="10493" y="19390"/>
                </a:lnTo>
                <a:lnTo>
                  <a:pt x="10058" y="19390"/>
                </a:lnTo>
                <a:lnTo>
                  <a:pt x="10058" y="19681"/>
                </a:lnTo>
                <a:lnTo>
                  <a:pt x="9768" y="19971"/>
                </a:lnTo>
                <a:lnTo>
                  <a:pt x="8551" y="19390"/>
                </a:lnTo>
                <a:lnTo>
                  <a:pt x="8261" y="18636"/>
                </a:lnTo>
                <a:lnTo>
                  <a:pt x="8116" y="18200"/>
                </a:lnTo>
                <a:lnTo>
                  <a:pt x="7507" y="18200"/>
                </a:lnTo>
                <a:lnTo>
                  <a:pt x="7362" y="17417"/>
                </a:lnTo>
                <a:lnTo>
                  <a:pt x="6928" y="17271"/>
                </a:lnTo>
                <a:lnTo>
                  <a:pt x="6290" y="17417"/>
                </a:lnTo>
                <a:lnTo>
                  <a:pt x="4957" y="17736"/>
                </a:lnTo>
                <a:lnTo>
                  <a:pt x="4957" y="18026"/>
                </a:lnTo>
                <a:lnTo>
                  <a:pt x="4348" y="17736"/>
                </a:lnTo>
                <a:lnTo>
                  <a:pt x="3913" y="17417"/>
                </a:lnTo>
                <a:lnTo>
                  <a:pt x="3014" y="17736"/>
                </a:lnTo>
                <a:lnTo>
                  <a:pt x="1942" y="17736"/>
                </a:lnTo>
                <a:lnTo>
                  <a:pt x="1188" y="18026"/>
                </a:lnTo>
                <a:lnTo>
                  <a:pt x="1188" y="17271"/>
                </a:lnTo>
                <a:lnTo>
                  <a:pt x="1507" y="16226"/>
                </a:lnTo>
                <a:lnTo>
                  <a:pt x="1942" y="16226"/>
                </a:lnTo>
                <a:lnTo>
                  <a:pt x="2551" y="15762"/>
                </a:lnTo>
                <a:lnTo>
                  <a:pt x="3014" y="15762"/>
                </a:lnTo>
                <a:lnTo>
                  <a:pt x="3014" y="15472"/>
                </a:lnTo>
                <a:lnTo>
                  <a:pt x="3159" y="15472"/>
                </a:lnTo>
                <a:lnTo>
                  <a:pt x="3159" y="14862"/>
                </a:lnTo>
                <a:lnTo>
                  <a:pt x="2725" y="14862"/>
                </a:lnTo>
                <a:lnTo>
                  <a:pt x="2551" y="13817"/>
                </a:lnTo>
                <a:lnTo>
                  <a:pt x="1797" y="13062"/>
                </a:lnTo>
                <a:lnTo>
                  <a:pt x="1072" y="12917"/>
                </a:lnTo>
                <a:lnTo>
                  <a:pt x="0" y="11437"/>
                </a:lnTo>
                <a:lnTo>
                  <a:pt x="1797" y="11872"/>
                </a:lnTo>
                <a:lnTo>
                  <a:pt x="2725" y="11872"/>
                </a:lnTo>
                <a:lnTo>
                  <a:pt x="3449" y="11872"/>
                </a:lnTo>
                <a:lnTo>
                  <a:pt x="3913" y="11727"/>
                </a:lnTo>
                <a:lnTo>
                  <a:pt x="5101" y="11437"/>
                </a:lnTo>
                <a:lnTo>
                  <a:pt x="6638" y="10972"/>
                </a:lnTo>
                <a:lnTo>
                  <a:pt x="6638" y="9463"/>
                </a:lnTo>
                <a:lnTo>
                  <a:pt x="6928" y="9173"/>
                </a:lnTo>
                <a:lnTo>
                  <a:pt x="7043" y="8999"/>
                </a:lnTo>
                <a:lnTo>
                  <a:pt x="7362" y="8999"/>
                </a:lnTo>
                <a:lnTo>
                  <a:pt x="8116" y="8999"/>
                </a:lnTo>
                <a:lnTo>
                  <a:pt x="8261" y="8563"/>
                </a:lnTo>
                <a:lnTo>
                  <a:pt x="8551" y="8244"/>
                </a:lnTo>
                <a:lnTo>
                  <a:pt x="9014" y="8563"/>
                </a:lnTo>
                <a:lnTo>
                  <a:pt x="9304" y="8563"/>
                </a:lnTo>
                <a:lnTo>
                  <a:pt x="9768" y="8708"/>
                </a:lnTo>
                <a:lnTo>
                  <a:pt x="10203" y="8244"/>
                </a:lnTo>
                <a:lnTo>
                  <a:pt x="10058" y="7518"/>
                </a:lnTo>
                <a:lnTo>
                  <a:pt x="10203" y="7054"/>
                </a:lnTo>
                <a:lnTo>
                  <a:pt x="10203" y="6299"/>
                </a:lnTo>
                <a:lnTo>
                  <a:pt x="10957" y="5864"/>
                </a:lnTo>
                <a:lnTo>
                  <a:pt x="10812" y="5399"/>
                </a:lnTo>
                <a:lnTo>
                  <a:pt x="10493" y="4790"/>
                </a:lnTo>
                <a:lnTo>
                  <a:pt x="10957" y="4790"/>
                </a:lnTo>
                <a:lnTo>
                  <a:pt x="12029" y="4790"/>
                </a:lnTo>
                <a:lnTo>
                  <a:pt x="11710" y="4035"/>
                </a:lnTo>
                <a:lnTo>
                  <a:pt x="12029" y="3599"/>
                </a:lnTo>
                <a:lnTo>
                  <a:pt x="12145" y="2700"/>
                </a:lnTo>
                <a:lnTo>
                  <a:pt x="12029" y="1480"/>
                </a:lnTo>
                <a:lnTo>
                  <a:pt x="12145" y="900"/>
                </a:lnTo>
                <a:lnTo>
                  <a:pt x="12928" y="464"/>
                </a:lnTo>
                <a:lnTo>
                  <a:pt x="13681" y="290"/>
                </a:lnTo>
                <a:lnTo>
                  <a:pt x="15594" y="29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2" name="Freeform 133"/>
          <p:cNvSpPr>
            <a:spLocks/>
          </p:cNvSpPr>
          <p:nvPr/>
        </p:nvSpPr>
        <p:spPr bwMode="auto">
          <a:xfrm>
            <a:off x="7689850" y="3997325"/>
            <a:ext cx="114300" cy="174625"/>
          </a:xfrm>
          <a:custGeom>
            <a:avLst/>
            <a:gdLst>
              <a:gd name="T0" fmla="*/ 650087 w 20000"/>
              <a:gd name="T1" fmla="*/ 1519508 h 20000"/>
              <a:gd name="T2" fmla="*/ 631245 w 20000"/>
              <a:gd name="T3" fmla="*/ 1441983 h 20000"/>
              <a:gd name="T4" fmla="*/ 584147 w 20000"/>
              <a:gd name="T5" fmla="*/ 1385108 h 20000"/>
              <a:gd name="T6" fmla="*/ 552726 w 20000"/>
              <a:gd name="T7" fmla="*/ 1333498 h 20000"/>
              <a:gd name="T8" fmla="*/ 502491 w 20000"/>
              <a:gd name="T9" fmla="*/ 1255964 h 20000"/>
              <a:gd name="T10" fmla="*/ 471070 w 20000"/>
              <a:gd name="T11" fmla="*/ 1224942 h 20000"/>
              <a:gd name="T12" fmla="*/ 455365 w 20000"/>
              <a:gd name="T13" fmla="*/ 1121564 h 20000"/>
              <a:gd name="T14" fmla="*/ 423973 w 20000"/>
              <a:gd name="T15" fmla="*/ 1173253 h 20000"/>
              <a:gd name="T16" fmla="*/ 471070 w 20000"/>
              <a:gd name="T17" fmla="*/ 1333498 h 20000"/>
              <a:gd name="T18" fmla="*/ 455365 w 20000"/>
              <a:gd name="T19" fmla="*/ 1333498 h 20000"/>
              <a:gd name="T20" fmla="*/ 392558 w 20000"/>
              <a:gd name="T21" fmla="*/ 1224942 h 20000"/>
              <a:gd name="T22" fmla="*/ 292059 w 20000"/>
              <a:gd name="T23" fmla="*/ 1173253 h 20000"/>
              <a:gd name="T24" fmla="*/ 257535 w 20000"/>
              <a:gd name="T25" fmla="*/ 1224942 h 20000"/>
              <a:gd name="T26" fmla="*/ 244956 w 20000"/>
              <a:gd name="T27" fmla="*/ 1224942 h 20000"/>
              <a:gd name="T28" fmla="*/ 210403 w 20000"/>
              <a:gd name="T29" fmla="*/ 1173253 h 20000"/>
              <a:gd name="T30" fmla="*/ 163306 w 20000"/>
              <a:gd name="T31" fmla="*/ 1121564 h 20000"/>
              <a:gd name="T32" fmla="*/ 179017 w 20000"/>
              <a:gd name="T33" fmla="*/ 1038853 h 20000"/>
              <a:gd name="T34" fmla="*/ 179017 w 20000"/>
              <a:gd name="T35" fmla="*/ 961319 h 20000"/>
              <a:gd name="T36" fmla="*/ 163306 w 20000"/>
              <a:gd name="T37" fmla="*/ 961319 h 20000"/>
              <a:gd name="T38" fmla="*/ 128753 w 20000"/>
              <a:gd name="T39" fmla="*/ 1038853 h 20000"/>
              <a:gd name="T40" fmla="*/ 116209 w 20000"/>
              <a:gd name="T41" fmla="*/ 1013008 h 20000"/>
              <a:gd name="T42" fmla="*/ 50235 w 20000"/>
              <a:gd name="T43" fmla="*/ 749464 h 20000"/>
              <a:gd name="T44" fmla="*/ 0 w 20000"/>
              <a:gd name="T45" fmla="*/ 558189 h 20000"/>
              <a:gd name="T46" fmla="*/ 50235 w 20000"/>
              <a:gd name="T47" fmla="*/ 615064 h 20000"/>
              <a:gd name="T48" fmla="*/ 81656 w 20000"/>
              <a:gd name="T49" fmla="*/ 666753 h 20000"/>
              <a:gd name="T50" fmla="*/ 116209 w 20000"/>
              <a:gd name="T51" fmla="*/ 615064 h 20000"/>
              <a:gd name="T52" fmla="*/ 81656 w 20000"/>
              <a:gd name="T53" fmla="*/ 454820 h 20000"/>
              <a:gd name="T54" fmla="*/ 81656 w 20000"/>
              <a:gd name="T55" fmla="*/ 263623 h 20000"/>
              <a:gd name="T56" fmla="*/ 116209 w 20000"/>
              <a:gd name="T57" fmla="*/ 0 h 20000"/>
              <a:gd name="T58" fmla="*/ 163306 w 20000"/>
              <a:gd name="T59" fmla="*/ 0 h 20000"/>
              <a:gd name="T60" fmla="*/ 257535 w 20000"/>
              <a:gd name="T61" fmla="*/ 51689 h 20000"/>
              <a:gd name="T62" fmla="*/ 292059 w 20000"/>
              <a:gd name="T63" fmla="*/ 0 h 20000"/>
              <a:gd name="T64" fmla="*/ 307764 w 20000"/>
              <a:gd name="T65" fmla="*/ 51689 h 20000"/>
              <a:gd name="T66" fmla="*/ 307764 w 20000"/>
              <a:gd name="T67" fmla="*/ 134400 h 20000"/>
              <a:gd name="T68" fmla="*/ 307764 w 20000"/>
              <a:gd name="T69" fmla="*/ 263623 h 20000"/>
              <a:gd name="T70" fmla="*/ 373710 w 20000"/>
              <a:gd name="T71" fmla="*/ 346255 h 20000"/>
              <a:gd name="T72" fmla="*/ 373710 w 20000"/>
              <a:gd name="T73" fmla="*/ 454820 h 20000"/>
              <a:gd name="T74" fmla="*/ 342323 w 20000"/>
              <a:gd name="T75" fmla="*/ 615064 h 20000"/>
              <a:gd name="T76" fmla="*/ 257535 w 20000"/>
              <a:gd name="T77" fmla="*/ 666753 h 20000"/>
              <a:gd name="T78" fmla="*/ 244956 w 20000"/>
              <a:gd name="T79" fmla="*/ 770122 h 20000"/>
              <a:gd name="T80" fmla="*/ 292059 w 20000"/>
              <a:gd name="T81" fmla="*/ 909630 h 20000"/>
              <a:gd name="T82" fmla="*/ 292059 w 20000"/>
              <a:gd name="T83" fmla="*/ 961319 h 20000"/>
              <a:gd name="T84" fmla="*/ 292059 w 20000"/>
              <a:gd name="T85" fmla="*/ 1038853 h 20000"/>
              <a:gd name="T86" fmla="*/ 373710 w 20000"/>
              <a:gd name="T87" fmla="*/ 1121564 h 20000"/>
              <a:gd name="T88" fmla="*/ 392558 w 20000"/>
              <a:gd name="T89" fmla="*/ 1095719 h 20000"/>
              <a:gd name="T90" fmla="*/ 392558 w 20000"/>
              <a:gd name="T91" fmla="*/ 1038853 h 20000"/>
              <a:gd name="T92" fmla="*/ 471070 w 20000"/>
              <a:gd name="T93" fmla="*/ 1038853 h 20000"/>
              <a:gd name="T94" fmla="*/ 502491 w 20000"/>
              <a:gd name="T95" fmla="*/ 1173253 h 20000"/>
              <a:gd name="T96" fmla="*/ 521339 w 20000"/>
              <a:gd name="T97" fmla="*/ 1173253 h 20000"/>
              <a:gd name="T98" fmla="*/ 521339 w 20000"/>
              <a:gd name="T99" fmla="*/ 1121564 h 20000"/>
              <a:gd name="T100" fmla="*/ 631245 w 20000"/>
              <a:gd name="T101" fmla="*/ 1173253 h 20000"/>
              <a:gd name="T102" fmla="*/ 584147 w 20000"/>
              <a:gd name="T103" fmla="*/ 1224942 h 20000"/>
              <a:gd name="T104" fmla="*/ 599823 w 20000"/>
              <a:gd name="T105" fmla="*/ 1307653 h 20000"/>
              <a:gd name="T106" fmla="*/ 650087 w 20000"/>
              <a:gd name="T107" fmla="*/ 1333498 h 20000"/>
              <a:gd name="T108" fmla="*/ 650087 w 20000"/>
              <a:gd name="T109" fmla="*/ 1519508 h 200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000"/>
              <a:gd name="T166" fmla="*/ 0 h 20000"/>
              <a:gd name="T167" fmla="*/ 20000 w 20000"/>
              <a:gd name="T168" fmla="*/ 20000 h 200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000" h="20000">
                <a:moveTo>
                  <a:pt x="19904" y="19932"/>
                </a:moveTo>
                <a:lnTo>
                  <a:pt x="19327" y="18915"/>
                </a:lnTo>
                <a:lnTo>
                  <a:pt x="17885" y="18169"/>
                </a:lnTo>
                <a:lnTo>
                  <a:pt x="16923" y="17492"/>
                </a:lnTo>
                <a:lnTo>
                  <a:pt x="15385" y="16475"/>
                </a:lnTo>
                <a:lnTo>
                  <a:pt x="14423" y="16068"/>
                </a:lnTo>
                <a:lnTo>
                  <a:pt x="13942" y="14712"/>
                </a:lnTo>
                <a:lnTo>
                  <a:pt x="12981" y="15390"/>
                </a:lnTo>
                <a:lnTo>
                  <a:pt x="14423" y="17492"/>
                </a:lnTo>
                <a:lnTo>
                  <a:pt x="13942" y="17492"/>
                </a:lnTo>
                <a:lnTo>
                  <a:pt x="12019" y="16068"/>
                </a:lnTo>
                <a:lnTo>
                  <a:pt x="8942" y="15390"/>
                </a:lnTo>
                <a:lnTo>
                  <a:pt x="7885" y="16068"/>
                </a:lnTo>
                <a:lnTo>
                  <a:pt x="7500" y="16068"/>
                </a:lnTo>
                <a:lnTo>
                  <a:pt x="6442" y="15390"/>
                </a:lnTo>
                <a:lnTo>
                  <a:pt x="5000" y="14712"/>
                </a:lnTo>
                <a:lnTo>
                  <a:pt x="5481" y="13627"/>
                </a:lnTo>
                <a:lnTo>
                  <a:pt x="5481" y="12610"/>
                </a:lnTo>
                <a:lnTo>
                  <a:pt x="5000" y="12610"/>
                </a:lnTo>
                <a:lnTo>
                  <a:pt x="3942" y="13627"/>
                </a:lnTo>
                <a:lnTo>
                  <a:pt x="3558" y="13288"/>
                </a:lnTo>
                <a:lnTo>
                  <a:pt x="1538" y="9831"/>
                </a:lnTo>
                <a:lnTo>
                  <a:pt x="0" y="7322"/>
                </a:lnTo>
                <a:lnTo>
                  <a:pt x="1538" y="8068"/>
                </a:lnTo>
                <a:lnTo>
                  <a:pt x="2500" y="8746"/>
                </a:lnTo>
                <a:lnTo>
                  <a:pt x="3558" y="8068"/>
                </a:lnTo>
                <a:lnTo>
                  <a:pt x="2500" y="5966"/>
                </a:lnTo>
                <a:lnTo>
                  <a:pt x="2500" y="3458"/>
                </a:lnTo>
                <a:lnTo>
                  <a:pt x="3558" y="0"/>
                </a:lnTo>
                <a:lnTo>
                  <a:pt x="5000" y="0"/>
                </a:lnTo>
                <a:lnTo>
                  <a:pt x="7885" y="678"/>
                </a:lnTo>
                <a:lnTo>
                  <a:pt x="8942" y="0"/>
                </a:lnTo>
                <a:lnTo>
                  <a:pt x="9423" y="678"/>
                </a:lnTo>
                <a:lnTo>
                  <a:pt x="9423" y="1763"/>
                </a:lnTo>
                <a:lnTo>
                  <a:pt x="9423" y="3458"/>
                </a:lnTo>
                <a:lnTo>
                  <a:pt x="11442" y="4542"/>
                </a:lnTo>
                <a:lnTo>
                  <a:pt x="11442" y="5966"/>
                </a:lnTo>
                <a:lnTo>
                  <a:pt x="10481" y="8068"/>
                </a:lnTo>
                <a:lnTo>
                  <a:pt x="7885" y="8746"/>
                </a:lnTo>
                <a:lnTo>
                  <a:pt x="7500" y="10102"/>
                </a:lnTo>
                <a:lnTo>
                  <a:pt x="8942" y="11932"/>
                </a:lnTo>
                <a:lnTo>
                  <a:pt x="8942" y="12610"/>
                </a:lnTo>
                <a:lnTo>
                  <a:pt x="8942" y="13627"/>
                </a:lnTo>
                <a:lnTo>
                  <a:pt x="11442" y="14712"/>
                </a:lnTo>
                <a:lnTo>
                  <a:pt x="12019" y="14373"/>
                </a:lnTo>
                <a:lnTo>
                  <a:pt x="12019" y="13627"/>
                </a:lnTo>
                <a:lnTo>
                  <a:pt x="14423" y="13627"/>
                </a:lnTo>
                <a:lnTo>
                  <a:pt x="15385" y="15390"/>
                </a:lnTo>
                <a:lnTo>
                  <a:pt x="15962" y="15390"/>
                </a:lnTo>
                <a:lnTo>
                  <a:pt x="15962" y="14712"/>
                </a:lnTo>
                <a:lnTo>
                  <a:pt x="19327" y="15390"/>
                </a:lnTo>
                <a:lnTo>
                  <a:pt x="17885" y="16068"/>
                </a:lnTo>
                <a:lnTo>
                  <a:pt x="18365" y="17153"/>
                </a:lnTo>
                <a:lnTo>
                  <a:pt x="19904" y="17492"/>
                </a:lnTo>
                <a:lnTo>
                  <a:pt x="19904" y="199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3" name="Freeform 134"/>
          <p:cNvSpPr>
            <a:spLocks/>
          </p:cNvSpPr>
          <p:nvPr/>
        </p:nvSpPr>
        <p:spPr bwMode="auto">
          <a:xfrm>
            <a:off x="7764463" y="4244975"/>
            <a:ext cx="112712" cy="120650"/>
          </a:xfrm>
          <a:custGeom>
            <a:avLst/>
            <a:gdLst>
              <a:gd name="T0" fmla="*/ 472494 w 20000"/>
              <a:gd name="T1" fmla="*/ 724220 h 20000"/>
              <a:gd name="T2" fmla="*/ 434956 w 20000"/>
              <a:gd name="T3" fmla="*/ 688375 h 20000"/>
              <a:gd name="T4" fmla="*/ 434956 w 20000"/>
              <a:gd name="T5" fmla="*/ 666869 h 20000"/>
              <a:gd name="T6" fmla="*/ 434956 w 20000"/>
              <a:gd name="T7" fmla="*/ 631024 h 20000"/>
              <a:gd name="T8" fmla="*/ 422405 w 20000"/>
              <a:gd name="T9" fmla="*/ 666869 h 20000"/>
              <a:gd name="T10" fmla="*/ 306644 w 20000"/>
              <a:gd name="T11" fmla="*/ 631024 h 20000"/>
              <a:gd name="T12" fmla="*/ 259700 w 20000"/>
              <a:gd name="T13" fmla="*/ 484000 h 20000"/>
              <a:gd name="T14" fmla="*/ 291017 w 20000"/>
              <a:gd name="T15" fmla="*/ 426649 h 20000"/>
              <a:gd name="T16" fmla="*/ 259700 w 20000"/>
              <a:gd name="T17" fmla="*/ 372863 h 20000"/>
              <a:gd name="T18" fmla="*/ 178367 w 20000"/>
              <a:gd name="T19" fmla="*/ 333452 h 20000"/>
              <a:gd name="T20" fmla="*/ 209650 w 20000"/>
              <a:gd name="T21" fmla="*/ 426649 h 20000"/>
              <a:gd name="T22" fmla="*/ 159595 w 20000"/>
              <a:gd name="T23" fmla="*/ 387202 h 20000"/>
              <a:gd name="T24" fmla="*/ 128278 w 20000"/>
              <a:gd name="T25" fmla="*/ 372863 h 20000"/>
              <a:gd name="T26" fmla="*/ 128278 w 20000"/>
              <a:gd name="T27" fmla="*/ 387202 h 20000"/>
              <a:gd name="T28" fmla="*/ 96994 w 20000"/>
              <a:gd name="T29" fmla="*/ 387202 h 20000"/>
              <a:gd name="T30" fmla="*/ 81367 w 20000"/>
              <a:gd name="T31" fmla="*/ 333452 h 20000"/>
              <a:gd name="T32" fmla="*/ 31283 w 20000"/>
              <a:gd name="T33" fmla="*/ 387202 h 20000"/>
              <a:gd name="T34" fmla="*/ 0 w 20000"/>
              <a:gd name="T35" fmla="*/ 484000 h 20000"/>
              <a:gd name="T36" fmla="*/ 0 w 20000"/>
              <a:gd name="T37" fmla="*/ 426649 h 20000"/>
              <a:gd name="T38" fmla="*/ 0 w 20000"/>
              <a:gd name="T39" fmla="*/ 297571 h 20000"/>
              <a:gd name="T40" fmla="*/ 96994 w 20000"/>
              <a:gd name="T41" fmla="*/ 276065 h 20000"/>
              <a:gd name="T42" fmla="*/ 128278 w 20000"/>
              <a:gd name="T43" fmla="*/ 204375 h 20000"/>
              <a:gd name="T44" fmla="*/ 209650 w 20000"/>
              <a:gd name="T45" fmla="*/ 182863 h 20000"/>
              <a:gd name="T46" fmla="*/ 228417 w 20000"/>
              <a:gd name="T47" fmla="*/ 240220 h 20000"/>
              <a:gd name="T48" fmla="*/ 209650 w 20000"/>
              <a:gd name="T49" fmla="*/ 276065 h 20000"/>
              <a:gd name="T50" fmla="*/ 209650 w 20000"/>
              <a:gd name="T51" fmla="*/ 297571 h 20000"/>
              <a:gd name="T52" fmla="*/ 291017 w 20000"/>
              <a:gd name="T53" fmla="*/ 240220 h 20000"/>
              <a:gd name="T54" fmla="*/ 306644 w 20000"/>
              <a:gd name="T55" fmla="*/ 182863 h 20000"/>
              <a:gd name="T56" fmla="*/ 372355 w 20000"/>
              <a:gd name="T57" fmla="*/ 204375 h 20000"/>
              <a:gd name="T58" fmla="*/ 372355 w 20000"/>
              <a:gd name="T59" fmla="*/ 129077 h 20000"/>
              <a:gd name="T60" fmla="*/ 388011 w 20000"/>
              <a:gd name="T61" fmla="*/ 146982 h 20000"/>
              <a:gd name="T62" fmla="*/ 422405 w 20000"/>
              <a:gd name="T63" fmla="*/ 129077 h 20000"/>
              <a:gd name="T64" fmla="*/ 472494 w 20000"/>
              <a:gd name="T65" fmla="*/ 129077 h 20000"/>
              <a:gd name="T66" fmla="*/ 434956 w 20000"/>
              <a:gd name="T67" fmla="*/ 0 h 20000"/>
              <a:gd name="T68" fmla="*/ 519433 w 20000"/>
              <a:gd name="T69" fmla="*/ 57351 h 20000"/>
              <a:gd name="T70" fmla="*/ 566378 w 20000"/>
              <a:gd name="T71" fmla="*/ 93232 h 20000"/>
              <a:gd name="T72" fmla="*/ 566378 w 20000"/>
              <a:gd name="T73" fmla="*/ 182863 h 20000"/>
              <a:gd name="T74" fmla="*/ 550716 w 20000"/>
              <a:gd name="T75" fmla="*/ 204375 h 20000"/>
              <a:gd name="T76" fmla="*/ 600772 w 20000"/>
              <a:gd name="T77" fmla="*/ 204375 h 20000"/>
              <a:gd name="T78" fmla="*/ 600772 w 20000"/>
              <a:gd name="T79" fmla="*/ 333452 h 20000"/>
              <a:gd name="T80" fmla="*/ 632055 w 20000"/>
              <a:gd name="T81" fmla="*/ 426649 h 20000"/>
              <a:gd name="T82" fmla="*/ 566378 w 20000"/>
              <a:gd name="T83" fmla="*/ 444589 h 20000"/>
              <a:gd name="T84" fmla="*/ 600772 w 20000"/>
              <a:gd name="T85" fmla="*/ 577238 h 20000"/>
              <a:gd name="T86" fmla="*/ 566378 w 20000"/>
              <a:gd name="T87" fmla="*/ 577238 h 20000"/>
              <a:gd name="T88" fmla="*/ 519433 w 20000"/>
              <a:gd name="T89" fmla="*/ 426649 h 20000"/>
              <a:gd name="T90" fmla="*/ 434956 w 20000"/>
              <a:gd name="T91" fmla="*/ 519881 h 20000"/>
              <a:gd name="T92" fmla="*/ 503778 w 20000"/>
              <a:gd name="T93" fmla="*/ 591571 h 20000"/>
              <a:gd name="T94" fmla="*/ 472494 w 20000"/>
              <a:gd name="T95" fmla="*/ 724220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14877" y="19901"/>
                </a:moveTo>
                <a:lnTo>
                  <a:pt x="13695" y="18916"/>
                </a:lnTo>
                <a:lnTo>
                  <a:pt x="13695" y="18325"/>
                </a:lnTo>
                <a:lnTo>
                  <a:pt x="13695" y="17340"/>
                </a:lnTo>
                <a:lnTo>
                  <a:pt x="13300" y="18325"/>
                </a:lnTo>
                <a:lnTo>
                  <a:pt x="9655" y="17340"/>
                </a:lnTo>
                <a:lnTo>
                  <a:pt x="8177" y="13300"/>
                </a:lnTo>
                <a:lnTo>
                  <a:pt x="9163" y="11724"/>
                </a:lnTo>
                <a:lnTo>
                  <a:pt x="8177" y="10246"/>
                </a:lnTo>
                <a:lnTo>
                  <a:pt x="5616" y="9163"/>
                </a:lnTo>
                <a:lnTo>
                  <a:pt x="6601" y="11724"/>
                </a:lnTo>
                <a:lnTo>
                  <a:pt x="5025" y="10640"/>
                </a:lnTo>
                <a:lnTo>
                  <a:pt x="4039" y="10246"/>
                </a:lnTo>
                <a:lnTo>
                  <a:pt x="4039" y="10640"/>
                </a:lnTo>
                <a:lnTo>
                  <a:pt x="3054" y="10640"/>
                </a:lnTo>
                <a:lnTo>
                  <a:pt x="2562" y="9163"/>
                </a:lnTo>
                <a:lnTo>
                  <a:pt x="985" y="10640"/>
                </a:lnTo>
                <a:lnTo>
                  <a:pt x="0" y="13300"/>
                </a:lnTo>
                <a:lnTo>
                  <a:pt x="0" y="11724"/>
                </a:lnTo>
                <a:lnTo>
                  <a:pt x="0" y="8177"/>
                </a:lnTo>
                <a:lnTo>
                  <a:pt x="3054" y="7586"/>
                </a:lnTo>
                <a:lnTo>
                  <a:pt x="4039" y="5616"/>
                </a:lnTo>
                <a:lnTo>
                  <a:pt x="6601" y="5025"/>
                </a:lnTo>
                <a:lnTo>
                  <a:pt x="7192" y="6601"/>
                </a:lnTo>
                <a:lnTo>
                  <a:pt x="6601" y="7586"/>
                </a:lnTo>
                <a:lnTo>
                  <a:pt x="6601" y="8177"/>
                </a:lnTo>
                <a:lnTo>
                  <a:pt x="9163" y="6601"/>
                </a:lnTo>
                <a:lnTo>
                  <a:pt x="9655" y="5025"/>
                </a:lnTo>
                <a:lnTo>
                  <a:pt x="11724" y="5616"/>
                </a:lnTo>
                <a:lnTo>
                  <a:pt x="11724" y="3547"/>
                </a:lnTo>
                <a:lnTo>
                  <a:pt x="12217" y="4039"/>
                </a:lnTo>
                <a:lnTo>
                  <a:pt x="13300" y="3547"/>
                </a:lnTo>
                <a:lnTo>
                  <a:pt x="14877" y="3547"/>
                </a:lnTo>
                <a:lnTo>
                  <a:pt x="13695" y="0"/>
                </a:lnTo>
                <a:lnTo>
                  <a:pt x="16355" y="1576"/>
                </a:lnTo>
                <a:lnTo>
                  <a:pt x="17833" y="2562"/>
                </a:lnTo>
                <a:lnTo>
                  <a:pt x="17833" y="5025"/>
                </a:lnTo>
                <a:lnTo>
                  <a:pt x="17340" y="5616"/>
                </a:lnTo>
                <a:lnTo>
                  <a:pt x="18916" y="5616"/>
                </a:lnTo>
                <a:lnTo>
                  <a:pt x="18916" y="9163"/>
                </a:lnTo>
                <a:lnTo>
                  <a:pt x="19901" y="11724"/>
                </a:lnTo>
                <a:lnTo>
                  <a:pt x="17833" y="12217"/>
                </a:lnTo>
                <a:lnTo>
                  <a:pt x="18916" y="15862"/>
                </a:lnTo>
                <a:lnTo>
                  <a:pt x="17833" y="15862"/>
                </a:lnTo>
                <a:lnTo>
                  <a:pt x="16355" y="11724"/>
                </a:lnTo>
                <a:lnTo>
                  <a:pt x="13695" y="14286"/>
                </a:lnTo>
                <a:lnTo>
                  <a:pt x="15862" y="16256"/>
                </a:lnTo>
                <a:lnTo>
                  <a:pt x="14877" y="1990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4" name="Freeform 135"/>
          <p:cNvSpPr>
            <a:spLocks/>
          </p:cNvSpPr>
          <p:nvPr/>
        </p:nvSpPr>
        <p:spPr bwMode="auto">
          <a:xfrm>
            <a:off x="7756525" y="4186238"/>
            <a:ext cx="25400" cy="44450"/>
          </a:xfrm>
          <a:custGeom>
            <a:avLst/>
            <a:gdLst>
              <a:gd name="T0" fmla="*/ 0 w 20000"/>
              <a:gd name="T1" fmla="*/ 97457 h 20000"/>
              <a:gd name="T2" fmla="*/ 0 w 20000"/>
              <a:gd name="T3" fmla="*/ 34711 h 20000"/>
              <a:gd name="T4" fmla="*/ 0 w 20000"/>
              <a:gd name="T5" fmla="*/ 0 h 20000"/>
              <a:gd name="T6" fmla="*/ 10753 w 20000"/>
              <a:gd name="T7" fmla="*/ 0 h 20000"/>
              <a:gd name="T8" fmla="*/ 17473 w 20000"/>
              <a:gd name="T9" fmla="*/ 21358 h 20000"/>
              <a:gd name="T10" fmla="*/ 20834 w 20000"/>
              <a:gd name="T11" fmla="*/ 5341 h 20000"/>
              <a:gd name="T12" fmla="*/ 31585 w 20000"/>
              <a:gd name="T13" fmla="*/ 21358 h 20000"/>
              <a:gd name="T14" fmla="*/ 31585 w 20000"/>
              <a:gd name="T15" fmla="*/ 41383 h 20000"/>
              <a:gd name="T16" fmla="*/ 27553 w 20000"/>
              <a:gd name="T17" fmla="*/ 54736 h 20000"/>
              <a:gd name="T18" fmla="*/ 0 w 20000"/>
              <a:gd name="T19" fmla="*/ 97457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0" y="19730"/>
                </a:moveTo>
                <a:lnTo>
                  <a:pt x="0" y="7027"/>
                </a:lnTo>
                <a:lnTo>
                  <a:pt x="0" y="0"/>
                </a:lnTo>
                <a:lnTo>
                  <a:pt x="6667" y="0"/>
                </a:lnTo>
                <a:lnTo>
                  <a:pt x="10833" y="4324"/>
                </a:lnTo>
                <a:lnTo>
                  <a:pt x="12917" y="1081"/>
                </a:lnTo>
                <a:lnTo>
                  <a:pt x="19583" y="4324"/>
                </a:lnTo>
                <a:lnTo>
                  <a:pt x="19583" y="8378"/>
                </a:lnTo>
                <a:lnTo>
                  <a:pt x="17083" y="11081"/>
                </a:lnTo>
                <a:lnTo>
                  <a:pt x="0" y="1973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5" name="Freeform 136"/>
          <p:cNvSpPr>
            <a:spLocks/>
          </p:cNvSpPr>
          <p:nvPr/>
        </p:nvSpPr>
        <p:spPr bwMode="auto">
          <a:xfrm>
            <a:off x="7635875" y="4197350"/>
            <a:ext cx="61913" cy="82550"/>
          </a:xfrm>
          <a:custGeom>
            <a:avLst/>
            <a:gdLst>
              <a:gd name="T0" fmla="*/ 0 w 20000"/>
              <a:gd name="T1" fmla="*/ 338290 h 20000"/>
              <a:gd name="T2" fmla="*/ 47045 w 20000"/>
              <a:gd name="T3" fmla="*/ 287179 h 20000"/>
              <a:gd name="T4" fmla="*/ 73175 w 20000"/>
              <a:gd name="T5" fmla="*/ 262852 h 20000"/>
              <a:gd name="T6" fmla="*/ 108029 w 20000"/>
              <a:gd name="T7" fmla="*/ 187397 h 20000"/>
              <a:gd name="T8" fmla="*/ 135908 w 20000"/>
              <a:gd name="T9" fmla="*/ 138725 h 20000"/>
              <a:gd name="T10" fmla="*/ 162039 w 20000"/>
              <a:gd name="T11" fmla="*/ 124126 h 20000"/>
              <a:gd name="T12" fmla="*/ 162039 w 20000"/>
              <a:gd name="T13" fmla="*/ 63275 h 20000"/>
              <a:gd name="T14" fmla="*/ 179461 w 20000"/>
              <a:gd name="T15" fmla="*/ 0 h 20000"/>
              <a:gd name="T16" fmla="*/ 179461 w 20000"/>
              <a:gd name="T17" fmla="*/ 38943 h 20000"/>
              <a:gd name="T18" fmla="*/ 179461 w 20000"/>
              <a:gd name="T19" fmla="*/ 63275 h 20000"/>
              <a:gd name="T20" fmla="*/ 189918 w 20000"/>
              <a:gd name="T21" fmla="*/ 124126 h 20000"/>
              <a:gd name="T22" fmla="*/ 162039 w 20000"/>
              <a:gd name="T23" fmla="*/ 138725 h 20000"/>
              <a:gd name="T24" fmla="*/ 162039 w 20000"/>
              <a:gd name="T25" fmla="*/ 187397 h 20000"/>
              <a:gd name="T26" fmla="*/ 135908 w 20000"/>
              <a:gd name="T27" fmla="*/ 199565 h 20000"/>
              <a:gd name="T28" fmla="*/ 108029 w 20000"/>
              <a:gd name="T29" fmla="*/ 262852 h 20000"/>
              <a:gd name="T30" fmla="*/ 73175 w 20000"/>
              <a:gd name="T31" fmla="*/ 287179 h 20000"/>
              <a:gd name="T32" fmla="*/ 36587 w 20000"/>
              <a:gd name="T33" fmla="*/ 323691 h 20000"/>
              <a:gd name="T34" fmla="*/ 0 w 20000"/>
              <a:gd name="T35" fmla="*/ 338290 h 2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00"/>
              <a:gd name="T55" fmla="*/ 0 h 20000"/>
              <a:gd name="T56" fmla="*/ 20000 w 20000"/>
              <a:gd name="T57" fmla="*/ 20000 h 2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00" h="20000">
                <a:moveTo>
                  <a:pt x="0" y="19857"/>
                </a:moveTo>
                <a:lnTo>
                  <a:pt x="4909" y="16857"/>
                </a:lnTo>
                <a:lnTo>
                  <a:pt x="7636" y="15429"/>
                </a:lnTo>
                <a:lnTo>
                  <a:pt x="11273" y="11000"/>
                </a:lnTo>
                <a:lnTo>
                  <a:pt x="14182" y="8143"/>
                </a:lnTo>
                <a:lnTo>
                  <a:pt x="16909" y="7286"/>
                </a:lnTo>
                <a:lnTo>
                  <a:pt x="16909" y="3714"/>
                </a:lnTo>
                <a:lnTo>
                  <a:pt x="18727" y="0"/>
                </a:lnTo>
                <a:lnTo>
                  <a:pt x="18727" y="2286"/>
                </a:lnTo>
                <a:lnTo>
                  <a:pt x="18727" y="3714"/>
                </a:lnTo>
                <a:lnTo>
                  <a:pt x="19818" y="7286"/>
                </a:lnTo>
                <a:lnTo>
                  <a:pt x="16909" y="8143"/>
                </a:lnTo>
                <a:lnTo>
                  <a:pt x="16909" y="11000"/>
                </a:lnTo>
                <a:lnTo>
                  <a:pt x="14182" y="11714"/>
                </a:lnTo>
                <a:lnTo>
                  <a:pt x="11273" y="15429"/>
                </a:lnTo>
                <a:lnTo>
                  <a:pt x="7636" y="16857"/>
                </a:lnTo>
                <a:lnTo>
                  <a:pt x="3818" y="19000"/>
                </a:lnTo>
                <a:lnTo>
                  <a:pt x="0" y="1985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6" name="Freeform 137"/>
          <p:cNvSpPr>
            <a:spLocks/>
          </p:cNvSpPr>
          <p:nvPr/>
        </p:nvSpPr>
        <p:spPr bwMode="auto">
          <a:xfrm>
            <a:off x="7810500" y="4165600"/>
            <a:ext cx="38100" cy="47625"/>
          </a:xfrm>
          <a:custGeom>
            <a:avLst/>
            <a:gdLst>
              <a:gd name="T0" fmla="*/ 71529 w 20000"/>
              <a:gd name="T1" fmla="*/ 111974 h 20000"/>
              <a:gd name="T2" fmla="*/ 54696 w 20000"/>
              <a:gd name="T3" fmla="*/ 97615 h 20000"/>
              <a:gd name="T4" fmla="*/ 38921 w 20000"/>
              <a:gd name="T5" fmla="*/ 58857 h 20000"/>
              <a:gd name="T6" fmla="*/ 16831 w 20000"/>
              <a:gd name="T7" fmla="*/ 53114 h 20000"/>
              <a:gd name="T8" fmla="*/ 0 w 20000"/>
              <a:gd name="T9" fmla="*/ 14357 h 20000"/>
              <a:gd name="T10" fmla="*/ 43127 w 20000"/>
              <a:gd name="T11" fmla="*/ 0 h 20000"/>
              <a:gd name="T12" fmla="*/ 54696 w 20000"/>
              <a:gd name="T13" fmla="*/ 14357 h 20000"/>
              <a:gd name="T14" fmla="*/ 59958 w 20000"/>
              <a:gd name="T15" fmla="*/ 30144 h 20000"/>
              <a:gd name="T16" fmla="*/ 54696 w 20000"/>
              <a:gd name="T17" fmla="*/ 53114 h 20000"/>
              <a:gd name="T18" fmla="*/ 71529 w 20000"/>
              <a:gd name="T19" fmla="*/ 111974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19710" y="19747"/>
                </a:moveTo>
                <a:lnTo>
                  <a:pt x="15072" y="17215"/>
                </a:lnTo>
                <a:lnTo>
                  <a:pt x="10725" y="10380"/>
                </a:lnTo>
                <a:lnTo>
                  <a:pt x="4638" y="9367"/>
                </a:lnTo>
                <a:lnTo>
                  <a:pt x="0" y="2532"/>
                </a:lnTo>
                <a:lnTo>
                  <a:pt x="11884" y="0"/>
                </a:lnTo>
                <a:lnTo>
                  <a:pt x="15072" y="2532"/>
                </a:lnTo>
                <a:lnTo>
                  <a:pt x="16522" y="5316"/>
                </a:lnTo>
                <a:lnTo>
                  <a:pt x="15072" y="9367"/>
                </a:lnTo>
                <a:lnTo>
                  <a:pt x="19710" y="1974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7" name="Freeform 138"/>
          <p:cNvSpPr>
            <a:spLocks/>
          </p:cNvSpPr>
          <p:nvPr/>
        </p:nvSpPr>
        <p:spPr bwMode="auto">
          <a:xfrm>
            <a:off x="7769225" y="4211638"/>
            <a:ext cx="26988" cy="55562"/>
          </a:xfrm>
          <a:custGeom>
            <a:avLst/>
            <a:gdLst>
              <a:gd name="T0" fmla="*/ 23520 w 20000"/>
              <a:gd name="T1" fmla="*/ 152712 h 20000"/>
              <a:gd name="T2" fmla="*/ 12139 w 20000"/>
              <a:gd name="T3" fmla="*/ 119872 h 20000"/>
              <a:gd name="T4" fmla="*/ 4553 w 20000"/>
              <a:gd name="T5" fmla="*/ 119872 h 20000"/>
              <a:gd name="T6" fmla="*/ 0 w 20000"/>
              <a:gd name="T7" fmla="*/ 83746 h 20000"/>
              <a:gd name="T8" fmla="*/ 12139 w 20000"/>
              <a:gd name="T9" fmla="*/ 67322 h 20000"/>
              <a:gd name="T10" fmla="*/ 23520 w 20000"/>
              <a:gd name="T11" fmla="*/ 6567 h 20000"/>
              <a:gd name="T12" fmla="*/ 31106 w 20000"/>
              <a:gd name="T13" fmla="*/ 0 h 20000"/>
              <a:gd name="T14" fmla="*/ 35658 w 20000"/>
              <a:gd name="T15" fmla="*/ 6567 h 20000"/>
              <a:gd name="T16" fmla="*/ 31106 w 20000"/>
              <a:gd name="T17" fmla="*/ 50906 h 20000"/>
              <a:gd name="T18" fmla="*/ 23520 w 20000"/>
              <a:gd name="T19" fmla="*/ 110018 h 20000"/>
              <a:gd name="T20" fmla="*/ 31106 w 20000"/>
              <a:gd name="T21" fmla="*/ 152712 h 20000"/>
              <a:gd name="T22" fmla="*/ 23520 w 20000"/>
              <a:gd name="T23" fmla="*/ 152712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2917" y="19787"/>
                </a:moveTo>
                <a:lnTo>
                  <a:pt x="6667" y="15532"/>
                </a:lnTo>
                <a:lnTo>
                  <a:pt x="2500" y="15532"/>
                </a:lnTo>
                <a:lnTo>
                  <a:pt x="0" y="10851"/>
                </a:lnTo>
                <a:lnTo>
                  <a:pt x="6667" y="8723"/>
                </a:lnTo>
                <a:lnTo>
                  <a:pt x="12917" y="851"/>
                </a:lnTo>
                <a:lnTo>
                  <a:pt x="17083" y="0"/>
                </a:lnTo>
                <a:lnTo>
                  <a:pt x="19583" y="851"/>
                </a:lnTo>
                <a:lnTo>
                  <a:pt x="17083" y="6596"/>
                </a:lnTo>
                <a:lnTo>
                  <a:pt x="12917" y="14255"/>
                </a:lnTo>
                <a:lnTo>
                  <a:pt x="17083" y="19787"/>
                </a:lnTo>
                <a:lnTo>
                  <a:pt x="12917" y="197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8" name="Freeform 139"/>
          <p:cNvSpPr>
            <a:spLocks/>
          </p:cNvSpPr>
          <p:nvPr/>
        </p:nvSpPr>
        <p:spPr bwMode="auto">
          <a:xfrm>
            <a:off x="7815263" y="4197350"/>
            <a:ext cx="23812" cy="39688"/>
          </a:xfrm>
          <a:custGeom>
            <a:avLst/>
            <a:gdLst>
              <a:gd name="T0" fmla="*/ 20439 w 20000"/>
              <a:gd name="T1" fmla="*/ 77600 h 20000"/>
              <a:gd name="T2" fmla="*/ 9890 w 20000"/>
              <a:gd name="T3" fmla="*/ 30113 h 20000"/>
              <a:gd name="T4" fmla="*/ 3956 w 20000"/>
              <a:gd name="T5" fmla="*/ 30113 h 20000"/>
              <a:gd name="T6" fmla="*/ 0 w 20000"/>
              <a:gd name="T7" fmla="*/ 0 h 20000"/>
              <a:gd name="T8" fmla="*/ 3956 w 20000"/>
              <a:gd name="T9" fmla="*/ 11581 h 20000"/>
              <a:gd name="T10" fmla="*/ 17142 w 20000"/>
              <a:gd name="T11" fmla="*/ 11581 h 20000"/>
              <a:gd name="T12" fmla="*/ 17142 w 20000"/>
              <a:gd name="T13" fmla="*/ 30113 h 20000"/>
              <a:gd name="T14" fmla="*/ 27691 w 20000"/>
              <a:gd name="T15" fmla="*/ 66017 h 20000"/>
              <a:gd name="T16" fmla="*/ 20439 w 20000"/>
              <a:gd name="T17" fmla="*/ 77600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4419" y="19706"/>
                </a:moveTo>
                <a:lnTo>
                  <a:pt x="6977" y="7647"/>
                </a:lnTo>
                <a:lnTo>
                  <a:pt x="2791" y="7647"/>
                </a:lnTo>
                <a:lnTo>
                  <a:pt x="0" y="0"/>
                </a:lnTo>
                <a:lnTo>
                  <a:pt x="2791" y="2941"/>
                </a:lnTo>
                <a:lnTo>
                  <a:pt x="12093" y="2941"/>
                </a:lnTo>
                <a:lnTo>
                  <a:pt x="12093" y="7647"/>
                </a:lnTo>
                <a:lnTo>
                  <a:pt x="19535" y="16765"/>
                </a:lnTo>
                <a:lnTo>
                  <a:pt x="14419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9" name="Freeform 140"/>
          <p:cNvSpPr>
            <a:spLocks/>
          </p:cNvSpPr>
          <p:nvPr/>
        </p:nvSpPr>
        <p:spPr bwMode="auto">
          <a:xfrm>
            <a:off x="7793038" y="4205288"/>
            <a:ext cx="11112" cy="46037"/>
          </a:xfrm>
          <a:custGeom>
            <a:avLst/>
            <a:gdLst>
              <a:gd name="T0" fmla="*/ 1684 w 20000"/>
              <a:gd name="T1" fmla="*/ 104614 h 20000"/>
              <a:gd name="T2" fmla="*/ 0 w 20000"/>
              <a:gd name="T3" fmla="*/ 104614 h 20000"/>
              <a:gd name="T4" fmla="*/ 4209 w 20000"/>
              <a:gd name="T5" fmla="*/ 48910 h 20000"/>
              <a:gd name="T6" fmla="*/ 5893 w 20000"/>
              <a:gd name="T7" fmla="*/ 0 h 20000"/>
              <a:gd name="T8" fmla="*/ 5893 w 20000"/>
              <a:gd name="T9" fmla="*/ 55702 h 20000"/>
              <a:gd name="T10" fmla="*/ 4209 w 20000"/>
              <a:gd name="T11" fmla="*/ 69288 h 20000"/>
              <a:gd name="T12" fmla="*/ 1684 w 20000"/>
              <a:gd name="T13" fmla="*/ 104614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5455" y="19744"/>
                </a:moveTo>
                <a:lnTo>
                  <a:pt x="0" y="19744"/>
                </a:lnTo>
                <a:lnTo>
                  <a:pt x="13636" y="9231"/>
                </a:lnTo>
                <a:lnTo>
                  <a:pt x="19091" y="0"/>
                </a:lnTo>
                <a:lnTo>
                  <a:pt x="19091" y="10513"/>
                </a:lnTo>
                <a:lnTo>
                  <a:pt x="13636" y="13077"/>
                </a:lnTo>
                <a:lnTo>
                  <a:pt x="5455" y="1974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0" name="Freeform 141"/>
          <p:cNvSpPr>
            <a:spLocks/>
          </p:cNvSpPr>
          <p:nvPr/>
        </p:nvSpPr>
        <p:spPr bwMode="auto">
          <a:xfrm>
            <a:off x="7804150" y="4235450"/>
            <a:ext cx="22225" cy="15875"/>
          </a:xfrm>
          <a:custGeom>
            <a:avLst/>
            <a:gdLst>
              <a:gd name="T0" fmla="*/ 17356 w 20000"/>
              <a:gd name="T1" fmla="*/ 12134 h 20000"/>
              <a:gd name="T2" fmla="*/ 0 w 20000"/>
              <a:gd name="T3" fmla="*/ 7468 h 20000"/>
              <a:gd name="T4" fmla="*/ 6674 w 20000"/>
              <a:gd name="T5" fmla="*/ 4666 h 20000"/>
              <a:gd name="T6" fmla="*/ 17356 w 20000"/>
              <a:gd name="T7" fmla="*/ 0 h 20000"/>
              <a:gd name="T8" fmla="*/ 24030 w 20000"/>
              <a:gd name="T9" fmla="*/ 4666 h 20000"/>
              <a:gd name="T10" fmla="*/ 17356 w 20000"/>
              <a:gd name="T11" fmla="*/ 12134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4054" y="19259"/>
                </a:moveTo>
                <a:lnTo>
                  <a:pt x="0" y="11852"/>
                </a:lnTo>
                <a:lnTo>
                  <a:pt x="5405" y="7407"/>
                </a:lnTo>
                <a:lnTo>
                  <a:pt x="14054" y="0"/>
                </a:lnTo>
                <a:lnTo>
                  <a:pt x="19459" y="7407"/>
                </a:lnTo>
                <a:lnTo>
                  <a:pt x="14054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1" name="Freeform 142"/>
          <p:cNvSpPr>
            <a:spLocks/>
          </p:cNvSpPr>
          <p:nvPr/>
        </p:nvSpPr>
        <p:spPr bwMode="auto">
          <a:xfrm>
            <a:off x="5573713" y="3611563"/>
            <a:ext cx="528637" cy="461962"/>
          </a:xfrm>
          <a:custGeom>
            <a:avLst/>
            <a:gdLst>
              <a:gd name="T0" fmla="*/ 986490 w 20000"/>
              <a:gd name="T1" fmla="*/ 2046584 h 20000"/>
              <a:gd name="T2" fmla="*/ 1604783 w 20000"/>
              <a:gd name="T3" fmla="*/ 1623519 h 20000"/>
              <a:gd name="T4" fmla="*/ 1987649 w 20000"/>
              <a:gd name="T5" fmla="*/ 1255382 h 20000"/>
              <a:gd name="T6" fmla="*/ 1531435 w 20000"/>
              <a:gd name="T7" fmla="*/ 559667 h 20000"/>
              <a:gd name="T8" fmla="*/ 2370488 w 20000"/>
              <a:gd name="T9" fmla="*/ 286509 h 20000"/>
              <a:gd name="T10" fmla="*/ 3519057 w 20000"/>
              <a:gd name="T11" fmla="*/ 136579 h 20000"/>
              <a:gd name="T12" fmla="*/ 5329956 w 20000"/>
              <a:gd name="T13" fmla="*/ 1064383 h 20000"/>
              <a:gd name="T14" fmla="*/ 5800839 w 20000"/>
              <a:gd name="T15" fmla="*/ 1255382 h 20000"/>
              <a:gd name="T16" fmla="*/ 6566543 w 20000"/>
              <a:gd name="T17" fmla="*/ 2046584 h 20000"/>
              <a:gd name="T18" fmla="*/ 8304068 w 20000"/>
              <a:gd name="T19" fmla="*/ 2183163 h 20000"/>
              <a:gd name="T20" fmla="*/ 8760969 w 20000"/>
              <a:gd name="T21" fmla="*/ 2401394 h 20000"/>
              <a:gd name="T22" fmla="*/ 9158504 w 20000"/>
              <a:gd name="T23" fmla="*/ 2892759 h 20000"/>
              <a:gd name="T24" fmla="*/ 9393958 w 20000"/>
              <a:gd name="T25" fmla="*/ 3097640 h 20000"/>
              <a:gd name="T26" fmla="*/ 9600047 w 20000"/>
              <a:gd name="T27" fmla="*/ 3452427 h 20000"/>
              <a:gd name="T28" fmla="*/ 9997582 w 20000"/>
              <a:gd name="T29" fmla="*/ 3874960 h 20000"/>
              <a:gd name="T30" fmla="*/ 9923520 w 20000"/>
              <a:gd name="T31" fmla="*/ 4025421 h 20000"/>
              <a:gd name="T32" fmla="*/ 10144993 w 20000"/>
              <a:gd name="T33" fmla="*/ 4434627 h 20000"/>
              <a:gd name="T34" fmla="*/ 10601206 w 20000"/>
              <a:gd name="T35" fmla="*/ 5021503 h 20000"/>
              <a:gd name="T36" fmla="*/ 10895340 w 20000"/>
              <a:gd name="T37" fmla="*/ 5158082 h 20000"/>
              <a:gd name="T38" fmla="*/ 11219500 w 20000"/>
              <a:gd name="T39" fmla="*/ 5635589 h 20000"/>
              <a:gd name="T40" fmla="*/ 11587695 w 20000"/>
              <a:gd name="T41" fmla="*/ 6194726 h 20000"/>
              <a:gd name="T42" fmla="*/ 13722727 w 20000"/>
              <a:gd name="T43" fmla="*/ 6412934 h 20000"/>
              <a:gd name="T44" fmla="*/ 13722727 w 20000"/>
              <a:gd name="T45" fmla="*/ 7968683 h 20000"/>
              <a:gd name="T46" fmla="*/ 9600047 w 20000"/>
              <a:gd name="T47" fmla="*/ 9169645 h 20000"/>
              <a:gd name="T48" fmla="*/ 8156658 w 20000"/>
              <a:gd name="T49" fmla="*/ 10656561 h 20000"/>
              <a:gd name="T50" fmla="*/ 6949410 w 20000"/>
              <a:gd name="T51" fmla="*/ 9592732 h 20000"/>
              <a:gd name="T52" fmla="*/ 6169008 w 20000"/>
              <a:gd name="T53" fmla="*/ 9742639 h 20000"/>
              <a:gd name="T54" fmla="*/ 6110329 w 20000"/>
              <a:gd name="T55" fmla="*/ 10151868 h 20000"/>
              <a:gd name="T56" fmla="*/ 5329956 w 20000"/>
              <a:gd name="T57" fmla="*/ 9742639 h 20000"/>
              <a:gd name="T58" fmla="*/ 4358136 w 20000"/>
              <a:gd name="T59" fmla="*/ 8460071 h 20000"/>
              <a:gd name="T60" fmla="*/ 3519057 w 20000"/>
              <a:gd name="T61" fmla="*/ 7763826 h 20000"/>
              <a:gd name="T62" fmla="*/ 3136218 w 20000"/>
              <a:gd name="T63" fmla="*/ 6781602 h 20000"/>
              <a:gd name="T64" fmla="*/ 2517898 w 20000"/>
              <a:gd name="T65" fmla="*/ 5499010 h 20000"/>
              <a:gd name="T66" fmla="*/ 1752194 w 20000"/>
              <a:gd name="T67" fmla="*/ 4939343 h 20000"/>
              <a:gd name="T68" fmla="*/ 1383998 w 20000"/>
              <a:gd name="T69" fmla="*/ 4229770 h 20000"/>
              <a:gd name="T70" fmla="*/ 544945 w 20000"/>
              <a:gd name="T71" fmla="*/ 2892759 h 20000"/>
              <a:gd name="T72" fmla="*/ 0 w 20000"/>
              <a:gd name="T73" fmla="*/ 2756180 h 20000"/>
              <a:gd name="T74" fmla="*/ 147410 w 20000"/>
              <a:gd name="T75" fmla="*/ 1978306 h 200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000"/>
              <a:gd name="T115" fmla="*/ 0 h 20000"/>
              <a:gd name="T116" fmla="*/ 20000 w 20000"/>
              <a:gd name="T117" fmla="*/ 20000 h 200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000" h="20000">
                <a:moveTo>
                  <a:pt x="211" y="3708"/>
                </a:moveTo>
                <a:lnTo>
                  <a:pt x="1412" y="3836"/>
                </a:lnTo>
                <a:lnTo>
                  <a:pt x="2192" y="3043"/>
                </a:lnTo>
                <a:lnTo>
                  <a:pt x="2297" y="3043"/>
                </a:lnTo>
                <a:lnTo>
                  <a:pt x="2719" y="2762"/>
                </a:lnTo>
                <a:lnTo>
                  <a:pt x="2845" y="2353"/>
                </a:lnTo>
                <a:lnTo>
                  <a:pt x="3056" y="2097"/>
                </a:lnTo>
                <a:lnTo>
                  <a:pt x="2192" y="1049"/>
                </a:lnTo>
                <a:lnTo>
                  <a:pt x="2192" y="921"/>
                </a:lnTo>
                <a:lnTo>
                  <a:pt x="3393" y="537"/>
                </a:lnTo>
                <a:lnTo>
                  <a:pt x="4152" y="0"/>
                </a:lnTo>
                <a:lnTo>
                  <a:pt x="5037" y="256"/>
                </a:lnTo>
                <a:lnTo>
                  <a:pt x="6891" y="1586"/>
                </a:lnTo>
                <a:lnTo>
                  <a:pt x="7629" y="1995"/>
                </a:lnTo>
                <a:lnTo>
                  <a:pt x="7756" y="2097"/>
                </a:lnTo>
                <a:lnTo>
                  <a:pt x="8303" y="2353"/>
                </a:lnTo>
                <a:lnTo>
                  <a:pt x="8303" y="3299"/>
                </a:lnTo>
                <a:lnTo>
                  <a:pt x="9399" y="3836"/>
                </a:lnTo>
                <a:lnTo>
                  <a:pt x="11149" y="3836"/>
                </a:lnTo>
                <a:lnTo>
                  <a:pt x="11886" y="4092"/>
                </a:lnTo>
                <a:lnTo>
                  <a:pt x="12013" y="4501"/>
                </a:lnTo>
                <a:lnTo>
                  <a:pt x="12540" y="4501"/>
                </a:lnTo>
                <a:lnTo>
                  <a:pt x="12792" y="5166"/>
                </a:lnTo>
                <a:lnTo>
                  <a:pt x="13109" y="5422"/>
                </a:lnTo>
                <a:lnTo>
                  <a:pt x="13109" y="5806"/>
                </a:lnTo>
                <a:lnTo>
                  <a:pt x="13446" y="5806"/>
                </a:lnTo>
                <a:lnTo>
                  <a:pt x="13446" y="6061"/>
                </a:lnTo>
                <a:lnTo>
                  <a:pt x="13741" y="6471"/>
                </a:lnTo>
                <a:lnTo>
                  <a:pt x="14204" y="6598"/>
                </a:lnTo>
                <a:lnTo>
                  <a:pt x="14310" y="7263"/>
                </a:lnTo>
                <a:lnTo>
                  <a:pt x="14310" y="7545"/>
                </a:lnTo>
                <a:lnTo>
                  <a:pt x="14204" y="7545"/>
                </a:lnTo>
                <a:lnTo>
                  <a:pt x="14310" y="7928"/>
                </a:lnTo>
                <a:lnTo>
                  <a:pt x="14521" y="8312"/>
                </a:lnTo>
                <a:lnTo>
                  <a:pt x="14858" y="8849"/>
                </a:lnTo>
                <a:lnTo>
                  <a:pt x="15174" y="9412"/>
                </a:lnTo>
                <a:lnTo>
                  <a:pt x="15385" y="9412"/>
                </a:lnTo>
                <a:lnTo>
                  <a:pt x="15595" y="9668"/>
                </a:lnTo>
                <a:lnTo>
                  <a:pt x="15722" y="10051"/>
                </a:lnTo>
                <a:lnTo>
                  <a:pt x="16059" y="10563"/>
                </a:lnTo>
                <a:lnTo>
                  <a:pt x="16502" y="11100"/>
                </a:lnTo>
                <a:lnTo>
                  <a:pt x="16586" y="11611"/>
                </a:lnTo>
                <a:lnTo>
                  <a:pt x="19431" y="12174"/>
                </a:lnTo>
                <a:lnTo>
                  <a:pt x="19642" y="12020"/>
                </a:lnTo>
                <a:lnTo>
                  <a:pt x="19979" y="12711"/>
                </a:lnTo>
                <a:lnTo>
                  <a:pt x="19642" y="14936"/>
                </a:lnTo>
                <a:lnTo>
                  <a:pt x="16818" y="16266"/>
                </a:lnTo>
                <a:lnTo>
                  <a:pt x="13741" y="17187"/>
                </a:lnTo>
                <a:lnTo>
                  <a:pt x="12223" y="19719"/>
                </a:lnTo>
                <a:lnTo>
                  <a:pt x="11675" y="19974"/>
                </a:lnTo>
                <a:lnTo>
                  <a:pt x="11675" y="19028"/>
                </a:lnTo>
                <a:lnTo>
                  <a:pt x="9947" y="17980"/>
                </a:lnTo>
                <a:lnTo>
                  <a:pt x="9168" y="18261"/>
                </a:lnTo>
                <a:lnTo>
                  <a:pt x="8830" y="18261"/>
                </a:lnTo>
                <a:lnTo>
                  <a:pt x="8746" y="18261"/>
                </a:lnTo>
                <a:lnTo>
                  <a:pt x="8746" y="19028"/>
                </a:lnTo>
                <a:lnTo>
                  <a:pt x="8198" y="19437"/>
                </a:lnTo>
                <a:lnTo>
                  <a:pt x="7629" y="18261"/>
                </a:lnTo>
                <a:lnTo>
                  <a:pt x="7102" y="17570"/>
                </a:lnTo>
                <a:lnTo>
                  <a:pt x="6238" y="15857"/>
                </a:lnTo>
                <a:lnTo>
                  <a:pt x="5690" y="14808"/>
                </a:lnTo>
                <a:lnTo>
                  <a:pt x="5037" y="14552"/>
                </a:lnTo>
                <a:lnTo>
                  <a:pt x="4489" y="13478"/>
                </a:lnTo>
                <a:lnTo>
                  <a:pt x="4489" y="12711"/>
                </a:lnTo>
                <a:lnTo>
                  <a:pt x="4489" y="12174"/>
                </a:lnTo>
                <a:lnTo>
                  <a:pt x="3604" y="10307"/>
                </a:lnTo>
                <a:lnTo>
                  <a:pt x="2845" y="9923"/>
                </a:lnTo>
                <a:lnTo>
                  <a:pt x="2508" y="9258"/>
                </a:lnTo>
                <a:lnTo>
                  <a:pt x="2719" y="9003"/>
                </a:lnTo>
                <a:lnTo>
                  <a:pt x="1981" y="7928"/>
                </a:lnTo>
                <a:lnTo>
                  <a:pt x="1307" y="6471"/>
                </a:lnTo>
                <a:lnTo>
                  <a:pt x="780" y="5422"/>
                </a:lnTo>
                <a:lnTo>
                  <a:pt x="443" y="5166"/>
                </a:lnTo>
                <a:lnTo>
                  <a:pt x="0" y="5166"/>
                </a:lnTo>
                <a:lnTo>
                  <a:pt x="211" y="4348"/>
                </a:lnTo>
                <a:lnTo>
                  <a:pt x="211" y="370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2" name="Freeform 143"/>
          <p:cNvSpPr>
            <a:spLocks/>
          </p:cNvSpPr>
          <p:nvPr/>
        </p:nvSpPr>
        <p:spPr bwMode="auto">
          <a:xfrm>
            <a:off x="6707188" y="4244975"/>
            <a:ext cx="55562" cy="106363"/>
          </a:xfrm>
          <a:custGeom>
            <a:avLst/>
            <a:gdLst>
              <a:gd name="T0" fmla="*/ 63927 w 20000"/>
              <a:gd name="T1" fmla="*/ 562458 h 20000"/>
              <a:gd name="T2" fmla="*/ 40541 w 20000"/>
              <a:gd name="T3" fmla="*/ 476166 h 20000"/>
              <a:gd name="T4" fmla="*/ 24945 w 20000"/>
              <a:gd name="T5" fmla="*/ 345132 h 20000"/>
              <a:gd name="T6" fmla="*/ 0 w 20000"/>
              <a:gd name="T7" fmla="*/ 246087 h 20000"/>
              <a:gd name="T8" fmla="*/ 15591 w 20000"/>
              <a:gd name="T9" fmla="*/ 246087 h 20000"/>
              <a:gd name="T10" fmla="*/ 24945 w 20000"/>
              <a:gd name="T11" fmla="*/ 131034 h 20000"/>
              <a:gd name="T12" fmla="*/ 15591 w 20000"/>
              <a:gd name="T13" fmla="*/ 115053 h 20000"/>
              <a:gd name="T14" fmla="*/ 24945 w 20000"/>
              <a:gd name="T15" fmla="*/ 83096 h 20000"/>
              <a:gd name="T16" fmla="*/ 40541 w 20000"/>
              <a:gd name="T17" fmla="*/ 31962 h 20000"/>
              <a:gd name="T18" fmla="*/ 24945 w 20000"/>
              <a:gd name="T19" fmla="*/ 0 h 20000"/>
              <a:gd name="T20" fmla="*/ 88871 w 20000"/>
              <a:gd name="T21" fmla="*/ 83096 h 20000"/>
              <a:gd name="T22" fmla="*/ 88871 w 20000"/>
              <a:gd name="T23" fmla="*/ 115053 h 20000"/>
              <a:gd name="T24" fmla="*/ 121617 w 20000"/>
              <a:gd name="T25" fmla="*/ 182168 h 20000"/>
              <a:gd name="T26" fmla="*/ 152798 w 20000"/>
              <a:gd name="T27" fmla="*/ 332352 h 20000"/>
              <a:gd name="T28" fmla="*/ 143444 w 20000"/>
              <a:gd name="T29" fmla="*/ 476166 h 20000"/>
              <a:gd name="T30" fmla="*/ 63927 w 20000"/>
              <a:gd name="T31" fmla="*/ 562458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8283" y="19887"/>
                </a:moveTo>
                <a:lnTo>
                  <a:pt x="5253" y="16836"/>
                </a:lnTo>
                <a:lnTo>
                  <a:pt x="3232" y="12203"/>
                </a:lnTo>
                <a:lnTo>
                  <a:pt x="0" y="8701"/>
                </a:lnTo>
                <a:lnTo>
                  <a:pt x="2020" y="8701"/>
                </a:lnTo>
                <a:lnTo>
                  <a:pt x="3232" y="4633"/>
                </a:lnTo>
                <a:lnTo>
                  <a:pt x="2020" y="4068"/>
                </a:lnTo>
                <a:lnTo>
                  <a:pt x="3232" y="2938"/>
                </a:lnTo>
                <a:lnTo>
                  <a:pt x="5253" y="1130"/>
                </a:lnTo>
                <a:lnTo>
                  <a:pt x="3232" y="0"/>
                </a:lnTo>
                <a:lnTo>
                  <a:pt x="11515" y="2938"/>
                </a:lnTo>
                <a:lnTo>
                  <a:pt x="11515" y="4068"/>
                </a:lnTo>
                <a:lnTo>
                  <a:pt x="15758" y="6441"/>
                </a:lnTo>
                <a:lnTo>
                  <a:pt x="19798" y="11751"/>
                </a:lnTo>
                <a:lnTo>
                  <a:pt x="18586" y="16836"/>
                </a:lnTo>
                <a:lnTo>
                  <a:pt x="8283" y="198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3" name="Freeform 144"/>
          <p:cNvSpPr>
            <a:spLocks/>
          </p:cNvSpPr>
          <p:nvPr/>
        </p:nvSpPr>
        <p:spPr bwMode="auto">
          <a:xfrm>
            <a:off x="5588000" y="3459163"/>
            <a:ext cx="155575" cy="150812"/>
          </a:xfrm>
          <a:custGeom>
            <a:avLst/>
            <a:gdLst>
              <a:gd name="T0" fmla="*/ 47380 w 20000"/>
              <a:gd name="T1" fmla="*/ 299995 h 20000"/>
              <a:gd name="T2" fmla="*/ 68920 w 20000"/>
              <a:gd name="T3" fmla="*/ 344749 h 20000"/>
              <a:gd name="T4" fmla="*/ 159317 w 20000"/>
              <a:gd name="T5" fmla="*/ 299995 h 20000"/>
              <a:gd name="T6" fmla="*/ 176562 w 20000"/>
              <a:gd name="T7" fmla="*/ 277592 h 20000"/>
              <a:gd name="T8" fmla="*/ 176562 w 20000"/>
              <a:gd name="T9" fmla="*/ 228352 h 20000"/>
              <a:gd name="T10" fmla="*/ 176562 w 20000"/>
              <a:gd name="T11" fmla="*/ 116397 h 20000"/>
              <a:gd name="T12" fmla="*/ 223942 w 20000"/>
              <a:gd name="T13" fmla="*/ 116397 h 20000"/>
              <a:gd name="T14" fmla="*/ 267029 w 20000"/>
              <a:gd name="T15" fmla="*/ 161203 h 20000"/>
              <a:gd name="T16" fmla="*/ 361782 w 20000"/>
              <a:gd name="T17" fmla="*/ 161203 h 20000"/>
              <a:gd name="T18" fmla="*/ 469432 w 20000"/>
              <a:gd name="T19" fmla="*/ 116397 h 20000"/>
              <a:gd name="T20" fmla="*/ 624455 w 20000"/>
              <a:gd name="T21" fmla="*/ 161203 h 20000"/>
              <a:gd name="T22" fmla="*/ 757992 w 20000"/>
              <a:gd name="T23" fmla="*/ 161203 h 20000"/>
              <a:gd name="T24" fmla="*/ 917317 w 20000"/>
              <a:gd name="T25" fmla="*/ 44746 h 20000"/>
              <a:gd name="T26" fmla="*/ 1003482 w 20000"/>
              <a:gd name="T27" fmla="*/ 44746 h 20000"/>
              <a:gd name="T28" fmla="*/ 1093879 w 20000"/>
              <a:gd name="T29" fmla="*/ 44746 h 20000"/>
              <a:gd name="T30" fmla="*/ 1162799 w 20000"/>
              <a:gd name="T31" fmla="*/ 0 h 20000"/>
              <a:gd name="T32" fmla="*/ 1205885 w 20000"/>
              <a:gd name="T33" fmla="*/ 44746 h 20000"/>
              <a:gd name="T34" fmla="*/ 1162799 w 20000"/>
              <a:gd name="T35" fmla="*/ 116397 h 20000"/>
              <a:gd name="T36" fmla="*/ 1050863 w 20000"/>
              <a:gd name="T37" fmla="*/ 183546 h 20000"/>
              <a:gd name="T38" fmla="*/ 1050863 w 20000"/>
              <a:gd name="T39" fmla="*/ 277592 h 20000"/>
              <a:gd name="T40" fmla="*/ 1050863 w 20000"/>
              <a:gd name="T41" fmla="*/ 367152 h 20000"/>
              <a:gd name="T42" fmla="*/ 1050863 w 20000"/>
              <a:gd name="T43" fmla="*/ 532781 h 20000"/>
              <a:gd name="T44" fmla="*/ 1003482 w 20000"/>
              <a:gd name="T45" fmla="*/ 649178 h 20000"/>
              <a:gd name="T46" fmla="*/ 874230 w 20000"/>
              <a:gd name="T47" fmla="*/ 761133 h 20000"/>
              <a:gd name="T48" fmla="*/ 624455 w 20000"/>
              <a:gd name="T49" fmla="*/ 904427 h 20000"/>
              <a:gd name="T50" fmla="*/ 447885 w 20000"/>
              <a:gd name="T51" fmla="*/ 1043167 h 20000"/>
              <a:gd name="T52" fmla="*/ 267029 w 20000"/>
              <a:gd name="T53" fmla="*/ 1132719 h 20000"/>
              <a:gd name="T54" fmla="*/ 176562 w 20000"/>
              <a:gd name="T55" fmla="*/ 1132719 h 20000"/>
              <a:gd name="T56" fmla="*/ 159317 w 20000"/>
              <a:gd name="T57" fmla="*/ 1132719 h 20000"/>
              <a:gd name="T58" fmla="*/ 116300 w 20000"/>
              <a:gd name="T59" fmla="*/ 1087973 h 20000"/>
              <a:gd name="T60" fmla="*/ 0 w 20000"/>
              <a:gd name="T61" fmla="*/ 1087973 h 20000"/>
              <a:gd name="T62" fmla="*/ 68920 w 20000"/>
              <a:gd name="T63" fmla="*/ 971576 h 20000"/>
              <a:gd name="T64" fmla="*/ 68920 w 20000"/>
              <a:gd name="T65" fmla="*/ 949173 h 20000"/>
              <a:gd name="T66" fmla="*/ 116300 w 20000"/>
              <a:gd name="T67" fmla="*/ 859621 h 20000"/>
              <a:gd name="T68" fmla="*/ 116300 w 20000"/>
              <a:gd name="T69" fmla="*/ 832784 h 20000"/>
              <a:gd name="T70" fmla="*/ 176562 w 20000"/>
              <a:gd name="T71" fmla="*/ 761133 h 20000"/>
              <a:gd name="T72" fmla="*/ 176562 w 20000"/>
              <a:gd name="T73" fmla="*/ 667087 h 20000"/>
              <a:gd name="T74" fmla="*/ 176562 w 20000"/>
              <a:gd name="T75" fmla="*/ 604432 h 20000"/>
              <a:gd name="T76" fmla="*/ 47380 w 20000"/>
              <a:gd name="T77" fmla="*/ 649178 h 20000"/>
              <a:gd name="T78" fmla="*/ 47380 w 20000"/>
              <a:gd name="T79" fmla="*/ 555184 h 20000"/>
              <a:gd name="T80" fmla="*/ 47380 w 20000"/>
              <a:gd name="T81" fmla="*/ 483541 h 20000"/>
              <a:gd name="T82" fmla="*/ 0 w 20000"/>
              <a:gd name="T83" fmla="*/ 411898 h 20000"/>
              <a:gd name="T84" fmla="*/ 47380 w 20000"/>
              <a:gd name="T85" fmla="*/ 299995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783" y="5276"/>
                </a:moveTo>
                <a:lnTo>
                  <a:pt x="1139" y="6063"/>
                </a:lnTo>
                <a:lnTo>
                  <a:pt x="2633" y="5276"/>
                </a:lnTo>
                <a:lnTo>
                  <a:pt x="2918" y="4882"/>
                </a:lnTo>
                <a:lnTo>
                  <a:pt x="2918" y="4016"/>
                </a:lnTo>
                <a:lnTo>
                  <a:pt x="2918" y="2047"/>
                </a:lnTo>
                <a:lnTo>
                  <a:pt x="3701" y="2047"/>
                </a:lnTo>
                <a:lnTo>
                  <a:pt x="4413" y="2835"/>
                </a:lnTo>
                <a:lnTo>
                  <a:pt x="5979" y="2835"/>
                </a:lnTo>
                <a:lnTo>
                  <a:pt x="7758" y="2047"/>
                </a:lnTo>
                <a:lnTo>
                  <a:pt x="10320" y="2835"/>
                </a:lnTo>
                <a:lnTo>
                  <a:pt x="12527" y="2835"/>
                </a:lnTo>
                <a:lnTo>
                  <a:pt x="15160" y="787"/>
                </a:lnTo>
                <a:lnTo>
                  <a:pt x="16584" y="787"/>
                </a:lnTo>
                <a:lnTo>
                  <a:pt x="18078" y="787"/>
                </a:lnTo>
                <a:lnTo>
                  <a:pt x="19217" y="0"/>
                </a:lnTo>
                <a:lnTo>
                  <a:pt x="19929" y="787"/>
                </a:lnTo>
                <a:lnTo>
                  <a:pt x="19217" y="2047"/>
                </a:lnTo>
                <a:lnTo>
                  <a:pt x="17367" y="3228"/>
                </a:lnTo>
                <a:lnTo>
                  <a:pt x="17367" y="4882"/>
                </a:lnTo>
                <a:lnTo>
                  <a:pt x="17367" y="6457"/>
                </a:lnTo>
                <a:lnTo>
                  <a:pt x="17367" y="9370"/>
                </a:lnTo>
                <a:lnTo>
                  <a:pt x="16584" y="11417"/>
                </a:lnTo>
                <a:lnTo>
                  <a:pt x="14448" y="13386"/>
                </a:lnTo>
                <a:lnTo>
                  <a:pt x="10320" y="15906"/>
                </a:lnTo>
                <a:lnTo>
                  <a:pt x="7402" y="18346"/>
                </a:lnTo>
                <a:lnTo>
                  <a:pt x="4413" y="19921"/>
                </a:lnTo>
                <a:lnTo>
                  <a:pt x="2918" y="19921"/>
                </a:lnTo>
                <a:lnTo>
                  <a:pt x="2633" y="19921"/>
                </a:lnTo>
                <a:lnTo>
                  <a:pt x="1922" y="19134"/>
                </a:lnTo>
                <a:lnTo>
                  <a:pt x="0" y="19134"/>
                </a:lnTo>
                <a:lnTo>
                  <a:pt x="1139" y="17087"/>
                </a:lnTo>
                <a:lnTo>
                  <a:pt x="1139" y="16693"/>
                </a:lnTo>
                <a:lnTo>
                  <a:pt x="1922" y="15118"/>
                </a:lnTo>
                <a:lnTo>
                  <a:pt x="1922" y="14646"/>
                </a:lnTo>
                <a:lnTo>
                  <a:pt x="2918" y="13386"/>
                </a:lnTo>
                <a:lnTo>
                  <a:pt x="2918" y="11732"/>
                </a:lnTo>
                <a:lnTo>
                  <a:pt x="2918" y="10630"/>
                </a:lnTo>
                <a:lnTo>
                  <a:pt x="783" y="11417"/>
                </a:lnTo>
                <a:lnTo>
                  <a:pt x="783" y="9764"/>
                </a:lnTo>
                <a:lnTo>
                  <a:pt x="783" y="8504"/>
                </a:lnTo>
                <a:lnTo>
                  <a:pt x="0" y="7244"/>
                </a:lnTo>
                <a:lnTo>
                  <a:pt x="783" y="527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4" name="Freeform 145"/>
          <p:cNvSpPr>
            <a:spLocks/>
          </p:cNvSpPr>
          <p:nvPr/>
        </p:nvSpPr>
        <p:spPr bwMode="auto">
          <a:xfrm>
            <a:off x="7135813" y="3940175"/>
            <a:ext cx="206375" cy="415925"/>
          </a:xfrm>
          <a:custGeom>
            <a:avLst/>
            <a:gdLst>
              <a:gd name="T0" fmla="*/ 629062 w 20000"/>
              <a:gd name="T1" fmla="*/ 196774 h 20000"/>
              <a:gd name="T2" fmla="*/ 779086 w 20000"/>
              <a:gd name="T3" fmla="*/ 319597 h 20000"/>
              <a:gd name="T4" fmla="*/ 779086 w 20000"/>
              <a:gd name="T5" fmla="*/ 626674 h 20000"/>
              <a:gd name="T6" fmla="*/ 894512 w 20000"/>
              <a:gd name="T7" fmla="*/ 700189 h 20000"/>
              <a:gd name="T8" fmla="*/ 894512 w 20000"/>
              <a:gd name="T9" fmla="*/ 1204040 h 20000"/>
              <a:gd name="T10" fmla="*/ 957972 w 20000"/>
              <a:gd name="T11" fmla="*/ 1707871 h 20000"/>
              <a:gd name="T12" fmla="*/ 1108099 w 20000"/>
              <a:gd name="T13" fmla="*/ 1523637 h 20000"/>
              <a:gd name="T14" fmla="*/ 1286985 w 20000"/>
              <a:gd name="T15" fmla="*/ 1523637 h 20000"/>
              <a:gd name="T16" fmla="*/ 1437010 w 20000"/>
              <a:gd name="T17" fmla="*/ 1449686 h 20000"/>
              <a:gd name="T18" fmla="*/ 1644747 w 20000"/>
              <a:gd name="T19" fmla="*/ 1326863 h 20000"/>
              <a:gd name="T20" fmla="*/ 1887196 w 20000"/>
              <a:gd name="T21" fmla="*/ 1965641 h 20000"/>
              <a:gd name="T22" fmla="*/ 1910186 w 20000"/>
              <a:gd name="T23" fmla="*/ 2285237 h 20000"/>
              <a:gd name="T24" fmla="*/ 2066072 w 20000"/>
              <a:gd name="T25" fmla="*/ 2666266 h 20000"/>
              <a:gd name="T26" fmla="*/ 2123784 w 20000"/>
              <a:gd name="T27" fmla="*/ 2862604 h 20000"/>
              <a:gd name="T28" fmla="*/ 2123784 w 20000"/>
              <a:gd name="T29" fmla="*/ 3489278 h 20000"/>
              <a:gd name="T30" fmla="*/ 2031462 w 20000"/>
              <a:gd name="T31" fmla="*/ 3686052 h 20000"/>
              <a:gd name="T32" fmla="*/ 1887196 w 20000"/>
              <a:gd name="T33" fmla="*/ 3686052 h 20000"/>
              <a:gd name="T34" fmla="*/ 1494723 w 20000"/>
              <a:gd name="T35" fmla="*/ 3686052 h 20000"/>
              <a:gd name="T36" fmla="*/ 1344688 w 20000"/>
              <a:gd name="T37" fmla="*/ 4312726 h 20000"/>
              <a:gd name="T38" fmla="*/ 1523574 w 20000"/>
              <a:gd name="T39" fmla="*/ 5197169 h 20000"/>
              <a:gd name="T40" fmla="*/ 1194663 w 20000"/>
              <a:gd name="T41" fmla="*/ 4693318 h 20000"/>
              <a:gd name="T42" fmla="*/ 1015685 w 20000"/>
              <a:gd name="T43" fmla="*/ 4189903 h 20000"/>
              <a:gd name="T44" fmla="*/ 779086 w 20000"/>
              <a:gd name="T45" fmla="*/ 4693318 h 20000"/>
              <a:gd name="T46" fmla="*/ 657923 w 20000"/>
              <a:gd name="T47" fmla="*/ 5455356 h 20000"/>
              <a:gd name="T48" fmla="*/ 565602 w 20000"/>
              <a:gd name="T49" fmla="*/ 6155545 h 20000"/>
              <a:gd name="T50" fmla="*/ 779086 w 20000"/>
              <a:gd name="T51" fmla="*/ 6659396 h 20000"/>
              <a:gd name="T52" fmla="*/ 865650 w 20000"/>
              <a:gd name="T53" fmla="*/ 7052507 h 20000"/>
              <a:gd name="T54" fmla="*/ 1108099 w 20000"/>
              <a:gd name="T55" fmla="*/ 8010902 h 20000"/>
              <a:gd name="T56" fmla="*/ 1344688 w 20000"/>
              <a:gd name="T57" fmla="*/ 8379370 h 20000"/>
              <a:gd name="T58" fmla="*/ 1252376 w 20000"/>
              <a:gd name="T59" fmla="*/ 8514753 h 20000"/>
              <a:gd name="T60" fmla="*/ 1165812 w 20000"/>
              <a:gd name="T61" fmla="*/ 8637576 h 20000"/>
              <a:gd name="T62" fmla="*/ 1108099 w 20000"/>
              <a:gd name="T63" fmla="*/ 8379370 h 20000"/>
              <a:gd name="T64" fmla="*/ 865650 w 20000"/>
              <a:gd name="T65" fmla="*/ 8182596 h 20000"/>
              <a:gd name="T66" fmla="*/ 657923 w 20000"/>
              <a:gd name="T67" fmla="*/ 7679181 h 20000"/>
              <a:gd name="T68" fmla="*/ 473187 w 20000"/>
              <a:gd name="T69" fmla="*/ 7052507 h 20000"/>
              <a:gd name="T70" fmla="*/ 415474 w 20000"/>
              <a:gd name="T71" fmla="*/ 7359585 h 20000"/>
              <a:gd name="T72" fmla="*/ 328910 w 20000"/>
              <a:gd name="T73" fmla="*/ 6855733 h 20000"/>
              <a:gd name="T74" fmla="*/ 415474 w 20000"/>
              <a:gd name="T75" fmla="*/ 6278367 h 20000"/>
              <a:gd name="T76" fmla="*/ 473187 w 20000"/>
              <a:gd name="T77" fmla="*/ 6032722 h 20000"/>
              <a:gd name="T78" fmla="*/ 565602 w 20000"/>
              <a:gd name="T79" fmla="*/ 5332532 h 20000"/>
              <a:gd name="T80" fmla="*/ 542498 w 20000"/>
              <a:gd name="T81" fmla="*/ 4374137 h 20000"/>
              <a:gd name="T82" fmla="*/ 271197 w 20000"/>
              <a:gd name="T83" fmla="*/ 3489278 h 20000"/>
              <a:gd name="T84" fmla="*/ 328910 w 20000"/>
              <a:gd name="T85" fmla="*/ 3034734 h 20000"/>
              <a:gd name="T86" fmla="*/ 386613 w 20000"/>
              <a:gd name="T87" fmla="*/ 2666266 h 20000"/>
              <a:gd name="T88" fmla="*/ 271197 w 20000"/>
              <a:gd name="T89" fmla="*/ 2150311 h 20000"/>
              <a:gd name="T90" fmla="*/ 34609 w 20000"/>
              <a:gd name="T91" fmla="*/ 1326863 h 20000"/>
              <a:gd name="T92" fmla="*/ 0 w 20000"/>
              <a:gd name="T93" fmla="*/ 1204040 h 20000"/>
              <a:gd name="T94" fmla="*/ 34609 w 20000"/>
              <a:gd name="T95" fmla="*/ 823012 h 20000"/>
              <a:gd name="T96" fmla="*/ 150024 w 20000"/>
              <a:gd name="T97" fmla="*/ 503852 h 20000"/>
              <a:gd name="T98" fmla="*/ 328910 w 20000"/>
              <a:gd name="T99" fmla="*/ 196774 h 20000"/>
              <a:gd name="T100" fmla="*/ 473187 w 20000"/>
              <a:gd name="T101" fmla="*/ 122823 h 200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000"/>
              <a:gd name="T154" fmla="*/ 0 h 20000"/>
              <a:gd name="T155" fmla="*/ 20000 w 20000"/>
              <a:gd name="T156" fmla="*/ 20000 h 200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000" h="20000">
                <a:moveTo>
                  <a:pt x="5908" y="0"/>
                </a:moveTo>
                <a:lnTo>
                  <a:pt x="5908" y="455"/>
                </a:lnTo>
                <a:lnTo>
                  <a:pt x="6179" y="284"/>
                </a:lnTo>
                <a:lnTo>
                  <a:pt x="7317" y="739"/>
                </a:lnTo>
                <a:lnTo>
                  <a:pt x="6775" y="1165"/>
                </a:lnTo>
                <a:lnTo>
                  <a:pt x="7317" y="1449"/>
                </a:lnTo>
                <a:lnTo>
                  <a:pt x="8130" y="1165"/>
                </a:lnTo>
                <a:lnTo>
                  <a:pt x="8401" y="1619"/>
                </a:lnTo>
                <a:lnTo>
                  <a:pt x="8997" y="1903"/>
                </a:lnTo>
                <a:lnTo>
                  <a:pt x="8401" y="2784"/>
                </a:lnTo>
                <a:lnTo>
                  <a:pt x="8401" y="3807"/>
                </a:lnTo>
                <a:lnTo>
                  <a:pt x="8997" y="3949"/>
                </a:lnTo>
                <a:lnTo>
                  <a:pt x="9864" y="3523"/>
                </a:lnTo>
                <a:lnTo>
                  <a:pt x="10407" y="3523"/>
                </a:lnTo>
                <a:lnTo>
                  <a:pt x="11220" y="3068"/>
                </a:lnTo>
                <a:lnTo>
                  <a:pt x="12087" y="3523"/>
                </a:lnTo>
                <a:lnTo>
                  <a:pt x="12629" y="3352"/>
                </a:lnTo>
                <a:lnTo>
                  <a:pt x="13496" y="3352"/>
                </a:lnTo>
                <a:lnTo>
                  <a:pt x="14038" y="2784"/>
                </a:lnTo>
                <a:lnTo>
                  <a:pt x="15447" y="3068"/>
                </a:lnTo>
                <a:lnTo>
                  <a:pt x="16314" y="3523"/>
                </a:lnTo>
                <a:lnTo>
                  <a:pt x="17724" y="4545"/>
                </a:lnTo>
                <a:lnTo>
                  <a:pt x="17724" y="4688"/>
                </a:lnTo>
                <a:lnTo>
                  <a:pt x="17940" y="5284"/>
                </a:lnTo>
                <a:lnTo>
                  <a:pt x="18537" y="5852"/>
                </a:lnTo>
                <a:lnTo>
                  <a:pt x="19404" y="6165"/>
                </a:lnTo>
                <a:lnTo>
                  <a:pt x="19404" y="6449"/>
                </a:lnTo>
                <a:lnTo>
                  <a:pt x="19946" y="6619"/>
                </a:lnTo>
                <a:lnTo>
                  <a:pt x="19946" y="7017"/>
                </a:lnTo>
                <a:lnTo>
                  <a:pt x="19946" y="8068"/>
                </a:lnTo>
                <a:lnTo>
                  <a:pt x="19404" y="8523"/>
                </a:lnTo>
                <a:lnTo>
                  <a:pt x="19079" y="8523"/>
                </a:lnTo>
                <a:lnTo>
                  <a:pt x="17940" y="8352"/>
                </a:lnTo>
                <a:lnTo>
                  <a:pt x="17724" y="8523"/>
                </a:lnTo>
                <a:lnTo>
                  <a:pt x="15718" y="8352"/>
                </a:lnTo>
                <a:lnTo>
                  <a:pt x="14038" y="8523"/>
                </a:lnTo>
                <a:lnTo>
                  <a:pt x="14038" y="9517"/>
                </a:lnTo>
                <a:lnTo>
                  <a:pt x="12629" y="9972"/>
                </a:lnTo>
                <a:lnTo>
                  <a:pt x="13171" y="10739"/>
                </a:lnTo>
                <a:lnTo>
                  <a:pt x="14309" y="12017"/>
                </a:lnTo>
                <a:lnTo>
                  <a:pt x="13496" y="11591"/>
                </a:lnTo>
                <a:lnTo>
                  <a:pt x="11220" y="10852"/>
                </a:lnTo>
                <a:lnTo>
                  <a:pt x="8997" y="10739"/>
                </a:lnTo>
                <a:lnTo>
                  <a:pt x="9539" y="9688"/>
                </a:lnTo>
                <a:lnTo>
                  <a:pt x="7317" y="9972"/>
                </a:lnTo>
                <a:lnTo>
                  <a:pt x="7317" y="10852"/>
                </a:lnTo>
                <a:lnTo>
                  <a:pt x="7317" y="11591"/>
                </a:lnTo>
                <a:lnTo>
                  <a:pt x="6179" y="12614"/>
                </a:lnTo>
                <a:lnTo>
                  <a:pt x="5908" y="13807"/>
                </a:lnTo>
                <a:lnTo>
                  <a:pt x="5312" y="14233"/>
                </a:lnTo>
                <a:lnTo>
                  <a:pt x="5908" y="15710"/>
                </a:lnTo>
                <a:lnTo>
                  <a:pt x="7317" y="15398"/>
                </a:lnTo>
                <a:lnTo>
                  <a:pt x="7588" y="16307"/>
                </a:lnTo>
                <a:lnTo>
                  <a:pt x="8130" y="16307"/>
                </a:lnTo>
                <a:lnTo>
                  <a:pt x="8997" y="18210"/>
                </a:lnTo>
                <a:lnTo>
                  <a:pt x="10407" y="18523"/>
                </a:lnTo>
                <a:lnTo>
                  <a:pt x="11762" y="18523"/>
                </a:lnTo>
                <a:lnTo>
                  <a:pt x="12629" y="19375"/>
                </a:lnTo>
                <a:lnTo>
                  <a:pt x="12087" y="19375"/>
                </a:lnTo>
                <a:lnTo>
                  <a:pt x="11762" y="19688"/>
                </a:lnTo>
                <a:lnTo>
                  <a:pt x="11220" y="19375"/>
                </a:lnTo>
                <a:lnTo>
                  <a:pt x="10949" y="19972"/>
                </a:lnTo>
                <a:lnTo>
                  <a:pt x="9864" y="19972"/>
                </a:lnTo>
                <a:lnTo>
                  <a:pt x="10407" y="19375"/>
                </a:lnTo>
                <a:lnTo>
                  <a:pt x="8401" y="18807"/>
                </a:lnTo>
                <a:lnTo>
                  <a:pt x="8130" y="18920"/>
                </a:lnTo>
                <a:lnTo>
                  <a:pt x="7317" y="18210"/>
                </a:lnTo>
                <a:lnTo>
                  <a:pt x="6179" y="17756"/>
                </a:lnTo>
                <a:lnTo>
                  <a:pt x="5095" y="16875"/>
                </a:lnTo>
                <a:lnTo>
                  <a:pt x="4444" y="16307"/>
                </a:lnTo>
                <a:lnTo>
                  <a:pt x="3902" y="16591"/>
                </a:lnTo>
                <a:lnTo>
                  <a:pt x="3902" y="17017"/>
                </a:lnTo>
                <a:lnTo>
                  <a:pt x="3631" y="16875"/>
                </a:lnTo>
                <a:lnTo>
                  <a:pt x="3089" y="15852"/>
                </a:lnTo>
                <a:lnTo>
                  <a:pt x="3631" y="14972"/>
                </a:lnTo>
                <a:lnTo>
                  <a:pt x="3902" y="14517"/>
                </a:lnTo>
                <a:lnTo>
                  <a:pt x="3902" y="14233"/>
                </a:lnTo>
                <a:lnTo>
                  <a:pt x="4444" y="13949"/>
                </a:lnTo>
                <a:lnTo>
                  <a:pt x="4444" y="13523"/>
                </a:lnTo>
                <a:lnTo>
                  <a:pt x="5312" y="12330"/>
                </a:lnTo>
                <a:lnTo>
                  <a:pt x="5908" y="11591"/>
                </a:lnTo>
                <a:lnTo>
                  <a:pt x="5095" y="10114"/>
                </a:lnTo>
                <a:lnTo>
                  <a:pt x="5095" y="9517"/>
                </a:lnTo>
                <a:lnTo>
                  <a:pt x="2547" y="8068"/>
                </a:lnTo>
                <a:lnTo>
                  <a:pt x="2547" y="7614"/>
                </a:lnTo>
                <a:lnTo>
                  <a:pt x="3089" y="7017"/>
                </a:lnTo>
                <a:lnTo>
                  <a:pt x="3089" y="6449"/>
                </a:lnTo>
                <a:lnTo>
                  <a:pt x="3631" y="6165"/>
                </a:lnTo>
                <a:lnTo>
                  <a:pt x="3089" y="5398"/>
                </a:lnTo>
                <a:lnTo>
                  <a:pt x="2547" y="4972"/>
                </a:lnTo>
                <a:lnTo>
                  <a:pt x="867" y="3523"/>
                </a:lnTo>
                <a:lnTo>
                  <a:pt x="325" y="3068"/>
                </a:lnTo>
                <a:lnTo>
                  <a:pt x="0" y="3068"/>
                </a:lnTo>
                <a:lnTo>
                  <a:pt x="0" y="2784"/>
                </a:lnTo>
                <a:lnTo>
                  <a:pt x="325" y="2614"/>
                </a:lnTo>
                <a:lnTo>
                  <a:pt x="325" y="1903"/>
                </a:lnTo>
                <a:lnTo>
                  <a:pt x="867" y="1449"/>
                </a:lnTo>
                <a:lnTo>
                  <a:pt x="1409" y="1165"/>
                </a:lnTo>
                <a:lnTo>
                  <a:pt x="3631" y="852"/>
                </a:lnTo>
                <a:lnTo>
                  <a:pt x="3089" y="455"/>
                </a:lnTo>
                <a:lnTo>
                  <a:pt x="3902" y="739"/>
                </a:lnTo>
                <a:lnTo>
                  <a:pt x="4444" y="284"/>
                </a:lnTo>
                <a:lnTo>
                  <a:pt x="590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5" name="Freeform 146"/>
          <p:cNvSpPr>
            <a:spLocks/>
          </p:cNvSpPr>
          <p:nvPr/>
        </p:nvSpPr>
        <p:spPr bwMode="auto">
          <a:xfrm>
            <a:off x="5984875" y="3786188"/>
            <a:ext cx="125413" cy="107950"/>
          </a:xfrm>
          <a:custGeom>
            <a:avLst/>
            <a:gdLst>
              <a:gd name="T0" fmla="*/ 0 w 20000"/>
              <a:gd name="T1" fmla="*/ 265724 h 20000"/>
              <a:gd name="T2" fmla="*/ 21076 w 20000"/>
              <a:gd name="T3" fmla="*/ 233706 h 20000"/>
              <a:gd name="T4" fmla="*/ 21076 w 20000"/>
              <a:gd name="T5" fmla="*/ 297737 h 20000"/>
              <a:gd name="T6" fmla="*/ 56191 w 20000"/>
              <a:gd name="T7" fmla="*/ 313735 h 20000"/>
              <a:gd name="T8" fmla="*/ 73724 w 20000"/>
              <a:gd name="T9" fmla="*/ 345753 h 20000"/>
              <a:gd name="T10" fmla="*/ 164993 w 20000"/>
              <a:gd name="T11" fmla="*/ 345753 h 20000"/>
              <a:gd name="T12" fmla="*/ 203646 w 20000"/>
              <a:gd name="T13" fmla="*/ 313735 h 20000"/>
              <a:gd name="T14" fmla="*/ 382673 w 20000"/>
              <a:gd name="T15" fmla="*/ 313735 h 20000"/>
              <a:gd name="T16" fmla="*/ 456397 w 20000"/>
              <a:gd name="T17" fmla="*/ 297737 h 20000"/>
              <a:gd name="T18" fmla="*/ 526628 w 20000"/>
              <a:gd name="T19" fmla="*/ 233706 h 20000"/>
              <a:gd name="T20" fmla="*/ 617891 w 20000"/>
              <a:gd name="T21" fmla="*/ 131246 h 20000"/>
              <a:gd name="T22" fmla="*/ 691615 w 20000"/>
              <a:gd name="T23" fmla="*/ 48011 h 20000"/>
              <a:gd name="T24" fmla="*/ 726731 w 20000"/>
              <a:gd name="T25" fmla="*/ 0 h 20000"/>
              <a:gd name="T26" fmla="*/ 765345 w 20000"/>
              <a:gd name="T27" fmla="*/ 32018 h 20000"/>
              <a:gd name="T28" fmla="*/ 765345 w 20000"/>
              <a:gd name="T29" fmla="*/ 83235 h 20000"/>
              <a:gd name="T30" fmla="*/ 765345 w 20000"/>
              <a:gd name="T31" fmla="*/ 163264 h 20000"/>
              <a:gd name="T32" fmla="*/ 726731 w 20000"/>
              <a:gd name="T33" fmla="*/ 163264 h 20000"/>
              <a:gd name="T34" fmla="*/ 691615 w 20000"/>
              <a:gd name="T35" fmla="*/ 182489 h 20000"/>
              <a:gd name="T36" fmla="*/ 726731 w 20000"/>
              <a:gd name="T37" fmla="*/ 297737 h 20000"/>
              <a:gd name="T38" fmla="*/ 765345 w 20000"/>
              <a:gd name="T39" fmla="*/ 297737 h 20000"/>
              <a:gd name="T40" fmla="*/ 782922 w 20000"/>
              <a:gd name="T41" fmla="*/ 345753 h 20000"/>
              <a:gd name="T42" fmla="*/ 765345 w 20000"/>
              <a:gd name="T43" fmla="*/ 345753 h 20000"/>
              <a:gd name="T44" fmla="*/ 691615 w 20000"/>
              <a:gd name="T45" fmla="*/ 345753 h 20000"/>
              <a:gd name="T46" fmla="*/ 691615 w 20000"/>
              <a:gd name="T47" fmla="*/ 396965 h 20000"/>
              <a:gd name="T48" fmla="*/ 674082 w 20000"/>
              <a:gd name="T49" fmla="*/ 448214 h 20000"/>
              <a:gd name="T50" fmla="*/ 674082 w 20000"/>
              <a:gd name="T51" fmla="*/ 560255 h 20000"/>
              <a:gd name="T52" fmla="*/ 638967 w 20000"/>
              <a:gd name="T53" fmla="*/ 579454 h 20000"/>
              <a:gd name="T54" fmla="*/ 164993 w 20000"/>
              <a:gd name="T55" fmla="*/ 512217 h 20000"/>
              <a:gd name="T56" fmla="*/ 147454 w 20000"/>
              <a:gd name="T57" fmla="*/ 448214 h 20000"/>
              <a:gd name="T58" fmla="*/ 73724 w 20000"/>
              <a:gd name="T59" fmla="*/ 377766 h 20000"/>
              <a:gd name="T60" fmla="*/ 21076 w 20000"/>
              <a:gd name="T61" fmla="*/ 313735 h 20000"/>
              <a:gd name="T62" fmla="*/ 0 w 20000"/>
              <a:gd name="T63" fmla="*/ 265724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0" y="9121"/>
                </a:moveTo>
                <a:lnTo>
                  <a:pt x="536" y="8022"/>
                </a:lnTo>
                <a:lnTo>
                  <a:pt x="536" y="10220"/>
                </a:lnTo>
                <a:lnTo>
                  <a:pt x="1429" y="10769"/>
                </a:lnTo>
                <a:lnTo>
                  <a:pt x="1875" y="11868"/>
                </a:lnTo>
                <a:lnTo>
                  <a:pt x="4196" y="11868"/>
                </a:lnTo>
                <a:lnTo>
                  <a:pt x="5179" y="10769"/>
                </a:lnTo>
                <a:lnTo>
                  <a:pt x="9732" y="10769"/>
                </a:lnTo>
                <a:lnTo>
                  <a:pt x="11607" y="10220"/>
                </a:lnTo>
                <a:lnTo>
                  <a:pt x="13393" y="8022"/>
                </a:lnTo>
                <a:lnTo>
                  <a:pt x="15714" y="4505"/>
                </a:lnTo>
                <a:lnTo>
                  <a:pt x="17589" y="1648"/>
                </a:lnTo>
                <a:lnTo>
                  <a:pt x="18482" y="0"/>
                </a:lnTo>
                <a:lnTo>
                  <a:pt x="19464" y="1099"/>
                </a:lnTo>
                <a:lnTo>
                  <a:pt x="19464" y="2857"/>
                </a:lnTo>
                <a:lnTo>
                  <a:pt x="19464" y="5604"/>
                </a:lnTo>
                <a:lnTo>
                  <a:pt x="18482" y="5604"/>
                </a:lnTo>
                <a:lnTo>
                  <a:pt x="17589" y="6264"/>
                </a:lnTo>
                <a:lnTo>
                  <a:pt x="18482" y="10220"/>
                </a:lnTo>
                <a:lnTo>
                  <a:pt x="19464" y="10220"/>
                </a:lnTo>
                <a:lnTo>
                  <a:pt x="19911" y="11868"/>
                </a:lnTo>
                <a:lnTo>
                  <a:pt x="19464" y="11868"/>
                </a:lnTo>
                <a:lnTo>
                  <a:pt x="17589" y="11868"/>
                </a:lnTo>
                <a:lnTo>
                  <a:pt x="17589" y="13626"/>
                </a:lnTo>
                <a:lnTo>
                  <a:pt x="17143" y="15385"/>
                </a:lnTo>
                <a:lnTo>
                  <a:pt x="17143" y="19231"/>
                </a:lnTo>
                <a:lnTo>
                  <a:pt x="16250" y="19890"/>
                </a:lnTo>
                <a:lnTo>
                  <a:pt x="4196" y="17582"/>
                </a:lnTo>
                <a:lnTo>
                  <a:pt x="3750" y="15385"/>
                </a:lnTo>
                <a:lnTo>
                  <a:pt x="1875" y="12967"/>
                </a:lnTo>
                <a:lnTo>
                  <a:pt x="536" y="10769"/>
                </a:lnTo>
                <a:lnTo>
                  <a:pt x="0" y="912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6" name="Freeform 147"/>
          <p:cNvSpPr>
            <a:spLocks/>
          </p:cNvSpPr>
          <p:nvPr/>
        </p:nvSpPr>
        <p:spPr bwMode="auto">
          <a:xfrm>
            <a:off x="7242175" y="3854450"/>
            <a:ext cx="201613" cy="420688"/>
          </a:xfrm>
          <a:custGeom>
            <a:avLst/>
            <a:gdLst>
              <a:gd name="T0" fmla="*/ 56603 w 20000"/>
              <a:gd name="T1" fmla="*/ 511031 h 20000"/>
              <a:gd name="T2" fmla="*/ 175494 w 20000"/>
              <a:gd name="T3" fmla="*/ 511031 h 20000"/>
              <a:gd name="T4" fmla="*/ 322641 w 20000"/>
              <a:gd name="T5" fmla="*/ 386255 h 20000"/>
              <a:gd name="T6" fmla="*/ 469889 w 20000"/>
              <a:gd name="T7" fmla="*/ 386255 h 20000"/>
              <a:gd name="T8" fmla="*/ 617037 w 20000"/>
              <a:gd name="T9" fmla="*/ 74777 h 20000"/>
              <a:gd name="T10" fmla="*/ 854819 w 20000"/>
              <a:gd name="T11" fmla="*/ 199553 h 20000"/>
              <a:gd name="T12" fmla="*/ 1143529 w 20000"/>
              <a:gd name="T13" fmla="*/ 261920 h 20000"/>
              <a:gd name="T14" fmla="*/ 1285081 w 20000"/>
              <a:gd name="T15" fmla="*/ 1096818 h 20000"/>
              <a:gd name="T16" fmla="*/ 1466271 w 20000"/>
              <a:gd name="T17" fmla="*/ 1096818 h 20000"/>
              <a:gd name="T18" fmla="*/ 1319123 w 20000"/>
              <a:gd name="T19" fmla="*/ 1233983 h 20000"/>
              <a:gd name="T20" fmla="*/ 1228478 w 20000"/>
              <a:gd name="T21" fmla="*/ 1420685 h 20000"/>
              <a:gd name="T22" fmla="*/ 1143529 w 20000"/>
              <a:gd name="T23" fmla="*/ 1944104 h 20000"/>
              <a:gd name="T24" fmla="*/ 996381 w 20000"/>
              <a:gd name="T25" fmla="*/ 2131268 h 20000"/>
              <a:gd name="T26" fmla="*/ 1143529 w 20000"/>
              <a:gd name="T27" fmla="*/ 3228086 h 20000"/>
              <a:gd name="T28" fmla="*/ 1466271 w 20000"/>
              <a:gd name="T29" fmla="*/ 4125371 h 20000"/>
              <a:gd name="T30" fmla="*/ 1613408 w 20000"/>
              <a:gd name="T31" fmla="*/ 4324904 h 20000"/>
              <a:gd name="T32" fmla="*/ 1788912 w 20000"/>
              <a:gd name="T33" fmla="*/ 4835934 h 20000"/>
              <a:gd name="T34" fmla="*/ 1851200 w 20000"/>
              <a:gd name="T35" fmla="*/ 5172190 h 20000"/>
              <a:gd name="T36" fmla="*/ 1992763 w 20000"/>
              <a:gd name="T37" fmla="*/ 6194252 h 20000"/>
              <a:gd name="T38" fmla="*/ 1992763 w 20000"/>
              <a:gd name="T39" fmla="*/ 6456173 h 20000"/>
              <a:gd name="T40" fmla="*/ 2026694 w 20000"/>
              <a:gd name="T41" fmla="*/ 6642874 h 20000"/>
              <a:gd name="T42" fmla="*/ 2026694 w 20000"/>
              <a:gd name="T43" fmla="*/ 6979592 h 20000"/>
              <a:gd name="T44" fmla="*/ 1788912 w 20000"/>
              <a:gd name="T45" fmla="*/ 7490602 h 20000"/>
              <a:gd name="T46" fmla="*/ 1641765 w 20000"/>
              <a:gd name="T47" fmla="*/ 7677324 h 20000"/>
              <a:gd name="T48" fmla="*/ 1375727 w 20000"/>
              <a:gd name="T49" fmla="*/ 8001633 h 20000"/>
              <a:gd name="T50" fmla="*/ 1228478 w 20000"/>
              <a:gd name="T51" fmla="*/ 8125967 h 20000"/>
              <a:gd name="T52" fmla="*/ 1086926 w 20000"/>
              <a:gd name="T53" fmla="*/ 8512221 h 20000"/>
              <a:gd name="T54" fmla="*/ 911422 w 20000"/>
              <a:gd name="T55" fmla="*/ 8200744 h 20000"/>
              <a:gd name="T56" fmla="*/ 911422 w 20000"/>
              <a:gd name="T57" fmla="*/ 7876856 h 20000"/>
              <a:gd name="T58" fmla="*/ 786946 w 20000"/>
              <a:gd name="T59" fmla="*/ 7802100 h 20000"/>
              <a:gd name="T60" fmla="*/ 1171875 w 20000"/>
              <a:gd name="T61" fmla="*/ 7490602 h 20000"/>
              <a:gd name="T62" fmla="*/ 1143529 w 20000"/>
              <a:gd name="T63" fmla="*/ 7029128 h 20000"/>
              <a:gd name="T64" fmla="*/ 1375727 w 20000"/>
              <a:gd name="T65" fmla="*/ 6830038 h 20000"/>
              <a:gd name="T66" fmla="*/ 1551221 w 20000"/>
              <a:gd name="T67" fmla="*/ 6642874 h 20000"/>
              <a:gd name="T68" fmla="*/ 1528559 w 20000"/>
              <a:gd name="T69" fmla="*/ 5683222 h 20000"/>
              <a:gd name="T70" fmla="*/ 1528559 w 20000"/>
              <a:gd name="T71" fmla="*/ 5296966 h 20000"/>
              <a:gd name="T72" fmla="*/ 1528559 w 20000"/>
              <a:gd name="T73" fmla="*/ 4835934 h 20000"/>
              <a:gd name="T74" fmla="*/ 1466271 w 20000"/>
              <a:gd name="T75" fmla="*/ 4462069 h 20000"/>
              <a:gd name="T76" fmla="*/ 1171875 w 20000"/>
              <a:gd name="T77" fmla="*/ 3801505 h 20000"/>
              <a:gd name="T78" fmla="*/ 939779 w 20000"/>
              <a:gd name="T79" fmla="*/ 3228086 h 20000"/>
              <a:gd name="T80" fmla="*/ 786946 w 20000"/>
              <a:gd name="T81" fmla="*/ 2903778 h 20000"/>
              <a:gd name="T82" fmla="*/ 532178 w 20000"/>
              <a:gd name="T83" fmla="*/ 2268413 h 20000"/>
              <a:gd name="T84" fmla="*/ 701986 w 20000"/>
              <a:gd name="T85" fmla="*/ 2268413 h 20000"/>
              <a:gd name="T86" fmla="*/ 673740 w 20000"/>
              <a:gd name="T87" fmla="*/ 1745014 h 20000"/>
              <a:gd name="T88" fmla="*/ 554839 w 20000"/>
              <a:gd name="T89" fmla="*/ 1557850 h 20000"/>
              <a:gd name="T90" fmla="*/ 175494 w 20000"/>
              <a:gd name="T91" fmla="*/ 1358317 h 20000"/>
              <a:gd name="T92" fmla="*/ 175494 w 20000"/>
              <a:gd name="T93" fmla="*/ 897285 h 20000"/>
              <a:gd name="T94" fmla="*/ 0 w 20000"/>
              <a:gd name="T95" fmla="*/ 585808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0" y="1324"/>
                </a:moveTo>
                <a:lnTo>
                  <a:pt x="557" y="1155"/>
                </a:lnTo>
                <a:lnTo>
                  <a:pt x="891" y="1155"/>
                </a:lnTo>
                <a:lnTo>
                  <a:pt x="1727" y="1155"/>
                </a:lnTo>
                <a:lnTo>
                  <a:pt x="2284" y="873"/>
                </a:lnTo>
                <a:lnTo>
                  <a:pt x="3175" y="873"/>
                </a:lnTo>
                <a:lnTo>
                  <a:pt x="4011" y="1324"/>
                </a:lnTo>
                <a:lnTo>
                  <a:pt x="4624" y="873"/>
                </a:lnTo>
                <a:lnTo>
                  <a:pt x="6072" y="592"/>
                </a:lnTo>
                <a:lnTo>
                  <a:pt x="6072" y="169"/>
                </a:lnTo>
                <a:lnTo>
                  <a:pt x="7521" y="0"/>
                </a:lnTo>
                <a:lnTo>
                  <a:pt x="8412" y="451"/>
                </a:lnTo>
                <a:lnTo>
                  <a:pt x="10696" y="592"/>
                </a:lnTo>
                <a:lnTo>
                  <a:pt x="11253" y="592"/>
                </a:lnTo>
                <a:lnTo>
                  <a:pt x="10696" y="1324"/>
                </a:lnTo>
                <a:lnTo>
                  <a:pt x="12646" y="2479"/>
                </a:lnTo>
                <a:lnTo>
                  <a:pt x="13872" y="2366"/>
                </a:lnTo>
                <a:lnTo>
                  <a:pt x="14429" y="2479"/>
                </a:lnTo>
                <a:lnTo>
                  <a:pt x="13872" y="2789"/>
                </a:lnTo>
                <a:lnTo>
                  <a:pt x="12981" y="2789"/>
                </a:lnTo>
                <a:lnTo>
                  <a:pt x="12981" y="3211"/>
                </a:lnTo>
                <a:lnTo>
                  <a:pt x="12089" y="3211"/>
                </a:lnTo>
                <a:lnTo>
                  <a:pt x="11253" y="3634"/>
                </a:lnTo>
                <a:lnTo>
                  <a:pt x="11253" y="4394"/>
                </a:lnTo>
                <a:lnTo>
                  <a:pt x="10696" y="4676"/>
                </a:lnTo>
                <a:lnTo>
                  <a:pt x="9805" y="4817"/>
                </a:lnTo>
                <a:lnTo>
                  <a:pt x="9248" y="6113"/>
                </a:lnTo>
                <a:lnTo>
                  <a:pt x="11253" y="7296"/>
                </a:lnTo>
                <a:lnTo>
                  <a:pt x="12089" y="8169"/>
                </a:lnTo>
                <a:lnTo>
                  <a:pt x="14429" y="9324"/>
                </a:lnTo>
                <a:lnTo>
                  <a:pt x="15265" y="9634"/>
                </a:lnTo>
                <a:lnTo>
                  <a:pt x="15877" y="9775"/>
                </a:lnTo>
                <a:lnTo>
                  <a:pt x="16713" y="10366"/>
                </a:lnTo>
                <a:lnTo>
                  <a:pt x="17604" y="10930"/>
                </a:lnTo>
                <a:lnTo>
                  <a:pt x="18217" y="10930"/>
                </a:lnTo>
                <a:lnTo>
                  <a:pt x="18217" y="11690"/>
                </a:lnTo>
                <a:lnTo>
                  <a:pt x="19610" y="13577"/>
                </a:lnTo>
                <a:lnTo>
                  <a:pt x="19610" y="14000"/>
                </a:lnTo>
                <a:lnTo>
                  <a:pt x="19944" y="14282"/>
                </a:lnTo>
                <a:lnTo>
                  <a:pt x="19610" y="14592"/>
                </a:lnTo>
                <a:lnTo>
                  <a:pt x="19610" y="14732"/>
                </a:lnTo>
                <a:lnTo>
                  <a:pt x="19944" y="15014"/>
                </a:lnTo>
                <a:lnTo>
                  <a:pt x="19610" y="15437"/>
                </a:lnTo>
                <a:lnTo>
                  <a:pt x="19944" y="15775"/>
                </a:lnTo>
                <a:lnTo>
                  <a:pt x="19053" y="16479"/>
                </a:lnTo>
                <a:lnTo>
                  <a:pt x="17604" y="16930"/>
                </a:lnTo>
                <a:lnTo>
                  <a:pt x="16713" y="16930"/>
                </a:lnTo>
                <a:lnTo>
                  <a:pt x="16156" y="17352"/>
                </a:lnTo>
                <a:lnTo>
                  <a:pt x="13872" y="17803"/>
                </a:lnTo>
                <a:lnTo>
                  <a:pt x="13538" y="18085"/>
                </a:lnTo>
                <a:lnTo>
                  <a:pt x="12981" y="18817"/>
                </a:lnTo>
                <a:lnTo>
                  <a:pt x="12089" y="18366"/>
                </a:lnTo>
                <a:lnTo>
                  <a:pt x="12089" y="19239"/>
                </a:lnTo>
                <a:lnTo>
                  <a:pt x="10696" y="19239"/>
                </a:lnTo>
                <a:lnTo>
                  <a:pt x="8969" y="19972"/>
                </a:lnTo>
                <a:lnTo>
                  <a:pt x="8969" y="18535"/>
                </a:lnTo>
                <a:lnTo>
                  <a:pt x="9248" y="18366"/>
                </a:lnTo>
                <a:lnTo>
                  <a:pt x="8969" y="17803"/>
                </a:lnTo>
                <a:lnTo>
                  <a:pt x="8412" y="17803"/>
                </a:lnTo>
                <a:lnTo>
                  <a:pt x="7744" y="17634"/>
                </a:lnTo>
                <a:lnTo>
                  <a:pt x="10139" y="17042"/>
                </a:lnTo>
                <a:lnTo>
                  <a:pt x="11532" y="16930"/>
                </a:lnTo>
                <a:lnTo>
                  <a:pt x="11532" y="16479"/>
                </a:lnTo>
                <a:lnTo>
                  <a:pt x="11253" y="15887"/>
                </a:lnTo>
                <a:lnTo>
                  <a:pt x="12089" y="15775"/>
                </a:lnTo>
                <a:lnTo>
                  <a:pt x="13538" y="15437"/>
                </a:lnTo>
                <a:lnTo>
                  <a:pt x="14429" y="15324"/>
                </a:lnTo>
                <a:lnTo>
                  <a:pt x="15265" y="15014"/>
                </a:lnTo>
                <a:lnTo>
                  <a:pt x="15265" y="14000"/>
                </a:lnTo>
                <a:lnTo>
                  <a:pt x="15042" y="12845"/>
                </a:lnTo>
                <a:lnTo>
                  <a:pt x="15042" y="12394"/>
                </a:lnTo>
                <a:lnTo>
                  <a:pt x="15042" y="11972"/>
                </a:lnTo>
                <a:lnTo>
                  <a:pt x="15042" y="11521"/>
                </a:lnTo>
                <a:lnTo>
                  <a:pt x="15042" y="10930"/>
                </a:lnTo>
                <a:lnTo>
                  <a:pt x="14429" y="10930"/>
                </a:lnTo>
                <a:lnTo>
                  <a:pt x="14429" y="10085"/>
                </a:lnTo>
                <a:lnTo>
                  <a:pt x="12646" y="9324"/>
                </a:lnTo>
                <a:lnTo>
                  <a:pt x="11532" y="8592"/>
                </a:lnTo>
                <a:lnTo>
                  <a:pt x="10139" y="7887"/>
                </a:lnTo>
                <a:lnTo>
                  <a:pt x="9248" y="7296"/>
                </a:lnTo>
                <a:lnTo>
                  <a:pt x="8412" y="6732"/>
                </a:lnTo>
                <a:lnTo>
                  <a:pt x="7744" y="6563"/>
                </a:lnTo>
                <a:lnTo>
                  <a:pt x="5237" y="5549"/>
                </a:lnTo>
                <a:lnTo>
                  <a:pt x="5237" y="5127"/>
                </a:lnTo>
                <a:lnTo>
                  <a:pt x="6072" y="5127"/>
                </a:lnTo>
                <a:lnTo>
                  <a:pt x="6908" y="5127"/>
                </a:lnTo>
                <a:lnTo>
                  <a:pt x="6908" y="4394"/>
                </a:lnTo>
                <a:lnTo>
                  <a:pt x="6630" y="3944"/>
                </a:lnTo>
                <a:lnTo>
                  <a:pt x="6072" y="3944"/>
                </a:lnTo>
                <a:lnTo>
                  <a:pt x="5460" y="3521"/>
                </a:lnTo>
                <a:lnTo>
                  <a:pt x="3733" y="3521"/>
                </a:lnTo>
                <a:lnTo>
                  <a:pt x="1727" y="3070"/>
                </a:lnTo>
                <a:lnTo>
                  <a:pt x="1727" y="2366"/>
                </a:lnTo>
                <a:lnTo>
                  <a:pt x="1727" y="2028"/>
                </a:lnTo>
                <a:lnTo>
                  <a:pt x="557" y="1746"/>
                </a:lnTo>
                <a:lnTo>
                  <a:pt x="0" y="1324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7" name="Freeform 148"/>
          <p:cNvSpPr>
            <a:spLocks/>
          </p:cNvSpPr>
          <p:nvPr/>
        </p:nvSpPr>
        <p:spPr bwMode="auto">
          <a:xfrm>
            <a:off x="2519363" y="4086225"/>
            <a:ext cx="58737" cy="38100"/>
          </a:xfrm>
          <a:custGeom>
            <a:avLst/>
            <a:gdLst>
              <a:gd name="T0" fmla="*/ 0 w 20000"/>
              <a:gd name="T1" fmla="*/ 41963 h 20000"/>
              <a:gd name="T2" fmla="*/ 26291 w 20000"/>
              <a:gd name="T3" fmla="*/ 23818 h 20000"/>
              <a:gd name="T4" fmla="*/ 42711 w 20000"/>
              <a:gd name="T5" fmla="*/ 0 h 20000"/>
              <a:gd name="T6" fmla="*/ 100214 w 20000"/>
              <a:gd name="T7" fmla="*/ 12476 h 20000"/>
              <a:gd name="T8" fmla="*/ 152784 w 20000"/>
              <a:gd name="T9" fmla="*/ 30621 h 20000"/>
              <a:gd name="T10" fmla="*/ 170863 w 20000"/>
              <a:gd name="T11" fmla="*/ 60108 h 20000"/>
              <a:gd name="T12" fmla="*/ 136364 w 20000"/>
              <a:gd name="T13" fmla="*/ 71449 h 20000"/>
              <a:gd name="T14" fmla="*/ 59142 w 20000"/>
              <a:gd name="T15" fmla="*/ 60108 h 20000"/>
              <a:gd name="T16" fmla="*/ 0 w 20000"/>
              <a:gd name="T17" fmla="*/ 41963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0" y="11563"/>
                </a:moveTo>
                <a:lnTo>
                  <a:pt x="3048" y="6563"/>
                </a:lnTo>
                <a:lnTo>
                  <a:pt x="4952" y="0"/>
                </a:lnTo>
                <a:lnTo>
                  <a:pt x="11619" y="3438"/>
                </a:lnTo>
                <a:lnTo>
                  <a:pt x="17714" y="8438"/>
                </a:lnTo>
                <a:lnTo>
                  <a:pt x="19810" y="16563"/>
                </a:lnTo>
                <a:lnTo>
                  <a:pt x="15810" y="19688"/>
                </a:lnTo>
                <a:lnTo>
                  <a:pt x="6857" y="16563"/>
                </a:lnTo>
                <a:lnTo>
                  <a:pt x="0" y="115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8" name="Freeform 149"/>
          <p:cNvSpPr>
            <a:spLocks/>
          </p:cNvSpPr>
          <p:nvPr/>
        </p:nvSpPr>
        <p:spPr bwMode="auto">
          <a:xfrm>
            <a:off x="7461250" y="4318000"/>
            <a:ext cx="233363" cy="174625"/>
          </a:xfrm>
          <a:custGeom>
            <a:avLst/>
            <a:gdLst>
              <a:gd name="T0" fmla="*/ 1309586 w 20000"/>
              <a:gd name="T1" fmla="*/ 561472 h 20000"/>
              <a:gd name="T2" fmla="*/ 1341989 w 20000"/>
              <a:gd name="T3" fmla="*/ 746871 h 20000"/>
              <a:gd name="T4" fmla="*/ 1471739 w 20000"/>
              <a:gd name="T5" fmla="*/ 664466 h 20000"/>
              <a:gd name="T6" fmla="*/ 1575340 w 20000"/>
              <a:gd name="T7" fmla="*/ 664466 h 20000"/>
              <a:gd name="T8" fmla="*/ 1471739 w 20000"/>
              <a:gd name="T9" fmla="*/ 561472 h 20000"/>
              <a:gd name="T10" fmla="*/ 1510535 w 20000"/>
              <a:gd name="T11" fmla="*/ 530519 h 20000"/>
              <a:gd name="T12" fmla="*/ 1575340 w 20000"/>
              <a:gd name="T13" fmla="*/ 401760 h 20000"/>
              <a:gd name="T14" fmla="*/ 1672688 w 20000"/>
              <a:gd name="T15" fmla="*/ 350298 h 20000"/>
              <a:gd name="T16" fmla="*/ 1750421 w 20000"/>
              <a:gd name="T17" fmla="*/ 401760 h 20000"/>
              <a:gd name="T18" fmla="*/ 1847628 w 20000"/>
              <a:gd name="T19" fmla="*/ 190586 h 20000"/>
              <a:gd name="T20" fmla="*/ 1951381 w 20000"/>
              <a:gd name="T21" fmla="*/ 0 h 20000"/>
              <a:gd name="T22" fmla="*/ 2016315 w 20000"/>
              <a:gd name="T23" fmla="*/ 56640 h 20000"/>
              <a:gd name="T24" fmla="*/ 2016315 w 20000"/>
              <a:gd name="T25" fmla="*/ 133946 h 20000"/>
              <a:gd name="T26" fmla="*/ 2042183 w 20000"/>
              <a:gd name="T27" fmla="*/ 56640 h 20000"/>
              <a:gd name="T28" fmla="*/ 2113522 w 20000"/>
              <a:gd name="T29" fmla="*/ 56640 h 20000"/>
              <a:gd name="T30" fmla="*/ 2113522 w 20000"/>
              <a:gd name="T31" fmla="*/ 133946 h 20000"/>
              <a:gd name="T32" fmla="*/ 2217263 w 20000"/>
              <a:gd name="T33" fmla="*/ 133946 h 20000"/>
              <a:gd name="T34" fmla="*/ 2217263 w 20000"/>
              <a:gd name="T35" fmla="*/ 211174 h 20000"/>
              <a:gd name="T36" fmla="*/ 2282080 w 20000"/>
              <a:gd name="T37" fmla="*/ 267892 h 20000"/>
              <a:gd name="T38" fmla="*/ 2321017 w 20000"/>
              <a:gd name="T39" fmla="*/ 267892 h 20000"/>
              <a:gd name="T40" fmla="*/ 2321017 w 20000"/>
              <a:gd name="T41" fmla="*/ 319345 h 20000"/>
              <a:gd name="T42" fmla="*/ 2282080 w 20000"/>
              <a:gd name="T43" fmla="*/ 350298 h 20000"/>
              <a:gd name="T44" fmla="*/ 2385821 w 20000"/>
              <a:gd name="T45" fmla="*/ 350298 h 20000"/>
              <a:gd name="T46" fmla="*/ 2450626 w 20000"/>
              <a:gd name="T47" fmla="*/ 319345 h 20000"/>
              <a:gd name="T48" fmla="*/ 2586770 w 20000"/>
              <a:gd name="T49" fmla="*/ 401760 h 20000"/>
              <a:gd name="T50" fmla="*/ 2716380 w 20000"/>
              <a:gd name="T51" fmla="*/ 401760 h 20000"/>
              <a:gd name="T52" fmla="*/ 2716380 w 20000"/>
              <a:gd name="T53" fmla="*/ 479057 h 20000"/>
              <a:gd name="T54" fmla="*/ 2586770 w 20000"/>
              <a:gd name="T55" fmla="*/ 479057 h 20000"/>
              <a:gd name="T56" fmla="*/ 2483029 w 20000"/>
              <a:gd name="T57" fmla="*/ 530519 h 20000"/>
              <a:gd name="T58" fmla="*/ 2450626 w 20000"/>
              <a:gd name="T59" fmla="*/ 530519 h 20000"/>
              <a:gd name="T60" fmla="*/ 2385821 w 20000"/>
              <a:gd name="T61" fmla="*/ 530519 h 20000"/>
              <a:gd name="T62" fmla="*/ 2547834 w 20000"/>
              <a:gd name="T63" fmla="*/ 664466 h 20000"/>
              <a:gd name="T64" fmla="*/ 2321017 w 20000"/>
              <a:gd name="T65" fmla="*/ 695409 h 20000"/>
              <a:gd name="T66" fmla="*/ 2282080 w 20000"/>
              <a:gd name="T67" fmla="*/ 664466 h 20000"/>
              <a:gd name="T68" fmla="*/ 2217263 w 20000"/>
              <a:gd name="T69" fmla="*/ 695409 h 20000"/>
              <a:gd name="T70" fmla="*/ 2282080 w 20000"/>
              <a:gd name="T71" fmla="*/ 772637 h 20000"/>
              <a:gd name="T72" fmla="*/ 1776429 w 20000"/>
              <a:gd name="T73" fmla="*/ 746871 h 20000"/>
              <a:gd name="T74" fmla="*/ 1672688 w 20000"/>
              <a:gd name="T75" fmla="*/ 1014763 h 20000"/>
              <a:gd name="T76" fmla="*/ 1510535 w 20000"/>
              <a:gd name="T77" fmla="*/ 1035343 h 20000"/>
              <a:gd name="T78" fmla="*/ 1471739 w 20000"/>
              <a:gd name="T79" fmla="*/ 1308343 h 20000"/>
              <a:gd name="T80" fmla="*/ 1179977 w 20000"/>
              <a:gd name="T81" fmla="*/ 1437103 h 20000"/>
              <a:gd name="T82" fmla="*/ 901143 w 20000"/>
              <a:gd name="T83" fmla="*/ 1519508 h 20000"/>
              <a:gd name="T84" fmla="*/ 531648 w 20000"/>
              <a:gd name="T85" fmla="*/ 1468055 h 20000"/>
              <a:gd name="T86" fmla="*/ 369495 w 20000"/>
              <a:gd name="T87" fmla="*/ 1468055 h 20000"/>
              <a:gd name="T88" fmla="*/ 64805 w 20000"/>
              <a:gd name="T89" fmla="*/ 1385641 h 20000"/>
              <a:gd name="T90" fmla="*/ 0 w 20000"/>
              <a:gd name="T91" fmla="*/ 1251695 h 20000"/>
              <a:gd name="T92" fmla="*/ 168546 w 20000"/>
              <a:gd name="T93" fmla="*/ 1251695 h 20000"/>
              <a:gd name="T94" fmla="*/ 265754 w 20000"/>
              <a:gd name="T95" fmla="*/ 1308343 h 20000"/>
              <a:gd name="T96" fmla="*/ 337093 w 20000"/>
              <a:gd name="T97" fmla="*/ 1308343 h 20000"/>
              <a:gd name="T98" fmla="*/ 369495 w 20000"/>
              <a:gd name="T99" fmla="*/ 1174397 h 20000"/>
              <a:gd name="T100" fmla="*/ 434300 w 20000"/>
              <a:gd name="T101" fmla="*/ 1035343 h 20000"/>
              <a:gd name="T102" fmla="*/ 609392 w 20000"/>
              <a:gd name="T103" fmla="*/ 1014763 h 20000"/>
              <a:gd name="T104" fmla="*/ 901143 w 20000"/>
              <a:gd name="T105" fmla="*/ 906583 h 20000"/>
              <a:gd name="T106" fmla="*/ 1244781 w 20000"/>
              <a:gd name="T107" fmla="*/ 613004 h 20000"/>
              <a:gd name="T108" fmla="*/ 1309586 w 20000"/>
              <a:gd name="T109" fmla="*/ 561472 h 200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000"/>
              <a:gd name="T166" fmla="*/ 0 h 20000"/>
              <a:gd name="T167" fmla="*/ 20000 w 20000"/>
              <a:gd name="T168" fmla="*/ 20000 h 200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000" h="20000">
                <a:moveTo>
                  <a:pt x="9619" y="7365"/>
                </a:moveTo>
                <a:lnTo>
                  <a:pt x="9857" y="9797"/>
                </a:lnTo>
                <a:lnTo>
                  <a:pt x="10810" y="8716"/>
                </a:lnTo>
                <a:lnTo>
                  <a:pt x="11571" y="8716"/>
                </a:lnTo>
                <a:lnTo>
                  <a:pt x="10810" y="7365"/>
                </a:lnTo>
                <a:lnTo>
                  <a:pt x="11095" y="6959"/>
                </a:lnTo>
                <a:lnTo>
                  <a:pt x="11571" y="5270"/>
                </a:lnTo>
                <a:lnTo>
                  <a:pt x="12286" y="4595"/>
                </a:lnTo>
                <a:lnTo>
                  <a:pt x="12857" y="5270"/>
                </a:lnTo>
                <a:lnTo>
                  <a:pt x="13571" y="2500"/>
                </a:lnTo>
                <a:lnTo>
                  <a:pt x="14333" y="0"/>
                </a:lnTo>
                <a:lnTo>
                  <a:pt x="14810" y="743"/>
                </a:lnTo>
                <a:lnTo>
                  <a:pt x="14810" y="1757"/>
                </a:lnTo>
                <a:lnTo>
                  <a:pt x="15000" y="743"/>
                </a:lnTo>
                <a:lnTo>
                  <a:pt x="15524" y="743"/>
                </a:lnTo>
                <a:lnTo>
                  <a:pt x="15524" y="1757"/>
                </a:lnTo>
                <a:lnTo>
                  <a:pt x="16286" y="1757"/>
                </a:lnTo>
                <a:lnTo>
                  <a:pt x="16286" y="2770"/>
                </a:lnTo>
                <a:lnTo>
                  <a:pt x="16762" y="3514"/>
                </a:lnTo>
                <a:lnTo>
                  <a:pt x="17048" y="3514"/>
                </a:lnTo>
                <a:lnTo>
                  <a:pt x="17048" y="4189"/>
                </a:lnTo>
                <a:lnTo>
                  <a:pt x="16762" y="4595"/>
                </a:lnTo>
                <a:lnTo>
                  <a:pt x="17524" y="4595"/>
                </a:lnTo>
                <a:lnTo>
                  <a:pt x="18000" y="4189"/>
                </a:lnTo>
                <a:lnTo>
                  <a:pt x="19000" y="5270"/>
                </a:lnTo>
                <a:lnTo>
                  <a:pt x="19952" y="5270"/>
                </a:lnTo>
                <a:lnTo>
                  <a:pt x="19952" y="6284"/>
                </a:lnTo>
                <a:lnTo>
                  <a:pt x="19000" y="6284"/>
                </a:lnTo>
                <a:lnTo>
                  <a:pt x="18238" y="6959"/>
                </a:lnTo>
                <a:lnTo>
                  <a:pt x="18000" y="6959"/>
                </a:lnTo>
                <a:lnTo>
                  <a:pt x="17524" y="6959"/>
                </a:lnTo>
                <a:lnTo>
                  <a:pt x="18714" y="8716"/>
                </a:lnTo>
                <a:lnTo>
                  <a:pt x="17048" y="9122"/>
                </a:lnTo>
                <a:lnTo>
                  <a:pt x="16762" y="8716"/>
                </a:lnTo>
                <a:lnTo>
                  <a:pt x="16286" y="9122"/>
                </a:lnTo>
                <a:lnTo>
                  <a:pt x="16762" y="10135"/>
                </a:lnTo>
                <a:lnTo>
                  <a:pt x="13048" y="9797"/>
                </a:lnTo>
                <a:lnTo>
                  <a:pt x="12286" y="13311"/>
                </a:lnTo>
                <a:lnTo>
                  <a:pt x="11095" y="13581"/>
                </a:lnTo>
                <a:lnTo>
                  <a:pt x="10810" y="17162"/>
                </a:lnTo>
                <a:lnTo>
                  <a:pt x="8667" y="18851"/>
                </a:lnTo>
                <a:lnTo>
                  <a:pt x="6619" y="19932"/>
                </a:lnTo>
                <a:lnTo>
                  <a:pt x="3905" y="19257"/>
                </a:lnTo>
                <a:lnTo>
                  <a:pt x="2714" y="19257"/>
                </a:lnTo>
                <a:lnTo>
                  <a:pt x="476" y="18176"/>
                </a:lnTo>
                <a:lnTo>
                  <a:pt x="0" y="16419"/>
                </a:lnTo>
                <a:lnTo>
                  <a:pt x="1238" y="16419"/>
                </a:lnTo>
                <a:lnTo>
                  <a:pt x="1952" y="17162"/>
                </a:lnTo>
                <a:lnTo>
                  <a:pt x="2476" y="17162"/>
                </a:lnTo>
                <a:lnTo>
                  <a:pt x="2714" y="15405"/>
                </a:lnTo>
                <a:lnTo>
                  <a:pt x="3190" y="13581"/>
                </a:lnTo>
                <a:lnTo>
                  <a:pt x="4476" y="13311"/>
                </a:lnTo>
                <a:lnTo>
                  <a:pt x="6619" y="11892"/>
                </a:lnTo>
                <a:lnTo>
                  <a:pt x="9143" y="8041"/>
                </a:lnTo>
                <a:lnTo>
                  <a:pt x="9619" y="73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9" name="Freeform 150"/>
          <p:cNvSpPr>
            <a:spLocks/>
          </p:cNvSpPr>
          <p:nvPr/>
        </p:nvSpPr>
        <p:spPr bwMode="auto">
          <a:xfrm>
            <a:off x="7302500" y="4462463"/>
            <a:ext cx="15875" cy="15875"/>
          </a:xfrm>
          <a:custGeom>
            <a:avLst/>
            <a:gdLst>
              <a:gd name="T0" fmla="*/ 12134 w 20000"/>
              <a:gd name="T1" fmla="*/ 0 h 20000"/>
              <a:gd name="T2" fmla="*/ 7000 w 20000"/>
              <a:gd name="T3" fmla="*/ 7201 h 20000"/>
              <a:gd name="T4" fmla="*/ 4666 w 20000"/>
              <a:gd name="T5" fmla="*/ 12151 h 20000"/>
              <a:gd name="T6" fmla="*/ 0 w 20000"/>
              <a:gd name="T7" fmla="*/ 7201 h 20000"/>
              <a:gd name="T8" fmla="*/ 0 w 20000"/>
              <a:gd name="T9" fmla="*/ 4950 h 20000"/>
              <a:gd name="T10" fmla="*/ 12134 w 20000"/>
              <a:gd name="T11" fmla="*/ 0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9259" y="0"/>
                </a:moveTo>
                <a:lnTo>
                  <a:pt x="11111" y="11429"/>
                </a:lnTo>
                <a:lnTo>
                  <a:pt x="7407" y="19286"/>
                </a:lnTo>
                <a:lnTo>
                  <a:pt x="0" y="11429"/>
                </a:lnTo>
                <a:lnTo>
                  <a:pt x="0" y="7857"/>
                </a:lnTo>
                <a:lnTo>
                  <a:pt x="1925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0" name="Freeform 151"/>
          <p:cNvSpPr>
            <a:spLocks/>
          </p:cNvSpPr>
          <p:nvPr/>
        </p:nvSpPr>
        <p:spPr bwMode="auto">
          <a:xfrm>
            <a:off x="5789613" y="4027488"/>
            <a:ext cx="107950" cy="128587"/>
          </a:xfrm>
          <a:custGeom>
            <a:avLst/>
            <a:gdLst>
              <a:gd name="T0" fmla="*/ 91040 w 20000"/>
              <a:gd name="T1" fmla="*/ 822931 h 20000"/>
              <a:gd name="T2" fmla="*/ 78890 w 20000"/>
              <a:gd name="T3" fmla="*/ 724343 h 20000"/>
              <a:gd name="T4" fmla="*/ 45533 w 20000"/>
              <a:gd name="T5" fmla="*/ 549902 h 20000"/>
              <a:gd name="T6" fmla="*/ 0 w 20000"/>
              <a:gd name="T7" fmla="*/ 371655 h 20000"/>
              <a:gd name="T8" fmla="*/ 0 w 20000"/>
              <a:gd name="T9" fmla="*/ 295802 h 20000"/>
              <a:gd name="T10" fmla="*/ 0 w 20000"/>
              <a:gd name="T11" fmla="*/ 216148 h 20000"/>
              <a:gd name="T12" fmla="*/ 78890 w 20000"/>
              <a:gd name="T13" fmla="*/ 155468 h 20000"/>
              <a:gd name="T14" fmla="*/ 78890 w 20000"/>
              <a:gd name="T15" fmla="*/ 41707 h 20000"/>
              <a:gd name="T16" fmla="*/ 91040 w 20000"/>
              <a:gd name="T17" fmla="*/ 41707 h 20000"/>
              <a:gd name="T18" fmla="*/ 139606 w 20000"/>
              <a:gd name="T19" fmla="*/ 41707 h 20000"/>
              <a:gd name="T20" fmla="*/ 251885 w 20000"/>
              <a:gd name="T21" fmla="*/ 0 h 20000"/>
              <a:gd name="T22" fmla="*/ 500737 w 20000"/>
              <a:gd name="T23" fmla="*/ 155468 h 20000"/>
              <a:gd name="T24" fmla="*/ 500737 w 20000"/>
              <a:gd name="T25" fmla="*/ 295802 h 20000"/>
              <a:gd name="T26" fmla="*/ 579632 w 20000"/>
              <a:gd name="T27" fmla="*/ 257901 h 20000"/>
              <a:gd name="T28" fmla="*/ 531065 w 20000"/>
              <a:gd name="T29" fmla="*/ 413369 h 20000"/>
              <a:gd name="T30" fmla="*/ 455204 w 20000"/>
              <a:gd name="T31" fmla="*/ 511950 h 20000"/>
              <a:gd name="T32" fmla="*/ 455204 w 20000"/>
              <a:gd name="T33" fmla="*/ 606776 h 20000"/>
              <a:gd name="T34" fmla="*/ 549271 w 20000"/>
              <a:gd name="T35" fmla="*/ 549902 h 20000"/>
              <a:gd name="T36" fmla="*/ 549271 w 20000"/>
              <a:gd name="T37" fmla="*/ 568830 h 20000"/>
              <a:gd name="T38" fmla="*/ 470381 w 20000"/>
              <a:gd name="T39" fmla="*/ 629517 h 20000"/>
              <a:gd name="T40" fmla="*/ 376314 w 20000"/>
              <a:gd name="T41" fmla="*/ 667463 h 20000"/>
              <a:gd name="T42" fmla="*/ 91040 w 20000"/>
              <a:gd name="T43" fmla="*/ 822931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3125" y="19908"/>
                </a:moveTo>
                <a:lnTo>
                  <a:pt x="2708" y="17523"/>
                </a:lnTo>
                <a:lnTo>
                  <a:pt x="1563" y="13303"/>
                </a:lnTo>
                <a:lnTo>
                  <a:pt x="0" y="8991"/>
                </a:lnTo>
                <a:lnTo>
                  <a:pt x="0" y="7156"/>
                </a:lnTo>
                <a:lnTo>
                  <a:pt x="0" y="5229"/>
                </a:lnTo>
                <a:lnTo>
                  <a:pt x="2708" y="3761"/>
                </a:lnTo>
                <a:lnTo>
                  <a:pt x="2708" y="1009"/>
                </a:lnTo>
                <a:lnTo>
                  <a:pt x="3125" y="1009"/>
                </a:lnTo>
                <a:lnTo>
                  <a:pt x="4792" y="1009"/>
                </a:lnTo>
                <a:lnTo>
                  <a:pt x="8646" y="0"/>
                </a:lnTo>
                <a:lnTo>
                  <a:pt x="17188" y="3761"/>
                </a:lnTo>
                <a:lnTo>
                  <a:pt x="17188" y="7156"/>
                </a:lnTo>
                <a:lnTo>
                  <a:pt x="19896" y="6239"/>
                </a:lnTo>
                <a:lnTo>
                  <a:pt x="18229" y="10000"/>
                </a:lnTo>
                <a:lnTo>
                  <a:pt x="15625" y="12385"/>
                </a:lnTo>
                <a:lnTo>
                  <a:pt x="15625" y="14679"/>
                </a:lnTo>
                <a:lnTo>
                  <a:pt x="18854" y="13303"/>
                </a:lnTo>
                <a:lnTo>
                  <a:pt x="18854" y="13761"/>
                </a:lnTo>
                <a:lnTo>
                  <a:pt x="16146" y="15229"/>
                </a:lnTo>
                <a:lnTo>
                  <a:pt x="12917" y="16147"/>
                </a:lnTo>
                <a:lnTo>
                  <a:pt x="3125" y="1990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1" name="Freeform 152"/>
          <p:cNvSpPr>
            <a:spLocks/>
          </p:cNvSpPr>
          <p:nvPr/>
        </p:nvSpPr>
        <p:spPr bwMode="auto">
          <a:xfrm>
            <a:off x="5807075" y="3987800"/>
            <a:ext cx="239713" cy="174625"/>
          </a:xfrm>
          <a:custGeom>
            <a:avLst/>
            <a:gdLst>
              <a:gd name="T0" fmla="*/ 2526479 w 20000"/>
              <a:gd name="T1" fmla="*/ 0 h 20000"/>
              <a:gd name="T2" fmla="*/ 2866512 w 20000"/>
              <a:gd name="T3" fmla="*/ 556285 h 20000"/>
              <a:gd name="T4" fmla="*/ 2619847 w 20000"/>
              <a:gd name="T5" fmla="*/ 638691 h 20000"/>
              <a:gd name="T6" fmla="*/ 2593131 w 20000"/>
              <a:gd name="T7" fmla="*/ 772637 h 20000"/>
              <a:gd name="T8" fmla="*/ 2593131 w 20000"/>
              <a:gd name="T9" fmla="*/ 824178 h 20000"/>
              <a:gd name="T10" fmla="*/ 1866525 w 20000"/>
              <a:gd name="T11" fmla="*/ 1035343 h 20000"/>
              <a:gd name="T12" fmla="*/ 1693273 w 20000"/>
              <a:gd name="T13" fmla="*/ 1086875 h 20000"/>
              <a:gd name="T14" fmla="*/ 1553208 w 20000"/>
              <a:gd name="T15" fmla="*/ 1200163 h 20000"/>
              <a:gd name="T16" fmla="*/ 1419892 w 20000"/>
              <a:gd name="T17" fmla="*/ 1200163 h 20000"/>
              <a:gd name="T18" fmla="*/ 1353240 w 20000"/>
              <a:gd name="T19" fmla="*/ 1200163 h 20000"/>
              <a:gd name="T20" fmla="*/ 1066639 w 20000"/>
              <a:gd name="T21" fmla="*/ 1328922 h 20000"/>
              <a:gd name="T22" fmla="*/ 693286 w 20000"/>
              <a:gd name="T23" fmla="*/ 1380454 h 20000"/>
              <a:gd name="T24" fmla="*/ 519890 w 20000"/>
              <a:gd name="T25" fmla="*/ 1411407 h 20000"/>
              <a:gd name="T26" fmla="*/ 519890 w 20000"/>
              <a:gd name="T27" fmla="*/ 1519508 h 20000"/>
              <a:gd name="T28" fmla="*/ 346637 w 20000"/>
              <a:gd name="T29" fmla="*/ 1519508 h 20000"/>
              <a:gd name="T30" fmla="*/ 106588 w 20000"/>
              <a:gd name="T31" fmla="*/ 1519508 h 20000"/>
              <a:gd name="T32" fmla="*/ 0 w 20000"/>
              <a:gd name="T33" fmla="*/ 1462869 h 20000"/>
              <a:gd name="T34" fmla="*/ 626622 w 20000"/>
              <a:gd name="T35" fmla="*/ 1251695 h 20000"/>
              <a:gd name="T36" fmla="*/ 833206 w 20000"/>
              <a:gd name="T37" fmla="*/ 1200163 h 20000"/>
              <a:gd name="T38" fmla="*/ 999987 w 20000"/>
              <a:gd name="T39" fmla="*/ 1117757 h 20000"/>
              <a:gd name="T40" fmla="*/ 999987 w 20000"/>
              <a:gd name="T41" fmla="*/ 1086875 h 20000"/>
              <a:gd name="T42" fmla="*/ 793270 w 20000"/>
              <a:gd name="T43" fmla="*/ 1169289 h 20000"/>
              <a:gd name="T44" fmla="*/ 793270 w 20000"/>
              <a:gd name="T45" fmla="*/ 1035343 h 20000"/>
              <a:gd name="T46" fmla="*/ 966655 w 20000"/>
              <a:gd name="T47" fmla="*/ 906583 h 20000"/>
              <a:gd name="T48" fmla="*/ 1066639 w 20000"/>
              <a:gd name="T49" fmla="*/ 695409 h 20000"/>
              <a:gd name="T50" fmla="*/ 1553208 w 20000"/>
              <a:gd name="T51" fmla="*/ 185399 h 20000"/>
              <a:gd name="T52" fmla="*/ 2526479 w 20000"/>
              <a:gd name="T53" fmla="*/ 0 h 2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000"/>
              <a:gd name="T82" fmla="*/ 0 h 20000"/>
              <a:gd name="T83" fmla="*/ 20000 w 20000"/>
              <a:gd name="T84" fmla="*/ 20000 h 2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000" h="20000">
                <a:moveTo>
                  <a:pt x="17587" y="0"/>
                </a:moveTo>
                <a:lnTo>
                  <a:pt x="19954" y="7297"/>
                </a:lnTo>
                <a:lnTo>
                  <a:pt x="18237" y="8378"/>
                </a:lnTo>
                <a:lnTo>
                  <a:pt x="18051" y="10135"/>
                </a:lnTo>
                <a:lnTo>
                  <a:pt x="18051" y="10811"/>
                </a:lnTo>
                <a:lnTo>
                  <a:pt x="12993" y="13581"/>
                </a:lnTo>
                <a:lnTo>
                  <a:pt x="11787" y="14257"/>
                </a:lnTo>
                <a:lnTo>
                  <a:pt x="10812" y="15743"/>
                </a:lnTo>
                <a:lnTo>
                  <a:pt x="9884" y="15743"/>
                </a:lnTo>
                <a:lnTo>
                  <a:pt x="9420" y="15743"/>
                </a:lnTo>
                <a:lnTo>
                  <a:pt x="7425" y="17432"/>
                </a:lnTo>
                <a:lnTo>
                  <a:pt x="4826" y="18108"/>
                </a:lnTo>
                <a:lnTo>
                  <a:pt x="3619" y="18514"/>
                </a:lnTo>
                <a:lnTo>
                  <a:pt x="3619" y="19932"/>
                </a:lnTo>
                <a:lnTo>
                  <a:pt x="2413" y="19932"/>
                </a:lnTo>
                <a:lnTo>
                  <a:pt x="742" y="19932"/>
                </a:lnTo>
                <a:lnTo>
                  <a:pt x="0" y="19189"/>
                </a:lnTo>
                <a:lnTo>
                  <a:pt x="4362" y="16419"/>
                </a:lnTo>
                <a:lnTo>
                  <a:pt x="5800" y="15743"/>
                </a:lnTo>
                <a:lnTo>
                  <a:pt x="6961" y="14662"/>
                </a:lnTo>
                <a:lnTo>
                  <a:pt x="6961" y="14257"/>
                </a:lnTo>
                <a:lnTo>
                  <a:pt x="5522" y="15338"/>
                </a:lnTo>
                <a:lnTo>
                  <a:pt x="5522" y="13581"/>
                </a:lnTo>
                <a:lnTo>
                  <a:pt x="6729" y="11892"/>
                </a:lnTo>
                <a:lnTo>
                  <a:pt x="7425" y="9122"/>
                </a:lnTo>
                <a:lnTo>
                  <a:pt x="10812" y="2432"/>
                </a:lnTo>
                <a:lnTo>
                  <a:pt x="17587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2" name="Freeform 153"/>
          <p:cNvSpPr>
            <a:spLocks/>
          </p:cNvSpPr>
          <p:nvPr/>
        </p:nvSpPr>
        <p:spPr bwMode="auto">
          <a:xfrm>
            <a:off x="7408863" y="3954463"/>
            <a:ext cx="58737" cy="55562"/>
          </a:xfrm>
          <a:custGeom>
            <a:avLst/>
            <a:gdLst>
              <a:gd name="T0" fmla="*/ 60790 w 20000"/>
              <a:gd name="T1" fmla="*/ 6567 h 20000"/>
              <a:gd name="T2" fmla="*/ 44358 w 20000"/>
              <a:gd name="T3" fmla="*/ 6567 h 20000"/>
              <a:gd name="T4" fmla="*/ 44358 w 20000"/>
              <a:gd name="T5" fmla="*/ 42694 h 20000"/>
              <a:gd name="T6" fmla="*/ 0 w 20000"/>
              <a:gd name="T7" fmla="*/ 67322 h 20000"/>
              <a:gd name="T8" fmla="*/ 0 w 20000"/>
              <a:gd name="T9" fmla="*/ 119872 h 20000"/>
              <a:gd name="T10" fmla="*/ 69001 w 20000"/>
              <a:gd name="T11" fmla="*/ 152712 h 20000"/>
              <a:gd name="T12" fmla="*/ 95289 w 20000"/>
              <a:gd name="T13" fmla="*/ 119872 h 20000"/>
              <a:gd name="T14" fmla="*/ 138003 w 20000"/>
              <a:gd name="T15" fmla="*/ 110018 h 20000"/>
              <a:gd name="T16" fmla="*/ 138003 w 20000"/>
              <a:gd name="T17" fmla="*/ 67322 h 20000"/>
              <a:gd name="T18" fmla="*/ 170863 w 20000"/>
              <a:gd name="T19" fmla="*/ 42694 h 20000"/>
              <a:gd name="T20" fmla="*/ 170863 w 20000"/>
              <a:gd name="T21" fmla="*/ 6567 h 20000"/>
              <a:gd name="T22" fmla="*/ 154431 w 20000"/>
              <a:gd name="T23" fmla="*/ 0 h 20000"/>
              <a:gd name="T24" fmla="*/ 138003 w 20000"/>
              <a:gd name="T25" fmla="*/ 6567 h 20000"/>
              <a:gd name="T26" fmla="*/ 69001 w 20000"/>
              <a:gd name="T27" fmla="*/ 6567 h 20000"/>
              <a:gd name="T28" fmla="*/ 60790 w 20000"/>
              <a:gd name="T29" fmla="*/ 6567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7048" y="851"/>
                </a:moveTo>
                <a:lnTo>
                  <a:pt x="5143" y="851"/>
                </a:lnTo>
                <a:lnTo>
                  <a:pt x="5143" y="5532"/>
                </a:lnTo>
                <a:lnTo>
                  <a:pt x="0" y="8723"/>
                </a:lnTo>
                <a:lnTo>
                  <a:pt x="0" y="15532"/>
                </a:lnTo>
                <a:lnTo>
                  <a:pt x="8000" y="19787"/>
                </a:lnTo>
                <a:lnTo>
                  <a:pt x="11048" y="15532"/>
                </a:lnTo>
                <a:lnTo>
                  <a:pt x="16000" y="14255"/>
                </a:lnTo>
                <a:lnTo>
                  <a:pt x="16000" y="8723"/>
                </a:lnTo>
                <a:lnTo>
                  <a:pt x="19810" y="5532"/>
                </a:lnTo>
                <a:lnTo>
                  <a:pt x="19810" y="851"/>
                </a:lnTo>
                <a:lnTo>
                  <a:pt x="17905" y="0"/>
                </a:lnTo>
                <a:lnTo>
                  <a:pt x="16000" y="851"/>
                </a:lnTo>
                <a:lnTo>
                  <a:pt x="8000" y="851"/>
                </a:lnTo>
                <a:lnTo>
                  <a:pt x="7048" y="85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3" name="Freeform 154"/>
          <p:cNvSpPr>
            <a:spLocks/>
          </p:cNvSpPr>
          <p:nvPr/>
        </p:nvSpPr>
        <p:spPr bwMode="auto">
          <a:xfrm>
            <a:off x="6584950" y="4378325"/>
            <a:ext cx="9525" cy="11113"/>
          </a:xfrm>
          <a:custGeom>
            <a:avLst/>
            <a:gdLst>
              <a:gd name="T0" fmla="*/ 2668 w 20000"/>
              <a:gd name="T1" fmla="*/ 2179 h 20000"/>
              <a:gd name="T2" fmla="*/ 4270 w 20000"/>
              <a:gd name="T3" fmla="*/ 5812 h 20000"/>
              <a:gd name="T4" fmla="*/ 2668 w 20000"/>
              <a:gd name="T5" fmla="*/ 5812 h 20000"/>
              <a:gd name="T6" fmla="*/ 0 w 20000"/>
              <a:gd name="T7" fmla="*/ 5812 h 20000"/>
              <a:gd name="T8" fmla="*/ 0 w 20000"/>
              <a:gd name="T9" fmla="*/ 0 h 20000"/>
              <a:gd name="T10" fmla="*/ 2668 w 20000"/>
              <a:gd name="T11" fmla="*/ 0 h 20000"/>
              <a:gd name="T12" fmla="*/ 2668 w 20000"/>
              <a:gd name="T13" fmla="*/ 2179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1765" y="7059"/>
                </a:moveTo>
                <a:lnTo>
                  <a:pt x="18824" y="18824"/>
                </a:lnTo>
                <a:lnTo>
                  <a:pt x="11765" y="18824"/>
                </a:lnTo>
                <a:lnTo>
                  <a:pt x="0" y="18824"/>
                </a:lnTo>
                <a:lnTo>
                  <a:pt x="0" y="0"/>
                </a:lnTo>
                <a:lnTo>
                  <a:pt x="11765" y="0"/>
                </a:lnTo>
                <a:lnTo>
                  <a:pt x="11765" y="70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4" name="Freeform 155"/>
          <p:cNvSpPr>
            <a:spLocks/>
          </p:cNvSpPr>
          <p:nvPr/>
        </p:nvSpPr>
        <p:spPr bwMode="auto">
          <a:xfrm>
            <a:off x="5799138" y="2828925"/>
            <a:ext cx="931862" cy="506413"/>
          </a:xfrm>
          <a:custGeom>
            <a:avLst/>
            <a:gdLst>
              <a:gd name="T0" fmla="*/ 43235969 w 20000"/>
              <a:gd name="T1" fmla="*/ 5129077 h 20000"/>
              <a:gd name="T2" fmla="*/ 42070210 w 20000"/>
              <a:gd name="T3" fmla="*/ 5429127 h 20000"/>
              <a:gd name="T4" fmla="*/ 42070210 w 20000"/>
              <a:gd name="T5" fmla="*/ 6673587 h 20000"/>
              <a:gd name="T6" fmla="*/ 39475954 w 20000"/>
              <a:gd name="T7" fmla="*/ 7993679 h 20000"/>
              <a:gd name="T8" fmla="*/ 39475954 w 20000"/>
              <a:gd name="T9" fmla="*/ 8398226 h 20000"/>
              <a:gd name="T10" fmla="*/ 37090108 w 20000"/>
              <a:gd name="T11" fmla="*/ 8773301 h 20000"/>
              <a:gd name="T12" fmla="*/ 38672735 w 20000"/>
              <a:gd name="T13" fmla="*/ 10168392 h 20000"/>
              <a:gd name="T14" fmla="*/ 37608969 w 20000"/>
              <a:gd name="T15" fmla="*/ 11187801 h 20000"/>
              <a:gd name="T16" fmla="*/ 32785187 w 20000"/>
              <a:gd name="T17" fmla="*/ 10633229 h 20000"/>
              <a:gd name="T18" fmla="*/ 31306789 w 20000"/>
              <a:gd name="T19" fmla="*/ 10333179 h 20000"/>
              <a:gd name="T20" fmla="*/ 26741365 w 20000"/>
              <a:gd name="T21" fmla="*/ 11952687 h 20000"/>
              <a:gd name="T22" fmla="*/ 25677599 w 20000"/>
              <a:gd name="T23" fmla="*/ 12268132 h 20000"/>
              <a:gd name="T24" fmla="*/ 24303423 w 20000"/>
              <a:gd name="T25" fmla="*/ 12417498 h 20000"/>
              <a:gd name="T26" fmla="*/ 22564523 w 20000"/>
              <a:gd name="T27" fmla="*/ 12043082 h 20000"/>
              <a:gd name="T28" fmla="*/ 21917578 w 20000"/>
              <a:gd name="T29" fmla="*/ 11248090 h 20000"/>
              <a:gd name="T30" fmla="*/ 20853811 w 20000"/>
              <a:gd name="T31" fmla="*/ 10783254 h 20000"/>
              <a:gd name="T32" fmla="*/ 17740741 w 20000"/>
              <a:gd name="T33" fmla="*/ 10572966 h 20000"/>
              <a:gd name="T34" fmla="*/ 15459078 w 20000"/>
              <a:gd name="T35" fmla="*/ 10018368 h 20000"/>
              <a:gd name="T36" fmla="*/ 15873756 w 20000"/>
              <a:gd name="T37" fmla="*/ 9163112 h 20000"/>
              <a:gd name="T38" fmla="*/ 16132068 w 20000"/>
              <a:gd name="T39" fmla="*/ 7918654 h 20000"/>
              <a:gd name="T40" fmla="*/ 15587162 w 20000"/>
              <a:gd name="T41" fmla="*/ 7918654 h 20000"/>
              <a:gd name="T42" fmla="*/ 11957418 w 20000"/>
              <a:gd name="T43" fmla="*/ 8548251 h 20000"/>
              <a:gd name="T44" fmla="*/ 11308284 w 20000"/>
              <a:gd name="T45" fmla="*/ 10333179 h 20000"/>
              <a:gd name="T46" fmla="*/ 11308284 w 20000"/>
              <a:gd name="T47" fmla="*/ 12268132 h 20000"/>
              <a:gd name="T48" fmla="*/ 9285026 w 20000"/>
              <a:gd name="T49" fmla="*/ 11802662 h 20000"/>
              <a:gd name="T50" fmla="*/ 7650307 w 20000"/>
              <a:gd name="T51" fmla="*/ 12193107 h 20000"/>
              <a:gd name="T52" fmla="*/ 7650307 w 20000"/>
              <a:gd name="T53" fmla="*/ 12193107 h 20000"/>
              <a:gd name="T54" fmla="*/ 7650307 w 20000"/>
              <a:gd name="T55" fmla="*/ 11248090 h 20000"/>
              <a:gd name="T56" fmla="*/ 6328229 w 20000"/>
              <a:gd name="T57" fmla="*/ 11187801 h 20000"/>
              <a:gd name="T58" fmla="*/ 4849829 w 20000"/>
              <a:gd name="T59" fmla="*/ 9927973 h 20000"/>
              <a:gd name="T60" fmla="*/ 6069869 w 20000"/>
              <a:gd name="T61" fmla="*/ 9927973 h 20000"/>
              <a:gd name="T62" fmla="*/ 5913595 w 20000"/>
              <a:gd name="T63" fmla="*/ 9313137 h 20000"/>
              <a:gd name="T64" fmla="*/ 7391949 w 20000"/>
              <a:gd name="T65" fmla="*/ 8923326 h 20000"/>
              <a:gd name="T66" fmla="*/ 6328229 w 20000"/>
              <a:gd name="T67" fmla="*/ 7918654 h 20000"/>
              <a:gd name="T68" fmla="*/ 4849829 w 20000"/>
              <a:gd name="T69" fmla="*/ 7753892 h 20000"/>
              <a:gd name="T70" fmla="*/ 3501705 w 20000"/>
              <a:gd name="T71" fmla="*/ 8308465 h 20000"/>
              <a:gd name="T72" fmla="*/ 1089813 w 20000"/>
              <a:gd name="T73" fmla="*/ 6133749 h 20000"/>
              <a:gd name="T74" fmla="*/ 1348125 w 20000"/>
              <a:gd name="T75" fmla="*/ 3883985 h 20000"/>
              <a:gd name="T76" fmla="*/ 6328229 w 20000"/>
              <a:gd name="T77" fmla="*/ 4049405 h 20000"/>
              <a:gd name="T78" fmla="*/ 12630412 w 20000"/>
              <a:gd name="T79" fmla="*/ 3404438 h 20000"/>
              <a:gd name="T80" fmla="*/ 18259602 w 20000"/>
              <a:gd name="T81" fmla="*/ 389811 h 20000"/>
              <a:gd name="T82" fmla="*/ 24587787 w 20000"/>
              <a:gd name="T83" fmla="*/ 0 h 20000"/>
              <a:gd name="T84" fmla="*/ 30345061 w 20000"/>
              <a:gd name="T85" fmla="*/ 854623 h 20000"/>
              <a:gd name="T86" fmla="*/ 36388929 w 20000"/>
              <a:gd name="T87" fmla="*/ 3644224 h 20000"/>
              <a:gd name="T88" fmla="*/ 41499258 w 20000"/>
              <a:gd name="T89" fmla="*/ 4424480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19988" y="7275"/>
                </a:moveTo>
                <a:lnTo>
                  <a:pt x="19916" y="8000"/>
                </a:lnTo>
                <a:lnTo>
                  <a:pt x="19677" y="8234"/>
                </a:lnTo>
                <a:lnTo>
                  <a:pt x="19379" y="8468"/>
                </a:lnTo>
                <a:lnTo>
                  <a:pt x="19618" y="9942"/>
                </a:lnTo>
                <a:lnTo>
                  <a:pt x="19379" y="10409"/>
                </a:lnTo>
                <a:lnTo>
                  <a:pt x="18327" y="10409"/>
                </a:lnTo>
                <a:lnTo>
                  <a:pt x="18184" y="12468"/>
                </a:lnTo>
                <a:lnTo>
                  <a:pt x="18375" y="12725"/>
                </a:lnTo>
                <a:lnTo>
                  <a:pt x="18184" y="13099"/>
                </a:lnTo>
                <a:lnTo>
                  <a:pt x="17885" y="12959"/>
                </a:lnTo>
                <a:lnTo>
                  <a:pt x="17085" y="13684"/>
                </a:lnTo>
                <a:lnTo>
                  <a:pt x="17324" y="13684"/>
                </a:lnTo>
                <a:lnTo>
                  <a:pt x="17814" y="15860"/>
                </a:lnTo>
                <a:lnTo>
                  <a:pt x="17694" y="17544"/>
                </a:lnTo>
                <a:lnTo>
                  <a:pt x="17324" y="17450"/>
                </a:lnTo>
                <a:lnTo>
                  <a:pt x="17324" y="17076"/>
                </a:lnTo>
                <a:lnTo>
                  <a:pt x="15102" y="16585"/>
                </a:lnTo>
                <a:lnTo>
                  <a:pt x="15102" y="16211"/>
                </a:lnTo>
                <a:lnTo>
                  <a:pt x="14421" y="16117"/>
                </a:lnTo>
                <a:lnTo>
                  <a:pt x="12999" y="17544"/>
                </a:lnTo>
                <a:lnTo>
                  <a:pt x="12318" y="18643"/>
                </a:lnTo>
                <a:lnTo>
                  <a:pt x="11876" y="18643"/>
                </a:lnTo>
                <a:lnTo>
                  <a:pt x="11828" y="19135"/>
                </a:lnTo>
                <a:lnTo>
                  <a:pt x="11577" y="19977"/>
                </a:lnTo>
                <a:lnTo>
                  <a:pt x="11195" y="19368"/>
                </a:lnTo>
                <a:lnTo>
                  <a:pt x="11517" y="19135"/>
                </a:lnTo>
                <a:lnTo>
                  <a:pt x="10394" y="18784"/>
                </a:lnTo>
                <a:lnTo>
                  <a:pt x="9904" y="18409"/>
                </a:lnTo>
                <a:lnTo>
                  <a:pt x="10096" y="17544"/>
                </a:lnTo>
                <a:lnTo>
                  <a:pt x="9606" y="17544"/>
                </a:lnTo>
                <a:lnTo>
                  <a:pt x="9606" y="16819"/>
                </a:lnTo>
                <a:lnTo>
                  <a:pt x="9283" y="16585"/>
                </a:lnTo>
                <a:lnTo>
                  <a:pt x="8172" y="16491"/>
                </a:lnTo>
                <a:lnTo>
                  <a:pt x="7491" y="15860"/>
                </a:lnTo>
                <a:lnTo>
                  <a:pt x="7121" y="15626"/>
                </a:lnTo>
                <a:lnTo>
                  <a:pt x="7121" y="15018"/>
                </a:lnTo>
                <a:lnTo>
                  <a:pt x="7312" y="14292"/>
                </a:lnTo>
                <a:lnTo>
                  <a:pt x="7312" y="13567"/>
                </a:lnTo>
                <a:lnTo>
                  <a:pt x="7431" y="12351"/>
                </a:lnTo>
                <a:lnTo>
                  <a:pt x="7312" y="12094"/>
                </a:lnTo>
                <a:lnTo>
                  <a:pt x="7180" y="12351"/>
                </a:lnTo>
                <a:lnTo>
                  <a:pt x="6189" y="13099"/>
                </a:lnTo>
                <a:lnTo>
                  <a:pt x="5508" y="13333"/>
                </a:lnTo>
                <a:lnTo>
                  <a:pt x="5209" y="14292"/>
                </a:lnTo>
                <a:lnTo>
                  <a:pt x="5209" y="16117"/>
                </a:lnTo>
                <a:lnTo>
                  <a:pt x="5209" y="17544"/>
                </a:lnTo>
                <a:lnTo>
                  <a:pt x="5209" y="19135"/>
                </a:lnTo>
                <a:lnTo>
                  <a:pt x="4576" y="18784"/>
                </a:lnTo>
                <a:lnTo>
                  <a:pt x="4277" y="18409"/>
                </a:lnTo>
                <a:lnTo>
                  <a:pt x="3787" y="18175"/>
                </a:lnTo>
                <a:lnTo>
                  <a:pt x="3524" y="19018"/>
                </a:lnTo>
                <a:lnTo>
                  <a:pt x="3787" y="19743"/>
                </a:lnTo>
                <a:lnTo>
                  <a:pt x="3524" y="19018"/>
                </a:lnTo>
                <a:lnTo>
                  <a:pt x="3524" y="18035"/>
                </a:lnTo>
                <a:lnTo>
                  <a:pt x="3524" y="17544"/>
                </a:lnTo>
                <a:lnTo>
                  <a:pt x="3226" y="17450"/>
                </a:lnTo>
                <a:lnTo>
                  <a:pt x="2915" y="17450"/>
                </a:lnTo>
                <a:lnTo>
                  <a:pt x="2473" y="15860"/>
                </a:lnTo>
                <a:lnTo>
                  <a:pt x="2234" y="15485"/>
                </a:lnTo>
                <a:lnTo>
                  <a:pt x="2473" y="15485"/>
                </a:lnTo>
                <a:lnTo>
                  <a:pt x="2796" y="15485"/>
                </a:lnTo>
                <a:lnTo>
                  <a:pt x="2473" y="14901"/>
                </a:lnTo>
                <a:lnTo>
                  <a:pt x="2724" y="14526"/>
                </a:lnTo>
                <a:lnTo>
                  <a:pt x="3716" y="14292"/>
                </a:lnTo>
                <a:lnTo>
                  <a:pt x="3405" y="13918"/>
                </a:lnTo>
                <a:lnTo>
                  <a:pt x="3405" y="12094"/>
                </a:lnTo>
                <a:lnTo>
                  <a:pt x="2915" y="12351"/>
                </a:lnTo>
                <a:lnTo>
                  <a:pt x="2724" y="12000"/>
                </a:lnTo>
                <a:lnTo>
                  <a:pt x="2234" y="12094"/>
                </a:lnTo>
                <a:lnTo>
                  <a:pt x="1983" y="12468"/>
                </a:lnTo>
                <a:lnTo>
                  <a:pt x="1613" y="12959"/>
                </a:lnTo>
                <a:lnTo>
                  <a:pt x="1123" y="12959"/>
                </a:lnTo>
                <a:lnTo>
                  <a:pt x="502" y="9567"/>
                </a:lnTo>
                <a:lnTo>
                  <a:pt x="0" y="9567"/>
                </a:lnTo>
                <a:lnTo>
                  <a:pt x="621" y="6058"/>
                </a:lnTo>
                <a:lnTo>
                  <a:pt x="1673" y="5684"/>
                </a:lnTo>
                <a:lnTo>
                  <a:pt x="2915" y="6316"/>
                </a:lnTo>
                <a:lnTo>
                  <a:pt x="6189" y="7018"/>
                </a:lnTo>
                <a:lnTo>
                  <a:pt x="5818" y="5310"/>
                </a:lnTo>
                <a:lnTo>
                  <a:pt x="6189" y="1333"/>
                </a:lnTo>
                <a:lnTo>
                  <a:pt x="8411" y="608"/>
                </a:lnTo>
                <a:lnTo>
                  <a:pt x="9904" y="725"/>
                </a:lnTo>
                <a:lnTo>
                  <a:pt x="11326" y="0"/>
                </a:lnTo>
                <a:lnTo>
                  <a:pt x="12378" y="1825"/>
                </a:lnTo>
                <a:lnTo>
                  <a:pt x="13978" y="1333"/>
                </a:lnTo>
                <a:lnTo>
                  <a:pt x="15711" y="3509"/>
                </a:lnTo>
                <a:lnTo>
                  <a:pt x="16762" y="5684"/>
                </a:lnTo>
                <a:lnTo>
                  <a:pt x="18184" y="6058"/>
                </a:lnTo>
                <a:lnTo>
                  <a:pt x="19116" y="6901"/>
                </a:lnTo>
                <a:lnTo>
                  <a:pt x="19988" y="72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5" name="Freeform 156"/>
          <p:cNvSpPr>
            <a:spLocks/>
          </p:cNvSpPr>
          <p:nvPr/>
        </p:nvSpPr>
        <p:spPr bwMode="auto">
          <a:xfrm>
            <a:off x="6389688" y="3238500"/>
            <a:ext cx="233362" cy="131763"/>
          </a:xfrm>
          <a:custGeom>
            <a:avLst/>
            <a:gdLst>
              <a:gd name="T0" fmla="*/ 2716357 w 20000"/>
              <a:gd name="T1" fmla="*/ 237463 h 20000"/>
              <a:gd name="T2" fmla="*/ 2282059 w 20000"/>
              <a:gd name="T3" fmla="*/ 381474 h 20000"/>
              <a:gd name="T4" fmla="*/ 2178317 w 20000"/>
              <a:gd name="T5" fmla="*/ 482694 h 20000"/>
              <a:gd name="T6" fmla="*/ 1841215 w 20000"/>
              <a:gd name="T7" fmla="*/ 502182 h 20000"/>
              <a:gd name="T8" fmla="*/ 1815218 w 20000"/>
              <a:gd name="T9" fmla="*/ 603356 h 20000"/>
              <a:gd name="T10" fmla="*/ 1575334 w 20000"/>
              <a:gd name="T11" fmla="*/ 642285 h 20000"/>
              <a:gd name="T12" fmla="*/ 1510529 w 20000"/>
              <a:gd name="T13" fmla="*/ 603356 h 20000"/>
              <a:gd name="T14" fmla="*/ 1374374 w 20000"/>
              <a:gd name="T15" fmla="*/ 642285 h 20000"/>
              <a:gd name="T16" fmla="*/ 1102087 w 20000"/>
              <a:gd name="T17" fmla="*/ 743506 h 20000"/>
              <a:gd name="T18" fmla="*/ 1141023 w 20000"/>
              <a:gd name="T19" fmla="*/ 864168 h 20000"/>
              <a:gd name="T20" fmla="*/ 1037282 w 20000"/>
              <a:gd name="T21" fmla="*/ 864168 h 20000"/>
              <a:gd name="T22" fmla="*/ 168546 w 20000"/>
              <a:gd name="T23" fmla="*/ 704570 h 20000"/>
              <a:gd name="T24" fmla="*/ 401896 w 20000"/>
              <a:gd name="T25" fmla="*/ 704570 h 20000"/>
              <a:gd name="T26" fmla="*/ 505637 w 20000"/>
              <a:gd name="T27" fmla="*/ 642285 h 20000"/>
              <a:gd name="T28" fmla="*/ 771530 w 20000"/>
              <a:gd name="T29" fmla="*/ 502182 h 20000"/>
              <a:gd name="T30" fmla="*/ 596450 w 20000"/>
              <a:gd name="T31" fmla="*/ 502182 h 20000"/>
              <a:gd name="T32" fmla="*/ 265753 w 20000"/>
              <a:gd name="T33" fmla="*/ 420410 h 20000"/>
              <a:gd name="T34" fmla="*/ 0 w 20000"/>
              <a:gd name="T35" fmla="*/ 420410 h 20000"/>
              <a:gd name="T36" fmla="*/ 168546 w 20000"/>
              <a:gd name="T37" fmla="*/ 237463 h 20000"/>
              <a:gd name="T38" fmla="*/ 940075 w 20000"/>
              <a:gd name="T39" fmla="*/ 0 h 20000"/>
              <a:gd name="T40" fmla="*/ 1309569 w 20000"/>
              <a:gd name="T41" fmla="*/ 15581 h 20000"/>
              <a:gd name="T42" fmla="*/ 1309569 w 20000"/>
              <a:gd name="T43" fmla="*/ 77865 h 20000"/>
              <a:gd name="T44" fmla="*/ 2515409 w 20000"/>
              <a:gd name="T45" fmla="*/ 159598 h 20000"/>
              <a:gd name="T46" fmla="*/ 2515409 w 20000"/>
              <a:gd name="T47" fmla="*/ 221882 h 20000"/>
              <a:gd name="T48" fmla="*/ 2716357 w 20000"/>
              <a:gd name="T49" fmla="*/ 237463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19952" y="5471"/>
                </a:moveTo>
                <a:lnTo>
                  <a:pt x="16762" y="8789"/>
                </a:lnTo>
                <a:lnTo>
                  <a:pt x="16000" y="11121"/>
                </a:lnTo>
                <a:lnTo>
                  <a:pt x="13524" y="11570"/>
                </a:lnTo>
                <a:lnTo>
                  <a:pt x="13333" y="13901"/>
                </a:lnTo>
                <a:lnTo>
                  <a:pt x="11571" y="14798"/>
                </a:lnTo>
                <a:lnTo>
                  <a:pt x="11095" y="13901"/>
                </a:lnTo>
                <a:lnTo>
                  <a:pt x="10095" y="14798"/>
                </a:lnTo>
                <a:lnTo>
                  <a:pt x="8095" y="17130"/>
                </a:lnTo>
                <a:lnTo>
                  <a:pt x="8381" y="19910"/>
                </a:lnTo>
                <a:lnTo>
                  <a:pt x="7619" y="19910"/>
                </a:lnTo>
                <a:lnTo>
                  <a:pt x="1238" y="16233"/>
                </a:lnTo>
                <a:lnTo>
                  <a:pt x="2952" y="16233"/>
                </a:lnTo>
                <a:lnTo>
                  <a:pt x="3714" y="14798"/>
                </a:lnTo>
                <a:lnTo>
                  <a:pt x="5667" y="11570"/>
                </a:lnTo>
                <a:lnTo>
                  <a:pt x="4381" y="11570"/>
                </a:lnTo>
                <a:lnTo>
                  <a:pt x="1952" y="9686"/>
                </a:lnTo>
                <a:lnTo>
                  <a:pt x="0" y="9686"/>
                </a:lnTo>
                <a:lnTo>
                  <a:pt x="1238" y="5471"/>
                </a:lnTo>
                <a:lnTo>
                  <a:pt x="6905" y="0"/>
                </a:lnTo>
                <a:lnTo>
                  <a:pt x="9619" y="359"/>
                </a:lnTo>
                <a:lnTo>
                  <a:pt x="9619" y="1794"/>
                </a:lnTo>
                <a:lnTo>
                  <a:pt x="18476" y="3677"/>
                </a:lnTo>
                <a:lnTo>
                  <a:pt x="18476" y="5112"/>
                </a:lnTo>
                <a:lnTo>
                  <a:pt x="19952" y="547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6" name="Freeform 157"/>
          <p:cNvSpPr>
            <a:spLocks/>
          </p:cNvSpPr>
          <p:nvPr/>
        </p:nvSpPr>
        <p:spPr bwMode="auto">
          <a:xfrm>
            <a:off x="6040438" y="3160713"/>
            <a:ext cx="415925" cy="288925"/>
          </a:xfrm>
          <a:custGeom>
            <a:avLst/>
            <a:gdLst>
              <a:gd name="T0" fmla="*/ 5396106 w 20000"/>
              <a:gd name="T1" fmla="*/ 4079549 h 20000"/>
              <a:gd name="T2" fmla="*/ 5396106 w 20000"/>
              <a:gd name="T3" fmla="*/ 3719562 h 20000"/>
              <a:gd name="T4" fmla="*/ 3659246 w 20000"/>
              <a:gd name="T5" fmla="*/ 2974093 h 20000"/>
              <a:gd name="T6" fmla="*/ 3288615 w 20000"/>
              <a:gd name="T7" fmla="*/ 2785439 h 20000"/>
              <a:gd name="T8" fmla="*/ 2628646 w 20000"/>
              <a:gd name="T9" fmla="*/ 2434005 h 20000"/>
              <a:gd name="T10" fmla="*/ 2338871 w 20000"/>
              <a:gd name="T11" fmla="*/ 2031215 h 20000"/>
              <a:gd name="T12" fmla="*/ 1609713 w 20000"/>
              <a:gd name="T13" fmla="*/ 1816890 h 20000"/>
              <a:gd name="T14" fmla="*/ 1134830 w 20000"/>
              <a:gd name="T15" fmla="*/ 1465659 h 20000"/>
              <a:gd name="T16" fmla="*/ 1076892 w 20000"/>
              <a:gd name="T17" fmla="*/ 1011339 h 20000"/>
              <a:gd name="T18" fmla="*/ 659969 w 20000"/>
              <a:gd name="T19" fmla="*/ 1465659 h 20000"/>
              <a:gd name="T20" fmla="*/ 301005 w 20000"/>
              <a:gd name="T21" fmla="*/ 2168339 h 20000"/>
              <a:gd name="T22" fmla="*/ 0 w 20000"/>
              <a:gd name="T23" fmla="*/ 1636991 h 20000"/>
              <a:gd name="T24" fmla="*/ 0 w 20000"/>
              <a:gd name="T25" fmla="*/ 436999 h 20000"/>
              <a:gd name="T26" fmla="*/ 960974 w 20000"/>
              <a:gd name="T27" fmla="*/ 0 h 20000"/>
              <a:gd name="T28" fmla="*/ 1076892 w 20000"/>
              <a:gd name="T29" fmla="*/ 882781 h 20000"/>
              <a:gd name="T30" fmla="*/ 1551754 w 20000"/>
              <a:gd name="T31" fmla="*/ 1011339 h 20000"/>
              <a:gd name="T32" fmla="*/ 2223410 w 20000"/>
              <a:gd name="T33" fmla="*/ 1011339 h 20000"/>
              <a:gd name="T34" fmla="*/ 3948584 w 20000"/>
              <a:gd name="T35" fmla="*/ 1277005 h 20000"/>
              <a:gd name="T36" fmla="*/ 4261255 w 20000"/>
              <a:gd name="T37" fmla="*/ 1636991 h 20000"/>
              <a:gd name="T38" fmla="*/ 4562281 w 20000"/>
              <a:gd name="T39" fmla="*/ 1945448 h 20000"/>
              <a:gd name="T40" fmla="*/ 6114035 w 20000"/>
              <a:gd name="T41" fmla="*/ 2219883 h 20000"/>
              <a:gd name="T42" fmla="*/ 6171537 w 20000"/>
              <a:gd name="T43" fmla="*/ 2519773 h 20000"/>
              <a:gd name="T44" fmla="*/ 6472978 w 20000"/>
              <a:gd name="T45" fmla="*/ 2031215 h 20000"/>
              <a:gd name="T46" fmla="*/ 7549434 w 20000"/>
              <a:gd name="T47" fmla="*/ 1636991 h 20000"/>
              <a:gd name="T48" fmla="*/ 7734978 w 20000"/>
              <a:gd name="T49" fmla="*/ 2031215 h 20000"/>
              <a:gd name="T50" fmla="*/ 8638013 w 20000"/>
              <a:gd name="T51" fmla="*/ 2219883 h 20000"/>
              <a:gd name="T52" fmla="*/ 7978023 w 20000"/>
              <a:gd name="T53" fmla="*/ 2656882 h 20000"/>
              <a:gd name="T54" fmla="*/ 7549434 w 20000"/>
              <a:gd name="T55" fmla="*/ 2434005 h 20000"/>
              <a:gd name="T56" fmla="*/ 7433973 w 20000"/>
              <a:gd name="T57" fmla="*/ 2168339 h 20000"/>
              <a:gd name="T58" fmla="*/ 6889465 w 20000"/>
              <a:gd name="T59" fmla="*/ 2871206 h 20000"/>
              <a:gd name="T60" fmla="*/ 5986450 w 20000"/>
              <a:gd name="T61" fmla="*/ 3008330 h 20000"/>
              <a:gd name="T62" fmla="*/ 6171537 w 20000"/>
              <a:gd name="T63" fmla="*/ 3231207 h 20000"/>
              <a:gd name="T64" fmla="*/ 6114035 w 20000"/>
              <a:gd name="T65" fmla="*/ 3719562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13440" y="19959"/>
                </a:moveTo>
                <a:lnTo>
                  <a:pt x="12477" y="19548"/>
                </a:lnTo>
                <a:lnTo>
                  <a:pt x="12744" y="18686"/>
                </a:lnTo>
                <a:lnTo>
                  <a:pt x="12477" y="17823"/>
                </a:lnTo>
                <a:lnTo>
                  <a:pt x="11647" y="17823"/>
                </a:lnTo>
                <a:lnTo>
                  <a:pt x="8461" y="14251"/>
                </a:lnTo>
                <a:lnTo>
                  <a:pt x="8032" y="14415"/>
                </a:lnTo>
                <a:lnTo>
                  <a:pt x="7604" y="13347"/>
                </a:lnTo>
                <a:lnTo>
                  <a:pt x="6667" y="11458"/>
                </a:lnTo>
                <a:lnTo>
                  <a:pt x="6078" y="11663"/>
                </a:lnTo>
                <a:lnTo>
                  <a:pt x="5542" y="11663"/>
                </a:lnTo>
                <a:lnTo>
                  <a:pt x="5408" y="9733"/>
                </a:lnTo>
                <a:lnTo>
                  <a:pt x="4980" y="9322"/>
                </a:lnTo>
                <a:lnTo>
                  <a:pt x="3722" y="8706"/>
                </a:lnTo>
                <a:lnTo>
                  <a:pt x="3588" y="7023"/>
                </a:lnTo>
                <a:lnTo>
                  <a:pt x="2624" y="7023"/>
                </a:lnTo>
                <a:lnTo>
                  <a:pt x="2490" y="5955"/>
                </a:lnTo>
                <a:lnTo>
                  <a:pt x="2490" y="4846"/>
                </a:lnTo>
                <a:lnTo>
                  <a:pt x="1794" y="5955"/>
                </a:lnTo>
                <a:lnTo>
                  <a:pt x="1526" y="7023"/>
                </a:lnTo>
                <a:lnTo>
                  <a:pt x="2062" y="9979"/>
                </a:lnTo>
                <a:lnTo>
                  <a:pt x="696" y="10390"/>
                </a:lnTo>
                <a:lnTo>
                  <a:pt x="0" y="10637"/>
                </a:lnTo>
                <a:lnTo>
                  <a:pt x="0" y="7844"/>
                </a:lnTo>
                <a:lnTo>
                  <a:pt x="0" y="5298"/>
                </a:lnTo>
                <a:lnTo>
                  <a:pt x="0" y="2094"/>
                </a:lnTo>
                <a:lnTo>
                  <a:pt x="696" y="411"/>
                </a:lnTo>
                <a:lnTo>
                  <a:pt x="2222" y="0"/>
                </a:lnTo>
                <a:lnTo>
                  <a:pt x="1794" y="4435"/>
                </a:lnTo>
                <a:lnTo>
                  <a:pt x="2490" y="4230"/>
                </a:lnTo>
                <a:lnTo>
                  <a:pt x="2892" y="4846"/>
                </a:lnTo>
                <a:lnTo>
                  <a:pt x="3588" y="4846"/>
                </a:lnTo>
                <a:lnTo>
                  <a:pt x="4311" y="4435"/>
                </a:lnTo>
                <a:lnTo>
                  <a:pt x="5141" y="4846"/>
                </a:lnTo>
                <a:lnTo>
                  <a:pt x="6667" y="5955"/>
                </a:lnTo>
                <a:lnTo>
                  <a:pt x="9130" y="6119"/>
                </a:lnTo>
                <a:lnTo>
                  <a:pt x="9853" y="6530"/>
                </a:lnTo>
                <a:lnTo>
                  <a:pt x="9853" y="7844"/>
                </a:lnTo>
                <a:lnTo>
                  <a:pt x="10950" y="7844"/>
                </a:lnTo>
                <a:lnTo>
                  <a:pt x="10549" y="9322"/>
                </a:lnTo>
                <a:lnTo>
                  <a:pt x="11647" y="9979"/>
                </a:lnTo>
                <a:lnTo>
                  <a:pt x="14137" y="10637"/>
                </a:lnTo>
                <a:lnTo>
                  <a:pt x="13440" y="11047"/>
                </a:lnTo>
                <a:lnTo>
                  <a:pt x="14270" y="12074"/>
                </a:lnTo>
                <a:lnTo>
                  <a:pt x="14833" y="10637"/>
                </a:lnTo>
                <a:lnTo>
                  <a:pt x="14967" y="9733"/>
                </a:lnTo>
                <a:lnTo>
                  <a:pt x="15930" y="9733"/>
                </a:lnTo>
                <a:lnTo>
                  <a:pt x="17456" y="7844"/>
                </a:lnTo>
                <a:lnTo>
                  <a:pt x="16787" y="9733"/>
                </a:lnTo>
                <a:lnTo>
                  <a:pt x="17885" y="9733"/>
                </a:lnTo>
                <a:lnTo>
                  <a:pt x="19250" y="10637"/>
                </a:lnTo>
                <a:lnTo>
                  <a:pt x="19973" y="10637"/>
                </a:lnTo>
                <a:lnTo>
                  <a:pt x="18876" y="12074"/>
                </a:lnTo>
                <a:lnTo>
                  <a:pt x="18447" y="12731"/>
                </a:lnTo>
                <a:lnTo>
                  <a:pt x="17456" y="12731"/>
                </a:lnTo>
                <a:lnTo>
                  <a:pt x="17456" y="11663"/>
                </a:lnTo>
                <a:lnTo>
                  <a:pt x="17885" y="11047"/>
                </a:lnTo>
                <a:lnTo>
                  <a:pt x="17189" y="10390"/>
                </a:lnTo>
                <a:lnTo>
                  <a:pt x="16359" y="10637"/>
                </a:lnTo>
                <a:lnTo>
                  <a:pt x="15930" y="13758"/>
                </a:lnTo>
                <a:lnTo>
                  <a:pt x="14967" y="13758"/>
                </a:lnTo>
                <a:lnTo>
                  <a:pt x="13842" y="14415"/>
                </a:lnTo>
                <a:lnTo>
                  <a:pt x="13842" y="15072"/>
                </a:lnTo>
                <a:lnTo>
                  <a:pt x="14270" y="15483"/>
                </a:lnTo>
                <a:lnTo>
                  <a:pt x="14967" y="15483"/>
                </a:lnTo>
                <a:lnTo>
                  <a:pt x="14137" y="17823"/>
                </a:lnTo>
                <a:lnTo>
                  <a:pt x="13440" y="199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7" name="Freeform 158"/>
          <p:cNvSpPr>
            <a:spLocks/>
          </p:cNvSpPr>
          <p:nvPr/>
        </p:nvSpPr>
        <p:spPr bwMode="auto">
          <a:xfrm>
            <a:off x="6319838" y="3309938"/>
            <a:ext cx="206375" cy="153987"/>
          </a:xfrm>
          <a:custGeom>
            <a:avLst/>
            <a:gdLst>
              <a:gd name="T0" fmla="*/ 1644747 w 20000"/>
              <a:gd name="T1" fmla="*/ 446855 h 20000"/>
              <a:gd name="T2" fmla="*/ 1737058 w 20000"/>
              <a:gd name="T3" fmla="*/ 633818 h 20000"/>
              <a:gd name="T4" fmla="*/ 1829483 w 20000"/>
              <a:gd name="T5" fmla="*/ 633818 h 20000"/>
              <a:gd name="T6" fmla="*/ 1973760 w 20000"/>
              <a:gd name="T7" fmla="*/ 688537 h 20000"/>
              <a:gd name="T8" fmla="*/ 2123784 w 20000"/>
              <a:gd name="T9" fmla="*/ 948483 h 20000"/>
              <a:gd name="T10" fmla="*/ 2031462 w 20000"/>
              <a:gd name="T11" fmla="*/ 1016892 h 20000"/>
              <a:gd name="T12" fmla="*/ 1944899 w 20000"/>
              <a:gd name="T13" fmla="*/ 994063 h 20000"/>
              <a:gd name="T14" fmla="*/ 1887196 w 20000"/>
              <a:gd name="T15" fmla="*/ 994063 h 20000"/>
              <a:gd name="T16" fmla="*/ 1737058 w 20000"/>
              <a:gd name="T17" fmla="*/ 948483 h 20000"/>
              <a:gd name="T18" fmla="*/ 1558183 w 20000"/>
              <a:gd name="T19" fmla="*/ 1016892 h 20000"/>
              <a:gd name="T20" fmla="*/ 1408148 w 20000"/>
              <a:gd name="T21" fmla="*/ 1108060 h 20000"/>
              <a:gd name="T22" fmla="*/ 1252376 w 20000"/>
              <a:gd name="T23" fmla="*/ 1181034 h 20000"/>
              <a:gd name="T24" fmla="*/ 1171560 w 20000"/>
              <a:gd name="T25" fmla="*/ 825355 h 20000"/>
              <a:gd name="T26" fmla="*/ 1108099 w 20000"/>
              <a:gd name="T27" fmla="*/ 802534 h 20000"/>
              <a:gd name="T28" fmla="*/ 957972 w 20000"/>
              <a:gd name="T29" fmla="*/ 706793 h 20000"/>
              <a:gd name="T30" fmla="*/ 865650 w 20000"/>
              <a:gd name="T31" fmla="*/ 875508 h 20000"/>
              <a:gd name="T32" fmla="*/ 929111 w 20000"/>
              <a:gd name="T33" fmla="*/ 921089 h 20000"/>
              <a:gd name="T34" fmla="*/ 686775 w 20000"/>
              <a:gd name="T35" fmla="*/ 994063 h 20000"/>
              <a:gd name="T36" fmla="*/ 629062 w 20000"/>
              <a:gd name="T37" fmla="*/ 1062472 h 20000"/>
              <a:gd name="T38" fmla="*/ 571349 w 20000"/>
              <a:gd name="T39" fmla="*/ 1016892 h 20000"/>
              <a:gd name="T40" fmla="*/ 328910 w 20000"/>
              <a:gd name="T41" fmla="*/ 1135446 h 20000"/>
              <a:gd name="T42" fmla="*/ 0 w 20000"/>
              <a:gd name="T43" fmla="*/ 1062472 h 20000"/>
              <a:gd name="T44" fmla="*/ 155772 w 20000"/>
              <a:gd name="T45" fmla="*/ 825355 h 20000"/>
              <a:gd name="T46" fmla="*/ 328910 w 20000"/>
              <a:gd name="T47" fmla="*/ 565409 h 20000"/>
              <a:gd name="T48" fmla="*/ 178876 w 20000"/>
              <a:gd name="T49" fmla="*/ 565409 h 20000"/>
              <a:gd name="T50" fmla="*/ 92312 w 20000"/>
              <a:gd name="T51" fmla="*/ 519829 h 20000"/>
              <a:gd name="T52" fmla="*/ 92312 w 20000"/>
              <a:gd name="T53" fmla="*/ 446855 h 20000"/>
              <a:gd name="T54" fmla="*/ 328910 w 20000"/>
              <a:gd name="T55" fmla="*/ 378500 h 20000"/>
              <a:gd name="T56" fmla="*/ 542498 w 20000"/>
              <a:gd name="T57" fmla="*/ 378500 h 20000"/>
              <a:gd name="T58" fmla="*/ 629062 w 20000"/>
              <a:gd name="T59" fmla="*/ 27387 h 20000"/>
              <a:gd name="T60" fmla="*/ 807948 w 20000"/>
              <a:gd name="T61" fmla="*/ 0 h 20000"/>
              <a:gd name="T62" fmla="*/ 957972 w 20000"/>
              <a:gd name="T63" fmla="*/ 72974 h 20000"/>
              <a:gd name="T64" fmla="*/ 865650 w 20000"/>
              <a:gd name="T65" fmla="*/ 141383 h 20000"/>
              <a:gd name="T66" fmla="*/ 865650 w 20000"/>
              <a:gd name="T67" fmla="*/ 259945 h 20000"/>
              <a:gd name="T68" fmla="*/ 1644747 w 20000"/>
              <a:gd name="T69" fmla="*/ 446855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15447" y="7538"/>
                </a:moveTo>
                <a:lnTo>
                  <a:pt x="16314" y="10692"/>
                </a:lnTo>
                <a:lnTo>
                  <a:pt x="17182" y="10692"/>
                </a:lnTo>
                <a:lnTo>
                  <a:pt x="18537" y="11615"/>
                </a:lnTo>
                <a:lnTo>
                  <a:pt x="19946" y="16000"/>
                </a:lnTo>
                <a:lnTo>
                  <a:pt x="19079" y="17154"/>
                </a:lnTo>
                <a:lnTo>
                  <a:pt x="18266" y="16769"/>
                </a:lnTo>
                <a:lnTo>
                  <a:pt x="17724" y="16769"/>
                </a:lnTo>
                <a:lnTo>
                  <a:pt x="16314" y="16000"/>
                </a:lnTo>
                <a:lnTo>
                  <a:pt x="14634" y="17154"/>
                </a:lnTo>
                <a:lnTo>
                  <a:pt x="13225" y="18692"/>
                </a:lnTo>
                <a:lnTo>
                  <a:pt x="11762" y="19923"/>
                </a:lnTo>
                <a:lnTo>
                  <a:pt x="11003" y="13923"/>
                </a:lnTo>
                <a:lnTo>
                  <a:pt x="10407" y="13538"/>
                </a:lnTo>
                <a:lnTo>
                  <a:pt x="8997" y="11923"/>
                </a:lnTo>
                <a:lnTo>
                  <a:pt x="8130" y="14769"/>
                </a:lnTo>
                <a:lnTo>
                  <a:pt x="8726" y="15538"/>
                </a:lnTo>
                <a:lnTo>
                  <a:pt x="6450" y="16769"/>
                </a:lnTo>
                <a:lnTo>
                  <a:pt x="5908" y="17923"/>
                </a:lnTo>
                <a:lnTo>
                  <a:pt x="5366" y="17154"/>
                </a:lnTo>
                <a:lnTo>
                  <a:pt x="3089" y="19154"/>
                </a:lnTo>
                <a:lnTo>
                  <a:pt x="0" y="17923"/>
                </a:lnTo>
                <a:lnTo>
                  <a:pt x="1463" y="13923"/>
                </a:lnTo>
                <a:lnTo>
                  <a:pt x="3089" y="9538"/>
                </a:lnTo>
                <a:lnTo>
                  <a:pt x="1680" y="9538"/>
                </a:lnTo>
                <a:lnTo>
                  <a:pt x="867" y="8769"/>
                </a:lnTo>
                <a:lnTo>
                  <a:pt x="867" y="7538"/>
                </a:lnTo>
                <a:lnTo>
                  <a:pt x="3089" y="6385"/>
                </a:lnTo>
                <a:lnTo>
                  <a:pt x="5095" y="6385"/>
                </a:lnTo>
                <a:lnTo>
                  <a:pt x="5908" y="462"/>
                </a:lnTo>
                <a:lnTo>
                  <a:pt x="7588" y="0"/>
                </a:lnTo>
                <a:lnTo>
                  <a:pt x="8997" y="1231"/>
                </a:lnTo>
                <a:lnTo>
                  <a:pt x="8130" y="2385"/>
                </a:lnTo>
                <a:lnTo>
                  <a:pt x="8130" y="4385"/>
                </a:lnTo>
                <a:lnTo>
                  <a:pt x="15447" y="753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8" name="Freeform 159"/>
          <p:cNvSpPr>
            <a:spLocks/>
          </p:cNvSpPr>
          <p:nvPr/>
        </p:nvSpPr>
        <p:spPr bwMode="auto">
          <a:xfrm>
            <a:off x="5962650" y="3230563"/>
            <a:ext cx="342900" cy="288925"/>
          </a:xfrm>
          <a:custGeom>
            <a:avLst/>
            <a:gdLst>
              <a:gd name="T0" fmla="*/ 1873931 w 20000"/>
              <a:gd name="T1" fmla="*/ 444728 h 20000"/>
              <a:gd name="T2" fmla="*/ 1969172 w 20000"/>
              <a:gd name="T3" fmla="*/ 231024 h 20000"/>
              <a:gd name="T4" fmla="*/ 2216385 w 20000"/>
              <a:gd name="T5" fmla="*/ 0 h 20000"/>
              <a:gd name="T6" fmla="*/ 2216385 w 20000"/>
              <a:gd name="T7" fmla="*/ 231024 h 20000"/>
              <a:gd name="T8" fmla="*/ 2273719 w 20000"/>
              <a:gd name="T9" fmla="*/ 444728 h 20000"/>
              <a:gd name="T10" fmla="*/ 2606469 w 20000"/>
              <a:gd name="T11" fmla="*/ 444728 h 20000"/>
              <a:gd name="T12" fmla="*/ 2663493 w 20000"/>
              <a:gd name="T13" fmla="*/ 803890 h 20000"/>
              <a:gd name="T14" fmla="*/ 3253452 w 20000"/>
              <a:gd name="T15" fmla="*/ 1017796 h 20000"/>
              <a:gd name="T16" fmla="*/ 3310476 w 20000"/>
              <a:gd name="T17" fmla="*/ 1419748 h 20000"/>
              <a:gd name="T18" fmla="*/ 3500666 w 20000"/>
              <a:gd name="T19" fmla="*/ 1419748 h 20000"/>
              <a:gd name="T20" fmla="*/ 3700542 w 20000"/>
              <a:gd name="T21" fmla="*/ 1368407 h 20000"/>
              <a:gd name="T22" fmla="*/ 4042996 w 20000"/>
              <a:gd name="T23" fmla="*/ 1727786 h 20000"/>
              <a:gd name="T24" fmla="*/ 4195261 w 20000"/>
              <a:gd name="T25" fmla="*/ 1950042 h 20000"/>
              <a:gd name="T26" fmla="*/ 4337839 w 20000"/>
              <a:gd name="T27" fmla="*/ 1950042 h 20000"/>
              <a:gd name="T28" fmla="*/ 5232037 w 20000"/>
              <a:gd name="T29" fmla="*/ 2480334 h 20000"/>
              <a:gd name="T30" fmla="*/ 5479542 w 20000"/>
              <a:gd name="T31" fmla="*/ 2694240 h 20000"/>
              <a:gd name="T32" fmla="*/ 5774367 w 20000"/>
              <a:gd name="T33" fmla="*/ 2694240 h 20000"/>
              <a:gd name="T34" fmla="*/ 5869608 w 20000"/>
              <a:gd name="T35" fmla="*/ 2873720 h 20000"/>
              <a:gd name="T36" fmla="*/ 5774367 w 20000"/>
              <a:gd name="T37" fmla="*/ 3061955 h 20000"/>
              <a:gd name="T38" fmla="*/ 5479542 w 20000"/>
              <a:gd name="T39" fmla="*/ 3147520 h 20000"/>
              <a:gd name="T40" fmla="*/ 5479542 w 20000"/>
              <a:gd name="T41" fmla="*/ 3498130 h 20000"/>
              <a:gd name="T42" fmla="*/ 4841954 w 20000"/>
              <a:gd name="T43" fmla="*/ 3814720 h 20000"/>
              <a:gd name="T44" fmla="*/ 4937194 w 20000"/>
              <a:gd name="T45" fmla="*/ 3848944 h 20000"/>
              <a:gd name="T46" fmla="*/ 4537716 w 20000"/>
              <a:gd name="T47" fmla="*/ 4165331 h 20000"/>
              <a:gd name="T48" fmla="*/ 4537716 w 20000"/>
              <a:gd name="T49" fmla="*/ 3985634 h 20000"/>
              <a:gd name="T50" fmla="*/ 4042996 w 20000"/>
              <a:gd name="T51" fmla="*/ 3848944 h 20000"/>
              <a:gd name="T52" fmla="*/ 3947756 w 20000"/>
              <a:gd name="T53" fmla="*/ 3412565 h 20000"/>
              <a:gd name="T54" fmla="*/ 2910998 w 20000"/>
              <a:gd name="T55" fmla="*/ 3010627 h 20000"/>
              <a:gd name="T56" fmla="*/ 2368650 w 20000"/>
              <a:gd name="T57" fmla="*/ 2873720 h 20000"/>
              <a:gd name="T58" fmla="*/ 2273719 w 20000"/>
              <a:gd name="T59" fmla="*/ 2694240 h 20000"/>
              <a:gd name="T60" fmla="*/ 1873931 w 20000"/>
              <a:gd name="T61" fmla="*/ 2788357 h 20000"/>
              <a:gd name="T62" fmla="*/ 1579106 w 20000"/>
              <a:gd name="T63" fmla="*/ 2788357 h 20000"/>
              <a:gd name="T64" fmla="*/ 1341305 w 20000"/>
              <a:gd name="T65" fmla="*/ 3147520 h 20000"/>
              <a:gd name="T66" fmla="*/ 941826 w 20000"/>
              <a:gd name="T67" fmla="*/ 3233085 h 20000"/>
              <a:gd name="T68" fmla="*/ 837173 w 20000"/>
              <a:gd name="T69" fmla="*/ 2480334 h 20000"/>
              <a:gd name="T70" fmla="*/ 447107 w 20000"/>
              <a:gd name="T71" fmla="*/ 2309406 h 20000"/>
              <a:gd name="T72" fmla="*/ 447107 w 20000"/>
              <a:gd name="T73" fmla="*/ 2121172 h 20000"/>
              <a:gd name="T74" fmla="*/ 694304 w 20000"/>
              <a:gd name="T75" fmla="*/ 2121172 h 20000"/>
              <a:gd name="T76" fmla="*/ 542348 w 20000"/>
              <a:gd name="T77" fmla="*/ 1992817 h 20000"/>
              <a:gd name="T78" fmla="*/ 294825 w 20000"/>
              <a:gd name="T79" fmla="*/ 2078382 h 20000"/>
              <a:gd name="T80" fmla="*/ 199894 w 20000"/>
              <a:gd name="T81" fmla="*/ 1556656 h 20000"/>
              <a:gd name="T82" fmla="*/ 294825 w 20000"/>
              <a:gd name="T83" fmla="*/ 1556656 h 20000"/>
              <a:gd name="T84" fmla="*/ 542348 w 20000"/>
              <a:gd name="T85" fmla="*/ 1556656 h 20000"/>
              <a:gd name="T86" fmla="*/ 837173 w 20000"/>
              <a:gd name="T87" fmla="*/ 1642221 h 20000"/>
              <a:gd name="T88" fmla="*/ 941826 w 20000"/>
              <a:gd name="T89" fmla="*/ 1556656 h 20000"/>
              <a:gd name="T90" fmla="*/ 941826 w 20000"/>
              <a:gd name="T91" fmla="*/ 1419748 h 20000"/>
              <a:gd name="T92" fmla="*/ 694304 w 20000"/>
              <a:gd name="T93" fmla="*/ 1283058 h 20000"/>
              <a:gd name="T94" fmla="*/ 542348 w 20000"/>
              <a:gd name="T95" fmla="*/ 1017796 h 20000"/>
              <a:gd name="T96" fmla="*/ 294825 w 20000"/>
              <a:gd name="T97" fmla="*/ 932231 h 20000"/>
              <a:gd name="T98" fmla="*/ 152265 w 20000"/>
              <a:gd name="T99" fmla="*/ 1154703 h 20000"/>
              <a:gd name="T100" fmla="*/ 199894 w 20000"/>
              <a:gd name="T101" fmla="*/ 1419748 h 20000"/>
              <a:gd name="T102" fmla="*/ 0 w 20000"/>
              <a:gd name="T103" fmla="*/ 1154703 h 20000"/>
              <a:gd name="T104" fmla="*/ 199894 w 20000"/>
              <a:gd name="T105" fmla="*/ 846666 h 20000"/>
              <a:gd name="T106" fmla="*/ 589668 w 20000"/>
              <a:gd name="T107" fmla="*/ 932231 h 20000"/>
              <a:gd name="T108" fmla="*/ 837173 w 20000"/>
              <a:gd name="T109" fmla="*/ 1069138 h 20000"/>
              <a:gd name="T110" fmla="*/ 1341305 w 20000"/>
              <a:gd name="T111" fmla="*/ 1197493 h 20000"/>
              <a:gd name="T112" fmla="*/ 1579106 w 20000"/>
              <a:gd name="T113" fmla="*/ 1154703 h 20000"/>
              <a:gd name="T114" fmla="*/ 2073825 w 20000"/>
              <a:gd name="T115" fmla="*/ 1069138 h 20000"/>
              <a:gd name="T116" fmla="*/ 1873931 w 20000"/>
              <a:gd name="T117" fmla="*/ 444728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6375" y="2131"/>
                </a:moveTo>
                <a:lnTo>
                  <a:pt x="6699" y="1107"/>
                </a:lnTo>
                <a:lnTo>
                  <a:pt x="7540" y="0"/>
                </a:lnTo>
                <a:lnTo>
                  <a:pt x="7540" y="1107"/>
                </a:lnTo>
                <a:lnTo>
                  <a:pt x="7735" y="2131"/>
                </a:lnTo>
                <a:lnTo>
                  <a:pt x="8867" y="2131"/>
                </a:lnTo>
                <a:lnTo>
                  <a:pt x="9061" y="3852"/>
                </a:lnTo>
                <a:lnTo>
                  <a:pt x="11068" y="4877"/>
                </a:lnTo>
                <a:lnTo>
                  <a:pt x="11262" y="6803"/>
                </a:lnTo>
                <a:lnTo>
                  <a:pt x="11909" y="6803"/>
                </a:lnTo>
                <a:lnTo>
                  <a:pt x="12589" y="6557"/>
                </a:lnTo>
                <a:lnTo>
                  <a:pt x="13754" y="8279"/>
                </a:lnTo>
                <a:lnTo>
                  <a:pt x="14272" y="9344"/>
                </a:lnTo>
                <a:lnTo>
                  <a:pt x="14757" y="9344"/>
                </a:lnTo>
                <a:lnTo>
                  <a:pt x="17799" y="11885"/>
                </a:lnTo>
                <a:lnTo>
                  <a:pt x="18641" y="12910"/>
                </a:lnTo>
                <a:lnTo>
                  <a:pt x="19644" y="12910"/>
                </a:lnTo>
                <a:lnTo>
                  <a:pt x="19968" y="13770"/>
                </a:lnTo>
                <a:lnTo>
                  <a:pt x="19644" y="14672"/>
                </a:lnTo>
                <a:lnTo>
                  <a:pt x="18641" y="15082"/>
                </a:lnTo>
                <a:lnTo>
                  <a:pt x="18641" y="16762"/>
                </a:lnTo>
                <a:lnTo>
                  <a:pt x="16472" y="18279"/>
                </a:lnTo>
                <a:lnTo>
                  <a:pt x="16796" y="18443"/>
                </a:lnTo>
                <a:lnTo>
                  <a:pt x="15437" y="19959"/>
                </a:lnTo>
                <a:lnTo>
                  <a:pt x="15437" y="19098"/>
                </a:lnTo>
                <a:lnTo>
                  <a:pt x="13754" y="18443"/>
                </a:lnTo>
                <a:lnTo>
                  <a:pt x="13430" y="16352"/>
                </a:lnTo>
                <a:lnTo>
                  <a:pt x="9903" y="14426"/>
                </a:lnTo>
                <a:lnTo>
                  <a:pt x="8058" y="13770"/>
                </a:lnTo>
                <a:lnTo>
                  <a:pt x="7735" y="12910"/>
                </a:lnTo>
                <a:lnTo>
                  <a:pt x="6375" y="13361"/>
                </a:lnTo>
                <a:lnTo>
                  <a:pt x="5372" y="13361"/>
                </a:lnTo>
                <a:lnTo>
                  <a:pt x="4563" y="15082"/>
                </a:lnTo>
                <a:lnTo>
                  <a:pt x="3204" y="15492"/>
                </a:lnTo>
                <a:lnTo>
                  <a:pt x="2848" y="11885"/>
                </a:lnTo>
                <a:lnTo>
                  <a:pt x="1521" y="11066"/>
                </a:lnTo>
                <a:lnTo>
                  <a:pt x="1521" y="10164"/>
                </a:lnTo>
                <a:lnTo>
                  <a:pt x="2362" y="10164"/>
                </a:lnTo>
                <a:lnTo>
                  <a:pt x="1845" y="9549"/>
                </a:lnTo>
                <a:lnTo>
                  <a:pt x="1003" y="9959"/>
                </a:lnTo>
                <a:lnTo>
                  <a:pt x="680" y="7459"/>
                </a:lnTo>
                <a:lnTo>
                  <a:pt x="1003" y="7459"/>
                </a:lnTo>
                <a:lnTo>
                  <a:pt x="1845" y="7459"/>
                </a:lnTo>
                <a:lnTo>
                  <a:pt x="2848" y="7869"/>
                </a:lnTo>
                <a:lnTo>
                  <a:pt x="3204" y="7459"/>
                </a:lnTo>
                <a:lnTo>
                  <a:pt x="3204" y="6803"/>
                </a:lnTo>
                <a:lnTo>
                  <a:pt x="2362" y="6148"/>
                </a:lnTo>
                <a:lnTo>
                  <a:pt x="1845" y="4877"/>
                </a:lnTo>
                <a:lnTo>
                  <a:pt x="1003" y="4467"/>
                </a:lnTo>
                <a:lnTo>
                  <a:pt x="518" y="5533"/>
                </a:lnTo>
                <a:lnTo>
                  <a:pt x="680" y="6803"/>
                </a:lnTo>
                <a:lnTo>
                  <a:pt x="0" y="5533"/>
                </a:lnTo>
                <a:lnTo>
                  <a:pt x="680" y="4057"/>
                </a:lnTo>
                <a:lnTo>
                  <a:pt x="2006" y="4467"/>
                </a:lnTo>
                <a:lnTo>
                  <a:pt x="2848" y="5123"/>
                </a:lnTo>
                <a:lnTo>
                  <a:pt x="4563" y="5738"/>
                </a:lnTo>
                <a:lnTo>
                  <a:pt x="5372" y="5533"/>
                </a:lnTo>
                <a:lnTo>
                  <a:pt x="7055" y="5123"/>
                </a:lnTo>
                <a:lnTo>
                  <a:pt x="6375" y="21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9" name="Freeform 160"/>
          <p:cNvSpPr>
            <a:spLocks/>
          </p:cNvSpPr>
          <p:nvPr/>
        </p:nvSpPr>
        <p:spPr bwMode="auto">
          <a:xfrm>
            <a:off x="5337175" y="3627438"/>
            <a:ext cx="298450" cy="282575"/>
          </a:xfrm>
          <a:custGeom>
            <a:avLst/>
            <a:gdLst>
              <a:gd name="T0" fmla="*/ 83282 w 20000"/>
              <a:gd name="T1" fmla="*/ 133941 h 20000"/>
              <a:gd name="T2" fmla="*/ 258085 w 20000"/>
              <a:gd name="T3" fmla="*/ 133941 h 20000"/>
              <a:gd name="T4" fmla="*/ 566055 w 20000"/>
              <a:gd name="T5" fmla="*/ 133941 h 20000"/>
              <a:gd name="T6" fmla="*/ 1465016 w 20000"/>
              <a:gd name="T7" fmla="*/ 343145 h 20000"/>
              <a:gd name="T8" fmla="*/ 1939552 w 20000"/>
              <a:gd name="T9" fmla="*/ 309617 h 20000"/>
              <a:gd name="T10" fmla="*/ 1939552 w 20000"/>
              <a:gd name="T11" fmla="*/ 133941 h 20000"/>
              <a:gd name="T12" fmla="*/ 2072720 w 20000"/>
              <a:gd name="T13" fmla="*/ 217583 h 20000"/>
              <a:gd name="T14" fmla="*/ 2156003 w 20000"/>
              <a:gd name="T15" fmla="*/ 133941 h 20000"/>
              <a:gd name="T16" fmla="*/ 2455721 w 20000"/>
              <a:gd name="T17" fmla="*/ 217583 h 20000"/>
              <a:gd name="T18" fmla="*/ 2588890 w 20000"/>
              <a:gd name="T19" fmla="*/ 343145 h 20000"/>
              <a:gd name="T20" fmla="*/ 2588890 w 20000"/>
              <a:gd name="T21" fmla="*/ 217583 h 20000"/>
              <a:gd name="T22" fmla="*/ 2638775 w 20000"/>
              <a:gd name="T23" fmla="*/ 217583 h 20000"/>
              <a:gd name="T24" fmla="*/ 2722058 w 20000"/>
              <a:gd name="T25" fmla="*/ 309617 h 20000"/>
              <a:gd name="T26" fmla="*/ 2980142 w 20000"/>
              <a:gd name="T27" fmla="*/ 309617 h 20000"/>
              <a:gd name="T28" fmla="*/ 3371395 w 20000"/>
              <a:gd name="T29" fmla="*/ 217583 h 20000"/>
              <a:gd name="T30" fmla="*/ 3404792 w 20000"/>
              <a:gd name="T31" fmla="*/ 0 h 20000"/>
              <a:gd name="T32" fmla="*/ 3488074 w 20000"/>
              <a:gd name="T33" fmla="*/ 133941 h 20000"/>
              <a:gd name="T34" fmla="*/ 3404792 w 20000"/>
              <a:gd name="T35" fmla="*/ 309617 h 20000"/>
              <a:gd name="T36" fmla="*/ 3537960 w 20000"/>
              <a:gd name="T37" fmla="*/ 477100 h 20000"/>
              <a:gd name="T38" fmla="*/ 3621243 w 20000"/>
              <a:gd name="T39" fmla="*/ 686304 h 20000"/>
              <a:gd name="T40" fmla="*/ 3621243 w 20000"/>
              <a:gd name="T41" fmla="*/ 996105 h 20000"/>
              <a:gd name="T42" fmla="*/ 3537960 w 20000"/>
              <a:gd name="T43" fmla="*/ 996105 h 20000"/>
              <a:gd name="T44" fmla="*/ 3537960 w 20000"/>
              <a:gd name="T45" fmla="*/ 1129862 h 20000"/>
              <a:gd name="T46" fmla="*/ 3488074 w 20000"/>
              <a:gd name="T47" fmla="*/ 1473007 h 20000"/>
              <a:gd name="T48" fmla="*/ 3404792 w 20000"/>
              <a:gd name="T49" fmla="*/ 1606947 h 20000"/>
              <a:gd name="T50" fmla="*/ 3063425 w 20000"/>
              <a:gd name="T51" fmla="*/ 1339264 h 20000"/>
              <a:gd name="T52" fmla="*/ 2980142 w 20000"/>
              <a:gd name="T53" fmla="*/ 1129862 h 20000"/>
              <a:gd name="T54" fmla="*/ 2930257 w 20000"/>
              <a:gd name="T55" fmla="*/ 1046220 h 20000"/>
              <a:gd name="T56" fmla="*/ 2805340 w 20000"/>
              <a:gd name="T57" fmla="*/ 870543 h 20000"/>
              <a:gd name="T58" fmla="*/ 2722058 w 20000"/>
              <a:gd name="T59" fmla="*/ 870543 h 20000"/>
              <a:gd name="T60" fmla="*/ 2722058 w 20000"/>
              <a:gd name="T61" fmla="*/ 912265 h 20000"/>
              <a:gd name="T62" fmla="*/ 2805340 w 20000"/>
              <a:gd name="T63" fmla="*/ 1046220 h 20000"/>
              <a:gd name="T64" fmla="*/ 3146707 w 20000"/>
              <a:gd name="T65" fmla="*/ 1556847 h 20000"/>
              <a:gd name="T66" fmla="*/ 3146707 w 20000"/>
              <a:gd name="T67" fmla="*/ 1690801 h 20000"/>
              <a:gd name="T68" fmla="*/ 3371395 w 20000"/>
              <a:gd name="T69" fmla="*/ 2033947 h 20000"/>
              <a:gd name="T70" fmla="*/ 3537960 w 20000"/>
              <a:gd name="T71" fmla="*/ 2377091 h 20000"/>
              <a:gd name="T72" fmla="*/ 3970848 w 20000"/>
              <a:gd name="T73" fmla="*/ 3163808 h 20000"/>
              <a:gd name="T74" fmla="*/ 4054130 w 20000"/>
              <a:gd name="T75" fmla="*/ 3247436 h 20000"/>
              <a:gd name="T76" fmla="*/ 3970848 w 20000"/>
              <a:gd name="T77" fmla="*/ 3247436 h 20000"/>
              <a:gd name="T78" fmla="*/ 4095779 w 20000"/>
              <a:gd name="T79" fmla="*/ 3640894 h 20000"/>
              <a:gd name="T80" fmla="*/ 4270581 w 20000"/>
              <a:gd name="T81" fmla="*/ 3724537 h 20000"/>
              <a:gd name="T82" fmla="*/ 4311991 w 20000"/>
              <a:gd name="T83" fmla="*/ 3850099 h 20000"/>
              <a:gd name="T84" fmla="*/ 4445383 w 20000"/>
              <a:gd name="T85" fmla="*/ 3984053 h 20000"/>
              <a:gd name="T86" fmla="*/ 216451 w 20000"/>
              <a:gd name="T87" fmla="*/ 3942133 h 20000"/>
              <a:gd name="T88" fmla="*/ 83282 w 20000"/>
              <a:gd name="T89" fmla="*/ 1046220 h 20000"/>
              <a:gd name="T90" fmla="*/ 0 w 20000"/>
              <a:gd name="T91" fmla="*/ 686304 h 20000"/>
              <a:gd name="T92" fmla="*/ 83282 w 20000"/>
              <a:gd name="T93" fmla="*/ 477100 h 20000"/>
              <a:gd name="T94" fmla="*/ 0 w 20000"/>
              <a:gd name="T95" fmla="*/ 217583 h 20000"/>
              <a:gd name="T96" fmla="*/ 83282 w 20000"/>
              <a:gd name="T97" fmla="*/ 133941 h 200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00"/>
              <a:gd name="T148" fmla="*/ 0 h 20000"/>
              <a:gd name="T149" fmla="*/ 20000 w 20000"/>
              <a:gd name="T150" fmla="*/ 20000 h 200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00" h="20000">
                <a:moveTo>
                  <a:pt x="374" y="671"/>
                </a:moveTo>
                <a:lnTo>
                  <a:pt x="1159" y="671"/>
                </a:lnTo>
                <a:lnTo>
                  <a:pt x="2542" y="671"/>
                </a:lnTo>
                <a:lnTo>
                  <a:pt x="6579" y="1719"/>
                </a:lnTo>
                <a:lnTo>
                  <a:pt x="8710" y="1551"/>
                </a:lnTo>
                <a:lnTo>
                  <a:pt x="8710" y="671"/>
                </a:lnTo>
                <a:lnTo>
                  <a:pt x="9308" y="1090"/>
                </a:lnTo>
                <a:lnTo>
                  <a:pt x="9682" y="671"/>
                </a:lnTo>
                <a:lnTo>
                  <a:pt x="11028" y="1090"/>
                </a:lnTo>
                <a:lnTo>
                  <a:pt x="11626" y="1719"/>
                </a:lnTo>
                <a:lnTo>
                  <a:pt x="11626" y="1090"/>
                </a:lnTo>
                <a:lnTo>
                  <a:pt x="11850" y="1090"/>
                </a:lnTo>
                <a:lnTo>
                  <a:pt x="12224" y="1551"/>
                </a:lnTo>
                <a:lnTo>
                  <a:pt x="13383" y="1551"/>
                </a:lnTo>
                <a:lnTo>
                  <a:pt x="15140" y="1090"/>
                </a:lnTo>
                <a:lnTo>
                  <a:pt x="15290" y="0"/>
                </a:lnTo>
                <a:lnTo>
                  <a:pt x="15664" y="671"/>
                </a:lnTo>
                <a:lnTo>
                  <a:pt x="15290" y="1551"/>
                </a:lnTo>
                <a:lnTo>
                  <a:pt x="15888" y="2390"/>
                </a:lnTo>
                <a:lnTo>
                  <a:pt x="16262" y="3438"/>
                </a:lnTo>
                <a:lnTo>
                  <a:pt x="16262" y="4990"/>
                </a:lnTo>
                <a:lnTo>
                  <a:pt x="15888" y="4990"/>
                </a:lnTo>
                <a:lnTo>
                  <a:pt x="15888" y="5660"/>
                </a:lnTo>
                <a:lnTo>
                  <a:pt x="15664" y="7379"/>
                </a:lnTo>
                <a:lnTo>
                  <a:pt x="15290" y="8050"/>
                </a:lnTo>
                <a:lnTo>
                  <a:pt x="13757" y="6709"/>
                </a:lnTo>
                <a:lnTo>
                  <a:pt x="13383" y="5660"/>
                </a:lnTo>
                <a:lnTo>
                  <a:pt x="13159" y="5241"/>
                </a:lnTo>
                <a:lnTo>
                  <a:pt x="12598" y="4361"/>
                </a:lnTo>
                <a:lnTo>
                  <a:pt x="12224" y="4361"/>
                </a:lnTo>
                <a:lnTo>
                  <a:pt x="12224" y="4570"/>
                </a:lnTo>
                <a:lnTo>
                  <a:pt x="12598" y="5241"/>
                </a:lnTo>
                <a:lnTo>
                  <a:pt x="14131" y="7799"/>
                </a:lnTo>
                <a:lnTo>
                  <a:pt x="14131" y="8470"/>
                </a:lnTo>
                <a:lnTo>
                  <a:pt x="15140" y="10189"/>
                </a:lnTo>
                <a:lnTo>
                  <a:pt x="15888" y="11908"/>
                </a:lnTo>
                <a:lnTo>
                  <a:pt x="17832" y="15849"/>
                </a:lnTo>
                <a:lnTo>
                  <a:pt x="18206" y="16268"/>
                </a:lnTo>
                <a:lnTo>
                  <a:pt x="17832" y="16268"/>
                </a:lnTo>
                <a:lnTo>
                  <a:pt x="18393" y="18239"/>
                </a:lnTo>
                <a:lnTo>
                  <a:pt x="19178" y="18658"/>
                </a:lnTo>
                <a:lnTo>
                  <a:pt x="19364" y="19287"/>
                </a:lnTo>
                <a:lnTo>
                  <a:pt x="19963" y="19958"/>
                </a:lnTo>
                <a:lnTo>
                  <a:pt x="972" y="19748"/>
                </a:lnTo>
                <a:lnTo>
                  <a:pt x="374" y="5241"/>
                </a:lnTo>
                <a:lnTo>
                  <a:pt x="0" y="3438"/>
                </a:lnTo>
                <a:lnTo>
                  <a:pt x="374" y="2390"/>
                </a:lnTo>
                <a:lnTo>
                  <a:pt x="0" y="1090"/>
                </a:lnTo>
                <a:lnTo>
                  <a:pt x="374" y="67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0" name="Freeform 161"/>
          <p:cNvSpPr>
            <a:spLocks/>
          </p:cNvSpPr>
          <p:nvPr/>
        </p:nvSpPr>
        <p:spPr bwMode="auto">
          <a:xfrm>
            <a:off x="4527550" y="3473450"/>
            <a:ext cx="508000" cy="514350"/>
          </a:xfrm>
          <a:custGeom>
            <a:avLst/>
            <a:gdLst>
              <a:gd name="T0" fmla="*/ 4244518 w 20000"/>
              <a:gd name="T1" fmla="*/ 1488117 h 20000"/>
              <a:gd name="T2" fmla="*/ 4824501 w 20000"/>
              <a:gd name="T3" fmla="*/ 1184548 h 20000"/>
              <a:gd name="T4" fmla="*/ 5263210 w 20000"/>
              <a:gd name="T5" fmla="*/ 865754 h 20000"/>
              <a:gd name="T6" fmla="*/ 6366433 w 20000"/>
              <a:gd name="T7" fmla="*/ 394841 h 20000"/>
              <a:gd name="T8" fmla="*/ 7314819 w 20000"/>
              <a:gd name="T9" fmla="*/ 242722 h 20000"/>
              <a:gd name="T10" fmla="*/ 8064500 w 20000"/>
              <a:gd name="T11" fmla="*/ 152119 h 20000"/>
              <a:gd name="T12" fmla="*/ 8644509 w 20000"/>
              <a:gd name="T13" fmla="*/ 394841 h 20000"/>
              <a:gd name="T14" fmla="*/ 9224492 w 20000"/>
              <a:gd name="T15" fmla="*/ 0 h 20000"/>
              <a:gd name="T16" fmla="*/ 9592233 w 20000"/>
              <a:gd name="T17" fmla="*/ 152119 h 20000"/>
              <a:gd name="T18" fmla="*/ 10172877 w 20000"/>
              <a:gd name="T19" fmla="*/ 242722 h 20000"/>
              <a:gd name="T20" fmla="*/ 10610951 w 20000"/>
              <a:gd name="T21" fmla="*/ 242722 h 20000"/>
              <a:gd name="T22" fmla="*/ 10398683 w 20000"/>
              <a:gd name="T23" fmla="*/ 562185 h 20000"/>
              <a:gd name="T24" fmla="*/ 10398683 w 20000"/>
              <a:gd name="T25" fmla="*/ 1655461 h 20000"/>
              <a:gd name="T26" fmla="*/ 10172877 w 20000"/>
              <a:gd name="T27" fmla="*/ 2824784 h 20000"/>
              <a:gd name="T28" fmla="*/ 10554817 w 20000"/>
              <a:gd name="T29" fmla="*/ 3462373 h 20000"/>
              <a:gd name="T30" fmla="*/ 11205133 w 20000"/>
              <a:gd name="T31" fmla="*/ 5117834 h 20000"/>
              <a:gd name="T32" fmla="*/ 11502566 w 20000"/>
              <a:gd name="T33" fmla="*/ 6849342 h 20000"/>
              <a:gd name="T34" fmla="*/ 11502566 w 20000"/>
              <a:gd name="T35" fmla="*/ 7851347 h 20000"/>
              <a:gd name="T36" fmla="*/ 11573534 w 20000"/>
              <a:gd name="T37" fmla="*/ 8808398 h 20000"/>
              <a:gd name="T38" fmla="*/ 11799340 w 20000"/>
              <a:gd name="T39" fmla="*/ 9430761 h 20000"/>
              <a:gd name="T40" fmla="*/ 12521258 w 20000"/>
              <a:gd name="T41" fmla="*/ 9522032 h 20000"/>
              <a:gd name="T42" fmla="*/ 12309016 w 20000"/>
              <a:gd name="T43" fmla="*/ 10448634 h 20000"/>
              <a:gd name="T44" fmla="*/ 9083217 w 20000"/>
              <a:gd name="T45" fmla="*/ 12741682 h 20000"/>
              <a:gd name="T46" fmla="*/ 7470318 w 20000"/>
              <a:gd name="T47" fmla="*/ 13212569 h 20000"/>
              <a:gd name="T48" fmla="*/ 7470318 w 20000"/>
              <a:gd name="T49" fmla="*/ 12817729 h 20000"/>
              <a:gd name="T50" fmla="*/ 7102577 w 20000"/>
              <a:gd name="T51" fmla="*/ 12407663 h 20000"/>
              <a:gd name="T52" fmla="*/ 6508368 w 20000"/>
              <a:gd name="T53" fmla="*/ 12195366 h 20000"/>
              <a:gd name="T54" fmla="*/ 6154191 w 20000"/>
              <a:gd name="T55" fmla="*/ 11785300 h 20000"/>
              <a:gd name="T56" fmla="*/ 0 w 20000"/>
              <a:gd name="T57" fmla="*/ 7152937 h 20000"/>
              <a:gd name="T58" fmla="*/ 226441 w 20000"/>
              <a:gd name="T59" fmla="*/ 5983587 h 20000"/>
              <a:gd name="T60" fmla="*/ 1174191 w 20000"/>
              <a:gd name="T61" fmla="*/ 5588747 h 20000"/>
              <a:gd name="T62" fmla="*/ 1612900 w 20000"/>
              <a:gd name="T63" fmla="*/ 5588747 h 20000"/>
              <a:gd name="T64" fmla="*/ 2858058 w 20000"/>
              <a:gd name="T65" fmla="*/ 4799040 h 20000"/>
              <a:gd name="T66" fmla="*/ 3070326 w 20000"/>
              <a:gd name="T67" fmla="*/ 4312928 h 20000"/>
              <a:gd name="T68" fmla="*/ 3523209 w 20000"/>
              <a:gd name="T69" fmla="*/ 4085405 h 20000"/>
              <a:gd name="T70" fmla="*/ 4612259 w 20000"/>
              <a:gd name="T71" fmla="*/ 3690564 h 20000"/>
              <a:gd name="T72" fmla="*/ 4612259 w 20000"/>
              <a:gd name="T73" fmla="*/ 3295697 h 20000"/>
              <a:gd name="T74" fmla="*/ 4385792 w 20000"/>
              <a:gd name="T75" fmla="*/ 2521215 h 20000"/>
              <a:gd name="T76" fmla="*/ 4244518 w 20000"/>
              <a:gd name="T77" fmla="*/ 1806912 h 200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000"/>
              <a:gd name="T118" fmla="*/ 0 h 20000"/>
              <a:gd name="T119" fmla="*/ 20000 w 20000"/>
              <a:gd name="T120" fmla="*/ 20000 h 2000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000" h="20000">
                <a:moveTo>
                  <a:pt x="6228" y="2250"/>
                </a:moveTo>
                <a:lnTo>
                  <a:pt x="6579" y="2250"/>
                </a:lnTo>
                <a:lnTo>
                  <a:pt x="6930" y="1906"/>
                </a:lnTo>
                <a:lnTo>
                  <a:pt x="7478" y="1791"/>
                </a:lnTo>
                <a:lnTo>
                  <a:pt x="7829" y="1538"/>
                </a:lnTo>
                <a:lnTo>
                  <a:pt x="8158" y="1309"/>
                </a:lnTo>
                <a:lnTo>
                  <a:pt x="8728" y="941"/>
                </a:lnTo>
                <a:lnTo>
                  <a:pt x="9868" y="597"/>
                </a:lnTo>
                <a:lnTo>
                  <a:pt x="10789" y="597"/>
                </a:lnTo>
                <a:lnTo>
                  <a:pt x="11338" y="367"/>
                </a:lnTo>
                <a:lnTo>
                  <a:pt x="11689" y="230"/>
                </a:lnTo>
                <a:lnTo>
                  <a:pt x="12500" y="230"/>
                </a:lnTo>
                <a:lnTo>
                  <a:pt x="13048" y="597"/>
                </a:lnTo>
                <a:lnTo>
                  <a:pt x="13399" y="597"/>
                </a:lnTo>
                <a:lnTo>
                  <a:pt x="13750" y="367"/>
                </a:lnTo>
                <a:lnTo>
                  <a:pt x="14298" y="0"/>
                </a:lnTo>
                <a:lnTo>
                  <a:pt x="14430" y="0"/>
                </a:lnTo>
                <a:lnTo>
                  <a:pt x="14868" y="230"/>
                </a:lnTo>
                <a:lnTo>
                  <a:pt x="14978" y="0"/>
                </a:lnTo>
                <a:lnTo>
                  <a:pt x="15768" y="367"/>
                </a:lnTo>
                <a:lnTo>
                  <a:pt x="16447" y="230"/>
                </a:lnTo>
                <a:lnTo>
                  <a:pt x="16447" y="367"/>
                </a:lnTo>
                <a:lnTo>
                  <a:pt x="16118" y="597"/>
                </a:lnTo>
                <a:lnTo>
                  <a:pt x="16118" y="850"/>
                </a:lnTo>
                <a:lnTo>
                  <a:pt x="16118" y="1538"/>
                </a:lnTo>
                <a:lnTo>
                  <a:pt x="16118" y="2503"/>
                </a:lnTo>
                <a:lnTo>
                  <a:pt x="15461" y="3467"/>
                </a:lnTo>
                <a:lnTo>
                  <a:pt x="15768" y="4271"/>
                </a:lnTo>
                <a:lnTo>
                  <a:pt x="16118" y="4409"/>
                </a:lnTo>
                <a:lnTo>
                  <a:pt x="16360" y="5235"/>
                </a:lnTo>
                <a:lnTo>
                  <a:pt x="17039" y="5580"/>
                </a:lnTo>
                <a:lnTo>
                  <a:pt x="17368" y="7738"/>
                </a:lnTo>
                <a:lnTo>
                  <a:pt x="17610" y="9047"/>
                </a:lnTo>
                <a:lnTo>
                  <a:pt x="17829" y="10356"/>
                </a:lnTo>
                <a:lnTo>
                  <a:pt x="17610" y="10930"/>
                </a:lnTo>
                <a:lnTo>
                  <a:pt x="17829" y="11871"/>
                </a:lnTo>
                <a:lnTo>
                  <a:pt x="17368" y="12377"/>
                </a:lnTo>
                <a:lnTo>
                  <a:pt x="17939" y="13318"/>
                </a:lnTo>
                <a:lnTo>
                  <a:pt x="17939" y="13685"/>
                </a:lnTo>
                <a:lnTo>
                  <a:pt x="18289" y="14259"/>
                </a:lnTo>
                <a:lnTo>
                  <a:pt x="18728" y="14030"/>
                </a:lnTo>
                <a:lnTo>
                  <a:pt x="19408" y="14397"/>
                </a:lnTo>
                <a:lnTo>
                  <a:pt x="19978" y="15201"/>
                </a:lnTo>
                <a:lnTo>
                  <a:pt x="19079" y="15798"/>
                </a:lnTo>
                <a:lnTo>
                  <a:pt x="15548" y="17819"/>
                </a:lnTo>
                <a:lnTo>
                  <a:pt x="14079" y="19265"/>
                </a:lnTo>
                <a:lnTo>
                  <a:pt x="12500" y="19839"/>
                </a:lnTo>
                <a:lnTo>
                  <a:pt x="11579" y="19977"/>
                </a:lnTo>
                <a:lnTo>
                  <a:pt x="11338" y="19839"/>
                </a:lnTo>
                <a:lnTo>
                  <a:pt x="11579" y="19380"/>
                </a:lnTo>
                <a:lnTo>
                  <a:pt x="11338" y="19036"/>
                </a:lnTo>
                <a:lnTo>
                  <a:pt x="11009" y="18760"/>
                </a:lnTo>
                <a:lnTo>
                  <a:pt x="10570" y="18668"/>
                </a:lnTo>
                <a:lnTo>
                  <a:pt x="10088" y="18439"/>
                </a:lnTo>
                <a:lnTo>
                  <a:pt x="9539" y="18071"/>
                </a:lnTo>
                <a:lnTo>
                  <a:pt x="9539" y="17819"/>
                </a:lnTo>
                <a:lnTo>
                  <a:pt x="3618" y="13433"/>
                </a:lnTo>
                <a:lnTo>
                  <a:pt x="0" y="10815"/>
                </a:lnTo>
                <a:lnTo>
                  <a:pt x="0" y="9277"/>
                </a:lnTo>
                <a:lnTo>
                  <a:pt x="351" y="9047"/>
                </a:lnTo>
                <a:lnTo>
                  <a:pt x="1250" y="8450"/>
                </a:lnTo>
                <a:lnTo>
                  <a:pt x="1820" y="8450"/>
                </a:lnTo>
                <a:lnTo>
                  <a:pt x="2149" y="8312"/>
                </a:lnTo>
                <a:lnTo>
                  <a:pt x="2500" y="8450"/>
                </a:lnTo>
                <a:lnTo>
                  <a:pt x="3268" y="8312"/>
                </a:lnTo>
                <a:lnTo>
                  <a:pt x="4430" y="7256"/>
                </a:lnTo>
                <a:lnTo>
                  <a:pt x="4759" y="6889"/>
                </a:lnTo>
                <a:lnTo>
                  <a:pt x="4759" y="6521"/>
                </a:lnTo>
                <a:lnTo>
                  <a:pt x="4759" y="6292"/>
                </a:lnTo>
                <a:lnTo>
                  <a:pt x="5461" y="6177"/>
                </a:lnTo>
                <a:lnTo>
                  <a:pt x="5461" y="5832"/>
                </a:lnTo>
                <a:lnTo>
                  <a:pt x="7149" y="5580"/>
                </a:lnTo>
                <a:lnTo>
                  <a:pt x="7149" y="5350"/>
                </a:lnTo>
                <a:lnTo>
                  <a:pt x="7149" y="4983"/>
                </a:lnTo>
                <a:lnTo>
                  <a:pt x="6930" y="4638"/>
                </a:lnTo>
                <a:lnTo>
                  <a:pt x="6798" y="3812"/>
                </a:lnTo>
                <a:lnTo>
                  <a:pt x="6798" y="3330"/>
                </a:lnTo>
                <a:lnTo>
                  <a:pt x="6579" y="2732"/>
                </a:lnTo>
                <a:lnTo>
                  <a:pt x="6228" y="225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1" name="Freeform 162"/>
          <p:cNvSpPr>
            <a:spLocks/>
          </p:cNvSpPr>
          <p:nvPr/>
        </p:nvSpPr>
        <p:spPr bwMode="auto">
          <a:xfrm>
            <a:off x="5021263" y="4652963"/>
            <a:ext cx="307975" cy="325437"/>
          </a:xfrm>
          <a:custGeom>
            <a:avLst/>
            <a:gdLst>
              <a:gd name="T0" fmla="*/ 700689 w 20000"/>
              <a:gd name="T1" fmla="*/ 0 h 20000"/>
              <a:gd name="T2" fmla="*/ 1016780 w 20000"/>
              <a:gd name="T3" fmla="*/ 0 h 20000"/>
              <a:gd name="T4" fmla="*/ 1948188 w 20000"/>
              <a:gd name="T5" fmla="*/ 0 h 20000"/>
              <a:gd name="T6" fmla="*/ 1990873 w 20000"/>
              <a:gd name="T7" fmla="*/ 298393 h 20000"/>
              <a:gd name="T8" fmla="*/ 2076475 w 20000"/>
              <a:gd name="T9" fmla="*/ 548882 h 20000"/>
              <a:gd name="T10" fmla="*/ 2657424 w 20000"/>
              <a:gd name="T11" fmla="*/ 943653 h 20000"/>
              <a:gd name="T12" fmla="*/ 3007884 w 20000"/>
              <a:gd name="T13" fmla="*/ 847275 h 20000"/>
              <a:gd name="T14" fmla="*/ 3093254 w 20000"/>
              <a:gd name="T15" fmla="*/ 702976 h 20000"/>
              <a:gd name="T16" fmla="*/ 3272758 w 20000"/>
              <a:gd name="T17" fmla="*/ 452504 h 20000"/>
              <a:gd name="T18" fmla="*/ 3494931 w 20000"/>
              <a:gd name="T19" fmla="*/ 654779 h 20000"/>
              <a:gd name="T20" fmla="*/ 3939292 w 20000"/>
              <a:gd name="T21" fmla="*/ 943653 h 20000"/>
              <a:gd name="T22" fmla="*/ 3845160 w 20000"/>
              <a:gd name="T23" fmla="*/ 1502054 h 20000"/>
              <a:gd name="T24" fmla="*/ 4075880 w 20000"/>
              <a:gd name="T25" fmla="*/ 1752267 h 20000"/>
              <a:gd name="T26" fmla="*/ 4075880 w 20000"/>
              <a:gd name="T27" fmla="*/ 2243416 h 20000"/>
              <a:gd name="T28" fmla="*/ 4195621 w 20000"/>
              <a:gd name="T29" fmla="*/ 2243416 h 20000"/>
              <a:gd name="T30" fmla="*/ 4597081 w 20000"/>
              <a:gd name="T31" fmla="*/ 2147038 h 20000"/>
              <a:gd name="T32" fmla="*/ 4733899 w 20000"/>
              <a:gd name="T33" fmla="*/ 2147038 h 20000"/>
              <a:gd name="T34" fmla="*/ 4733899 w 20000"/>
              <a:gd name="T35" fmla="*/ 2946132 h 20000"/>
              <a:gd name="T36" fmla="*/ 4733899 w 20000"/>
              <a:gd name="T37" fmla="*/ 3148424 h 20000"/>
              <a:gd name="T38" fmla="*/ 3939292 w 20000"/>
              <a:gd name="T39" fmla="*/ 4486589 h 20000"/>
              <a:gd name="T40" fmla="*/ 4426340 w 20000"/>
              <a:gd name="T41" fmla="*/ 5131832 h 20000"/>
              <a:gd name="T42" fmla="*/ 3580301 w 20000"/>
              <a:gd name="T43" fmla="*/ 5285927 h 20000"/>
              <a:gd name="T44" fmla="*/ 3230072 w 20000"/>
              <a:gd name="T45" fmla="*/ 5285927 h 20000"/>
              <a:gd name="T46" fmla="*/ 2572053 w 20000"/>
              <a:gd name="T47" fmla="*/ 5131832 h 20000"/>
              <a:gd name="T48" fmla="*/ 1016780 w 20000"/>
              <a:gd name="T49" fmla="*/ 5035454 h 20000"/>
              <a:gd name="T50" fmla="*/ 700689 w 20000"/>
              <a:gd name="T51" fmla="*/ 4891156 h 20000"/>
              <a:gd name="T52" fmla="*/ 350229 w 20000"/>
              <a:gd name="T53" fmla="*/ 4987273 h 20000"/>
              <a:gd name="T54" fmla="*/ 136818 w 20000"/>
              <a:gd name="T55" fmla="*/ 4987273 h 20000"/>
              <a:gd name="T56" fmla="*/ 85371 w 20000"/>
              <a:gd name="T57" fmla="*/ 4640683 h 20000"/>
              <a:gd name="T58" fmla="*/ 136818 w 20000"/>
              <a:gd name="T59" fmla="*/ 4342274 h 20000"/>
              <a:gd name="T60" fmla="*/ 316090 w 20000"/>
              <a:gd name="T61" fmla="*/ 3543195 h 20000"/>
              <a:gd name="T62" fmla="*/ 487047 w 20000"/>
              <a:gd name="T63" fmla="*/ 3042510 h 20000"/>
              <a:gd name="T64" fmla="*/ 803137 w 20000"/>
              <a:gd name="T65" fmla="*/ 2792038 h 20000"/>
              <a:gd name="T66" fmla="*/ 803137 w 20000"/>
              <a:gd name="T67" fmla="*/ 2098857 h 20000"/>
              <a:gd name="T68" fmla="*/ 580949 w 20000"/>
              <a:gd name="T69" fmla="*/ 1357495 h 20000"/>
              <a:gd name="T70" fmla="*/ 487047 w 20000"/>
              <a:gd name="T71" fmla="*/ 452504 h 20000"/>
              <a:gd name="T72" fmla="*/ 487047 w 20000"/>
              <a:gd name="T73" fmla="*/ 57716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2450" y="0"/>
                </a:moveTo>
                <a:lnTo>
                  <a:pt x="2955" y="0"/>
                </a:lnTo>
                <a:lnTo>
                  <a:pt x="3532" y="218"/>
                </a:lnTo>
                <a:lnTo>
                  <a:pt x="4288" y="0"/>
                </a:lnTo>
                <a:lnTo>
                  <a:pt x="7279" y="0"/>
                </a:lnTo>
                <a:lnTo>
                  <a:pt x="8216" y="0"/>
                </a:lnTo>
                <a:lnTo>
                  <a:pt x="8396" y="764"/>
                </a:lnTo>
                <a:lnTo>
                  <a:pt x="8396" y="1127"/>
                </a:lnTo>
                <a:lnTo>
                  <a:pt x="8757" y="1709"/>
                </a:lnTo>
                <a:lnTo>
                  <a:pt x="8757" y="2073"/>
                </a:lnTo>
                <a:lnTo>
                  <a:pt x="9730" y="3564"/>
                </a:lnTo>
                <a:lnTo>
                  <a:pt x="11207" y="3564"/>
                </a:lnTo>
                <a:lnTo>
                  <a:pt x="11351" y="3200"/>
                </a:lnTo>
                <a:lnTo>
                  <a:pt x="12685" y="3200"/>
                </a:lnTo>
                <a:lnTo>
                  <a:pt x="12685" y="2655"/>
                </a:lnTo>
                <a:lnTo>
                  <a:pt x="13045" y="2655"/>
                </a:lnTo>
                <a:lnTo>
                  <a:pt x="13045" y="2073"/>
                </a:lnTo>
                <a:lnTo>
                  <a:pt x="13802" y="1709"/>
                </a:lnTo>
                <a:lnTo>
                  <a:pt x="14739" y="1491"/>
                </a:lnTo>
                <a:lnTo>
                  <a:pt x="14739" y="2473"/>
                </a:lnTo>
                <a:lnTo>
                  <a:pt x="16216" y="2473"/>
                </a:lnTo>
                <a:lnTo>
                  <a:pt x="16613" y="3564"/>
                </a:lnTo>
                <a:lnTo>
                  <a:pt x="16973" y="4545"/>
                </a:lnTo>
                <a:lnTo>
                  <a:pt x="16216" y="5673"/>
                </a:lnTo>
                <a:lnTo>
                  <a:pt x="16973" y="6400"/>
                </a:lnTo>
                <a:lnTo>
                  <a:pt x="17189" y="6618"/>
                </a:lnTo>
                <a:lnTo>
                  <a:pt x="17189" y="7927"/>
                </a:lnTo>
                <a:lnTo>
                  <a:pt x="17189" y="8473"/>
                </a:lnTo>
                <a:lnTo>
                  <a:pt x="17550" y="8836"/>
                </a:lnTo>
                <a:lnTo>
                  <a:pt x="17694" y="8473"/>
                </a:lnTo>
                <a:lnTo>
                  <a:pt x="18486" y="8473"/>
                </a:lnTo>
                <a:lnTo>
                  <a:pt x="19387" y="8109"/>
                </a:lnTo>
                <a:lnTo>
                  <a:pt x="19964" y="8473"/>
                </a:lnTo>
                <a:lnTo>
                  <a:pt x="19964" y="8109"/>
                </a:lnTo>
                <a:lnTo>
                  <a:pt x="19964" y="9964"/>
                </a:lnTo>
                <a:lnTo>
                  <a:pt x="19964" y="11127"/>
                </a:lnTo>
                <a:lnTo>
                  <a:pt x="19964" y="11491"/>
                </a:lnTo>
                <a:lnTo>
                  <a:pt x="19964" y="11891"/>
                </a:lnTo>
                <a:lnTo>
                  <a:pt x="16973" y="11891"/>
                </a:lnTo>
                <a:lnTo>
                  <a:pt x="16613" y="16945"/>
                </a:lnTo>
                <a:lnTo>
                  <a:pt x="18126" y="18291"/>
                </a:lnTo>
                <a:lnTo>
                  <a:pt x="18667" y="19382"/>
                </a:lnTo>
                <a:lnTo>
                  <a:pt x="15676" y="19964"/>
                </a:lnTo>
                <a:lnTo>
                  <a:pt x="15099" y="19964"/>
                </a:lnTo>
                <a:lnTo>
                  <a:pt x="14523" y="19964"/>
                </a:lnTo>
                <a:lnTo>
                  <a:pt x="13622" y="19964"/>
                </a:lnTo>
                <a:lnTo>
                  <a:pt x="11351" y="19782"/>
                </a:lnTo>
                <a:lnTo>
                  <a:pt x="10847" y="19382"/>
                </a:lnTo>
                <a:lnTo>
                  <a:pt x="10631" y="18836"/>
                </a:lnTo>
                <a:lnTo>
                  <a:pt x="4288" y="19018"/>
                </a:lnTo>
                <a:lnTo>
                  <a:pt x="3928" y="19018"/>
                </a:lnTo>
                <a:lnTo>
                  <a:pt x="2955" y="18473"/>
                </a:lnTo>
                <a:lnTo>
                  <a:pt x="2450" y="18291"/>
                </a:lnTo>
                <a:lnTo>
                  <a:pt x="1477" y="18836"/>
                </a:lnTo>
                <a:lnTo>
                  <a:pt x="1333" y="18836"/>
                </a:lnTo>
                <a:lnTo>
                  <a:pt x="577" y="18836"/>
                </a:lnTo>
                <a:lnTo>
                  <a:pt x="360" y="18836"/>
                </a:lnTo>
                <a:lnTo>
                  <a:pt x="360" y="17527"/>
                </a:lnTo>
                <a:lnTo>
                  <a:pt x="0" y="16764"/>
                </a:lnTo>
                <a:lnTo>
                  <a:pt x="577" y="16400"/>
                </a:lnTo>
                <a:lnTo>
                  <a:pt x="1333" y="14873"/>
                </a:lnTo>
                <a:lnTo>
                  <a:pt x="1333" y="13382"/>
                </a:lnTo>
                <a:lnTo>
                  <a:pt x="1874" y="12036"/>
                </a:lnTo>
                <a:lnTo>
                  <a:pt x="2054" y="11491"/>
                </a:lnTo>
                <a:lnTo>
                  <a:pt x="2811" y="10945"/>
                </a:lnTo>
                <a:lnTo>
                  <a:pt x="3387" y="10545"/>
                </a:lnTo>
                <a:lnTo>
                  <a:pt x="3532" y="9055"/>
                </a:lnTo>
                <a:lnTo>
                  <a:pt x="3387" y="7927"/>
                </a:lnTo>
                <a:lnTo>
                  <a:pt x="2811" y="6618"/>
                </a:lnTo>
                <a:lnTo>
                  <a:pt x="2450" y="5127"/>
                </a:lnTo>
                <a:lnTo>
                  <a:pt x="2955" y="4545"/>
                </a:lnTo>
                <a:lnTo>
                  <a:pt x="2054" y="1709"/>
                </a:lnTo>
                <a:lnTo>
                  <a:pt x="1333" y="218"/>
                </a:lnTo>
                <a:lnTo>
                  <a:pt x="2054" y="218"/>
                </a:lnTo>
                <a:lnTo>
                  <a:pt x="245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2" name="Freeform 163"/>
          <p:cNvSpPr>
            <a:spLocks/>
          </p:cNvSpPr>
          <p:nvPr/>
        </p:nvSpPr>
        <p:spPr bwMode="auto">
          <a:xfrm>
            <a:off x="5033963" y="4613275"/>
            <a:ext cx="23812" cy="33338"/>
          </a:xfrm>
          <a:custGeom>
            <a:avLst/>
            <a:gdLst>
              <a:gd name="T0" fmla="*/ 0 w 20000"/>
              <a:gd name="T1" fmla="*/ 29702 h 20000"/>
              <a:gd name="T2" fmla="*/ 9890 w 20000"/>
              <a:gd name="T3" fmla="*/ 15329 h 20000"/>
              <a:gd name="T4" fmla="*/ 9890 w 20000"/>
              <a:gd name="T5" fmla="*/ 5749 h 20000"/>
              <a:gd name="T6" fmla="*/ 20439 w 20000"/>
              <a:gd name="T7" fmla="*/ 0 h 20000"/>
              <a:gd name="T8" fmla="*/ 27691 w 20000"/>
              <a:gd name="T9" fmla="*/ 5749 h 20000"/>
              <a:gd name="T10" fmla="*/ 27691 w 20000"/>
              <a:gd name="T11" fmla="*/ 15329 h 20000"/>
              <a:gd name="T12" fmla="*/ 17142 w 20000"/>
              <a:gd name="T13" fmla="*/ 29702 h 20000"/>
              <a:gd name="T14" fmla="*/ 17142 w 20000"/>
              <a:gd name="T15" fmla="*/ 54613 h 20000"/>
              <a:gd name="T16" fmla="*/ 7252 w 20000"/>
              <a:gd name="T17" fmla="*/ 54613 h 20000"/>
              <a:gd name="T18" fmla="*/ 7252 w 20000"/>
              <a:gd name="T19" fmla="*/ 45031 h 20000"/>
              <a:gd name="T20" fmla="*/ 0 w 20000"/>
              <a:gd name="T21" fmla="*/ 29702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0" y="10690"/>
                </a:moveTo>
                <a:lnTo>
                  <a:pt x="6977" y="5517"/>
                </a:lnTo>
                <a:lnTo>
                  <a:pt x="6977" y="2069"/>
                </a:lnTo>
                <a:lnTo>
                  <a:pt x="14419" y="0"/>
                </a:lnTo>
                <a:lnTo>
                  <a:pt x="19535" y="2069"/>
                </a:lnTo>
                <a:lnTo>
                  <a:pt x="19535" y="5517"/>
                </a:lnTo>
                <a:lnTo>
                  <a:pt x="12093" y="10690"/>
                </a:lnTo>
                <a:lnTo>
                  <a:pt x="12093" y="19655"/>
                </a:lnTo>
                <a:lnTo>
                  <a:pt x="5116" y="19655"/>
                </a:lnTo>
                <a:lnTo>
                  <a:pt x="5116" y="16207"/>
                </a:lnTo>
                <a:lnTo>
                  <a:pt x="0" y="1069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3" name="Freeform 164"/>
          <p:cNvSpPr>
            <a:spLocks/>
          </p:cNvSpPr>
          <p:nvPr/>
        </p:nvSpPr>
        <p:spPr bwMode="auto">
          <a:xfrm>
            <a:off x="5556250" y="4017963"/>
            <a:ext cx="369888" cy="390525"/>
          </a:xfrm>
          <a:custGeom>
            <a:avLst/>
            <a:gdLst>
              <a:gd name="T0" fmla="*/ 2555057 w 20000"/>
              <a:gd name="T1" fmla="*/ 601643 h 20000"/>
              <a:gd name="T2" fmla="*/ 2936097 w 20000"/>
              <a:gd name="T3" fmla="*/ 1562080 h 20000"/>
              <a:gd name="T4" fmla="*/ 2987752 w 20000"/>
              <a:gd name="T5" fmla="*/ 1319213 h 20000"/>
              <a:gd name="T6" fmla="*/ 3255569 w 20000"/>
              <a:gd name="T7" fmla="*/ 1620034 h 20000"/>
              <a:gd name="T8" fmla="*/ 3894495 w 20000"/>
              <a:gd name="T9" fmla="*/ 2106160 h 20000"/>
              <a:gd name="T10" fmla="*/ 4368229 w 20000"/>
              <a:gd name="T11" fmla="*/ 2695990 h 20000"/>
              <a:gd name="T12" fmla="*/ 4595007 w 20000"/>
              <a:gd name="T13" fmla="*/ 2823340 h 20000"/>
              <a:gd name="T14" fmla="*/ 4213616 w 20000"/>
              <a:gd name="T15" fmla="*/ 2996811 h 20000"/>
              <a:gd name="T16" fmla="*/ 3945798 w 20000"/>
              <a:gd name="T17" fmla="*/ 3355605 h 20000"/>
              <a:gd name="T18" fmla="*/ 4368229 w 20000"/>
              <a:gd name="T19" fmla="*/ 3668240 h 20000"/>
              <a:gd name="T20" fmla="*/ 4368229 w 20000"/>
              <a:gd name="T21" fmla="*/ 3957248 h 20000"/>
              <a:gd name="T22" fmla="*/ 5017420 w 20000"/>
              <a:gd name="T23" fmla="*/ 4616845 h 20000"/>
              <a:gd name="T24" fmla="*/ 6830592 w 20000"/>
              <a:gd name="T25" fmla="*/ 5207065 h 20000"/>
              <a:gd name="T26" fmla="*/ 5336559 w 20000"/>
              <a:gd name="T27" fmla="*/ 6769145 h 20000"/>
              <a:gd name="T28" fmla="*/ 4595007 w 20000"/>
              <a:gd name="T29" fmla="*/ 7255271 h 20000"/>
              <a:gd name="T30" fmla="*/ 4110676 w 20000"/>
              <a:gd name="T31" fmla="*/ 7370788 h 20000"/>
              <a:gd name="T32" fmla="*/ 3626345 w 20000"/>
              <a:gd name="T33" fmla="*/ 7255271 h 20000"/>
              <a:gd name="T34" fmla="*/ 3203914 w 20000"/>
              <a:gd name="T35" fmla="*/ 7255271 h 20000"/>
              <a:gd name="T36" fmla="*/ 2513667 w 20000"/>
              <a:gd name="T37" fmla="*/ 7544650 h 20000"/>
              <a:gd name="T38" fmla="*/ 1545355 w 20000"/>
              <a:gd name="T39" fmla="*/ 7069967 h 20000"/>
              <a:gd name="T40" fmla="*/ 1287784 w 20000"/>
              <a:gd name="T41" fmla="*/ 6595674 h 20000"/>
              <a:gd name="T42" fmla="*/ 1009702 w 20000"/>
              <a:gd name="T43" fmla="*/ 6352787 h 20000"/>
              <a:gd name="T44" fmla="*/ 587290 w 20000"/>
              <a:gd name="T45" fmla="*/ 5820541 h 20000"/>
              <a:gd name="T46" fmla="*/ 0 w 20000"/>
              <a:gd name="T47" fmla="*/ 5334416 h 20000"/>
              <a:gd name="T48" fmla="*/ 319472 w 20000"/>
              <a:gd name="T49" fmla="*/ 5033593 h 20000"/>
              <a:gd name="T50" fmla="*/ 535635 w 20000"/>
              <a:gd name="T51" fmla="*/ 4373977 h 20000"/>
              <a:gd name="T52" fmla="*/ 587290 w 20000"/>
              <a:gd name="T53" fmla="*/ 3957248 h 20000"/>
              <a:gd name="T54" fmla="*/ 865371 w 20000"/>
              <a:gd name="T55" fmla="*/ 3783777 h 20000"/>
              <a:gd name="T56" fmla="*/ 1009702 w 20000"/>
              <a:gd name="T57" fmla="*/ 3170672 h 20000"/>
              <a:gd name="T58" fmla="*/ 1390742 w 20000"/>
              <a:gd name="T59" fmla="*/ 2695990 h 20000"/>
              <a:gd name="T60" fmla="*/ 1545355 w 20000"/>
              <a:gd name="T61" fmla="*/ 1747385 h 20000"/>
              <a:gd name="T62" fmla="*/ 1710214 w 20000"/>
              <a:gd name="T63" fmla="*/ 786947 h 20000"/>
              <a:gd name="T64" fmla="*/ 1978031 w 20000"/>
              <a:gd name="T65" fmla="*/ 474312 h 20000"/>
              <a:gd name="T66" fmla="*/ 2132644 w 20000"/>
              <a:gd name="T67" fmla="*/ 185304 h 20000"/>
              <a:gd name="T68" fmla="*/ 2400462 w 20000"/>
              <a:gd name="T69" fmla="*/ 0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7018" y="0"/>
                </a:moveTo>
                <a:lnTo>
                  <a:pt x="7470" y="1578"/>
                </a:lnTo>
                <a:lnTo>
                  <a:pt x="8133" y="3005"/>
                </a:lnTo>
                <a:lnTo>
                  <a:pt x="8584" y="4097"/>
                </a:lnTo>
                <a:lnTo>
                  <a:pt x="8735" y="4097"/>
                </a:lnTo>
                <a:lnTo>
                  <a:pt x="8735" y="3460"/>
                </a:lnTo>
                <a:lnTo>
                  <a:pt x="9367" y="4249"/>
                </a:lnTo>
                <a:lnTo>
                  <a:pt x="9518" y="4249"/>
                </a:lnTo>
                <a:lnTo>
                  <a:pt x="10301" y="4583"/>
                </a:lnTo>
                <a:lnTo>
                  <a:pt x="11386" y="5524"/>
                </a:lnTo>
                <a:lnTo>
                  <a:pt x="12018" y="6586"/>
                </a:lnTo>
                <a:lnTo>
                  <a:pt x="12771" y="7071"/>
                </a:lnTo>
                <a:lnTo>
                  <a:pt x="13072" y="7071"/>
                </a:lnTo>
                <a:lnTo>
                  <a:pt x="13434" y="7405"/>
                </a:lnTo>
                <a:lnTo>
                  <a:pt x="12771" y="7557"/>
                </a:lnTo>
                <a:lnTo>
                  <a:pt x="12319" y="7860"/>
                </a:lnTo>
                <a:lnTo>
                  <a:pt x="12018" y="8316"/>
                </a:lnTo>
                <a:lnTo>
                  <a:pt x="11536" y="8801"/>
                </a:lnTo>
                <a:lnTo>
                  <a:pt x="11837" y="9621"/>
                </a:lnTo>
                <a:lnTo>
                  <a:pt x="12771" y="9621"/>
                </a:lnTo>
                <a:lnTo>
                  <a:pt x="13072" y="9924"/>
                </a:lnTo>
                <a:lnTo>
                  <a:pt x="12771" y="10379"/>
                </a:lnTo>
                <a:lnTo>
                  <a:pt x="13886" y="11654"/>
                </a:lnTo>
                <a:lnTo>
                  <a:pt x="14669" y="12109"/>
                </a:lnTo>
                <a:lnTo>
                  <a:pt x="18735" y="13657"/>
                </a:lnTo>
                <a:lnTo>
                  <a:pt x="19970" y="13657"/>
                </a:lnTo>
                <a:lnTo>
                  <a:pt x="16084" y="17754"/>
                </a:lnTo>
                <a:lnTo>
                  <a:pt x="15602" y="17754"/>
                </a:lnTo>
                <a:lnTo>
                  <a:pt x="13886" y="18240"/>
                </a:lnTo>
                <a:lnTo>
                  <a:pt x="13434" y="19029"/>
                </a:lnTo>
                <a:lnTo>
                  <a:pt x="12651" y="19029"/>
                </a:lnTo>
                <a:lnTo>
                  <a:pt x="12018" y="19332"/>
                </a:lnTo>
                <a:lnTo>
                  <a:pt x="11084" y="19332"/>
                </a:lnTo>
                <a:lnTo>
                  <a:pt x="10602" y="19029"/>
                </a:lnTo>
                <a:lnTo>
                  <a:pt x="9819" y="19029"/>
                </a:lnTo>
                <a:lnTo>
                  <a:pt x="9367" y="19029"/>
                </a:lnTo>
                <a:lnTo>
                  <a:pt x="8735" y="19970"/>
                </a:lnTo>
                <a:lnTo>
                  <a:pt x="7349" y="19788"/>
                </a:lnTo>
                <a:lnTo>
                  <a:pt x="6084" y="19029"/>
                </a:lnTo>
                <a:lnTo>
                  <a:pt x="4518" y="18543"/>
                </a:lnTo>
                <a:lnTo>
                  <a:pt x="3765" y="18240"/>
                </a:lnTo>
                <a:lnTo>
                  <a:pt x="3765" y="17299"/>
                </a:lnTo>
                <a:lnTo>
                  <a:pt x="3283" y="17299"/>
                </a:lnTo>
                <a:lnTo>
                  <a:pt x="2952" y="16662"/>
                </a:lnTo>
                <a:lnTo>
                  <a:pt x="2831" y="16055"/>
                </a:lnTo>
                <a:lnTo>
                  <a:pt x="1717" y="15266"/>
                </a:lnTo>
                <a:lnTo>
                  <a:pt x="934" y="14446"/>
                </a:lnTo>
                <a:lnTo>
                  <a:pt x="0" y="13991"/>
                </a:lnTo>
                <a:lnTo>
                  <a:pt x="0" y="13202"/>
                </a:lnTo>
                <a:lnTo>
                  <a:pt x="934" y="13202"/>
                </a:lnTo>
                <a:lnTo>
                  <a:pt x="1566" y="12898"/>
                </a:lnTo>
                <a:lnTo>
                  <a:pt x="1566" y="11472"/>
                </a:lnTo>
                <a:lnTo>
                  <a:pt x="1717" y="10865"/>
                </a:lnTo>
                <a:lnTo>
                  <a:pt x="1717" y="10379"/>
                </a:lnTo>
                <a:lnTo>
                  <a:pt x="2048" y="9924"/>
                </a:lnTo>
                <a:lnTo>
                  <a:pt x="2530" y="9924"/>
                </a:lnTo>
                <a:lnTo>
                  <a:pt x="2831" y="9621"/>
                </a:lnTo>
                <a:lnTo>
                  <a:pt x="2952" y="8316"/>
                </a:lnTo>
                <a:lnTo>
                  <a:pt x="3584" y="7405"/>
                </a:lnTo>
                <a:lnTo>
                  <a:pt x="4066" y="7071"/>
                </a:lnTo>
                <a:lnTo>
                  <a:pt x="4217" y="6282"/>
                </a:lnTo>
                <a:lnTo>
                  <a:pt x="4518" y="4583"/>
                </a:lnTo>
                <a:lnTo>
                  <a:pt x="5000" y="2853"/>
                </a:lnTo>
                <a:lnTo>
                  <a:pt x="5000" y="2064"/>
                </a:lnTo>
                <a:lnTo>
                  <a:pt x="5301" y="1244"/>
                </a:lnTo>
                <a:lnTo>
                  <a:pt x="5783" y="1244"/>
                </a:lnTo>
                <a:lnTo>
                  <a:pt x="5783" y="941"/>
                </a:lnTo>
                <a:lnTo>
                  <a:pt x="6235" y="486"/>
                </a:lnTo>
                <a:lnTo>
                  <a:pt x="6867" y="819"/>
                </a:lnTo>
                <a:lnTo>
                  <a:pt x="701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4" name="Freeform 165"/>
          <p:cNvSpPr>
            <a:spLocks/>
          </p:cNvSpPr>
          <p:nvPr/>
        </p:nvSpPr>
        <p:spPr bwMode="auto">
          <a:xfrm>
            <a:off x="4754563" y="4165600"/>
            <a:ext cx="76200" cy="166688"/>
          </a:xfrm>
          <a:custGeom>
            <a:avLst/>
            <a:gdLst>
              <a:gd name="T0" fmla="*/ 156991 w 20000"/>
              <a:gd name="T1" fmla="*/ 103847 h 20000"/>
              <a:gd name="T2" fmla="*/ 178491 w 20000"/>
              <a:gd name="T3" fmla="*/ 0 h 20000"/>
              <a:gd name="T4" fmla="*/ 200002 w 20000"/>
              <a:gd name="T5" fmla="*/ 0 h 20000"/>
              <a:gd name="T6" fmla="*/ 232258 w 20000"/>
              <a:gd name="T7" fmla="*/ 103847 h 20000"/>
              <a:gd name="T8" fmla="*/ 266662 w 20000"/>
              <a:gd name="T9" fmla="*/ 182890 h 20000"/>
              <a:gd name="T10" fmla="*/ 266662 w 20000"/>
              <a:gd name="T11" fmla="*/ 202693 h 20000"/>
              <a:gd name="T12" fmla="*/ 288173 w 20000"/>
              <a:gd name="T13" fmla="*/ 385658 h 20000"/>
              <a:gd name="T14" fmla="*/ 266662 w 20000"/>
              <a:gd name="T15" fmla="*/ 464701 h 20000"/>
              <a:gd name="T16" fmla="*/ 266662 w 20000"/>
              <a:gd name="T17" fmla="*/ 538886 h 20000"/>
              <a:gd name="T18" fmla="*/ 255918 w 20000"/>
              <a:gd name="T19" fmla="*/ 588342 h 20000"/>
              <a:gd name="T20" fmla="*/ 232258 w 20000"/>
              <a:gd name="T21" fmla="*/ 716850 h 20000"/>
              <a:gd name="T22" fmla="*/ 200002 w 20000"/>
              <a:gd name="T23" fmla="*/ 746512 h 20000"/>
              <a:gd name="T24" fmla="*/ 200002 w 20000"/>
              <a:gd name="T25" fmla="*/ 870153 h 20000"/>
              <a:gd name="T26" fmla="*/ 200002 w 20000"/>
              <a:gd name="T27" fmla="*/ 1122302 h 20000"/>
              <a:gd name="T28" fmla="*/ 210758 w 20000"/>
              <a:gd name="T29" fmla="*/ 1334854 h 20000"/>
              <a:gd name="T30" fmla="*/ 156991 w 20000"/>
              <a:gd name="T31" fmla="*/ 1334854 h 20000"/>
              <a:gd name="T32" fmla="*/ 88171 w 20000"/>
              <a:gd name="T33" fmla="*/ 1384310 h 20000"/>
              <a:gd name="T34" fmla="*/ 88171 w 20000"/>
              <a:gd name="T35" fmla="*/ 1280464 h 20000"/>
              <a:gd name="T36" fmla="*/ 88171 w 20000"/>
              <a:gd name="T37" fmla="*/ 1255736 h 20000"/>
              <a:gd name="T38" fmla="*/ 88171 w 20000"/>
              <a:gd name="T39" fmla="*/ 716850 h 20000"/>
              <a:gd name="T40" fmla="*/ 66671 w 20000"/>
              <a:gd name="T41" fmla="*/ 637732 h 20000"/>
              <a:gd name="T42" fmla="*/ 55916 w 20000"/>
              <a:gd name="T43" fmla="*/ 538886 h 20000"/>
              <a:gd name="T44" fmla="*/ 21500 w 20000"/>
              <a:gd name="T45" fmla="*/ 464701 h 20000"/>
              <a:gd name="T46" fmla="*/ 0 w 20000"/>
              <a:gd name="T47" fmla="*/ 336193 h 20000"/>
              <a:gd name="T48" fmla="*/ 34404 w 20000"/>
              <a:gd name="T49" fmla="*/ 306539 h 20000"/>
              <a:gd name="T50" fmla="*/ 66671 w 20000"/>
              <a:gd name="T51" fmla="*/ 257083 h 20000"/>
              <a:gd name="T52" fmla="*/ 122575 w 20000"/>
              <a:gd name="T53" fmla="*/ 202693 h 20000"/>
              <a:gd name="T54" fmla="*/ 156991 w 20000"/>
              <a:gd name="T55" fmla="*/ 103847 h 2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000"/>
              <a:gd name="T85" fmla="*/ 0 h 20000"/>
              <a:gd name="T86" fmla="*/ 20000 w 20000"/>
              <a:gd name="T87" fmla="*/ 20000 h 2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000" h="20000">
                <a:moveTo>
                  <a:pt x="10815" y="1495"/>
                </a:moveTo>
                <a:lnTo>
                  <a:pt x="12296" y="0"/>
                </a:lnTo>
                <a:lnTo>
                  <a:pt x="13778" y="0"/>
                </a:lnTo>
                <a:lnTo>
                  <a:pt x="16000" y="1495"/>
                </a:lnTo>
                <a:lnTo>
                  <a:pt x="18370" y="2633"/>
                </a:lnTo>
                <a:lnTo>
                  <a:pt x="18370" y="2918"/>
                </a:lnTo>
                <a:lnTo>
                  <a:pt x="19852" y="5552"/>
                </a:lnTo>
                <a:lnTo>
                  <a:pt x="18370" y="6690"/>
                </a:lnTo>
                <a:lnTo>
                  <a:pt x="18370" y="7758"/>
                </a:lnTo>
                <a:lnTo>
                  <a:pt x="17630" y="8470"/>
                </a:lnTo>
                <a:lnTo>
                  <a:pt x="16000" y="10320"/>
                </a:lnTo>
                <a:lnTo>
                  <a:pt x="13778" y="10747"/>
                </a:lnTo>
                <a:lnTo>
                  <a:pt x="13778" y="12527"/>
                </a:lnTo>
                <a:lnTo>
                  <a:pt x="13778" y="16157"/>
                </a:lnTo>
                <a:lnTo>
                  <a:pt x="14519" y="19217"/>
                </a:lnTo>
                <a:lnTo>
                  <a:pt x="10815" y="19217"/>
                </a:lnTo>
                <a:lnTo>
                  <a:pt x="6074" y="19929"/>
                </a:lnTo>
                <a:lnTo>
                  <a:pt x="6074" y="18434"/>
                </a:lnTo>
                <a:lnTo>
                  <a:pt x="6074" y="18078"/>
                </a:lnTo>
                <a:lnTo>
                  <a:pt x="6074" y="10320"/>
                </a:lnTo>
                <a:lnTo>
                  <a:pt x="4593" y="9181"/>
                </a:lnTo>
                <a:lnTo>
                  <a:pt x="3852" y="7758"/>
                </a:lnTo>
                <a:lnTo>
                  <a:pt x="1481" y="6690"/>
                </a:lnTo>
                <a:lnTo>
                  <a:pt x="0" y="4840"/>
                </a:lnTo>
                <a:lnTo>
                  <a:pt x="2370" y="4413"/>
                </a:lnTo>
                <a:lnTo>
                  <a:pt x="4593" y="3701"/>
                </a:lnTo>
                <a:lnTo>
                  <a:pt x="8444" y="2918"/>
                </a:lnTo>
                <a:lnTo>
                  <a:pt x="10815" y="149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5" name="Freeform 166"/>
          <p:cNvSpPr>
            <a:spLocks/>
          </p:cNvSpPr>
          <p:nvPr/>
        </p:nvSpPr>
        <p:spPr bwMode="auto">
          <a:xfrm>
            <a:off x="5221288" y="4973638"/>
            <a:ext cx="222250" cy="250825"/>
          </a:xfrm>
          <a:custGeom>
            <a:avLst/>
            <a:gdLst>
              <a:gd name="T0" fmla="*/ 1469506 w 20000"/>
              <a:gd name="T1" fmla="*/ 0 h 20000"/>
              <a:gd name="T2" fmla="*/ 1531247 w 20000"/>
              <a:gd name="T3" fmla="*/ 192508 h 20000"/>
              <a:gd name="T4" fmla="*/ 1697957 w 20000"/>
              <a:gd name="T5" fmla="*/ 421838 h 20000"/>
              <a:gd name="T6" fmla="*/ 1697957 w 20000"/>
              <a:gd name="T7" fmla="*/ 540264 h 20000"/>
              <a:gd name="T8" fmla="*/ 1858488 w 20000"/>
              <a:gd name="T9" fmla="*/ 651305 h 20000"/>
              <a:gd name="T10" fmla="*/ 2012851 w 20000"/>
              <a:gd name="T11" fmla="*/ 725386 h 20000"/>
              <a:gd name="T12" fmla="*/ 2049901 w 20000"/>
              <a:gd name="T13" fmla="*/ 917744 h 20000"/>
              <a:gd name="T14" fmla="*/ 2111642 w 20000"/>
              <a:gd name="T15" fmla="*/ 917744 h 20000"/>
              <a:gd name="T16" fmla="*/ 2148691 w 20000"/>
              <a:gd name="T17" fmla="*/ 1147223 h 20000"/>
              <a:gd name="T18" fmla="*/ 2210432 w 20000"/>
              <a:gd name="T19" fmla="*/ 1302622 h 20000"/>
              <a:gd name="T20" fmla="*/ 2303043 w 20000"/>
              <a:gd name="T21" fmla="*/ 1302622 h 20000"/>
              <a:gd name="T22" fmla="*/ 2463574 w 20000"/>
              <a:gd name="T23" fmla="*/ 1339731 h 20000"/>
              <a:gd name="T24" fmla="*/ 2463574 w 20000"/>
              <a:gd name="T25" fmla="*/ 1524702 h 20000"/>
              <a:gd name="T26" fmla="*/ 2364784 w 20000"/>
              <a:gd name="T27" fmla="*/ 1643129 h 20000"/>
              <a:gd name="T28" fmla="*/ 2272173 w 20000"/>
              <a:gd name="T29" fmla="*/ 1643129 h 20000"/>
              <a:gd name="T30" fmla="*/ 2111642 w 20000"/>
              <a:gd name="T31" fmla="*/ 1843037 h 20000"/>
              <a:gd name="T32" fmla="*/ 2049901 w 20000"/>
              <a:gd name="T33" fmla="*/ 1843037 h 20000"/>
              <a:gd name="T34" fmla="*/ 2012851 w 20000"/>
              <a:gd name="T35" fmla="*/ 1916968 h 20000"/>
              <a:gd name="T36" fmla="*/ 1951099 w 20000"/>
              <a:gd name="T37" fmla="*/ 1946527 h 20000"/>
              <a:gd name="T38" fmla="*/ 1858488 w 20000"/>
              <a:gd name="T39" fmla="*/ 2102089 h 20000"/>
              <a:gd name="T40" fmla="*/ 1858488 w 20000"/>
              <a:gd name="T41" fmla="*/ 2264874 h 20000"/>
              <a:gd name="T42" fmla="*/ 1759698 w 20000"/>
              <a:gd name="T43" fmla="*/ 2338956 h 20000"/>
              <a:gd name="T44" fmla="*/ 1605334 w 20000"/>
              <a:gd name="T45" fmla="*/ 2412874 h 20000"/>
              <a:gd name="T46" fmla="*/ 1469506 w 20000"/>
              <a:gd name="T47" fmla="*/ 2716434 h 20000"/>
              <a:gd name="T48" fmla="*/ 1339845 w 20000"/>
              <a:gd name="T49" fmla="*/ 2716434 h 20000"/>
              <a:gd name="T50" fmla="*/ 1185481 w 20000"/>
              <a:gd name="T51" fmla="*/ 2716434 h 20000"/>
              <a:gd name="T52" fmla="*/ 1024950 w 20000"/>
              <a:gd name="T53" fmla="*/ 2716434 h 20000"/>
              <a:gd name="T54" fmla="*/ 864408 w 20000"/>
              <a:gd name="T55" fmla="*/ 2597995 h 20000"/>
              <a:gd name="T56" fmla="*/ 710055 w 20000"/>
              <a:gd name="T57" fmla="*/ 2597995 h 20000"/>
              <a:gd name="T58" fmla="*/ 710055 w 20000"/>
              <a:gd name="T59" fmla="*/ 2834861 h 20000"/>
              <a:gd name="T60" fmla="*/ 543346 w 20000"/>
              <a:gd name="T61" fmla="*/ 3019832 h 20000"/>
              <a:gd name="T62" fmla="*/ 444556 w 20000"/>
              <a:gd name="T63" fmla="*/ 3019832 h 20000"/>
              <a:gd name="T64" fmla="*/ 444556 w 20000"/>
              <a:gd name="T65" fmla="*/ 3064191 h 20000"/>
              <a:gd name="T66" fmla="*/ 290192 w 20000"/>
              <a:gd name="T67" fmla="*/ 3064191 h 20000"/>
              <a:gd name="T68" fmla="*/ 129661 w 20000"/>
              <a:gd name="T69" fmla="*/ 3138272 h 20000"/>
              <a:gd name="T70" fmla="*/ 129661 w 20000"/>
              <a:gd name="T71" fmla="*/ 2945751 h 20000"/>
              <a:gd name="T72" fmla="*/ 191402 w 20000"/>
              <a:gd name="T73" fmla="*/ 2834861 h 20000"/>
              <a:gd name="T74" fmla="*/ 129661 w 20000"/>
              <a:gd name="T75" fmla="*/ 2716434 h 20000"/>
              <a:gd name="T76" fmla="*/ 98790 w 20000"/>
              <a:gd name="T77" fmla="*/ 2523914 h 20000"/>
              <a:gd name="T78" fmla="*/ 0 w 20000"/>
              <a:gd name="T79" fmla="*/ 2412874 h 20000"/>
              <a:gd name="T80" fmla="*/ 37049 w 20000"/>
              <a:gd name="T81" fmla="*/ 1413662 h 20000"/>
              <a:gd name="T82" fmla="*/ 290192 w 20000"/>
              <a:gd name="T83" fmla="*/ 1413662 h 20000"/>
              <a:gd name="T84" fmla="*/ 351944 w 20000"/>
              <a:gd name="T85" fmla="*/ 192508 h 20000"/>
              <a:gd name="T86" fmla="*/ 710055 w 20000"/>
              <a:gd name="T87" fmla="*/ 118440 h 20000"/>
              <a:gd name="T88" fmla="*/ 926160 w 20000"/>
              <a:gd name="T89" fmla="*/ 29572 h 20000"/>
              <a:gd name="T90" fmla="*/ 1024950 w 20000"/>
              <a:gd name="T91" fmla="*/ 192508 h 20000"/>
              <a:gd name="T92" fmla="*/ 1216352 w 20000"/>
              <a:gd name="T93" fmla="*/ 29572 h 20000"/>
              <a:gd name="T94" fmla="*/ 1278093 w 20000"/>
              <a:gd name="T95" fmla="*/ 29572 h 20000"/>
              <a:gd name="T96" fmla="*/ 1376883 w 20000"/>
              <a:gd name="T97" fmla="*/ 0 h 20000"/>
              <a:gd name="T98" fmla="*/ 1469506 w 20000"/>
              <a:gd name="T99" fmla="*/ 0 h 200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000"/>
              <a:gd name="T151" fmla="*/ 0 h 20000"/>
              <a:gd name="T152" fmla="*/ 20000 w 20000"/>
              <a:gd name="T153" fmla="*/ 20000 h 200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000" h="20000">
                <a:moveTo>
                  <a:pt x="11900" y="0"/>
                </a:moveTo>
                <a:lnTo>
                  <a:pt x="12400" y="1224"/>
                </a:lnTo>
                <a:lnTo>
                  <a:pt x="13750" y="2682"/>
                </a:lnTo>
                <a:lnTo>
                  <a:pt x="13750" y="3435"/>
                </a:lnTo>
                <a:lnTo>
                  <a:pt x="15050" y="4141"/>
                </a:lnTo>
                <a:lnTo>
                  <a:pt x="16300" y="4612"/>
                </a:lnTo>
                <a:lnTo>
                  <a:pt x="16600" y="5835"/>
                </a:lnTo>
                <a:lnTo>
                  <a:pt x="17100" y="5835"/>
                </a:lnTo>
                <a:lnTo>
                  <a:pt x="17400" y="7294"/>
                </a:lnTo>
                <a:lnTo>
                  <a:pt x="17900" y="8282"/>
                </a:lnTo>
                <a:lnTo>
                  <a:pt x="18650" y="8282"/>
                </a:lnTo>
                <a:lnTo>
                  <a:pt x="19950" y="8518"/>
                </a:lnTo>
                <a:lnTo>
                  <a:pt x="19950" y="9694"/>
                </a:lnTo>
                <a:lnTo>
                  <a:pt x="19150" y="10447"/>
                </a:lnTo>
                <a:lnTo>
                  <a:pt x="18400" y="10447"/>
                </a:lnTo>
                <a:lnTo>
                  <a:pt x="17100" y="11718"/>
                </a:lnTo>
                <a:lnTo>
                  <a:pt x="16600" y="11718"/>
                </a:lnTo>
                <a:lnTo>
                  <a:pt x="16300" y="12188"/>
                </a:lnTo>
                <a:lnTo>
                  <a:pt x="15800" y="12376"/>
                </a:lnTo>
                <a:lnTo>
                  <a:pt x="15050" y="13365"/>
                </a:lnTo>
                <a:lnTo>
                  <a:pt x="15050" y="14400"/>
                </a:lnTo>
                <a:lnTo>
                  <a:pt x="14250" y="14871"/>
                </a:lnTo>
                <a:lnTo>
                  <a:pt x="13000" y="15341"/>
                </a:lnTo>
                <a:lnTo>
                  <a:pt x="11900" y="17271"/>
                </a:lnTo>
                <a:lnTo>
                  <a:pt x="10850" y="17271"/>
                </a:lnTo>
                <a:lnTo>
                  <a:pt x="9600" y="17271"/>
                </a:lnTo>
                <a:lnTo>
                  <a:pt x="8300" y="17271"/>
                </a:lnTo>
                <a:lnTo>
                  <a:pt x="7000" y="16518"/>
                </a:lnTo>
                <a:lnTo>
                  <a:pt x="5750" y="16518"/>
                </a:lnTo>
                <a:lnTo>
                  <a:pt x="5750" y="18024"/>
                </a:lnTo>
                <a:lnTo>
                  <a:pt x="4400" y="19200"/>
                </a:lnTo>
                <a:lnTo>
                  <a:pt x="3600" y="19200"/>
                </a:lnTo>
                <a:lnTo>
                  <a:pt x="3600" y="19482"/>
                </a:lnTo>
                <a:lnTo>
                  <a:pt x="2350" y="19482"/>
                </a:lnTo>
                <a:lnTo>
                  <a:pt x="1050" y="19953"/>
                </a:lnTo>
                <a:lnTo>
                  <a:pt x="1050" y="18729"/>
                </a:lnTo>
                <a:lnTo>
                  <a:pt x="1550" y="18024"/>
                </a:lnTo>
                <a:lnTo>
                  <a:pt x="1050" y="17271"/>
                </a:lnTo>
                <a:lnTo>
                  <a:pt x="800" y="16047"/>
                </a:lnTo>
                <a:lnTo>
                  <a:pt x="0" y="15341"/>
                </a:lnTo>
                <a:lnTo>
                  <a:pt x="300" y="8988"/>
                </a:lnTo>
                <a:lnTo>
                  <a:pt x="2350" y="8988"/>
                </a:lnTo>
                <a:lnTo>
                  <a:pt x="2850" y="1224"/>
                </a:lnTo>
                <a:lnTo>
                  <a:pt x="5750" y="753"/>
                </a:lnTo>
                <a:lnTo>
                  <a:pt x="7500" y="188"/>
                </a:lnTo>
                <a:lnTo>
                  <a:pt x="8300" y="1224"/>
                </a:lnTo>
                <a:lnTo>
                  <a:pt x="9850" y="188"/>
                </a:lnTo>
                <a:lnTo>
                  <a:pt x="10350" y="188"/>
                </a:lnTo>
                <a:lnTo>
                  <a:pt x="11150" y="0"/>
                </a:lnTo>
                <a:lnTo>
                  <a:pt x="1190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6" name="Freeform 167"/>
          <p:cNvSpPr>
            <a:spLocks/>
          </p:cNvSpPr>
          <p:nvPr/>
        </p:nvSpPr>
        <p:spPr bwMode="auto">
          <a:xfrm>
            <a:off x="4602163" y="4092575"/>
            <a:ext cx="195262" cy="152400"/>
          </a:xfrm>
          <a:custGeom>
            <a:avLst/>
            <a:gdLst>
              <a:gd name="T0" fmla="*/ 1360098 w 20000"/>
              <a:gd name="T1" fmla="*/ 44653 h 20000"/>
              <a:gd name="T2" fmla="*/ 1360098 w 20000"/>
              <a:gd name="T3" fmla="*/ 116129 h 20000"/>
              <a:gd name="T4" fmla="*/ 1420238 w 20000"/>
              <a:gd name="T5" fmla="*/ 183131 h 20000"/>
              <a:gd name="T6" fmla="*/ 1442068 w 20000"/>
              <a:gd name="T7" fmla="*/ 254615 h 20000"/>
              <a:gd name="T8" fmla="*/ 1556736 w 20000"/>
              <a:gd name="T9" fmla="*/ 343913 h 20000"/>
              <a:gd name="T10" fmla="*/ 1644145 w 20000"/>
              <a:gd name="T11" fmla="*/ 343913 h 20000"/>
              <a:gd name="T12" fmla="*/ 1644145 w 20000"/>
              <a:gd name="T13" fmla="*/ 370743 h 20000"/>
              <a:gd name="T14" fmla="*/ 1556736 w 20000"/>
              <a:gd name="T15" fmla="*/ 370743 h 20000"/>
              <a:gd name="T16" fmla="*/ 1556736 w 20000"/>
              <a:gd name="T17" fmla="*/ 415389 h 20000"/>
              <a:gd name="T18" fmla="*/ 1731544 w 20000"/>
              <a:gd name="T19" fmla="*/ 482399 h 20000"/>
              <a:gd name="T20" fmla="*/ 1813525 w 20000"/>
              <a:gd name="T21" fmla="*/ 482399 h 20000"/>
              <a:gd name="T22" fmla="*/ 1868140 w 20000"/>
              <a:gd name="T23" fmla="*/ 531518 h 20000"/>
              <a:gd name="T24" fmla="*/ 1813525 w 20000"/>
              <a:gd name="T25" fmla="*/ 553822 h 20000"/>
              <a:gd name="T26" fmla="*/ 1900934 w 20000"/>
              <a:gd name="T27" fmla="*/ 647647 h 20000"/>
              <a:gd name="T28" fmla="*/ 1813525 w 20000"/>
              <a:gd name="T29" fmla="*/ 736953 h 20000"/>
              <a:gd name="T30" fmla="*/ 1676930 w 20000"/>
              <a:gd name="T31" fmla="*/ 786079 h 20000"/>
              <a:gd name="T32" fmla="*/ 1589521 w 20000"/>
              <a:gd name="T33" fmla="*/ 830786 h 20000"/>
              <a:gd name="T34" fmla="*/ 1502121 w 20000"/>
              <a:gd name="T35" fmla="*/ 857555 h 20000"/>
              <a:gd name="T36" fmla="*/ 1420238 w 20000"/>
              <a:gd name="T37" fmla="*/ 857555 h 20000"/>
              <a:gd name="T38" fmla="*/ 1360098 w 20000"/>
              <a:gd name="T39" fmla="*/ 857555 h 20000"/>
              <a:gd name="T40" fmla="*/ 1305473 w 20000"/>
              <a:gd name="T41" fmla="*/ 830786 h 20000"/>
              <a:gd name="T42" fmla="*/ 1218073 w 20000"/>
              <a:gd name="T43" fmla="*/ 830786 h 20000"/>
              <a:gd name="T44" fmla="*/ 1196243 w 20000"/>
              <a:gd name="T45" fmla="*/ 857555 h 20000"/>
              <a:gd name="T46" fmla="*/ 628148 w 20000"/>
              <a:gd name="T47" fmla="*/ 830786 h 20000"/>
              <a:gd name="T48" fmla="*/ 595354 w 20000"/>
              <a:gd name="T49" fmla="*/ 902208 h 20000"/>
              <a:gd name="T50" fmla="*/ 628148 w 20000"/>
              <a:gd name="T51" fmla="*/ 1040686 h 20000"/>
              <a:gd name="T52" fmla="*/ 628148 w 20000"/>
              <a:gd name="T53" fmla="*/ 1156815 h 20000"/>
              <a:gd name="T54" fmla="*/ 458866 w 20000"/>
              <a:gd name="T55" fmla="*/ 1040686 h 20000"/>
              <a:gd name="T56" fmla="*/ 316842 w 20000"/>
              <a:gd name="T57" fmla="*/ 1040686 h 20000"/>
              <a:gd name="T58" fmla="*/ 256691 w 20000"/>
              <a:gd name="T59" fmla="*/ 1130046 h 20000"/>
              <a:gd name="T60" fmla="*/ 169380 w 20000"/>
              <a:gd name="T61" fmla="*/ 1130046 h 20000"/>
              <a:gd name="T62" fmla="*/ 87409 w 20000"/>
              <a:gd name="T63" fmla="*/ 1018337 h 20000"/>
              <a:gd name="T64" fmla="*/ 0 w 20000"/>
              <a:gd name="T65" fmla="*/ 973683 h 20000"/>
              <a:gd name="T66" fmla="*/ 0 w 20000"/>
              <a:gd name="T67" fmla="*/ 920092 h 20000"/>
              <a:gd name="T68" fmla="*/ 0 w 20000"/>
              <a:gd name="T69" fmla="*/ 857555 h 20000"/>
              <a:gd name="T70" fmla="*/ 32794 w 20000"/>
              <a:gd name="T71" fmla="*/ 786079 h 20000"/>
              <a:gd name="T72" fmla="*/ 0 w 20000"/>
              <a:gd name="T73" fmla="*/ 669950 h 20000"/>
              <a:gd name="T74" fmla="*/ 114668 w 20000"/>
              <a:gd name="T75" fmla="*/ 647647 h 20000"/>
              <a:gd name="T76" fmla="*/ 169380 w 20000"/>
              <a:gd name="T77" fmla="*/ 647647 h 20000"/>
              <a:gd name="T78" fmla="*/ 256691 w 20000"/>
              <a:gd name="T79" fmla="*/ 553822 h 20000"/>
              <a:gd name="T80" fmla="*/ 256691 w 20000"/>
              <a:gd name="T81" fmla="*/ 482399 h 20000"/>
              <a:gd name="T82" fmla="*/ 316842 w 20000"/>
              <a:gd name="T83" fmla="*/ 482399 h 20000"/>
              <a:gd name="T84" fmla="*/ 256691 w 20000"/>
              <a:gd name="T85" fmla="*/ 370743 h 20000"/>
              <a:gd name="T86" fmla="*/ 371457 w 20000"/>
              <a:gd name="T87" fmla="*/ 343913 h 20000"/>
              <a:gd name="T88" fmla="*/ 458866 w 20000"/>
              <a:gd name="T89" fmla="*/ 415389 h 20000"/>
              <a:gd name="T90" fmla="*/ 540739 w 20000"/>
              <a:gd name="T91" fmla="*/ 370743 h 20000"/>
              <a:gd name="T92" fmla="*/ 480686 w 20000"/>
              <a:gd name="T93" fmla="*/ 299260 h 20000"/>
              <a:gd name="T94" fmla="*/ 595354 w 20000"/>
              <a:gd name="T95" fmla="*/ 299260 h 20000"/>
              <a:gd name="T96" fmla="*/ 628148 w 20000"/>
              <a:gd name="T97" fmla="*/ 254615 h 20000"/>
              <a:gd name="T98" fmla="*/ 824787 w 20000"/>
              <a:gd name="T99" fmla="*/ 183131 h 20000"/>
              <a:gd name="T100" fmla="*/ 852143 w 20000"/>
              <a:gd name="T101" fmla="*/ 71476 h 20000"/>
              <a:gd name="T102" fmla="*/ 1076050 w 20000"/>
              <a:gd name="T103" fmla="*/ 71476 h 20000"/>
              <a:gd name="T104" fmla="*/ 1130664 w 20000"/>
              <a:gd name="T105" fmla="*/ 0 h 20000"/>
              <a:gd name="T106" fmla="*/ 1360098 w 20000"/>
              <a:gd name="T107" fmla="*/ 44653 h 20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000"/>
              <a:gd name="T163" fmla="*/ 0 h 20000"/>
              <a:gd name="T164" fmla="*/ 20000 w 20000"/>
              <a:gd name="T165" fmla="*/ 20000 h 200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000" h="20000">
                <a:moveTo>
                  <a:pt x="14269" y="769"/>
                </a:moveTo>
                <a:lnTo>
                  <a:pt x="14269" y="2000"/>
                </a:lnTo>
                <a:lnTo>
                  <a:pt x="14900" y="3154"/>
                </a:lnTo>
                <a:lnTo>
                  <a:pt x="15129" y="4385"/>
                </a:lnTo>
                <a:lnTo>
                  <a:pt x="16332" y="5923"/>
                </a:lnTo>
                <a:lnTo>
                  <a:pt x="17249" y="5923"/>
                </a:lnTo>
                <a:lnTo>
                  <a:pt x="17249" y="6385"/>
                </a:lnTo>
                <a:lnTo>
                  <a:pt x="16332" y="6385"/>
                </a:lnTo>
                <a:lnTo>
                  <a:pt x="16332" y="7154"/>
                </a:lnTo>
                <a:lnTo>
                  <a:pt x="18166" y="8308"/>
                </a:lnTo>
                <a:lnTo>
                  <a:pt x="19026" y="8308"/>
                </a:lnTo>
                <a:lnTo>
                  <a:pt x="19599" y="9154"/>
                </a:lnTo>
                <a:lnTo>
                  <a:pt x="19026" y="9538"/>
                </a:lnTo>
                <a:lnTo>
                  <a:pt x="19943" y="11154"/>
                </a:lnTo>
                <a:lnTo>
                  <a:pt x="19026" y="12692"/>
                </a:lnTo>
                <a:lnTo>
                  <a:pt x="17593" y="13538"/>
                </a:lnTo>
                <a:lnTo>
                  <a:pt x="16676" y="14308"/>
                </a:lnTo>
                <a:lnTo>
                  <a:pt x="15759" y="14769"/>
                </a:lnTo>
                <a:lnTo>
                  <a:pt x="14900" y="14769"/>
                </a:lnTo>
                <a:lnTo>
                  <a:pt x="14269" y="14769"/>
                </a:lnTo>
                <a:lnTo>
                  <a:pt x="13696" y="14308"/>
                </a:lnTo>
                <a:lnTo>
                  <a:pt x="12779" y="14308"/>
                </a:lnTo>
                <a:lnTo>
                  <a:pt x="12550" y="14769"/>
                </a:lnTo>
                <a:lnTo>
                  <a:pt x="6590" y="14308"/>
                </a:lnTo>
                <a:lnTo>
                  <a:pt x="6246" y="15538"/>
                </a:lnTo>
                <a:lnTo>
                  <a:pt x="6590" y="17923"/>
                </a:lnTo>
                <a:lnTo>
                  <a:pt x="6590" y="19923"/>
                </a:lnTo>
                <a:lnTo>
                  <a:pt x="4814" y="17923"/>
                </a:lnTo>
                <a:lnTo>
                  <a:pt x="3324" y="17923"/>
                </a:lnTo>
                <a:lnTo>
                  <a:pt x="2693" y="19462"/>
                </a:lnTo>
                <a:lnTo>
                  <a:pt x="1777" y="19462"/>
                </a:lnTo>
                <a:lnTo>
                  <a:pt x="917" y="17538"/>
                </a:lnTo>
                <a:lnTo>
                  <a:pt x="0" y="16769"/>
                </a:lnTo>
                <a:lnTo>
                  <a:pt x="0" y="15846"/>
                </a:lnTo>
                <a:lnTo>
                  <a:pt x="0" y="14769"/>
                </a:lnTo>
                <a:lnTo>
                  <a:pt x="344" y="13538"/>
                </a:lnTo>
                <a:lnTo>
                  <a:pt x="0" y="11538"/>
                </a:lnTo>
                <a:lnTo>
                  <a:pt x="1203" y="11154"/>
                </a:lnTo>
                <a:lnTo>
                  <a:pt x="1777" y="11154"/>
                </a:lnTo>
                <a:lnTo>
                  <a:pt x="2693" y="9538"/>
                </a:lnTo>
                <a:lnTo>
                  <a:pt x="2693" y="8308"/>
                </a:lnTo>
                <a:lnTo>
                  <a:pt x="3324" y="8308"/>
                </a:lnTo>
                <a:lnTo>
                  <a:pt x="2693" y="6385"/>
                </a:lnTo>
                <a:lnTo>
                  <a:pt x="3897" y="5923"/>
                </a:lnTo>
                <a:lnTo>
                  <a:pt x="4814" y="7154"/>
                </a:lnTo>
                <a:lnTo>
                  <a:pt x="5673" y="6385"/>
                </a:lnTo>
                <a:lnTo>
                  <a:pt x="5043" y="5154"/>
                </a:lnTo>
                <a:lnTo>
                  <a:pt x="6246" y="5154"/>
                </a:lnTo>
                <a:lnTo>
                  <a:pt x="6590" y="4385"/>
                </a:lnTo>
                <a:lnTo>
                  <a:pt x="8653" y="3154"/>
                </a:lnTo>
                <a:lnTo>
                  <a:pt x="8940" y="1231"/>
                </a:lnTo>
                <a:lnTo>
                  <a:pt x="11289" y="1231"/>
                </a:lnTo>
                <a:lnTo>
                  <a:pt x="11862" y="0"/>
                </a:lnTo>
                <a:lnTo>
                  <a:pt x="14269" y="7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7" name="Freeform 168"/>
          <p:cNvSpPr>
            <a:spLocks/>
          </p:cNvSpPr>
          <p:nvPr/>
        </p:nvSpPr>
        <p:spPr bwMode="auto">
          <a:xfrm>
            <a:off x="5451475" y="4556125"/>
            <a:ext cx="53975" cy="58738"/>
          </a:xfrm>
          <a:custGeom>
            <a:avLst/>
            <a:gdLst>
              <a:gd name="T0" fmla="*/ 0 w 20000"/>
              <a:gd name="T1" fmla="*/ 27601 h 20000"/>
              <a:gd name="T2" fmla="*/ 39869 w 20000"/>
              <a:gd name="T3" fmla="*/ 18975 h 20000"/>
              <a:gd name="T4" fmla="*/ 39869 w 20000"/>
              <a:gd name="T5" fmla="*/ 46576 h 20000"/>
              <a:gd name="T6" fmla="*/ 62870 w 20000"/>
              <a:gd name="T7" fmla="*/ 27601 h 20000"/>
              <a:gd name="T8" fmla="*/ 78199 w 20000"/>
              <a:gd name="T9" fmla="*/ 18975 h 20000"/>
              <a:gd name="T10" fmla="*/ 102731 w 20000"/>
              <a:gd name="T11" fmla="*/ 0 h 20000"/>
              <a:gd name="T12" fmla="*/ 119598 w 20000"/>
              <a:gd name="T13" fmla="*/ 27601 h 20000"/>
              <a:gd name="T14" fmla="*/ 119598 w 20000"/>
              <a:gd name="T15" fmla="*/ 46576 h 20000"/>
              <a:gd name="T16" fmla="*/ 144129 w 20000"/>
              <a:gd name="T17" fmla="*/ 53478 h 20000"/>
              <a:gd name="T18" fmla="*/ 144129 w 20000"/>
              <a:gd name="T19" fmla="*/ 89705 h 20000"/>
              <a:gd name="T20" fmla="*/ 119598 w 20000"/>
              <a:gd name="T21" fmla="*/ 117306 h 20000"/>
              <a:gd name="T22" fmla="*/ 78199 w 20000"/>
              <a:gd name="T23" fmla="*/ 160431 h 20000"/>
              <a:gd name="T24" fmla="*/ 39869 w 20000"/>
              <a:gd name="T25" fmla="*/ 170784 h 20000"/>
              <a:gd name="T26" fmla="*/ 39869 w 20000"/>
              <a:gd name="T27" fmla="*/ 160431 h 20000"/>
              <a:gd name="T28" fmla="*/ 32199 w 20000"/>
              <a:gd name="T29" fmla="*/ 117306 h 20000"/>
              <a:gd name="T30" fmla="*/ 32199 w 20000"/>
              <a:gd name="T31" fmla="*/ 89705 h 20000"/>
              <a:gd name="T32" fmla="*/ 32199 w 20000"/>
              <a:gd name="T33" fmla="*/ 70729 h 20000"/>
              <a:gd name="T34" fmla="*/ 15332 w 20000"/>
              <a:gd name="T35" fmla="*/ 53478 h 20000"/>
              <a:gd name="T36" fmla="*/ 0 w 20000"/>
              <a:gd name="T37" fmla="*/ 27601 h 2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000"/>
              <a:gd name="T58" fmla="*/ 0 h 20000"/>
              <a:gd name="T59" fmla="*/ 20000 w 20000"/>
              <a:gd name="T60" fmla="*/ 20000 h 2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000" h="20000">
                <a:moveTo>
                  <a:pt x="0" y="3200"/>
                </a:moveTo>
                <a:lnTo>
                  <a:pt x="5474" y="2200"/>
                </a:lnTo>
                <a:lnTo>
                  <a:pt x="5474" y="5400"/>
                </a:lnTo>
                <a:lnTo>
                  <a:pt x="8632" y="3200"/>
                </a:lnTo>
                <a:lnTo>
                  <a:pt x="10737" y="2200"/>
                </a:lnTo>
                <a:lnTo>
                  <a:pt x="14105" y="0"/>
                </a:lnTo>
                <a:lnTo>
                  <a:pt x="16421" y="3200"/>
                </a:lnTo>
                <a:lnTo>
                  <a:pt x="16421" y="5400"/>
                </a:lnTo>
                <a:lnTo>
                  <a:pt x="19789" y="6200"/>
                </a:lnTo>
                <a:lnTo>
                  <a:pt x="19789" y="10400"/>
                </a:lnTo>
                <a:lnTo>
                  <a:pt x="16421" y="13600"/>
                </a:lnTo>
                <a:lnTo>
                  <a:pt x="10737" y="18600"/>
                </a:lnTo>
                <a:lnTo>
                  <a:pt x="5474" y="19800"/>
                </a:lnTo>
                <a:lnTo>
                  <a:pt x="5474" y="18600"/>
                </a:lnTo>
                <a:lnTo>
                  <a:pt x="4421" y="13600"/>
                </a:lnTo>
                <a:lnTo>
                  <a:pt x="4421" y="10400"/>
                </a:lnTo>
                <a:lnTo>
                  <a:pt x="4421" y="8200"/>
                </a:lnTo>
                <a:lnTo>
                  <a:pt x="2105" y="6200"/>
                </a:lnTo>
                <a:lnTo>
                  <a:pt x="0" y="320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8" name="Freeform 169"/>
          <p:cNvSpPr>
            <a:spLocks/>
          </p:cNvSpPr>
          <p:nvPr/>
        </p:nvSpPr>
        <p:spPr bwMode="auto">
          <a:xfrm>
            <a:off x="5768975" y="4162425"/>
            <a:ext cx="38100" cy="50800"/>
          </a:xfrm>
          <a:custGeom>
            <a:avLst/>
            <a:gdLst>
              <a:gd name="T0" fmla="*/ 66176 w 20000"/>
              <a:gd name="T1" fmla="*/ 0 h 20000"/>
              <a:gd name="T2" fmla="*/ 71514 w 20000"/>
              <a:gd name="T3" fmla="*/ 46083 h 20000"/>
              <a:gd name="T4" fmla="*/ 39491 w 20000"/>
              <a:gd name="T5" fmla="*/ 70658 h 20000"/>
              <a:gd name="T6" fmla="*/ 39491 w 20000"/>
              <a:gd name="T7" fmla="*/ 87554 h 20000"/>
              <a:gd name="T8" fmla="*/ 66176 w 20000"/>
              <a:gd name="T9" fmla="*/ 70658 h 20000"/>
              <a:gd name="T10" fmla="*/ 71514 w 20000"/>
              <a:gd name="T11" fmla="*/ 87554 h 20000"/>
              <a:gd name="T12" fmla="*/ 66176 w 20000"/>
              <a:gd name="T13" fmla="*/ 102916 h 20000"/>
              <a:gd name="T14" fmla="*/ 54435 w 20000"/>
              <a:gd name="T15" fmla="*/ 127495 h 20000"/>
              <a:gd name="T16" fmla="*/ 43762 w 20000"/>
              <a:gd name="T17" fmla="*/ 112136 h 20000"/>
              <a:gd name="T18" fmla="*/ 10674 w 20000"/>
              <a:gd name="T19" fmla="*/ 112136 h 20000"/>
              <a:gd name="T20" fmla="*/ 0 w 20000"/>
              <a:gd name="T21" fmla="*/ 70658 h 20000"/>
              <a:gd name="T22" fmla="*/ 17078 w 20000"/>
              <a:gd name="T23" fmla="*/ 46083 h 20000"/>
              <a:gd name="T24" fmla="*/ 27752 w 20000"/>
              <a:gd name="T25" fmla="*/ 23038 h 20000"/>
              <a:gd name="T26" fmla="*/ 43762 w 20000"/>
              <a:gd name="T27" fmla="*/ 6142 h 20000"/>
              <a:gd name="T28" fmla="*/ 66176 w 20000"/>
              <a:gd name="T29" fmla="*/ 0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18235" y="0"/>
                </a:moveTo>
                <a:lnTo>
                  <a:pt x="19706" y="7143"/>
                </a:lnTo>
                <a:lnTo>
                  <a:pt x="10882" y="10952"/>
                </a:lnTo>
                <a:lnTo>
                  <a:pt x="10882" y="13571"/>
                </a:lnTo>
                <a:lnTo>
                  <a:pt x="18235" y="10952"/>
                </a:lnTo>
                <a:lnTo>
                  <a:pt x="19706" y="13571"/>
                </a:lnTo>
                <a:lnTo>
                  <a:pt x="18235" y="15952"/>
                </a:lnTo>
                <a:lnTo>
                  <a:pt x="15000" y="19762"/>
                </a:lnTo>
                <a:lnTo>
                  <a:pt x="12059" y="17381"/>
                </a:lnTo>
                <a:lnTo>
                  <a:pt x="2941" y="17381"/>
                </a:lnTo>
                <a:lnTo>
                  <a:pt x="0" y="10952"/>
                </a:lnTo>
                <a:lnTo>
                  <a:pt x="4706" y="7143"/>
                </a:lnTo>
                <a:lnTo>
                  <a:pt x="7647" y="3571"/>
                </a:lnTo>
                <a:lnTo>
                  <a:pt x="12059" y="952"/>
                </a:lnTo>
                <a:lnTo>
                  <a:pt x="1823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9" name="Freeform 170"/>
          <p:cNvSpPr>
            <a:spLocks/>
          </p:cNvSpPr>
          <p:nvPr/>
        </p:nvSpPr>
        <p:spPr bwMode="auto">
          <a:xfrm>
            <a:off x="4527550" y="4211638"/>
            <a:ext cx="146050" cy="168275"/>
          </a:xfrm>
          <a:custGeom>
            <a:avLst/>
            <a:gdLst>
              <a:gd name="T0" fmla="*/ 106653 w 20000"/>
              <a:gd name="T1" fmla="*/ 129193 h 20000"/>
              <a:gd name="T2" fmla="*/ 168191 w 20000"/>
              <a:gd name="T3" fmla="*/ 19890 h 20000"/>
              <a:gd name="T4" fmla="*/ 188667 w 20000"/>
              <a:gd name="T5" fmla="*/ 79502 h 20000"/>
              <a:gd name="T6" fmla="*/ 274844 w 20000"/>
              <a:gd name="T7" fmla="*/ 129193 h 20000"/>
              <a:gd name="T8" fmla="*/ 274844 w 20000"/>
              <a:gd name="T9" fmla="*/ 79502 h 20000"/>
              <a:gd name="T10" fmla="*/ 299432 w 20000"/>
              <a:gd name="T11" fmla="*/ 19890 h 20000"/>
              <a:gd name="T12" fmla="*/ 340486 w 20000"/>
              <a:gd name="T13" fmla="*/ 0 h 20000"/>
              <a:gd name="T14" fmla="*/ 381497 w 20000"/>
              <a:gd name="T15" fmla="*/ 0 h 20000"/>
              <a:gd name="T16" fmla="*/ 401973 w 20000"/>
              <a:gd name="T17" fmla="*/ 79502 h 20000"/>
              <a:gd name="T18" fmla="*/ 467623 w 20000"/>
              <a:gd name="T19" fmla="*/ 79502 h 20000"/>
              <a:gd name="T20" fmla="*/ 549688 w 20000"/>
              <a:gd name="T21" fmla="*/ 19890 h 20000"/>
              <a:gd name="T22" fmla="*/ 549688 w 20000"/>
              <a:gd name="T23" fmla="*/ 79502 h 20000"/>
              <a:gd name="T24" fmla="*/ 615279 w 20000"/>
              <a:gd name="T25" fmla="*/ 129193 h 20000"/>
              <a:gd name="T26" fmla="*/ 676818 w 20000"/>
              <a:gd name="T27" fmla="*/ 253363 h 20000"/>
              <a:gd name="T28" fmla="*/ 742467 w 20000"/>
              <a:gd name="T29" fmla="*/ 253363 h 20000"/>
              <a:gd name="T30" fmla="*/ 787582 w 20000"/>
              <a:gd name="T31" fmla="*/ 153972 h 20000"/>
              <a:gd name="T32" fmla="*/ 894235 w 20000"/>
              <a:gd name="T33" fmla="*/ 153972 h 20000"/>
              <a:gd name="T34" fmla="*/ 1021415 w 20000"/>
              <a:gd name="T35" fmla="*/ 283165 h 20000"/>
              <a:gd name="T36" fmla="*/ 1021415 w 20000"/>
              <a:gd name="T37" fmla="*/ 332856 h 20000"/>
              <a:gd name="T38" fmla="*/ 1062426 w 20000"/>
              <a:gd name="T39" fmla="*/ 486828 h 20000"/>
              <a:gd name="T40" fmla="*/ 1062426 w 20000"/>
              <a:gd name="T41" fmla="*/ 566330 h 20000"/>
              <a:gd name="T42" fmla="*/ 996777 w 20000"/>
              <a:gd name="T43" fmla="*/ 616021 h 20000"/>
              <a:gd name="T44" fmla="*/ 996777 w 20000"/>
              <a:gd name="T45" fmla="*/ 740191 h 20000"/>
              <a:gd name="T46" fmla="*/ 910658 w 20000"/>
              <a:gd name="T47" fmla="*/ 874340 h 20000"/>
              <a:gd name="T48" fmla="*/ 996777 w 20000"/>
              <a:gd name="T49" fmla="*/ 1078012 h 20000"/>
              <a:gd name="T50" fmla="*/ 1021415 w 20000"/>
              <a:gd name="T51" fmla="*/ 1207205 h 20000"/>
              <a:gd name="T52" fmla="*/ 1021415 w 20000"/>
              <a:gd name="T53" fmla="*/ 1281675 h 20000"/>
              <a:gd name="T54" fmla="*/ 955773 w 20000"/>
              <a:gd name="T55" fmla="*/ 1232051 h 20000"/>
              <a:gd name="T56" fmla="*/ 955773 w 20000"/>
              <a:gd name="T57" fmla="*/ 1157505 h 20000"/>
              <a:gd name="T58" fmla="*/ 910658 w 20000"/>
              <a:gd name="T59" fmla="*/ 1232051 h 20000"/>
              <a:gd name="T60" fmla="*/ 828585 w 20000"/>
              <a:gd name="T61" fmla="*/ 1207205 h 20000"/>
              <a:gd name="T62" fmla="*/ 742467 w 20000"/>
              <a:gd name="T63" fmla="*/ 1232051 h 20000"/>
              <a:gd name="T64" fmla="*/ 549688 w 20000"/>
              <a:gd name="T65" fmla="*/ 1232051 h 20000"/>
              <a:gd name="T66" fmla="*/ 381497 w 20000"/>
              <a:gd name="T67" fmla="*/ 1281675 h 20000"/>
              <a:gd name="T68" fmla="*/ 168191 w 20000"/>
              <a:gd name="T69" fmla="*/ 1410868 h 20000"/>
              <a:gd name="T70" fmla="*/ 127180 w 20000"/>
              <a:gd name="T71" fmla="*/ 1232051 h 20000"/>
              <a:gd name="T72" fmla="*/ 168191 w 20000"/>
              <a:gd name="T73" fmla="*/ 1078012 h 20000"/>
              <a:gd name="T74" fmla="*/ 127180 w 20000"/>
              <a:gd name="T75" fmla="*/ 1023356 h 20000"/>
              <a:gd name="T76" fmla="*/ 106653 w 20000"/>
              <a:gd name="T77" fmla="*/ 1003466 h 20000"/>
              <a:gd name="T78" fmla="*/ 16423 w 20000"/>
              <a:gd name="T79" fmla="*/ 1003466 h 20000"/>
              <a:gd name="T80" fmla="*/ 0 w 20000"/>
              <a:gd name="T81" fmla="*/ 894230 h 20000"/>
              <a:gd name="T82" fmla="*/ 0 w 20000"/>
              <a:gd name="T83" fmla="*/ 874340 h 20000"/>
              <a:gd name="T84" fmla="*/ 0 w 20000"/>
              <a:gd name="T85" fmla="*/ 794847 h 20000"/>
              <a:gd name="T86" fmla="*/ 0 w 20000"/>
              <a:gd name="T87" fmla="*/ 690500 h 20000"/>
              <a:gd name="T88" fmla="*/ 16423 w 20000"/>
              <a:gd name="T89" fmla="*/ 690500 h 20000"/>
              <a:gd name="T90" fmla="*/ 65642 w 20000"/>
              <a:gd name="T91" fmla="*/ 566330 h 20000"/>
              <a:gd name="T92" fmla="*/ 16423 w 20000"/>
              <a:gd name="T93" fmla="*/ 536528 h 20000"/>
              <a:gd name="T94" fmla="*/ 65642 w 20000"/>
              <a:gd name="T95" fmla="*/ 486828 h 20000"/>
              <a:gd name="T96" fmla="*/ 127180 w 20000"/>
              <a:gd name="T97" fmla="*/ 486828 h 20000"/>
              <a:gd name="T98" fmla="*/ 106653 w 20000"/>
              <a:gd name="T99" fmla="*/ 407335 h 20000"/>
              <a:gd name="T100" fmla="*/ 106653 w 20000"/>
              <a:gd name="T101" fmla="*/ 357711 h 20000"/>
              <a:gd name="T102" fmla="*/ 106653 w 20000"/>
              <a:gd name="T103" fmla="*/ 283165 h 20000"/>
              <a:gd name="T104" fmla="*/ 65642 w 20000"/>
              <a:gd name="T105" fmla="*/ 253363 h 20000"/>
              <a:gd name="T106" fmla="*/ 65642 w 20000"/>
              <a:gd name="T107" fmla="*/ 153972 h 20000"/>
              <a:gd name="T108" fmla="*/ 106653 w 20000"/>
              <a:gd name="T109" fmla="*/ 129193 h 200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000"/>
              <a:gd name="T166" fmla="*/ 0 h 20000"/>
              <a:gd name="T167" fmla="*/ 20000 w 20000"/>
              <a:gd name="T168" fmla="*/ 20000 h 200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000" h="20000">
                <a:moveTo>
                  <a:pt x="2000" y="1825"/>
                </a:moveTo>
                <a:lnTo>
                  <a:pt x="3154" y="281"/>
                </a:lnTo>
                <a:lnTo>
                  <a:pt x="3538" y="1123"/>
                </a:lnTo>
                <a:lnTo>
                  <a:pt x="5154" y="1825"/>
                </a:lnTo>
                <a:lnTo>
                  <a:pt x="5154" y="1123"/>
                </a:lnTo>
                <a:lnTo>
                  <a:pt x="5615" y="281"/>
                </a:lnTo>
                <a:lnTo>
                  <a:pt x="6385" y="0"/>
                </a:lnTo>
                <a:lnTo>
                  <a:pt x="7154" y="0"/>
                </a:lnTo>
                <a:lnTo>
                  <a:pt x="7538" y="1123"/>
                </a:lnTo>
                <a:lnTo>
                  <a:pt x="8769" y="1123"/>
                </a:lnTo>
                <a:lnTo>
                  <a:pt x="10308" y="281"/>
                </a:lnTo>
                <a:lnTo>
                  <a:pt x="10308" y="1123"/>
                </a:lnTo>
                <a:lnTo>
                  <a:pt x="11538" y="1825"/>
                </a:lnTo>
                <a:lnTo>
                  <a:pt x="12692" y="3579"/>
                </a:lnTo>
                <a:lnTo>
                  <a:pt x="13923" y="3579"/>
                </a:lnTo>
                <a:lnTo>
                  <a:pt x="14769" y="2175"/>
                </a:lnTo>
                <a:lnTo>
                  <a:pt x="16769" y="2175"/>
                </a:lnTo>
                <a:lnTo>
                  <a:pt x="19154" y="4000"/>
                </a:lnTo>
                <a:lnTo>
                  <a:pt x="19154" y="4702"/>
                </a:lnTo>
                <a:lnTo>
                  <a:pt x="19923" y="6877"/>
                </a:lnTo>
                <a:lnTo>
                  <a:pt x="19923" y="8000"/>
                </a:lnTo>
                <a:lnTo>
                  <a:pt x="18692" y="8702"/>
                </a:lnTo>
                <a:lnTo>
                  <a:pt x="18692" y="10456"/>
                </a:lnTo>
                <a:lnTo>
                  <a:pt x="17077" y="12351"/>
                </a:lnTo>
                <a:lnTo>
                  <a:pt x="18692" y="15228"/>
                </a:lnTo>
                <a:lnTo>
                  <a:pt x="19154" y="17053"/>
                </a:lnTo>
                <a:lnTo>
                  <a:pt x="19154" y="18105"/>
                </a:lnTo>
                <a:lnTo>
                  <a:pt x="17923" y="17404"/>
                </a:lnTo>
                <a:lnTo>
                  <a:pt x="17923" y="16351"/>
                </a:lnTo>
                <a:lnTo>
                  <a:pt x="17077" y="17404"/>
                </a:lnTo>
                <a:lnTo>
                  <a:pt x="15538" y="17053"/>
                </a:lnTo>
                <a:lnTo>
                  <a:pt x="13923" y="17404"/>
                </a:lnTo>
                <a:lnTo>
                  <a:pt x="10308" y="17404"/>
                </a:lnTo>
                <a:lnTo>
                  <a:pt x="7154" y="18105"/>
                </a:lnTo>
                <a:lnTo>
                  <a:pt x="3154" y="19930"/>
                </a:lnTo>
                <a:lnTo>
                  <a:pt x="2385" y="17404"/>
                </a:lnTo>
                <a:lnTo>
                  <a:pt x="3154" y="15228"/>
                </a:lnTo>
                <a:lnTo>
                  <a:pt x="2385" y="14456"/>
                </a:lnTo>
                <a:lnTo>
                  <a:pt x="2000" y="14175"/>
                </a:lnTo>
                <a:lnTo>
                  <a:pt x="308" y="14175"/>
                </a:lnTo>
                <a:lnTo>
                  <a:pt x="0" y="12632"/>
                </a:lnTo>
                <a:lnTo>
                  <a:pt x="0" y="12351"/>
                </a:lnTo>
                <a:lnTo>
                  <a:pt x="0" y="11228"/>
                </a:lnTo>
                <a:lnTo>
                  <a:pt x="0" y="9754"/>
                </a:lnTo>
                <a:lnTo>
                  <a:pt x="308" y="9754"/>
                </a:lnTo>
                <a:lnTo>
                  <a:pt x="1231" y="8000"/>
                </a:lnTo>
                <a:lnTo>
                  <a:pt x="308" y="7579"/>
                </a:lnTo>
                <a:lnTo>
                  <a:pt x="1231" y="6877"/>
                </a:lnTo>
                <a:lnTo>
                  <a:pt x="2385" y="6877"/>
                </a:lnTo>
                <a:lnTo>
                  <a:pt x="2000" y="5754"/>
                </a:lnTo>
                <a:lnTo>
                  <a:pt x="2000" y="5053"/>
                </a:lnTo>
                <a:lnTo>
                  <a:pt x="2000" y="4000"/>
                </a:lnTo>
                <a:lnTo>
                  <a:pt x="1231" y="3579"/>
                </a:lnTo>
                <a:lnTo>
                  <a:pt x="1231" y="2175"/>
                </a:lnTo>
                <a:lnTo>
                  <a:pt x="2000" y="182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0" name="Freeform 171"/>
          <p:cNvSpPr>
            <a:spLocks/>
          </p:cNvSpPr>
          <p:nvPr/>
        </p:nvSpPr>
        <p:spPr bwMode="auto">
          <a:xfrm>
            <a:off x="4954588" y="4435475"/>
            <a:ext cx="146050" cy="161925"/>
          </a:xfrm>
          <a:custGeom>
            <a:avLst/>
            <a:gdLst>
              <a:gd name="T0" fmla="*/ 478927 w 20000"/>
              <a:gd name="T1" fmla="*/ 19075 h 20000"/>
              <a:gd name="T2" fmla="*/ 478927 w 20000"/>
              <a:gd name="T3" fmla="*/ 0 h 20000"/>
              <a:gd name="T4" fmla="*/ 627869 w 20000"/>
              <a:gd name="T5" fmla="*/ 0 h 20000"/>
              <a:gd name="T6" fmla="*/ 752596 w 20000"/>
              <a:gd name="T7" fmla="*/ 0 h 20000"/>
              <a:gd name="T8" fmla="*/ 812965 w 20000"/>
              <a:gd name="T9" fmla="*/ 0 h 20000"/>
              <a:gd name="T10" fmla="*/ 857226 w 20000"/>
              <a:gd name="T11" fmla="*/ 0 h 20000"/>
              <a:gd name="T12" fmla="*/ 812965 w 20000"/>
              <a:gd name="T13" fmla="*/ 76299 h 20000"/>
              <a:gd name="T14" fmla="*/ 812965 w 20000"/>
              <a:gd name="T15" fmla="*/ 219263 h 20000"/>
              <a:gd name="T16" fmla="*/ 873328 w 20000"/>
              <a:gd name="T17" fmla="*/ 195468 h 20000"/>
              <a:gd name="T18" fmla="*/ 957854 w 20000"/>
              <a:gd name="T19" fmla="*/ 195468 h 20000"/>
              <a:gd name="T20" fmla="*/ 982011 w 20000"/>
              <a:gd name="T21" fmla="*/ 219263 h 20000"/>
              <a:gd name="T22" fmla="*/ 1022270 w 20000"/>
              <a:gd name="T23" fmla="*/ 290777 h 20000"/>
              <a:gd name="T24" fmla="*/ 982011 w 20000"/>
              <a:gd name="T25" fmla="*/ 343216 h 20000"/>
              <a:gd name="T26" fmla="*/ 957854 w 20000"/>
              <a:gd name="T27" fmla="*/ 390936 h 20000"/>
              <a:gd name="T28" fmla="*/ 957854 w 20000"/>
              <a:gd name="T29" fmla="*/ 514889 h 20000"/>
              <a:gd name="T30" fmla="*/ 1062528 w 20000"/>
              <a:gd name="T31" fmla="*/ 591123 h 20000"/>
              <a:gd name="T32" fmla="*/ 1062528 w 20000"/>
              <a:gd name="T33" fmla="*/ 786591 h 20000"/>
              <a:gd name="T34" fmla="*/ 1022270 w 20000"/>
              <a:gd name="T35" fmla="*/ 858105 h 20000"/>
              <a:gd name="T36" fmla="*/ 982011 w 20000"/>
              <a:gd name="T37" fmla="*/ 934404 h 20000"/>
              <a:gd name="T38" fmla="*/ 982011 w 20000"/>
              <a:gd name="T39" fmla="*/ 1034498 h 20000"/>
              <a:gd name="T40" fmla="*/ 957854 w 20000"/>
              <a:gd name="T41" fmla="*/ 1034498 h 20000"/>
              <a:gd name="T42" fmla="*/ 917639 w 20000"/>
              <a:gd name="T43" fmla="*/ 934404 h 20000"/>
              <a:gd name="T44" fmla="*/ 812965 w 20000"/>
              <a:gd name="T45" fmla="*/ 982059 h 20000"/>
              <a:gd name="T46" fmla="*/ 688231 w 20000"/>
              <a:gd name="T47" fmla="*/ 858105 h 20000"/>
              <a:gd name="T48" fmla="*/ 643920 w 20000"/>
              <a:gd name="T49" fmla="*/ 982059 h 20000"/>
              <a:gd name="T50" fmla="*/ 583550 w 20000"/>
              <a:gd name="T51" fmla="*/ 982059 h 20000"/>
              <a:gd name="T52" fmla="*/ 543343 w 20000"/>
              <a:gd name="T53" fmla="*/ 934404 h 20000"/>
              <a:gd name="T54" fmla="*/ 519186 w 20000"/>
              <a:gd name="T55" fmla="*/ 1058293 h 20000"/>
              <a:gd name="T56" fmla="*/ 583550 w 20000"/>
              <a:gd name="T57" fmla="*/ 1110733 h 20000"/>
              <a:gd name="T58" fmla="*/ 583550 w 20000"/>
              <a:gd name="T59" fmla="*/ 1253761 h 20000"/>
              <a:gd name="T60" fmla="*/ 543343 w 20000"/>
              <a:gd name="T61" fmla="*/ 1253761 h 20000"/>
              <a:gd name="T62" fmla="*/ 519186 w 20000"/>
              <a:gd name="T63" fmla="*/ 1229966 h 20000"/>
              <a:gd name="T64" fmla="*/ 478927 w 20000"/>
              <a:gd name="T65" fmla="*/ 1253761 h 20000"/>
              <a:gd name="T66" fmla="*/ 418557 w 20000"/>
              <a:gd name="T67" fmla="*/ 1306200 h 20000"/>
              <a:gd name="T68" fmla="*/ 249512 w 20000"/>
              <a:gd name="T69" fmla="*/ 1110733 h 20000"/>
              <a:gd name="T70" fmla="*/ 189149 w 20000"/>
              <a:gd name="T71" fmla="*/ 1034498 h 20000"/>
              <a:gd name="T72" fmla="*/ 249512 w 20000"/>
              <a:gd name="T73" fmla="*/ 1058293 h 20000"/>
              <a:gd name="T74" fmla="*/ 249512 w 20000"/>
              <a:gd name="T75" fmla="*/ 1034498 h 20000"/>
              <a:gd name="T76" fmla="*/ 148891 w 20000"/>
              <a:gd name="T77" fmla="*/ 982059 h 20000"/>
              <a:gd name="T78" fmla="*/ 104630 w 20000"/>
              <a:gd name="T79" fmla="*/ 905760 h 20000"/>
              <a:gd name="T80" fmla="*/ 148891 w 20000"/>
              <a:gd name="T81" fmla="*/ 905760 h 20000"/>
              <a:gd name="T82" fmla="*/ 104630 w 20000"/>
              <a:gd name="T83" fmla="*/ 858105 h 20000"/>
              <a:gd name="T84" fmla="*/ 148891 w 20000"/>
              <a:gd name="T85" fmla="*/ 810451 h 20000"/>
              <a:gd name="T86" fmla="*/ 104630 w 20000"/>
              <a:gd name="T87" fmla="*/ 786591 h 20000"/>
              <a:gd name="T88" fmla="*/ 84519 w 20000"/>
              <a:gd name="T89" fmla="*/ 810451 h 20000"/>
              <a:gd name="T90" fmla="*/ 44260 w 20000"/>
              <a:gd name="T91" fmla="*/ 710292 h 20000"/>
              <a:gd name="T92" fmla="*/ 0 w 20000"/>
              <a:gd name="T93" fmla="*/ 614983 h 20000"/>
              <a:gd name="T94" fmla="*/ 84519 w 20000"/>
              <a:gd name="T95" fmla="*/ 614983 h 20000"/>
              <a:gd name="T96" fmla="*/ 104630 w 20000"/>
              <a:gd name="T97" fmla="*/ 467170 h 20000"/>
              <a:gd name="T98" fmla="*/ 148891 w 20000"/>
              <a:gd name="T99" fmla="*/ 514889 h 20000"/>
              <a:gd name="T100" fmla="*/ 209304 w 20000"/>
              <a:gd name="T101" fmla="*/ 467170 h 20000"/>
              <a:gd name="T102" fmla="*/ 104630 w 20000"/>
              <a:gd name="T103" fmla="*/ 419515 h 20000"/>
              <a:gd name="T104" fmla="*/ 104630 w 20000"/>
              <a:gd name="T105" fmla="*/ 343216 h 20000"/>
              <a:gd name="T106" fmla="*/ 148891 w 20000"/>
              <a:gd name="T107" fmla="*/ 343216 h 20000"/>
              <a:gd name="T108" fmla="*/ 148891 w 20000"/>
              <a:gd name="T109" fmla="*/ 271702 h 20000"/>
              <a:gd name="T110" fmla="*/ 273668 w 20000"/>
              <a:gd name="T111" fmla="*/ 271702 h 20000"/>
              <a:gd name="T112" fmla="*/ 378299 w 20000"/>
              <a:gd name="T113" fmla="*/ 271702 h 20000"/>
              <a:gd name="T114" fmla="*/ 478927 w 20000"/>
              <a:gd name="T115" fmla="*/ 271702 h 20000"/>
              <a:gd name="T116" fmla="*/ 478927 w 20000"/>
              <a:gd name="T117" fmla="*/ 19075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8981" y="291"/>
                </a:moveTo>
                <a:lnTo>
                  <a:pt x="8981" y="0"/>
                </a:lnTo>
                <a:lnTo>
                  <a:pt x="11774" y="0"/>
                </a:lnTo>
                <a:lnTo>
                  <a:pt x="14113" y="0"/>
                </a:lnTo>
                <a:lnTo>
                  <a:pt x="15245" y="0"/>
                </a:lnTo>
                <a:lnTo>
                  <a:pt x="16075" y="0"/>
                </a:lnTo>
                <a:lnTo>
                  <a:pt x="15245" y="1164"/>
                </a:lnTo>
                <a:lnTo>
                  <a:pt x="15245" y="3345"/>
                </a:lnTo>
                <a:lnTo>
                  <a:pt x="16377" y="2982"/>
                </a:lnTo>
                <a:lnTo>
                  <a:pt x="17962" y="2982"/>
                </a:lnTo>
                <a:lnTo>
                  <a:pt x="18415" y="3345"/>
                </a:lnTo>
                <a:lnTo>
                  <a:pt x="19170" y="4436"/>
                </a:lnTo>
                <a:lnTo>
                  <a:pt x="18415" y="5236"/>
                </a:lnTo>
                <a:lnTo>
                  <a:pt x="17962" y="5964"/>
                </a:lnTo>
                <a:lnTo>
                  <a:pt x="17962" y="7855"/>
                </a:lnTo>
                <a:lnTo>
                  <a:pt x="19925" y="9018"/>
                </a:lnTo>
                <a:lnTo>
                  <a:pt x="19925" y="12000"/>
                </a:lnTo>
                <a:lnTo>
                  <a:pt x="19170" y="13091"/>
                </a:lnTo>
                <a:lnTo>
                  <a:pt x="18415" y="14255"/>
                </a:lnTo>
                <a:lnTo>
                  <a:pt x="18415" y="15782"/>
                </a:lnTo>
                <a:lnTo>
                  <a:pt x="17962" y="15782"/>
                </a:lnTo>
                <a:lnTo>
                  <a:pt x="17208" y="14255"/>
                </a:lnTo>
                <a:lnTo>
                  <a:pt x="15245" y="14982"/>
                </a:lnTo>
                <a:lnTo>
                  <a:pt x="12906" y="13091"/>
                </a:lnTo>
                <a:lnTo>
                  <a:pt x="12075" y="14982"/>
                </a:lnTo>
                <a:lnTo>
                  <a:pt x="10943" y="14982"/>
                </a:lnTo>
                <a:lnTo>
                  <a:pt x="10189" y="14255"/>
                </a:lnTo>
                <a:lnTo>
                  <a:pt x="9736" y="16145"/>
                </a:lnTo>
                <a:lnTo>
                  <a:pt x="10943" y="16945"/>
                </a:lnTo>
                <a:lnTo>
                  <a:pt x="10943" y="19127"/>
                </a:lnTo>
                <a:lnTo>
                  <a:pt x="10189" y="19127"/>
                </a:lnTo>
                <a:lnTo>
                  <a:pt x="9736" y="18764"/>
                </a:lnTo>
                <a:lnTo>
                  <a:pt x="8981" y="19127"/>
                </a:lnTo>
                <a:lnTo>
                  <a:pt x="7849" y="19927"/>
                </a:lnTo>
                <a:lnTo>
                  <a:pt x="4679" y="16945"/>
                </a:lnTo>
                <a:lnTo>
                  <a:pt x="3547" y="15782"/>
                </a:lnTo>
                <a:lnTo>
                  <a:pt x="4679" y="16145"/>
                </a:lnTo>
                <a:lnTo>
                  <a:pt x="4679" y="15782"/>
                </a:lnTo>
                <a:lnTo>
                  <a:pt x="2792" y="14982"/>
                </a:lnTo>
                <a:lnTo>
                  <a:pt x="1962" y="13818"/>
                </a:lnTo>
                <a:lnTo>
                  <a:pt x="2792" y="13818"/>
                </a:lnTo>
                <a:lnTo>
                  <a:pt x="1962" y="13091"/>
                </a:lnTo>
                <a:lnTo>
                  <a:pt x="2792" y="12364"/>
                </a:lnTo>
                <a:lnTo>
                  <a:pt x="1962" y="12000"/>
                </a:lnTo>
                <a:lnTo>
                  <a:pt x="1585" y="12364"/>
                </a:lnTo>
                <a:lnTo>
                  <a:pt x="830" y="10836"/>
                </a:lnTo>
                <a:lnTo>
                  <a:pt x="0" y="9382"/>
                </a:lnTo>
                <a:lnTo>
                  <a:pt x="1585" y="9382"/>
                </a:lnTo>
                <a:lnTo>
                  <a:pt x="1962" y="7127"/>
                </a:lnTo>
                <a:lnTo>
                  <a:pt x="2792" y="7855"/>
                </a:lnTo>
                <a:lnTo>
                  <a:pt x="3925" y="7127"/>
                </a:lnTo>
                <a:lnTo>
                  <a:pt x="1962" y="6400"/>
                </a:lnTo>
                <a:lnTo>
                  <a:pt x="1962" y="5236"/>
                </a:lnTo>
                <a:lnTo>
                  <a:pt x="2792" y="5236"/>
                </a:lnTo>
                <a:lnTo>
                  <a:pt x="2792" y="4145"/>
                </a:lnTo>
                <a:lnTo>
                  <a:pt x="5132" y="4145"/>
                </a:lnTo>
                <a:lnTo>
                  <a:pt x="7094" y="4145"/>
                </a:lnTo>
                <a:lnTo>
                  <a:pt x="8981" y="4145"/>
                </a:lnTo>
                <a:lnTo>
                  <a:pt x="8981" y="29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1" name="Freeform 172"/>
          <p:cNvSpPr>
            <a:spLocks/>
          </p:cNvSpPr>
          <p:nvPr/>
        </p:nvSpPr>
        <p:spPr bwMode="auto">
          <a:xfrm>
            <a:off x="4316413" y="4125913"/>
            <a:ext cx="80962" cy="22225"/>
          </a:xfrm>
          <a:custGeom>
            <a:avLst/>
            <a:gdLst>
              <a:gd name="T0" fmla="*/ 22451 w 20000"/>
              <a:gd name="T1" fmla="*/ 6674 h 20000"/>
              <a:gd name="T2" fmla="*/ 127952 w 20000"/>
              <a:gd name="T3" fmla="*/ 0 h 20000"/>
              <a:gd name="T4" fmla="*/ 208773 w 20000"/>
              <a:gd name="T5" fmla="*/ 0 h 20000"/>
              <a:gd name="T6" fmla="*/ 264879 w 20000"/>
              <a:gd name="T7" fmla="*/ 6674 h 20000"/>
              <a:gd name="T8" fmla="*/ 325496 w 20000"/>
              <a:gd name="T9" fmla="*/ 6674 h 20000"/>
              <a:gd name="T10" fmla="*/ 278351 w 20000"/>
              <a:gd name="T11" fmla="*/ 17356 h 20000"/>
              <a:gd name="T12" fmla="*/ 184075 w 20000"/>
              <a:gd name="T13" fmla="*/ 6674 h 20000"/>
              <a:gd name="T14" fmla="*/ 150399 w 20000"/>
              <a:gd name="T15" fmla="*/ 13351 h 20000"/>
              <a:gd name="T16" fmla="*/ 114480 w 20000"/>
              <a:gd name="T17" fmla="*/ 13351 h 20000"/>
              <a:gd name="T18" fmla="*/ 114480 w 20000"/>
              <a:gd name="T19" fmla="*/ 17356 h 20000"/>
              <a:gd name="T20" fmla="*/ 0 w 20000"/>
              <a:gd name="T21" fmla="*/ 24030 h 20000"/>
              <a:gd name="T22" fmla="*/ 0 w 20000"/>
              <a:gd name="T23" fmla="*/ 17356 h 20000"/>
              <a:gd name="T24" fmla="*/ 22451 w 20000"/>
              <a:gd name="T25" fmla="*/ 13351 h 20000"/>
              <a:gd name="T26" fmla="*/ 22451 w 20000"/>
              <a:gd name="T27" fmla="*/ 6674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1370" y="5405"/>
                </a:moveTo>
                <a:lnTo>
                  <a:pt x="7808" y="0"/>
                </a:lnTo>
                <a:lnTo>
                  <a:pt x="12740" y="0"/>
                </a:lnTo>
                <a:lnTo>
                  <a:pt x="16164" y="5405"/>
                </a:lnTo>
                <a:lnTo>
                  <a:pt x="19863" y="5405"/>
                </a:lnTo>
                <a:lnTo>
                  <a:pt x="16986" y="14054"/>
                </a:lnTo>
                <a:lnTo>
                  <a:pt x="11233" y="5405"/>
                </a:lnTo>
                <a:lnTo>
                  <a:pt x="9178" y="10811"/>
                </a:lnTo>
                <a:lnTo>
                  <a:pt x="6986" y="10811"/>
                </a:lnTo>
                <a:lnTo>
                  <a:pt x="6986" y="14054"/>
                </a:lnTo>
                <a:lnTo>
                  <a:pt x="0" y="19459"/>
                </a:lnTo>
                <a:lnTo>
                  <a:pt x="0" y="14054"/>
                </a:lnTo>
                <a:lnTo>
                  <a:pt x="1370" y="10811"/>
                </a:lnTo>
                <a:lnTo>
                  <a:pt x="1370" y="540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2" name="Freeform 173"/>
          <p:cNvSpPr>
            <a:spLocks/>
          </p:cNvSpPr>
          <p:nvPr/>
        </p:nvSpPr>
        <p:spPr bwMode="auto">
          <a:xfrm>
            <a:off x="4649788" y="4202113"/>
            <a:ext cx="114300" cy="163512"/>
          </a:xfrm>
          <a:custGeom>
            <a:avLst/>
            <a:gdLst>
              <a:gd name="T0" fmla="*/ 86457 w 20000"/>
              <a:gd name="T1" fmla="*/ 349973 h 20000"/>
              <a:gd name="T2" fmla="*/ 86457 w 20000"/>
              <a:gd name="T3" fmla="*/ 228459 h 20000"/>
              <a:gd name="T4" fmla="*/ 67248 w 20000"/>
              <a:gd name="T5" fmla="*/ 77799 h 20000"/>
              <a:gd name="T6" fmla="*/ 86457 w 20000"/>
              <a:gd name="T7" fmla="*/ 0 h 20000"/>
              <a:gd name="T8" fmla="*/ 416269 w 20000"/>
              <a:gd name="T9" fmla="*/ 29146 h 20000"/>
              <a:gd name="T10" fmla="*/ 432271 w 20000"/>
              <a:gd name="T11" fmla="*/ 0 h 20000"/>
              <a:gd name="T12" fmla="*/ 480317 w 20000"/>
              <a:gd name="T13" fmla="*/ 0 h 20000"/>
              <a:gd name="T14" fmla="*/ 515527 w 20000"/>
              <a:gd name="T15" fmla="*/ 29146 h 20000"/>
              <a:gd name="T16" fmla="*/ 480317 w 20000"/>
              <a:gd name="T17" fmla="*/ 77799 h 20000"/>
              <a:gd name="T18" fmla="*/ 550766 w 20000"/>
              <a:gd name="T19" fmla="*/ 150725 h 20000"/>
              <a:gd name="T20" fmla="*/ 550766 w 20000"/>
              <a:gd name="T21" fmla="*/ 228459 h 20000"/>
              <a:gd name="T22" fmla="*/ 515527 w 20000"/>
              <a:gd name="T23" fmla="*/ 325716 h 20000"/>
              <a:gd name="T24" fmla="*/ 563568 w 20000"/>
              <a:gd name="T25" fmla="*/ 349973 h 20000"/>
              <a:gd name="T26" fmla="*/ 563568 w 20000"/>
              <a:gd name="T27" fmla="*/ 427780 h 20000"/>
              <a:gd name="T28" fmla="*/ 563568 w 20000"/>
              <a:gd name="T29" fmla="*/ 476368 h 20000"/>
              <a:gd name="T30" fmla="*/ 598778 w 20000"/>
              <a:gd name="T31" fmla="*/ 554175 h 20000"/>
              <a:gd name="T32" fmla="*/ 563568 w 20000"/>
              <a:gd name="T33" fmla="*/ 627093 h 20000"/>
              <a:gd name="T34" fmla="*/ 563568 w 20000"/>
              <a:gd name="T35" fmla="*/ 724285 h 20000"/>
              <a:gd name="T36" fmla="*/ 563568 w 20000"/>
              <a:gd name="T37" fmla="*/ 855560 h 20000"/>
              <a:gd name="T38" fmla="*/ 598778 w 20000"/>
              <a:gd name="T39" fmla="*/ 1006285 h 20000"/>
              <a:gd name="T40" fmla="*/ 650024 w 20000"/>
              <a:gd name="T41" fmla="*/ 1079138 h 20000"/>
              <a:gd name="T42" fmla="*/ 630822 w 20000"/>
              <a:gd name="T43" fmla="*/ 1132615 h 20000"/>
              <a:gd name="T44" fmla="*/ 515527 w 20000"/>
              <a:gd name="T45" fmla="*/ 1152065 h 20000"/>
              <a:gd name="T46" fmla="*/ 432271 w 20000"/>
              <a:gd name="T47" fmla="*/ 1205533 h 20000"/>
              <a:gd name="T48" fmla="*/ 281767 w 20000"/>
              <a:gd name="T49" fmla="*/ 1283340 h 20000"/>
              <a:gd name="T50" fmla="*/ 198516 w 20000"/>
              <a:gd name="T51" fmla="*/ 1331928 h 20000"/>
              <a:gd name="T52" fmla="*/ 86457 w 20000"/>
              <a:gd name="T53" fmla="*/ 1331928 h 20000"/>
              <a:gd name="T54" fmla="*/ 86457 w 20000"/>
              <a:gd name="T55" fmla="*/ 1254194 h 20000"/>
              <a:gd name="T56" fmla="*/ 67248 w 20000"/>
              <a:gd name="T57" fmla="*/ 1132615 h 20000"/>
              <a:gd name="T58" fmla="*/ 0 w 20000"/>
              <a:gd name="T59" fmla="*/ 928478 h 20000"/>
              <a:gd name="T60" fmla="*/ 67248 w 20000"/>
              <a:gd name="T61" fmla="*/ 802084 h 20000"/>
              <a:gd name="T62" fmla="*/ 67248 w 20000"/>
              <a:gd name="T63" fmla="*/ 675689 h 20000"/>
              <a:gd name="T64" fmla="*/ 118461 w 20000"/>
              <a:gd name="T65" fmla="*/ 627093 h 20000"/>
              <a:gd name="T66" fmla="*/ 118461 w 20000"/>
              <a:gd name="T67" fmla="*/ 554175 h 20000"/>
              <a:gd name="T68" fmla="*/ 86457 w 20000"/>
              <a:gd name="T69" fmla="*/ 398634 h 20000"/>
              <a:gd name="T70" fmla="*/ 86457 w 20000"/>
              <a:gd name="T71" fmla="*/ 349973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2647" y="5236"/>
                </a:moveTo>
                <a:lnTo>
                  <a:pt x="2647" y="3418"/>
                </a:lnTo>
                <a:lnTo>
                  <a:pt x="2059" y="1164"/>
                </a:lnTo>
                <a:lnTo>
                  <a:pt x="2647" y="0"/>
                </a:lnTo>
                <a:lnTo>
                  <a:pt x="12745" y="436"/>
                </a:lnTo>
                <a:lnTo>
                  <a:pt x="13235" y="0"/>
                </a:lnTo>
                <a:lnTo>
                  <a:pt x="14706" y="0"/>
                </a:lnTo>
                <a:lnTo>
                  <a:pt x="15784" y="436"/>
                </a:lnTo>
                <a:lnTo>
                  <a:pt x="14706" y="1164"/>
                </a:lnTo>
                <a:lnTo>
                  <a:pt x="16863" y="2255"/>
                </a:lnTo>
                <a:lnTo>
                  <a:pt x="16863" y="3418"/>
                </a:lnTo>
                <a:lnTo>
                  <a:pt x="15784" y="4873"/>
                </a:lnTo>
                <a:lnTo>
                  <a:pt x="17255" y="5236"/>
                </a:lnTo>
                <a:lnTo>
                  <a:pt x="17255" y="6400"/>
                </a:lnTo>
                <a:lnTo>
                  <a:pt x="17255" y="7127"/>
                </a:lnTo>
                <a:lnTo>
                  <a:pt x="18333" y="8291"/>
                </a:lnTo>
                <a:lnTo>
                  <a:pt x="17255" y="9382"/>
                </a:lnTo>
                <a:lnTo>
                  <a:pt x="17255" y="10836"/>
                </a:lnTo>
                <a:lnTo>
                  <a:pt x="17255" y="12800"/>
                </a:lnTo>
                <a:lnTo>
                  <a:pt x="18333" y="15055"/>
                </a:lnTo>
                <a:lnTo>
                  <a:pt x="19902" y="16145"/>
                </a:lnTo>
                <a:lnTo>
                  <a:pt x="19314" y="16945"/>
                </a:lnTo>
                <a:lnTo>
                  <a:pt x="15784" y="17236"/>
                </a:lnTo>
                <a:lnTo>
                  <a:pt x="13235" y="18036"/>
                </a:lnTo>
                <a:lnTo>
                  <a:pt x="8627" y="19200"/>
                </a:lnTo>
                <a:lnTo>
                  <a:pt x="6078" y="19927"/>
                </a:lnTo>
                <a:lnTo>
                  <a:pt x="2647" y="19927"/>
                </a:lnTo>
                <a:lnTo>
                  <a:pt x="2647" y="18764"/>
                </a:lnTo>
                <a:lnTo>
                  <a:pt x="2059" y="16945"/>
                </a:lnTo>
                <a:lnTo>
                  <a:pt x="0" y="13891"/>
                </a:lnTo>
                <a:lnTo>
                  <a:pt x="2059" y="12000"/>
                </a:lnTo>
                <a:lnTo>
                  <a:pt x="2059" y="10109"/>
                </a:lnTo>
                <a:lnTo>
                  <a:pt x="3627" y="9382"/>
                </a:lnTo>
                <a:lnTo>
                  <a:pt x="3627" y="8291"/>
                </a:lnTo>
                <a:lnTo>
                  <a:pt x="2647" y="5964"/>
                </a:lnTo>
                <a:lnTo>
                  <a:pt x="2647" y="523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3" name="Freeform 174"/>
          <p:cNvSpPr>
            <a:spLocks/>
          </p:cNvSpPr>
          <p:nvPr/>
        </p:nvSpPr>
        <p:spPr bwMode="auto">
          <a:xfrm>
            <a:off x="4364038" y="4157663"/>
            <a:ext cx="182562" cy="144462"/>
          </a:xfrm>
          <a:custGeom>
            <a:avLst/>
            <a:gdLst>
              <a:gd name="T0" fmla="*/ 314956 w 20000"/>
              <a:gd name="T1" fmla="*/ 0 h 20000"/>
              <a:gd name="T2" fmla="*/ 472516 w 20000"/>
              <a:gd name="T3" fmla="*/ 0 h 20000"/>
              <a:gd name="T4" fmla="*/ 472516 w 20000"/>
              <a:gd name="T5" fmla="*/ 47058 h 20000"/>
              <a:gd name="T6" fmla="*/ 604581 w 20000"/>
              <a:gd name="T7" fmla="*/ 68396 h 20000"/>
              <a:gd name="T8" fmla="*/ 685913 w 20000"/>
              <a:gd name="T9" fmla="*/ 47058 h 20000"/>
              <a:gd name="T10" fmla="*/ 736656 w 20000"/>
              <a:gd name="T11" fmla="*/ 47058 h 20000"/>
              <a:gd name="T12" fmla="*/ 868803 w 20000"/>
              <a:gd name="T13" fmla="*/ 47058 h 20000"/>
              <a:gd name="T14" fmla="*/ 868803 w 20000"/>
              <a:gd name="T15" fmla="*/ 68396 h 20000"/>
              <a:gd name="T16" fmla="*/ 894216 w 20000"/>
              <a:gd name="T17" fmla="*/ 111178 h 20000"/>
              <a:gd name="T18" fmla="*/ 944959 w 20000"/>
              <a:gd name="T19" fmla="*/ 111178 h 20000"/>
              <a:gd name="T20" fmla="*/ 1026281 w 20000"/>
              <a:gd name="T21" fmla="*/ 175355 h 20000"/>
              <a:gd name="T22" fmla="*/ 1158347 w 20000"/>
              <a:gd name="T23" fmla="*/ 111178 h 20000"/>
              <a:gd name="T24" fmla="*/ 1234585 w 20000"/>
              <a:gd name="T25" fmla="*/ 111178 h 20000"/>
              <a:gd name="T26" fmla="*/ 1290494 w 20000"/>
              <a:gd name="T27" fmla="*/ 68396 h 20000"/>
              <a:gd name="T28" fmla="*/ 1315907 w 20000"/>
              <a:gd name="T29" fmla="*/ 47058 h 20000"/>
              <a:gd name="T30" fmla="*/ 1422560 w 20000"/>
              <a:gd name="T31" fmla="*/ 175355 h 20000"/>
              <a:gd name="T32" fmla="*/ 1442888 w 20000"/>
              <a:gd name="T33" fmla="*/ 222363 h 20000"/>
              <a:gd name="T34" fmla="*/ 1503882 w 20000"/>
              <a:gd name="T35" fmla="*/ 243751 h 20000"/>
              <a:gd name="T36" fmla="*/ 1503882 w 20000"/>
              <a:gd name="T37" fmla="*/ 333541 h 20000"/>
              <a:gd name="T38" fmla="*/ 1524210 w 20000"/>
              <a:gd name="T39" fmla="*/ 359212 h 20000"/>
              <a:gd name="T40" fmla="*/ 1524210 w 20000"/>
              <a:gd name="T41" fmla="*/ 419106 h 20000"/>
              <a:gd name="T42" fmla="*/ 1630863 w 20000"/>
              <a:gd name="T43" fmla="*/ 508896 h 20000"/>
              <a:gd name="T44" fmla="*/ 1580038 w 20000"/>
              <a:gd name="T45" fmla="*/ 534567 h 20000"/>
              <a:gd name="T46" fmla="*/ 1580038 w 20000"/>
              <a:gd name="T47" fmla="*/ 620081 h 20000"/>
              <a:gd name="T48" fmla="*/ 1630863 w 20000"/>
              <a:gd name="T49" fmla="*/ 641469 h 20000"/>
              <a:gd name="T50" fmla="*/ 1630863 w 20000"/>
              <a:gd name="T51" fmla="*/ 709922 h 20000"/>
              <a:gd name="T52" fmla="*/ 1630863 w 20000"/>
              <a:gd name="T53" fmla="*/ 752647 h 20000"/>
              <a:gd name="T54" fmla="*/ 1661360 w 20000"/>
              <a:gd name="T55" fmla="*/ 821100 h 20000"/>
              <a:gd name="T56" fmla="*/ 1580038 w 20000"/>
              <a:gd name="T57" fmla="*/ 821100 h 20000"/>
              <a:gd name="T58" fmla="*/ 1524210 w 20000"/>
              <a:gd name="T59" fmla="*/ 863832 h 20000"/>
              <a:gd name="T60" fmla="*/ 1580038 w 20000"/>
              <a:gd name="T61" fmla="*/ 885220 h 20000"/>
              <a:gd name="T62" fmla="*/ 1524210 w 20000"/>
              <a:gd name="T63" fmla="*/ 996405 h 20000"/>
              <a:gd name="T64" fmla="*/ 1503882 w 20000"/>
              <a:gd name="T65" fmla="*/ 996405 h 20000"/>
              <a:gd name="T66" fmla="*/ 1422560 w 20000"/>
              <a:gd name="T67" fmla="*/ 970785 h 20000"/>
              <a:gd name="T68" fmla="*/ 1422560 w 20000"/>
              <a:gd name="T69" fmla="*/ 1039187 h 20000"/>
              <a:gd name="T70" fmla="*/ 1315907 w 20000"/>
              <a:gd name="T71" fmla="*/ 1039187 h 20000"/>
              <a:gd name="T72" fmla="*/ 1234585 w 20000"/>
              <a:gd name="T73" fmla="*/ 1039187 h 20000"/>
              <a:gd name="T74" fmla="*/ 1234585 w 20000"/>
              <a:gd name="T75" fmla="*/ 928002 h 20000"/>
              <a:gd name="T76" fmla="*/ 1183759 w 20000"/>
              <a:gd name="T77" fmla="*/ 821100 h 20000"/>
              <a:gd name="T78" fmla="*/ 1077107 w 20000"/>
              <a:gd name="T79" fmla="*/ 821100 h 20000"/>
              <a:gd name="T80" fmla="*/ 975456 w 20000"/>
              <a:gd name="T81" fmla="*/ 821100 h 20000"/>
              <a:gd name="T82" fmla="*/ 975456 w 20000"/>
              <a:gd name="T83" fmla="*/ 709922 h 20000"/>
              <a:gd name="T84" fmla="*/ 944959 w 20000"/>
              <a:gd name="T85" fmla="*/ 684251 h 20000"/>
              <a:gd name="T86" fmla="*/ 944959 w 20000"/>
              <a:gd name="T87" fmla="*/ 620081 h 20000"/>
              <a:gd name="T88" fmla="*/ 868803 w 20000"/>
              <a:gd name="T89" fmla="*/ 508896 h 20000"/>
              <a:gd name="T90" fmla="*/ 630003 w 20000"/>
              <a:gd name="T91" fmla="*/ 534567 h 20000"/>
              <a:gd name="T92" fmla="*/ 604581 w 20000"/>
              <a:gd name="T93" fmla="*/ 534567 h 20000"/>
              <a:gd name="T94" fmla="*/ 528343 w 20000"/>
              <a:gd name="T95" fmla="*/ 641469 h 20000"/>
              <a:gd name="T96" fmla="*/ 472516 w 20000"/>
              <a:gd name="T97" fmla="*/ 641469 h 20000"/>
              <a:gd name="T98" fmla="*/ 396278 w 20000"/>
              <a:gd name="T99" fmla="*/ 709922 h 20000"/>
              <a:gd name="T100" fmla="*/ 340369 w 20000"/>
              <a:gd name="T101" fmla="*/ 641469 h 20000"/>
              <a:gd name="T102" fmla="*/ 314956 w 20000"/>
              <a:gd name="T103" fmla="*/ 577350 h 20000"/>
              <a:gd name="T104" fmla="*/ 132065 w 20000"/>
              <a:gd name="T105" fmla="*/ 466114 h 20000"/>
              <a:gd name="T106" fmla="*/ 81322 w 20000"/>
              <a:gd name="T107" fmla="*/ 401994 h 20000"/>
              <a:gd name="T108" fmla="*/ 0 w 20000"/>
              <a:gd name="T109" fmla="*/ 359212 h 20000"/>
              <a:gd name="T110" fmla="*/ 81322 w 20000"/>
              <a:gd name="T111" fmla="*/ 243751 h 20000"/>
              <a:gd name="T112" fmla="*/ 259128 w 20000"/>
              <a:gd name="T113" fmla="*/ 175355 h 20000"/>
              <a:gd name="T114" fmla="*/ 314956 w 20000"/>
              <a:gd name="T115" fmla="*/ 111178 h 20000"/>
              <a:gd name="T116" fmla="*/ 259128 w 20000"/>
              <a:gd name="T117" fmla="*/ 68396 h 20000"/>
              <a:gd name="T118" fmla="*/ 314956 w 20000"/>
              <a:gd name="T119" fmla="*/ 47058 h 20000"/>
              <a:gd name="T120" fmla="*/ 314956 w 20000"/>
              <a:gd name="T121" fmla="*/ 0 h 2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000"/>
              <a:gd name="T184" fmla="*/ 0 h 20000"/>
              <a:gd name="T185" fmla="*/ 20000 w 20000"/>
              <a:gd name="T186" fmla="*/ 20000 h 2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000" h="20000">
                <a:moveTo>
                  <a:pt x="3780" y="0"/>
                </a:moveTo>
                <a:lnTo>
                  <a:pt x="5671" y="0"/>
                </a:lnTo>
                <a:lnTo>
                  <a:pt x="5671" y="902"/>
                </a:lnTo>
                <a:lnTo>
                  <a:pt x="7256" y="1311"/>
                </a:lnTo>
                <a:lnTo>
                  <a:pt x="8232" y="902"/>
                </a:lnTo>
                <a:lnTo>
                  <a:pt x="8841" y="902"/>
                </a:lnTo>
                <a:lnTo>
                  <a:pt x="10427" y="902"/>
                </a:lnTo>
                <a:lnTo>
                  <a:pt x="10427" y="1311"/>
                </a:lnTo>
                <a:lnTo>
                  <a:pt x="10732" y="2131"/>
                </a:lnTo>
                <a:lnTo>
                  <a:pt x="11341" y="2131"/>
                </a:lnTo>
                <a:lnTo>
                  <a:pt x="12317" y="3361"/>
                </a:lnTo>
                <a:lnTo>
                  <a:pt x="13902" y="2131"/>
                </a:lnTo>
                <a:lnTo>
                  <a:pt x="14817" y="2131"/>
                </a:lnTo>
                <a:lnTo>
                  <a:pt x="15488" y="1311"/>
                </a:lnTo>
                <a:lnTo>
                  <a:pt x="15793" y="902"/>
                </a:lnTo>
                <a:lnTo>
                  <a:pt x="17073" y="3361"/>
                </a:lnTo>
                <a:lnTo>
                  <a:pt x="17317" y="4262"/>
                </a:lnTo>
                <a:lnTo>
                  <a:pt x="18049" y="4672"/>
                </a:lnTo>
                <a:lnTo>
                  <a:pt x="18049" y="6393"/>
                </a:lnTo>
                <a:lnTo>
                  <a:pt x="18293" y="6885"/>
                </a:lnTo>
                <a:lnTo>
                  <a:pt x="18293" y="8033"/>
                </a:lnTo>
                <a:lnTo>
                  <a:pt x="19573" y="9754"/>
                </a:lnTo>
                <a:lnTo>
                  <a:pt x="18963" y="10246"/>
                </a:lnTo>
                <a:lnTo>
                  <a:pt x="18963" y="11885"/>
                </a:lnTo>
                <a:lnTo>
                  <a:pt x="19573" y="12295"/>
                </a:lnTo>
                <a:lnTo>
                  <a:pt x="19573" y="13607"/>
                </a:lnTo>
                <a:lnTo>
                  <a:pt x="19573" y="14426"/>
                </a:lnTo>
                <a:lnTo>
                  <a:pt x="19939" y="15738"/>
                </a:lnTo>
                <a:lnTo>
                  <a:pt x="18963" y="15738"/>
                </a:lnTo>
                <a:lnTo>
                  <a:pt x="18293" y="16557"/>
                </a:lnTo>
                <a:lnTo>
                  <a:pt x="18963" y="16967"/>
                </a:lnTo>
                <a:lnTo>
                  <a:pt x="18293" y="19098"/>
                </a:lnTo>
                <a:lnTo>
                  <a:pt x="18049" y="19098"/>
                </a:lnTo>
                <a:lnTo>
                  <a:pt x="17073" y="18607"/>
                </a:lnTo>
                <a:lnTo>
                  <a:pt x="17073" y="19918"/>
                </a:lnTo>
                <a:lnTo>
                  <a:pt x="15793" y="19918"/>
                </a:lnTo>
                <a:lnTo>
                  <a:pt x="14817" y="19918"/>
                </a:lnTo>
                <a:lnTo>
                  <a:pt x="14817" y="17787"/>
                </a:lnTo>
                <a:lnTo>
                  <a:pt x="14207" y="15738"/>
                </a:lnTo>
                <a:lnTo>
                  <a:pt x="12927" y="15738"/>
                </a:lnTo>
                <a:lnTo>
                  <a:pt x="11707" y="15738"/>
                </a:lnTo>
                <a:lnTo>
                  <a:pt x="11707" y="13607"/>
                </a:lnTo>
                <a:lnTo>
                  <a:pt x="11341" y="13115"/>
                </a:lnTo>
                <a:lnTo>
                  <a:pt x="11341" y="11885"/>
                </a:lnTo>
                <a:lnTo>
                  <a:pt x="10427" y="9754"/>
                </a:lnTo>
                <a:lnTo>
                  <a:pt x="7561" y="10246"/>
                </a:lnTo>
                <a:lnTo>
                  <a:pt x="7256" y="10246"/>
                </a:lnTo>
                <a:lnTo>
                  <a:pt x="6341" y="12295"/>
                </a:lnTo>
                <a:lnTo>
                  <a:pt x="5671" y="12295"/>
                </a:lnTo>
                <a:lnTo>
                  <a:pt x="4756" y="13607"/>
                </a:lnTo>
                <a:lnTo>
                  <a:pt x="4085" y="12295"/>
                </a:lnTo>
                <a:lnTo>
                  <a:pt x="3780" y="11066"/>
                </a:lnTo>
                <a:lnTo>
                  <a:pt x="1585" y="8934"/>
                </a:lnTo>
                <a:lnTo>
                  <a:pt x="976" y="7705"/>
                </a:lnTo>
                <a:lnTo>
                  <a:pt x="0" y="6885"/>
                </a:lnTo>
                <a:lnTo>
                  <a:pt x="976" y="4672"/>
                </a:lnTo>
                <a:lnTo>
                  <a:pt x="3110" y="3361"/>
                </a:lnTo>
                <a:lnTo>
                  <a:pt x="3780" y="2131"/>
                </a:lnTo>
                <a:lnTo>
                  <a:pt x="3110" y="1311"/>
                </a:lnTo>
                <a:lnTo>
                  <a:pt x="3780" y="902"/>
                </a:lnTo>
                <a:lnTo>
                  <a:pt x="378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4" name="Freeform 175"/>
          <p:cNvSpPr>
            <a:spLocks/>
          </p:cNvSpPr>
          <p:nvPr/>
        </p:nvSpPr>
        <p:spPr bwMode="auto">
          <a:xfrm>
            <a:off x="4322763" y="4157663"/>
            <a:ext cx="74612" cy="49212"/>
          </a:xfrm>
          <a:custGeom>
            <a:avLst/>
            <a:gdLst>
              <a:gd name="T0" fmla="*/ 0 w 20000"/>
              <a:gd name="T1" fmla="*/ 22795 h 20000"/>
              <a:gd name="T2" fmla="*/ 63450 w 20000"/>
              <a:gd name="T3" fmla="*/ 15669 h 20000"/>
              <a:gd name="T4" fmla="*/ 96197 w 20000"/>
              <a:gd name="T5" fmla="*/ 15669 h 20000"/>
              <a:gd name="T6" fmla="*/ 137129 w 20000"/>
              <a:gd name="T7" fmla="*/ 0 h 20000"/>
              <a:gd name="T8" fmla="*/ 276303 w 20000"/>
              <a:gd name="T9" fmla="*/ 0 h 20000"/>
              <a:gd name="T10" fmla="*/ 276303 w 20000"/>
              <a:gd name="T11" fmla="*/ 15669 h 20000"/>
              <a:gd name="T12" fmla="*/ 253782 w 20000"/>
              <a:gd name="T13" fmla="*/ 22795 h 20000"/>
              <a:gd name="T14" fmla="*/ 276303 w 20000"/>
              <a:gd name="T15" fmla="*/ 37042 h 20000"/>
              <a:gd name="T16" fmla="*/ 253782 w 20000"/>
              <a:gd name="T17" fmla="*/ 58407 h 20000"/>
              <a:gd name="T18" fmla="*/ 180106 w 20000"/>
              <a:gd name="T19" fmla="*/ 81205 h 20000"/>
              <a:gd name="T20" fmla="*/ 147359 w 20000"/>
              <a:gd name="T21" fmla="*/ 119669 h 20000"/>
              <a:gd name="T22" fmla="*/ 137129 w 20000"/>
              <a:gd name="T23" fmla="*/ 96874 h 20000"/>
              <a:gd name="T24" fmla="*/ 116656 w 20000"/>
              <a:gd name="T25" fmla="*/ 111118 h 20000"/>
              <a:gd name="T26" fmla="*/ 116656 w 20000"/>
              <a:gd name="T27" fmla="*/ 58407 h 20000"/>
              <a:gd name="T28" fmla="*/ 63450 w 20000"/>
              <a:gd name="T29" fmla="*/ 58407 h 20000"/>
              <a:gd name="T30" fmla="*/ 63450 w 20000"/>
              <a:gd name="T31" fmla="*/ 52711 h 20000"/>
              <a:gd name="T32" fmla="*/ 32747 w 20000"/>
              <a:gd name="T33" fmla="*/ 37042 h 20000"/>
              <a:gd name="T34" fmla="*/ 0 w 20000"/>
              <a:gd name="T35" fmla="*/ 22795 h 2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00"/>
              <a:gd name="T55" fmla="*/ 0 h 20000"/>
              <a:gd name="T56" fmla="*/ 20000 w 20000"/>
              <a:gd name="T57" fmla="*/ 20000 h 2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00" h="20000">
                <a:moveTo>
                  <a:pt x="0" y="3765"/>
                </a:moveTo>
                <a:lnTo>
                  <a:pt x="4559" y="2588"/>
                </a:lnTo>
                <a:lnTo>
                  <a:pt x="6912" y="2588"/>
                </a:lnTo>
                <a:lnTo>
                  <a:pt x="9853" y="0"/>
                </a:lnTo>
                <a:lnTo>
                  <a:pt x="19853" y="0"/>
                </a:lnTo>
                <a:lnTo>
                  <a:pt x="19853" y="2588"/>
                </a:lnTo>
                <a:lnTo>
                  <a:pt x="18235" y="3765"/>
                </a:lnTo>
                <a:lnTo>
                  <a:pt x="19853" y="6118"/>
                </a:lnTo>
                <a:lnTo>
                  <a:pt x="18235" y="9647"/>
                </a:lnTo>
                <a:lnTo>
                  <a:pt x="12941" y="13412"/>
                </a:lnTo>
                <a:lnTo>
                  <a:pt x="10588" y="19765"/>
                </a:lnTo>
                <a:lnTo>
                  <a:pt x="9853" y="16000"/>
                </a:lnTo>
                <a:lnTo>
                  <a:pt x="8382" y="18353"/>
                </a:lnTo>
                <a:lnTo>
                  <a:pt x="8382" y="9647"/>
                </a:lnTo>
                <a:lnTo>
                  <a:pt x="4559" y="9647"/>
                </a:lnTo>
                <a:lnTo>
                  <a:pt x="4559" y="8706"/>
                </a:lnTo>
                <a:lnTo>
                  <a:pt x="2353" y="6118"/>
                </a:lnTo>
                <a:lnTo>
                  <a:pt x="0" y="37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5" name="Freeform 176"/>
          <p:cNvSpPr>
            <a:spLocks/>
          </p:cNvSpPr>
          <p:nvPr/>
        </p:nvSpPr>
        <p:spPr bwMode="auto">
          <a:xfrm>
            <a:off x="4945063" y="4146550"/>
            <a:ext cx="190500" cy="292100"/>
          </a:xfrm>
          <a:custGeom>
            <a:avLst/>
            <a:gdLst>
              <a:gd name="T0" fmla="*/ 1428293 w 20000"/>
              <a:gd name="T1" fmla="*/ 0 h 20000"/>
              <a:gd name="T2" fmla="*/ 1507674 w 20000"/>
              <a:gd name="T3" fmla="*/ 233563 h 20000"/>
              <a:gd name="T4" fmla="*/ 1560576 w 20000"/>
              <a:gd name="T5" fmla="*/ 631593 h 20000"/>
              <a:gd name="T6" fmla="*/ 1592323 w 20000"/>
              <a:gd name="T7" fmla="*/ 1081676 h 20000"/>
              <a:gd name="T8" fmla="*/ 1481280 w 20000"/>
              <a:gd name="T9" fmla="*/ 1220116 h 20000"/>
              <a:gd name="T10" fmla="*/ 1343644 w 20000"/>
              <a:gd name="T11" fmla="*/ 1393098 h 20000"/>
              <a:gd name="T12" fmla="*/ 1592323 w 20000"/>
              <a:gd name="T13" fmla="*/ 1748043 h 20000"/>
              <a:gd name="T14" fmla="*/ 1698107 w 20000"/>
              <a:gd name="T15" fmla="*/ 2102770 h 20000"/>
              <a:gd name="T16" fmla="*/ 1592323 w 20000"/>
              <a:gd name="T17" fmla="*/ 2336347 h 20000"/>
              <a:gd name="T18" fmla="*/ 1481280 w 20000"/>
              <a:gd name="T19" fmla="*/ 2734363 h 20000"/>
              <a:gd name="T20" fmla="*/ 1507674 w 20000"/>
              <a:gd name="T21" fmla="*/ 3097837 h 20000"/>
              <a:gd name="T22" fmla="*/ 1592323 w 20000"/>
              <a:gd name="T23" fmla="*/ 3409478 h 20000"/>
              <a:gd name="T24" fmla="*/ 1777498 w 20000"/>
              <a:gd name="T25" fmla="*/ 3902646 h 20000"/>
              <a:gd name="T26" fmla="*/ 1777498 w 20000"/>
              <a:gd name="T27" fmla="*/ 4118946 h 20000"/>
              <a:gd name="T28" fmla="*/ 1507674 w 20000"/>
              <a:gd name="T29" fmla="*/ 4118946 h 20000"/>
              <a:gd name="T30" fmla="*/ 1073915 w 20000"/>
              <a:gd name="T31" fmla="*/ 4214288 h 20000"/>
              <a:gd name="T32" fmla="*/ 714194 w 20000"/>
              <a:gd name="T33" fmla="*/ 4214288 h 20000"/>
              <a:gd name="T34" fmla="*/ 412623 w 20000"/>
              <a:gd name="T35" fmla="*/ 4214288 h 20000"/>
              <a:gd name="T36" fmla="*/ 327974 w 20000"/>
              <a:gd name="T37" fmla="*/ 3816038 h 20000"/>
              <a:gd name="T38" fmla="*/ 216922 w 20000"/>
              <a:gd name="T39" fmla="*/ 3539171 h 20000"/>
              <a:gd name="T40" fmla="*/ 142799 w 20000"/>
              <a:gd name="T41" fmla="*/ 3409478 h 20000"/>
              <a:gd name="T42" fmla="*/ 0 w 20000"/>
              <a:gd name="T43" fmla="*/ 3322885 h 20000"/>
              <a:gd name="T44" fmla="*/ 142799 w 20000"/>
              <a:gd name="T45" fmla="*/ 2734363 h 20000"/>
              <a:gd name="T46" fmla="*/ 412623 w 20000"/>
              <a:gd name="T47" fmla="*/ 2371107 h 20000"/>
              <a:gd name="T48" fmla="*/ 550164 w 20000"/>
              <a:gd name="T49" fmla="*/ 2336347 h 20000"/>
              <a:gd name="T50" fmla="*/ 629545 w 20000"/>
              <a:gd name="T51" fmla="*/ 2509548 h 20000"/>
              <a:gd name="T52" fmla="*/ 793490 w 20000"/>
              <a:gd name="T53" fmla="*/ 2371107 h 20000"/>
              <a:gd name="T54" fmla="*/ 793490 w 20000"/>
              <a:gd name="T55" fmla="*/ 2241210 h 20000"/>
              <a:gd name="T56" fmla="*/ 1015670 w 20000"/>
              <a:gd name="T57" fmla="*/ 1661435 h 20000"/>
              <a:gd name="T58" fmla="*/ 1147953 w 20000"/>
              <a:gd name="T59" fmla="*/ 1393098 h 20000"/>
              <a:gd name="T60" fmla="*/ 1206103 w 20000"/>
              <a:gd name="T61" fmla="*/ 1081676 h 20000"/>
              <a:gd name="T62" fmla="*/ 1290752 w 20000"/>
              <a:gd name="T63" fmla="*/ 726949 h 20000"/>
              <a:gd name="T64" fmla="*/ 1481280 w 20000"/>
              <a:gd name="T65" fmla="*/ 588508 h 20000"/>
              <a:gd name="T66" fmla="*/ 1343644 w 20000"/>
              <a:gd name="T67" fmla="*/ 268338 h 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000"/>
              <a:gd name="T103" fmla="*/ 0 h 20000"/>
              <a:gd name="T104" fmla="*/ 20000 w 20000"/>
              <a:gd name="T105" fmla="*/ 20000 h 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000" h="20000">
                <a:moveTo>
                  <a:pt x="14810" y="0"/>
                </a:moveTo>
                <a:lnTo>
                  <a:pt x="15743" y="0"/>
                </a:lnTo>
                <a:lnTo>
                  <a:pt x="15743" y="649"/>
                </a:lnTo>
                <a:lnTo>
                  <a:pt x="16618" y="1095"/>
                </a:lnTo>
                <a:lnTo>
                  <a:pt x="17201" y="2110"/>
                </a:lnTo>
                <a:lnTo>
                  <a:pt x="17201" y="2961"/>
                </a:lnTo>
                <a:lnTo>
                  <a:pt x="17201" y="4016"/>
                </a:lnTo>
                <a:lnTo>
                  <a:pt x="17551" y="5071"/>
                </a:lnTo>
                <a:lnTo>
                  <a:pt x="18717" y="5720"/>
                </a:lnTo>
                <a:lnTo>
                  <a:pt x="16327" y="5720"/>
                </a:lnTo>
                <a:lnTo>
                  <a:pt x="15102" y="5720"/>
                </a:lnTo>
                <a:lnTo>
                  <a:pt x="14810" y="6531"/>
                </a:lnTo>
                <a:lnTo>
                  <a:pt x="16618" y="7789"/>
                </a:lnTo>
                <a:lnTo>
                  <a:pt x="17551" y="8195"/>
                </a:lnTo>
                <a:lnTo>
                  <a:pt x="18134" y="9452"/>
                </a:lnTo>
                <a:lnTo>
                  <a:pt x="18717" y="9858"/>
                </a:lnTo>
                <a:lnTo>
                  <a:pt x="18717" y="10507"/>
                </a:lnTo>
                <a:lnTo>
                  <a:pt x="17551" y="10953"/>
                </a:lnTo>
                <a:lnTo>
                  <a:pt x="16618" y="12617"/>
                </a:lnTo>
                <a:lnTo>
                  <a:pt x="16327" y="12819"/>
                </a:lnTo>
                <a:lnTo>
                  <a:pt x="16327" y="14280"/>
                </a:lnTo>
                <a:lnTo>
                  <a:pt x="16618" y="14523"/>
                </a:lnTo>
                <a:lnTo>
                  <a:pt x="16618" y="15578"/>
                </a:lnTo>
                <a:lnTo>
                  <a:pt x="17551" y="15984"/>
                </a:lnTo>
                <a:lnTo>
                  <a:pt x="17551" y="16998"/>
                </a:lnTo>
                <a:lnTo>
                  <a:pt x="19592" y="18296"/>
                </a:lnTo>
                <a:lnTo>
                  <a:pt x="19942" y="18296"/>
                </a:lnTo>
                <a:lnTo>
                  <a:pt x="19592" y="19310"/>
                </a:lnTo>
                <a:lnTo>
                  <a:pt x="19942" y="19757"/>
                </a:lnTo>
                <a:lnTo>
                  <a:pt x="16618" y="19310"/>
                </a:lnTo>
                <a:lnTo>
                  <a:pt x="12653" y="19757"/>
                </a:lnTo>
                <a:lnTo>
                  <a:pt x="11837" y="19757"/>
                </a:lnTo>
                <a:lnTo>
                  <a:pt x="10029" y="19757"/>
                </a:lnTo>
                <a:lnTo>
                  <a:pt x="7872" y="19757"/>
                </a:lnTo>
                <a:lnTo>
                  <a:pt x="7872" y="19959"/>
                </a:lnTo>
                <a:lnTo>
                  <a:pt x="4548" y="19757"/>
                </a:lnTo>
                <a:lnTo>
                  <a:pt x="3615" y="19310"/>
                </a:lnTo>
                <a:lnTo>
                  <a:pt x="3615" y="17890"/>
                </a:lnTo>
                <a:lnTo>
                  <a:pt x="3615" y="16998"/>
                </a:lnTo>
                <a:lnTo>
                  <a:pt x="2391" y="16592"/>
                </a:lnTo>
                <a:lnTo>
                  <a:pt x="2157" y="16592"/>
                </a:lnTo>
                <a:lnTo>
                  <a:pt x="1574" y="15984"/>
                </a:lnTo>
                <a:lnTo>
                  <a:pt x="641" y="15578"/>
                </a:lnTo>
                <a:lnTo>
                  <a:pt x="0" y="15578"/>
                </a:lnTo>
                <a:lnTo>
                  <a:pt x="933" y="14280"/>
                </a:lnTo>
                <a:lnTo>
                  <a:pt x="1574" y="12819"/>
                </a:lnTo>
                <a:lnTo>
                  <a:pt x="3032" y="11765"/>
                </a:lnTo>
                <a:lnTo>
                  <a:pt x="4548" y="11116"/>
                </a:lnTo>
                <a:lnTo>
                  <a:pt x="5481" y="11116"/>
                </a:lnTo>
                <a:lnTo>
                  <a:pt x="6064" y="10953"/>
                </a:lnTo>
                <a:lnTo>
                  <a:pt x="6939" y="11602"/>
                </a:lnTo>
                <a:lnTo>
                  <a:pt x="6939" y="11765"/>
                </a:lnTo>
                <a:lnTo>
                  <a:pt x="7872" y="11765"/>
                </a:lnTo>
                <a:lnTo>
                  <a:pt x="8746" y="11116"/>
                </a:lnTo>
                <a:lnTo>
                  <a:pt x="9329" y="11116"/>
                </a:lnTo>
                <a:lnTo>
                  <a:pt x="8746" y="10507"/>
                </a:lnTo>
                <a:lnTo>
                  <a:pt x="10262" y="8398"/>
                </a:lnTo>
                <a:lnTo>
                  <a:pt x="11195" y="7789"/>
                </a:lnTo>
                <a:lnTo>
                  <a:pt x="11195" y="6734"/>
                </a:lnTo>
                <a:lnTo>
                  <a:pt x="12653" y="6531"/>
                </a:lnTo>
                <a:lnTo>
                  <a:pt x="12420" y="5720"/>
                </a:lnTo>
                <a:lnTo>
                  <a:pt x="13294" y="5071"/>
                </a:lnTo>
                <a:lnTo>
                  <a:pt x="13294" y="4422"/>
                </a:lnTo>
                <a:lnTo>
                  <a:pt x="14227" y="3408"/>
                </a:lnTo>
                <a:lnTo>
                  <a:pt x="15102" y="3813"/>
                </a:lnTo>
                <a:lnTo>
                  <a:pt x="16327" y="2759"/>
                </a:lnTo>
                <a:lnTo>
                  <a:pt x="15743" y="1663"/>
                </a:lnTo>
                <a:lnTo>
                  <a:pt x="14810" y="1258"/>
                </a:lnTo>
                <a:lnTo>
                  <a:pt x="1481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6" name="Freeform 177"/>
          <p:cNvSpPr>
            <a:spLocks/>
          </p:cNvSpPr>
          <p:nvPr/>
        </p:nvSpPr>
        <p:spPr bwMode="auto">
          <a:xfrm>
            <a:off x="5578475" y="4364038"/>
            <a:ext cx="200025" cy="263525"/>
          </a:xfrm>
          <a:custGeom>
            <a:avLst/>
            <a:gdLst>
              <a:gd name="T0" fmla="*/ 61318 w 20000"/>
              <a:gd name="T1" fmla="*/ 319274 h 20000"/>
              <a:gd name="T2" fmla="*/ 89121 w 20000"/>
              <a:gd name="T3" fmla="*/ 202440 h 20000"/>
              <a:gd name="T4" fmla="*/ 234059 w 20000"/>
              <a:gd name="T5" fmla="*/ 124476 h 20000"/>
              <a:gd name="T6" fmla="*/ 378897 w 20000"/>
              <a:gd name="T7" fmla="*/ 0 h 20000"/>
              <a:gd name="T8" fmla="*/ 434604 w 20000"/>
              <a:gd name="T9" fmla="*/ 124476 h 20000"/>
              <a:gd name="T10" fmla="*/ 468118 w 20000"/>
              <a:gd name="T11" fmla="*/ 124476 h 20000"/>
              <a:gd name="T12" fmla="*/ 607356 w 20000"/>
              <a:gd name="T13" fmla="*/ 202440 h 20000"/>
              <a:gd name="T14" fmla="*/ 897122 w 20000"/>
              <a:gd name="T15" fmla="*/ 319274 h 20000"/>
              <a:gd name="T16" fmla="*/ 1131181 w 20000"/>
              <a:gd name="T17" fmla="*/ 521529 h 20000"/>
              <a:gd name="T18" fmla="*/ 1387544 w 20000"/>
              <a:gd name="T19" fmla="*/ 560597 h 20000"/>
              <a:gd name="T20" fmla="*/ 1504578 w 20000"/>
              <a:gd name="T21" fmla="*/ 319274 h 20000"/>
              <a:gd name="T22" fmla="*/ 1588098 w 20000"/>
              <a:gd name="T23" fmla="*/ 319274 h 20000"/>
              <a:gd name="T24" fmla="*/ 1733037 w 20000"/>
              <a:gd name="T25" fmla="*/ 319274 h 20000"/>
              <a:gd name="T26" fmla="*/ 1822158 w 20000"/>
              <a:gd name="T27" fmla="*/ 397053 h 20000"/>
              <a:gd name="T28" fmla="*/ 1994899 w 20000"/>
              <a:gd name="T29" fmla="*/ 397053 h 20000"/>
              <a:gd name="T30" fmla="*/ 1766441 w 20000"/>
              <a:gd name="T31" fmla="*/ 763037 h 20000"/>
              <a:gd name="T32" fmla="*/ 1766441 w 20000"/>
              <a:gd name="T33" fmla="*/ 2016348 h 20000"/>
              <a:gd name="T34" fmla="*/ 1905778 w 20000"/>
              <a:gd name="T35" fmla="*/ 2257671 h 20000"/>
              <a:gd name="T36" fmla="*/ 1877865 w 20000"/>
              <a:gd name="T37" fmla="*/ 2413401 h 20000"/>
              <a:gd name="T38" fmla="*/ 1733037 w 20000"/>
              <a:gd name="T39" fmla="*/ 2538062 h 20000"/>
              <a:gd name="T40" fmla="*/ 1733037 w 20000"/>
              <a:gd name="T41" fmla="*/ 2623642 h 20000"/>
              <a:gd name="T42" fmla="*/ 1643915 w 20000"/>
              <a:gd name="T43" fmla="*/ 2654724 h 20000"/>
              <a:gd name="T44" fmla="*/ 1532382 w 20000"/>
              <a:gd name="T45" fmla="*/ 2740488 h 20000"/>
              <a:gd name="T46" fmla="*/ 1504578 w 20000"/>
              <a:gd name="T47" fmla="*/ 2942928 h 20000"/>
              <a:gd name="T48" fmla="*/ 1387544 w 20000"/>
              <a:gd name="T49" fmla="*/ 3262031 h 20000"/>
              <a:gd name="T50" fmla="*/ 1298422 w 20000"/>
              <a:gd name="T51" fmla="*/ 3464458 h 20000"/>
              <a:gd name="T52" fmla="*/ 980743 w 20000"/>
              <a:gd name="T53" fmla="*/ 3067404 h 20000"/>
              <a:gd name="T54" fmla="*/ 980743 w 20000"/>
              <a:gd name="T55" fmla="*/ 2857164 h 20000"/>
              <a:gd name="T56" fmla="*/ 89121 w 20000"/>
              <a:gd name="T57" fmla="*/ 2094299 h 20000"/>
              <a:gd name="T58" fmla="*/ 0 w 20000"/>
              <a:gd name="T59" fmla="*/ 2094299 h 20000"/>
              <a:gd name="T60" fmla="*/ 0 w 20000"/>
              <a:gd name="T61" fmla="*/ 1689432 h 20000"/>
              <a:gd name="T62" fmla="*/ 172742 w 20000"/>
              <a:gd name="T63" fmla="*/ 1284566 h 20000"/>
              <a:gd name="T64" fmla="*/ 289776 w 20000"/>
              <a:gd name="T65" fmla="*/ 1082139 h 20000"/>
              <a:gd name="T66" fmla="*/ 172742 w 20000"/>
              <a:gd name="T67" fmla="*/ 763037 h 20000"/>
              <a:gd name="T68" fmla="*/ 150439 w 20000"/>
              <a:gd name="T69" fmla="*/ 560597 h 20000"/>
              <a:gd name="T70" fmla="*/ 150439 w 20000"/>
              <a:gd name="T71" fmla="*/ 443750 h 20000"/>
              <a:gd name="T72" fmla="*/ 61318 w 20000"/>
              <a:gd name="T73" fmla="*/ 397053 h 20000"/>
              <a:gd name="T74" fmla="*/ 61318 w 20000"/>
              <a:gd name="T75" fmla="*/ 319274 h 200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000"/>
              <a:gd name="T115" fmla="*/ 0 h 20000"/>
              <a:gd name="T116" fmla="*/ 20000 w 20000"/>
              <a:gd name="T117" fmla="*/ 20000 h 200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000" h="20000">
                <a:moveTo>
                  <a:pt x="613" y="1839"/>
                </a:moveTo>
                <a:lnTo>
                  <a:pt x="891" y="1166"/>
                </a:lnTo>
                <a:lnTo>
                  <a:pt x="2340" y="717"/>
                </a:lnTo>
                <a:lnTo>
                  <a:pt x="3788" y="0"/>
                </a:lnTo>
                <a:lnTo>
                  <a:pt x="4345" y="717"/>
                </a:lnTo>
                <a:lnTo>
                  <a:pt x="4680" y="717"/>
                </a:lnTo>
                <a:lnTo>
                  <a:pt x="6072" y="1166"/>
                </a:lnTo>
                <a:lnTo>
                  <a:pt x="8969" y="1839"/>
                </a:lnTo>
                <a:lnTo>
                  <a:pt x="11309" y="3004"/>
                </a:lnTo>
                <a:lnTo>
                  <a:pt x="13872" y="3229"/>
                </a:lnTo>
                <a:lnTo>
                  <a:pt x="15042" y="1839"/>
                </a:lnTo>
                <a:lnTo>
                  <a:pt x="15877" y="1839"/>
                </a:lnTo>
                <a:lnTo>
                  <a:pt x="17326" y="1839"/>
                </a:lnTo>
                <a:lnTo>
                  <a:pt x="18217" y="2287"/>
                </a:lnTo>
                <a:lnTo>
                  <a:pt x="19944" y="2287"/>
                </a:lnTo>
                <a:lnTo>
                  <a:pt x="17660" y="4395"/>
                </a:lnTo>
                <a:lnTo>
                  <a:pt x="17660" y="11614"/>
                </a:lnTo>
                <a:lnTo>
                  <a:pt x="19053" y="13004"/>
                </a:lnTo>
                <a:lnTo>
                  <a:pt x="18774" y="13901"/>
                </a:lnTo>
                <a:lnTo>
                  <a:pt x="17326" y="14619"/>
                </a:lnTo>
                <a:lnTo>
                  <a:pt x="17326" y="15112"/>
                </a:lnTo>
                <a:lnTo>
                  <a:pt x="16435" y="15291"/>
                </a:lnTo>
                <a:lnTo>
                  <a:pt x="15320" y="15785"/>
                </a:lnTo>
                <a:lnTo>
                  <a:pt x="15042" y="16951"/>
                </a:lnTo>
                <a:lnTo>
                  <a:pt x="13872" y="18789"/>
                </a:lnTo>
                <a:lnTo>
                  <a:pt x="12981" y="19955"/>
                </a:lnTo>
                <a:lnTo>
                  <a:pt x="9805" y="17668"/>
                </a:lnTo>
                <a:lnTo>
                  <a:pt x="9805" y="16457"/>
                </a:lnTo>
                <a:lnTo>
                  <a:pt x="891" y="12063"/>
                </a:lnTo>
                <a:lnTo>
                  <a:pt x="0" y="12063"/>
                </a:lnTo>
                <a:lnTo>
                  <a:pt x="0" y="9731"/>
                </a:lnTo>
                <a:lnTo>
                  <a:pt x="1727" y="7399"/>
                </a:lnTo>
                <a:lnTo>
                  <a:pt x="2897" y="6233"/>
                </a:lnTo>
                <a:lnTo>
                  <a:pt x="1727" y="4395"/>
                </a:lnTo>
                <a:lnTo>
                  <a:pt x="1504" y="3229"/>
                </a:lnTo>
                <a:lnTo>
                  <a:pt x="1504" y="2556"/>
                </a:lnTo>
                <a:lnTo>
                  <a:pt x="613" y="2287"/>
                </a:lnTo>
                <a:lnTo>
                  <a:pt x="613" y="183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7" name="Freeform 178"/>
          <p:cNvSpPr>
            <a:spLocks/>
          </p:cNvSpPr>
          <p:nvPr/>
        </p:nvSpPr>
        <p:spPr bwMode="auto">
          <a:xfrm>
            <a:off x="5803900" y="4805363"/>
            <a:ext cx="3175" cy="15875"/>
          </a:xfrm>
          <a:custGeom>
            <a:avLst/>
            <a:gdLst>
              <a:gd name="T0" fmla="*/ 420 w 20000"/>
              <a:gd name="T1" fmla="*/ 12151 h 20000"/>
              <a:gd name="T2" fmla="*/ 0 w 20000"/>
              <a:gd name="T3" fmla="*/ 7201 h 20000"/>
              <a:gd name="T4" fmla="*/ 0 w 20000"/>
              <a:gd name="T5" fmla="*/ 2700 h 20000"/>
              <a:gd name="T6" fmla="*/ 0 w 20000"/>
              <a:gd name="T7" fmla="*/ 0 h 20000"/>
              <a:gd name="T8" fmla="*/ 420 w 20000"/>
              <a:gd name="T9" fmla="*/ 0 h 20000"/>
              <a:gd name="T10" fmla="*/ 420 w 20000"/>
              <a:gd name="T11" fmla="*/ 1215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6667" y="19286"/>
                </a:moveTo>
                <a:lnTo>
                  <a:pt x="0" y="11429"/>
                </a:lnTo>
                <a:lnTo>
                  <a:pt x="0" y="4286"/>
                </a:lnTo>
                <a:lnTo>
                  <a:pt x="0" y="0"/>
                </a:lnTo>
                <a:lnTo>
                  <a:pt x="16667" y="0"/>
                </a:lnTo>
                <a:lnTo>
                  <a:pt x="16667" y="192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8" name="Freeform 179"/>
          <p:cNvSpPr>
            <a:spLocks/>
          </p:cNvSpPr>
          <p:nvPr/>
        </p:nvSpPr>
        <p:spPr bwMode="auto">
          <a:xfrm>
            <a:off x="5010150" y="4397375"/>
            <a:ext cx="185738" cy="234950"/>
          </a:xfrm>
          <a:custGeom>
            <a:avLst/>
            <a:gdLst>
              <a:gd name="T0" fmla="*/ 1267736 w 20000"/>
              <a:gd name="T1" fmla="*/ 251584 h 20000"/>
              <a:gd name="T2" fmla="*/ 1480768 w 20000"/>
              <a:gd name="T3" fmla="*/ 0 h 20000"/>
              <a:gd name="T4" fmla="*/ 1719757 w 20000"/>
              <a:gd name="T5" fmla="*/ 0 h 20000"/>
              <a:gd name="T6" fmla="*/ 1693791 w 20000"/>
              <a:gd name="T7" fmla="*/ 286498 h 20000"/>
              <a:gd name="T8" fmla="*/ 1615828 w 20000"/>
              <a:gd name="T9" fmla="*/ 726724 h 20000"/>
              <a:gd name="T10" fmla="*/ 1563905 w 20000"/>
              <a:gd name="T11" fmla="*/ 1055172 h 20000"/>
              <a:gd name="T12" fmla="*/ 1563905 w 20000"/>
              <a:gd name="T13" fmla="*/ 1299720 h 20000"/>
              <a:gd name="T14" fmla="*/ 1340443 w 20000"/>
              <a:gd name="T15" fmla="*/ 1481336 h 20000"/>
              <a:gd name="T16" fmla="*/ 1267736 w 20000"/>
              <a:gd name="T17" fmla="*/ 1697995 h 20000"/>
              <a:gd name="T18" fmla="*/ 1158633 w 20000"/>
              <a:gd name="T19" fmla="*/ 1991389 h 20000"/>
              <a:gd name="T20" fmla="*/ 1127411 w 20000"/>
              <a:gd name="T21" fmla="*/ 2354763 h 20000"/>
              <a:gd name="T22" fmla="*/ 945611 w 20000"/>
              <a:gd name="T23" fmla="*/ 2536508 h 20000"/>
              <a:gd name="T24" fmla="*/ 831326 w 20000"/>
              <a:gd name="T25" fmla="*/ 2711217 h 20000"/>
              <a:gd name="T26" fmla="*/ 727406 w 20000"/>
              <a:gd name="T27" fmla="*/ 2536508 h 20000"/>
              <a:gd name="T28" fmla="*/ 592253 w 20000"/>
              <a:gd name="T29" fmla="*/ 2641249 h 20000"/>
              <a:gd name="T30" fmla="*/ 488417 w 20000"/>
              <a:gd name="T31" fmla="*/ 2571422 h 20000"/>
              <a:gd name="T32" fmla="*/ 374048 w 20000"/>
              <a:gd name="T33" fmla="*/ 2536508 h 20000"/>
              <a:gd name="T34" fmla="*/ 296168 w 20000"/>
              <a:gd name="T35" fmla="*/ 2641249 h 20000"/>
              <a:gd name="T36" fmla="*/ 161026 w 20000"/>
              <a:gd name="T37" fmla="*/ 2641249 h 20000"/>
              <a:gd name="T38" fmla="*/ 83146 w 20000"/>
              <a:gd name="T39" fmla="*/ 2277887 h 20000"/>
              <a:gd name="T40" fmla="*/ 161026 w 20000"/>
              <a:gd name="T41" fmla="*/ 2277887 h 20000"/>
              <a:gd name="T42" fmla="*/ 213032 w 20000"/>
              <a:gd name="T43" fmla="*/ 2068265 h 20000"/>
              <a:gd name="T44" fmla="*/ 161026 w 20000"/>
              <a:gd name="T45" fmla="*/ 1809785 h 20000"/>
              <a:gd name="T46" fmla="*/ 296168 w 20000"/>
              <a:gd name="T47" fmla="*/ 1879612 h 20000"/>
              <a:gd name="T48" fmla="*/ 509201 w 20000"/>
              <a:gd name="T49" fmla="*/ 1879612 h 20000"/>
              <a:gd name="T50" fmla="*/ 701440 w 20000"/>
              <a:gd name="T51" fmla="*/ 1956476 h 20000"/>
              <a:gd name="T52" fmla="*/ 727406 w 20000"/>
              <a:gd name="T53" fmla="*/ 1809785 h 20000"/>
              <a:gd name="T54" fmla="*/ 831326 w 20000"/>
              <a:gd name="T55" fmla="*/ 1593114 h 20000"/>
              <a:gd name="T56" fmla="*/ 701440 w 20000"/>
              <a:gd name="T57" fmla="*/ 1194838 h 20000"/>
              <a:gd name="T58" fmla="*/ 727406 w 20000"/>
              <a:gd name="T59" fmla="*/ 943254 h 20000"/>
              <a:gd name="T60" fmla="*/ 727406 w 20000"/>
              <a:gd name="T61" fmla="*/ 754601 h 20000"/>
              <a:gd name="T62" fmla="*/ 592253 w 20000"/>
              <a:gd name="T63" fmla="*/ 726724 h 20000"/>
              <a:gd name="T64" fmla="*/ 509201 w 20000"/>
              <a:gd name="T65" fmla="*/ 544978 h 20000"/>
              <a:gd name="T66" fmla="*/ 509201 w 20000"/>
              <a:gd name="T67" fmla="*/ 433189 h 20000"/>
              <a:gd name="T68" fmla="*/ 1158633 w 20000"/>
              <a:gd name="T69" fmla="*/ 433189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13434" y="3139"/>
                </a:moveTo>
                <a:lnTo>
                  <a:pt x="14699" y="1823"/>
                </a:lnTo>
                <a:lnTo>
                  <a:pt x="14940" y="0"/>
                </a:lnTo>
                <a:lnTo>
                  <a:pt x="17169" y="0"/>
                </a:lnTo>
                <a:lnTo>
                  <a:pt x="18735" y="0"/>
                </a:lnTo>
                <a:lnTo>
                  <a:pt x="19940" y="0"/>
                </a:lnTo>
                <a:lnTo>
                  <a:pt x="19940" y="1316"/>
                </a:lnTo>
                <a:lnTo>
                  <a:pt x="19639" y="2076"/>
                </a:lnTo>
                <a:lnTo>
                  <a:pt x="18735" y="3949"/>
                </a:lnTo>
                <a:lnTo>
                  <a:pt x="18735" y="5266"/>
                </a:lnTo>
                <a:lnTo>
                  <a:pt x="18133" y="6278"/>
                </a:lnTo>
                <a:lnTo>
                  <a:pt x="18133" y="7646"/>
                </a:lnTo>
                <a:lnTo>
                  <a:pt x="18133" y="8658"/>
                </a:lnTo>
                <a:lnTo>
                  <a:pt x="18133" y="9418"/>
                </a:lnTo>
                <a:lnTo>
                  <a:pt x="16506" y="10734"/>
                </a:lnTo>
                <a:lnTo>
                  <a:pt x="15542" y="10734"/>
                </a:lnTo>
                <a:lnTo>
                  <a:pt x="14940" y="11797"/>
                </a:lnTo>
                <a:lnTo>
                  <a:pt x="14699" y="12304"/>
                </a:lnTo>
                <a:lnTo>
                  <a:pt x="13434" y="13114"/>
                </a:lnTo>
                <a:lnTo>
                  <a:pt x="13434" y="14430"/>
                </a:lnTo>
                <a:lnTo>
                  <a:pt x="13434" y="15696"/>
                </a:lnTo>
                <a:lnTo>
                  <a:pt x="13072" y="17063"/>
                </a:lnTo>
                <a:lnTo>
                  <a:pt x="12169" y="17873"/>
                </a:lnTo>
                <a:lnTo>
                  <a:pt x="10964" y="18380"/>
                </a:lnTo>
                <a:lnTo>
                  <a:pt x="10602" y="18633"/>
                </a:lnTo>
                <a:lnTo>
                  <a:pt x="9639" y="19646"/>
                </a:lnTo>
                <a:lnTo>
                  <a:pt x="9036" y="18633"/>
                </a:lnTo>
                <a:lnTo>
                  <a:pt x="8434" y="18380"/>
                </a:lnTo>
                <a:lnTo>
                  <a:pt x="7530" y="18380"/>
                </a:lnTo>
                <a:lnTo>
                  <a:pt x="6867" y="19139"/>
                </a:lnTo>
                <a:lnTo>
                  <a:pt x="5904" y="19139"/>
                </a:lnTo>
                <a:lnTo>
                  <a:pt x="5663" y="18633"/>
                </a:lnTo>
                <a:lnTo>
                  <a:pt x="5060" y="18633"/>
                </a:lnTo>
                <a:lnTo>
                  <a:pt x="4337" y="18380"/>
                </a:lnTo>
                <a:lnTo>
                  <a:pt x="3434" y="18633"/>
                </a:lnTo>
                <a:lnTo>
                  <a:pt x="3434" y="19139"/>
                </a:lnTo>
                <a:lnTo>
                  <a:pt x="2470" y="19949"/>
                </a:lnTo>
                <a:lnTo>
                  <a:pt x="1867" y="19139"/>
                </a:lnTo>
                <a:lnTo>
                  <a:pt x="0" y="17063"/>
                </a:lnTo>
                <a:lnTo>
                  <a:pt x="964" y="16506"/>
                </a:lnTo>
                <a:lnTo>
                  <a:pt x="1566" y="16253"/>
                </a:lnTo>
                <a:lnTo>
                  <a:pt x="1867" y="16506"/>
                </a:lnTo>
                <a:lnTo>
                  <a:pt x="2470" y="16506"/>
                </a:lnTo>
                <a:lnTo>
                  <a:pt x="2470" y="14987"/>
                </a:lnTo>
                <a:lnTo>
                  <a:pt x="1566" y="14430"/>
                </a:lnTo>
                <a:lnTo>
                  <a:pt x="1867" y="13114"/>
                </a:lnTo>
                <a:lnTo>
                  <a:pt x="2470" y="13620"/>
                </a:lnTo>
                <a:lnTo>
                  <a:pt x="3434" y="13620"/>
                </a:lnTo>
                <a:lnTo>
                  <a:pt x="4096" y="12304"/>
                </a:lnTo>
                <a:lnTo>
                  <a:pt x="5904" y="13620"/>
                </a:lnTo>
                <a:lnTo>
                  <a:pt x="7530" y="13114"/>
                </a:lnTo>
                <a:lnTo>
                  <a:pt x="8133" y="14177"/>
                </a:lnTo>
                <a:lnTo>
                  <a:pt x="8434" y="14177"/>
                </a:lnTo>
                <a:lnTo>
                  <a:pt x="8434" y="13114"/>
                </a:lnTo>
                <a:lnTo>
                  <a:pt x="9036" y="12304"/>
                </a:lnTo>
                <a:lnTo>
                  <a:pt x="9639" y="11544"/>
                </a:lnTo>
                <a:lnTo>
                  <a:pt x="9639" y="9418"/>
                </a:lnTo>
                <a:lnTo>
                  <a:pt x="8133" y="8658"/>
                </a:lnTo>
                <a:lnTo>
                  <a:pt x="8133" y="7342"/>
                </a:lnTo>
                <a:lnTo>
                  <a:pt x="8434" y="6835"/>
                </a:lnTo>
                <a:lnTo>
                  <a:pt x="9036" y="6278"/>
                </a:lnTo>
                <a:lnTo>
                  <a:pt x="8434" y="5468"/>
                </a:lnTo>
                <a:lnTo>
                  <a:pt x="8133" y="5266"/>
                </a:lnTo>
                <a:lnTo>
                  <a:pt x="6867" y="5266"/>
                </a:lnTo>
                <a:lnTo>
                  <a:pt x="5904" y="5468"/>
                </a:lnTo>
                <a:lnTo>
                  <a:pt x="5904" y="3949"/>
                </a:lnTo>
                <a:lnTo>
                  <a:pt x="6566" y="3139"/>
                </a:lnTo>
                <a:lnTo>
                  <a:pt x="5904" y="3139"/>
                </a:lnTo>
                <a:lnTo>
                  <a:pt x="10000" y="2582"/>
                </a:lnTo>
                <a:lnTo>
                  <a:pt x="13434" y="313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9" name="Freeform 180"/>
          <p:cNvSpPr>
            <a:spLocks/>
          </p:cNvSpPr>
          <p:nvPr/>
        </p:nvSpPr>
        <p:spPr bwMode="auto">
          <a:xfrm>
            <a:off x="4459288" y="4268788"/>
            <a:ext cx="92075" cy="111125"/>
          </a:xfrm>
          <a:custGeom>
            <a:avLst/>
            <a:gdLst>
              <a:gd name="T0" fmla="*/ 104063 w 20000"/>
              <a:gd name="T1" fmla="*/ 0 h 20000"/>
              <a:gd name="T2" fmla="*/ 157370 w 20000"/>
              <a:gd name="T3" fmla="*/ 0 h 20000"/>
              <a:gd name="T4" fmla="*/ 182760 w 20000"/>
              <a:gd name="T5" fmla="*/ 85855 h 20000"/>
              <a:gd name="T6" fmla="*/ 182760 w 20000"/>
              <a:gd name="T7" fmla="*/ 168404 h 20000"/>
              <a:gd name="T8" fmla="*/ 223369 w 20000"/>
              <a:gd name="T9" fmla="*/ 168404 h 20000"/>
              <a:gd name="T10" fmla="*/ 276672 w 20000"/>
              <a:gd name="T11" fmla="*/ 168404 h 20000"/>
              <a:gd name="T12" fmla="*/ 276672 w 20000"/>
              <a:gd name="T13" fmla="*/ 118859 h 20000"/>
              <a:gd name="T14" fmla="*/ 317281 w 20000"/>
              <a:gd name="T15" fmla="*/ 135372 h 20000"/>
              <a:gd name="T16" fmla="*/ 317281 w 20000"/>
              <a:gd name="T17" fmla="*/ 204709 h 20000"/>
              <a:gd name="T18" fmla="*/ 317281 w 20000"/>
              <a:gd name="T19" fmla="*/ 257532 h 20000"/>
              <a:gd name="T20" fmla="*/ 317281 w 20000"/>
              <a:gd name="T21" fmla="*/ 270745 h 20000"/>
              <a:gd name="T22" fmla="*/ 327433 w 20000"/>
              <a:gd name="T23" fmla="*/ 343387 h 20000"/>
              <a:gd name="T24" fmla="*/ 380739 w 20000"/>
              <a:gd name="T25" fmla="*/ 343387 h 20000"/>
              <a:gd name="T26" fmla="*/ 395978 w 20000"/>
              <a:gd name="T27" fmla="*/ 356600 h 20000"/>
              <a:gd name="T28" fmla="*/ 421349 w 20000"/>
              <a:gd name="T29" fmla="*/ 392905 h 20000"/>
              <a:gd name="T30" fmla="*/ 395978 w 20000"/>
              <a:gd name="T31" fmla="*/ 495279 h 20000"/>
              <a:gd name="T32" fmla="*/ 421349 w 20000"/>
              <a:gd name="T33" fmla="*/ 614132 h 20000"/>
              <a:gd name="T34" fmla="*/ 317281 w 20000"/>
              <a:gd name="T35" fmla="*/ 581134 h 20000"/>
              <a:gd name="T36" fmla="*/ 119306 w 20000"/>
              <a:gd name="T37" fmla="*/ 392905 h 20000"/>
              <a:gd name="T38" fmla="*/ 0 w 20000"/>
              <a:gd name="T39" fmla="*/ 257532 h 20000"/>
              <a:gd name="T40" fmla="*/ 40610 w 20000"/>
              <a:gd name="T41" fmla="*/ 168404 h 20000"/>
              <a:gd name="T42" fmla="*/ 78697 w 20000"/>
              <a:gd name="T43" fmla="*/ 118859 h 20000"/>
              <a:gd name="T44" fmla="*/ 78697 w 20000"/>
              <a:gd name="T45" fmla="*/ 52823 h 20000"/>
              <a:gd name="T46" fmla="*/ 104063 w 20000"/>
              <a:gd name="T47" fmla="*/ 52823 h 20000"/>
              <a:gd name="T48" fmla="*/ 104063 w 20000"/>
              <a:gd name="T49" fmla="*/ 0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4910" y="0"/>
                </a:moveTo>
                <a:lnTo>
                  <a:pt x="7425" y="0"/>
                </a:lnTo>
                <a:lnTo>
                  <a:pt x="8623" y="2781"/>
                </a:lnTo>
                <a:lnTo>
                  <a:pt x="8623" y="5455"/>
                </a:lnTo>
                <a:lnTo>
                  <a:pt x="10539" y="5455"/>
                </a:lnTo>
                <a:lnTo>
                  <a:pt x="13054" y="5455"/>
                </a:lnTo>
                <a:lnTo>
                  <a:pt x="13054" y="3850"/>
                </a:lnTo>
                <a:lnTo>
                  <a:pt x="14970" y="4385"/>
                </a:lnTo>
                <a:lnTo>
                  <a:pt x="14970" y="6631"/>
                </a:lnTo>
                <a:lnTo>
                  <a:pt x="14970" y="8342"/>
                </a:lnTo>
                <a:lnTo>
                  <a:pt x="14970" y="8770"/>
                </a:lnTo>
                <a:lnTo>
                  <a:pt x="15449" y="11123"/>
                </a:lnTo>
                <a:lnTo>
                  <a:pt x="17964" y="11123"/>
                </a:lnTo>
                <a:lnTo>
                  <a:pt x="18683" y="11551"/>
                </a:lnTo>
                <a:lnTo>
                  <a:pt x="19880" y="12727"/>
                </a:lnTo>
                <a:lnTo>
                  <a:pt x="18683" y="16043"/>
                </a:lnTo>
                <a:lnTo>
                  <a:pt x="19880" y="19893"/>
                </a:lnTo>
                <a:lnTo>
                  <a:pt x="14970" y="18824"/>
                </a:lnTo>
                <a:lnTo>
                  <a:pt x="5629" y="12727"/>
                </a:lnTo>
                <a:lnTo>
                  <a:pt x="0" y="8342"/>
                </a:lnTo>
                <a:lnTo>
                  <a:pt x="1916" y="5455"/>
                </a:lnTo>
                <a:lnTo>
                  <a:pt x="3713" y="3850"/>
                </a:lnTo>
                <a:lnTo>
                  <a:pt x="3713" y="1711"/>
                </a:lnTo>
                <a:lnTo>
                  <a:pt x="4910" y="1711"/>
                </a:lnTo>
                <a:lnTo>
                  <a:pt x="491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0" name="Freeform 181"/>
          <p:cNvSpPr>
            <a:spLocks/>
          </p:cNvSpPr>
          <p:nvPr/>
        </p:nvSpPr>
        <p:spPr bwMode="auto">
          <a:xfrm>
            <a:off x="4967288" y="3592513"/>
            <a:ext cx="384175" cy="381000"/>
          </a:xfrm>
          <a:custGeom>
            <a:avLst/>
            <a:gdLst>
              <a:gd name="T0" fmla="*/ 0 w 20000"/>
              <a:gd name="T1" fmla="*/ 1523829 h 20000"/>
              <a:gd name="T2" fmla="*/ 117711 w 20000"/>
              <a:gd name="T3" fmla="*/ 1523829 h 20000"/>
              <a:gd name="T4" fmla="*/ 395547 w 20000"/>
              <a:gd name="T5" fmla="*/ 1230230 h 20000"/>
              <a:gd name="T6" fmla="*/ 288900 w 20000"/>
              <a:gd name="T7" fmla="*/ 812902 h 20000"/>
              <a:gd name="T8" fmla="*/ 663048 w 20000"/>
              <a:gd name="T9" fmla="*/ 462705 h 20000"/>
              <a:gd name="T10" fmla="*/ 1005463 w 20000"/>
              <a:gd name="T11" fmla="*/ 349834 h 20000"/>
              <a:gd name="T12" fmla="*/ 898451 w 20000"/>
              <a:gd name="T13" fmla="*/ 180727 h 20000"/>
              <a:gd name="T14" fmla="*/ 898451 w 20000"/>
              <a:gd name="T15" fmla="*/ 0 h 20000"/>
              <a:gd name="T16" fmla="*/ 1390310 w 20000"/>
              <a:gd name="T17" fmla="*/ 67856 h 20000"/>
              <a:gd name="T18" fmla="*/ 1882150 w 20000"/>
              <a:gd name="T19" fmla="*/ 180727 h 20000"/>
              <a:gd name="T20" fmla="*/ 2171050 w 20000"/>
              <a:gd name="T21" fmla="*/ 293580 h 20000"/>
              <a:gd name="T22" fmla="*/ 2609394 w 20000"/>
              <a:gd name="T23" fmla="*/ 349834 h 20000"/>
              <a:gd name="T24" fmla="*/ 2780601 w 20000"/>
              <a:gd name="T25" fmla="*/ 812902 h 20000"/>
              <a:gd name="T26" fmla="*/ 3497164 w 20000"/>
              <a:gd name="T27" fmla="*/ 1061123 h 20000"/>
              <a:gd name="T28" fmla="*/ 4491908 w 20000"/>
              <a:gd name="T29" fmla="*/ 1568825 h 20000"/>
              <a:gd name="T30" fmla="*/ 4770127 w 20000"/>
              <a:gd name="T31" fmla="*/ 1286847 h 20000"/>
              <a:gd name="T32" fmla="*/ 4876755 w 20000"/>
              <a:gd name="T33" fmla="*/ 1061123 h 20000"/>
              <a:gd name="T34" fmla="*/ 4770127 w 20000"/>
              <a:gd name="T35" fmla="*/ 586816 h 20000"/>
              <a:gd name="T36" fmla="*/ 4930252 w 20000"/>
              <a:gd name="T37" fmla="*/ 293580 h 20000"/>
              <a:gd name="T38" fmla="*/ 5315465 w 20000"/>
              <a:gd name="T39" fmla="*/ 180727 h 20000"/>
              <a:gd name="T40" fmla="*/ 5379680 w 20000"/>
              <a:gd name="T41" fmla="*/ 180727 h 20000"/>
              <a:gd name="T42" fmla="*/ 5486672 w 20000"/>
              <a:gd name="T43" fmla="*/ 67856 h 20000"/>
              <a:gd name="T44" fmla="*/ 5818023 w 20000"/>
              <a:gd name="T45" fmla="*/ 67856 h 20000"/>
              <a:gd name="T46" fmla="*/ 6106923 w 20000"/>
              <a:gd name="T47" fmla="*/ 180727 h 20000"/>
              <a:gd name="T48" fmla="*/ 6213935 w 20000"/>
              <a:gd name="T49" fmla="*/ 349834 h 20000"/>
              <a:gd name="T50" fmla="*/ 6652278 w 20000"/>
              <a:gd name="T51" fmla="*/ 586816 h 20000"/>
              <a:gd name="T52" fmla="*/ 7197614 w 20000"/>
              <a:gd name="T53" fmla="*/ 812902 h 20000"/>
              <a:gd name="T54" fmla="*/ 7090622 w 20000"/>
              <a:gd name="T55" fmla="*/ 925773 h 20000"/>
              <a:gd name="T56" fmla="*/ 7197614 w 20000"/>
              <a:gd name="T57" fmla="*/ 1286847 h 20000"/>
              <a:gd name="T58" fmla="*/ 7090622 w 20000"/>
              <a:gd name="T59" fmla="*/ 1568825 h 20000"/>
              <a:gd name="T60" fmla="*/ 7197614 w 20000"/>
              <a:gd name="T61" fmla="*/ 2054390 h 20000"/>
              <a:gd name="T62" fmla="*/ 7368822 w 20000"/>
              <a:gd name="T63" fmla="*/ 5959945 h 20000"/>
              <a:gd name="T64" fmla="*/ 7368822 w 20000"/>
              <a:gd name="T65" fmla="*/ 7066083 h 20000"/>
              <a:gd name="T66" fmla="*/ 6930478 w 20000"/>
              <a:gd name="T67" fmla="*/ 7066083 h 20000"/>
              <a:gd name="T68" fmla="*/ 6930478 w 20000"/>
              <a:gd name="T69" fmla="*/ 7246791 h 20000"/>
              <a:gd name="T70" fmla="*/ 3155114 w 20000"/>
              <a:gd name="T71" fmla="*/ 5260277 h 20000"/>
              <a:gd name="T72" fmla="*/ 2609394 w 20000"/>
              <a:gd name="T73" fmla="*/ 5486000 h 20000"/>
              <a:gd name="T74" fmla="*/ 2278061 w 20000"/>
              <a:gd name="T75" fmla="*/ 5655107 h 20000"/>
              <a:gd name="T76" fmla="*/ 1882150 w 20000"/>
              <a:gd name="T77" fmla="*/ 5373129 h 20000"/>
              <a:gd name="T78" fmla="*/ 1272599 w 20000"/>
              <a:gd name="T79" fmla="*/ 5192402 h 20000"/>
              <a:gd name="T80" fmla="*/ 1005463 w 20000"/>
              <a:gd name="T81" fmla="*/ 4797208 h 20000"/>
              <a:gd name="T82" fmla="*/ 663048 w 20000"/>
              <a:gd name="T83" fmla="*/ 4616843 h 20000"/>
              <a:gd name="T84" fmla="*/ 449043 w 20000"/>
              <a:gd name="T85" fmla="*/ 4729714 h 20000"/>
              <a:gd name="T86" fmla="*/ 288900 w 20000"/>
              <a:gd name="T87" fmla="*/ 4436116 h 20000"/>
              <a:gd name="T88" fmla="*/ 288900 w 20000"/>
              <a:gd name="T89" fmla="*/ 4266647 h 20000"/>
              <a:gd name="T90" fmla="*/ 0 w 20000"/>
              <a:gd name="T91" fmla="*/ 3803942 h 20000"/>
              <a:gd name="T92" fmla="*/ 224704 w 20000"/>
              <a:gd name="T93" fmla="*/ 3555720 h 20000"/>
              <a:gd name="T94" fmla="*/ 117711 w 20000"/>
              <a:gd name="T95" fmla="*/ 3093015 h 20000"/>
              <a:gd name="T96" fmla="*/ 224704 w 20000"/>
              <a:gd name="T97" fmla="*/ 2810675 h 20000"/>
              <a:gd name="T98" fmla="*/ 117711 w 20000"/>
              <a:gd name="T99" fmla="*/ 2167261 h 20000"/>
              <a:gd name="T100" fmla="*/ 0 w 20000"/>
              <a:gd name="T101" fmla="*/ 1523829 h 200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000"/>
              <a:gd name="T154" fmla="*/ 0 h 20000"/>
              <a:gd name="T155" fmla="*/ 20000 w 20000"/>
              <a:gd name="T156" fmla="*/ 20000 h 200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000" h="20000">
                <a:moveTo>
                  <a:pt x="0" y="4199"/>
                </a:moveTo>
                <a:lnTo>
                  <a:pt x="319" y="4199"/>
                </a:lnTo>
                <a:lnTo>
                  <a:pt x="1072" y="3390"/>
                </a:lnTo>
                <a:lnTo>
                  <a:pt x="783" y="2240"/>
                </a:lnTo>
                <a:lnTo>
                  <a:pt x="1797" y="1275"/>
                </a:lnTo>
                <a:lnTo>
                  <a:pt x="2725" y="964"/>
                </a:lnTo>
                <a:lnTo>
                  <a:pt x="2435" y="498"/>
                </a:lnTo>
                <a:lnTo>
                  <a:pt x="2435" y="0"/>
                </a:lnTo>
                <a:lnTo>
                  <a:pt x="3768" y="187"/>
                </a:lnTo>
                <a:lnTo>
                  <a:pt x="5101" y="498"/>
                </a:lnTo>
                <a:lnTo>
                  <a:pt x="5884" y="809"/>
                </a:lnTo>
                <a:lnTo>
                  <a:pt x="7072" y="964"/>
                </a:lnTo>
                <a:lnTo>
                  <a:pt x="7536" y="2240"/>
                </a:lnTo>
                <a:lnTo>
                  <a:pt x="9478" y="2924"/>
                </a:lnTo>
                <a:lnTo>
                  <a:pt x="12174" y="4323"/>
                </a:lnTo>
                <a:lnTo>
                  <a:pt x="12928" y="3546"/>
                </a:lnTo>
                <a:lnTo>
                  <a:pt x="13217" y="2924"/>
                </a:lnTo>
                <a:lnTo>
                  <a:pt x="12928" y="1617"/>
                </a:lnTo>
                <a:lnTo>
                  <a:pt x="13362" y="809"/>
                </a:lnTo>
                <a:lnTo>
                  <a:pt x="14406" y="498"/>
                </a:lnTo>
                <a:lnTo>
                  <a:pt x="14580" y="498"/>
                </a:lnTo>
                <a:lnTo>
                  <a:pt x="14870" y="187"/>
                </a:lnTo>
                <a:lnTo>
                  <a:pt x="15768" y="187"/>
                </a:lnTo>
                <a:lnTo>
                  <a:pt x="16551" y="498"/>
                </a:lnTo>
                <a:lnTo>
                  <a:pt x="16841" y="964"/>
                </a:lnTo>
                <a:lnTo>
                  <a:pt x="18029" y="1617"/>
                </a:lnTo>
                <a:lnTo>
                  <a:pt x="19507" y="2240"/>
                </a:lnTo>
                <a:lnTo>
                  <a:pt x="19217" y="2551"/>
                </a:lnTo>
                <a:lnTo>
                  <a:pt x="19507" y="3546"/>
                </a:lnTo>
                <a:lnTo>
                  <a:pt x="19217" y="4323"/>
                </a:lnTo>
                <a:lnTo>
                  <a:pt x="19507" y="5661"/>
                </a:lnTo>
                <a:lnTo>
                  <a:pt x="19971" y="16423"/>
                </a:lnTo>
                <a:lnTo>
                  <a:pt x="19971" y="19471"/>
                </a:lnTo>
                <a:lnTo>
                  <a:pt x="18783" y="19471"/>
                </a:lnTo>
                <a:lnTo>
                  <a:pt x="18783" y="19969"/>
                </a:lnTo>
                <a:lnTo>
                  <a:pt x="8551" y="14495"/>
                </a:lnTo>
                <a:lnTo>
                  <a:pt x="7072" y="15117"/>
                </a:lnTo>
                <a:lnTo>
                  <a:pt x="6174" y="15583"/>
                </a:lnTo>
                <a:lnTo>
                  <a:pt x="5101" y="14806"/>
                </a:lnTo>
                <a:lnTo>
                  <a:pt x="3449" y="14308"/>
                </a:lnTo>
                <a:lnTo>
                  <a:pt x="2725" y="13219"/>
                </a:lnTo>
                <a:lnTo>
                  <a:pt x="1797" y="12722"/>
                </a:lnTo>
                <a:lnTo>
                  <a:pt x="1217" y="13033"/>
                </a:lnTo>
                <a:lnTo>
                  <a:pt x="783" y="12224"/>
                </a:lnTo>
                <a:lnTo>
                  <a:pt x="783" y="11757"/>
                </a:lnTo>
                <a:lnTo>
                  <a:pt x="0" y="10482"/>
                </a:lnTo>
                <a:lnTo>
                  <a:pt x="609" y="9798"/>
                </a:lnTo>
                <a:lnTo>
                  <a:pt x="319" y="8523"/>
                </a:lnTo>
                <a:lnTo>
                  <a:pt x="609" y="7745"/>
                </a:lnTo>
                <a:lnTo>
                  <a:pt x="319" y="5972"/>
                </a:lnTo>
                <a:lnTo>
                  <a:pt x="0" y="419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1" name="Freeform 182"/>
          <p:cNvSpPr>
            <a:spLocks/>
          </p:cNvSpPr>
          <p:nvPr/>
        </p:nvSpPr>
        <p:spPr bwMode="auto">
          <a:xfrm>
            <a:off x="5789613" y="4821238"/>
            <a:ext cx="190500" cy="381000"/>
          </a:xfrm>
          <a:custGeom>
            <a:avLst/>
            <a:gdLst>
              <a:gd name="T0" fmla="*/ 355463 w 20000"/>
              <a:gd name="T1" fmla="*/ 7065721 h 20000"/>
              <a:gd name="T2" fmla="*/ 74305 w 20000"/>
              <a:gd name="T3" fmla="*/ 6602292 h 20000"/>
              <a:gd name="T4" fmla="*/ 21231 w 20000"/>
              <a:gd name="T5" fmla="*/ 5844902 h 20000"/>
              <a:gd name="T6" fmla="*/ 74305 w 20000"/>
              <a:gd name="T7" fmla="*/ 4963058 h 20000"/>
              <a:gd name="T8" fmla="*/ 355463 w 20000"/>
              <a:gd name="T9" fmla="*/ 4205668 h 20000"/>
              <a:gd name="T10" fmla="*/ 355463 w 20000"/>
              <a:gd name="T11" fmla="*/ 3922966 h 20000"/>
              <a:gd name="T12" fmla="*/ 244050 w 20000"/>
              <a:gd name="T13" fmla="*/ 3561169 h 20000"/>
              <a:gd name="T14" fmla="*/ 355463 w 20000"/>
              <a:gd name="T15" fmla="*/ 2453221 h 20000"/>
              <a:gd name="T16" fmla="*/ 488099 w 20000"/>
              <a:gd name="T17" fmla="*/ 2159260 h 20000"/>
              <a:gd name="T18" fmla="*/ 657854 w 20000"/>
              <a:gd name="T19" fmla="*/ 2159260 h 20000"/>
              <a:gd name="T20" fmla="*/ 737511 w 20000"/>
              <a:gd name="T21" fmla="*/ 1978552 h 20000"/>
              <a:gd name="T22" fmla="*/ 790489 w 20000"/>
              <a:gd name="T23" fmla="*/ 1865319 h 20000"/>
              <a:gd name="T24" fmla="*/ 954976 w 20000"/>
              <a:gd name="T25" fmla="*/ 1865319 h 20000"/>
              <a:gd name="T26" fmla="*/ 1008050 w 20000"/>
              <a:gd name="T27" fmla="*/ 1684591 h 20000"/>
              <a:gd name="T28" fmla="*/ 1092975 w 20000"/>
              <a:gd name="T29" fmla="*/ 1571377 h 20000"/>
              <a:gd name="T30" fmla="*/ 1236231 w 20000"/>
              <a:gd name="T31" fmla="*/ 1401890 h 20000"/>
              <a:gd name="T32" fmla="*/ 1177804 w 20000"/>
              <a:gd name="T33" fmla="*/ 1107948 h 20000"/>
              <a:gd name="T34" fmla="*/ 1236231 w 20000"/>
              <a:gd name="T35" fmla="*/ 1107948 h 20000"/>
              <a:gd name="T36" fmla="*/ 1289304 w 20000"/>
              <a:gd name="T37" fmla="*/ 813987 h 20000"/>
              <a:gd name="T38" fmla="*/ 1368866 w 20000"/>
              <a:gd name="T39" fmla="*/ 757371 h 20000"/>
              <a:gd name="T40" fmla="*/ 1453696 w 20000"/>
              <a:gd name="T41" fmla="*/ 520046 h 20000"/>
              <a:gd name="T42" fmla="*/ 1506769 w 20000"/>
              <a:gd name="T43" fmla="*/ 180727 h 20000"/>
              <a:gd name="T44" fmla="*/ 1538611 w 20000"/>
              <a:gd name="T45" fmla="*/ 180727 h 20000"/>
              <a:gd name="T46" fmla="*/ 1591694 w 20000"/>
              <a:gd name="T47" fmla="*/ 339319 h 20000"/>
              <a:gd name="T48" fmla="*/ 1756172 w 20000"/>
              <a:gd name="T49" fmla="*/ 1220800 h 20000"/>
              <a:gd name="T50" fmla="*/ 1724330 w 20000"/>
              <a:gd name="T51" fmla="*/ 2046408 h 20000"/>
              <a:gd name="T52" fmla="*/ 1591694 w 20000"/>
              <a:gd name="T53" fmla="*/ 1865319 h 20000"/>
              <a:gd name="T54" fmla="*/ 1644767 w 20000"/>
              <a:gd name="T55" fmla="*/ 2328748 h 20000"/>
              <a:gd name="T56" fmla="*/ 1538611 w 20000"/>
              <a:gd name="T57" fmla="*/ 2928252 h 20000"/>
              <a:gd name="T58" fmla="*/ 1092975 w 20000"/>
              <a:gd name="T59" fmla="*/ 5381473 h 20000"/>
              <a:gd name="T60" fmla="*/ 710927 w 20000"/>
              <a:gd name="T61" fmla="*/ 7065721 h 20000"/>
              <a:gd name="T62" fmla="*/ 435026 w 20000"/>
              <a:gd name="T63" fmla="*/ 7246791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4795" y="19969"/>
                </a:moveTo>
                <a:lnTo>
                  <a:pt x="3918" y="19470"/>
                </a:lnTo>
                <a:lnTo>
                  <a:pt x="1754" y="19159"/>
                </a:lnTo>
                <a:lnTo>
                  <a:pt x="819" y="18193"/>
                </a:lnTo>
                <a:lnTo>
                  <a:pt x="819" y="16604"/>
                </a:lnTo>
                <a:lnTo>
                  <a:pt x="234" y="16106"/>
                </a:lnTo>
                <a:lnTo>
                  <a:pt x="0" y="14486"/>
                </a:lnTo>
                <a:lnTo>
                  <a:pt x="819" y="13676"/>
                </a:lnTo>
                <a:lnTo>
                  <a:pt x="1520" y="13551"/>
                </a:lnTo>
                <a:lnTo>
                  <a:pt x="3918" y="11589"/>
                </a:lnTo>
                <a:lnTo>
                  <a:pt x="3918" y="11433"/>
                </a:lnTo>
                <a:lnTo>
                  <a:pt x="3918" y="10810"/>
                </a:lnTo>
                <a:lnTo>
                  <a:pt x="3333" y="10312"/>
                </a:lnTo>
                <a:lnTo>
                  <a:pt x="2690" y="9813"/>
                </a:lnTo>
                <a:lnTo>
                  <a:pt x="2690" y="8536"/>
                </a:lnTo>
                <a:lnTo>
                  <a:pt x="3918" y="6760"/>
                </a:lnTo>
                <a:lnTo>
                  <a:pt x="4211" y="6106"/>
                </a:lnTo>
                <a:lnTo>
                  <a:pt x="5380" y="5950"/>
                </a:lnTo>
                <a:lnTo>
                  <a:pt x="6316" y="5639"/>
                </a:lnTo>
                <a:lnTo>
                  <a:pt x="7251" y="5950"/>
                </a:lnTo>
                <a:lnTo>
                  <a:pt x="7251" y="5639"/>
                </a:lnTo>
                <a:lnTo>
                  <a:pt x="8129" y="5452"/>
                </a:lnTo>
                <a:lnTo>
                  <a:pt x="9064" y="5639"/>
                </a:lnTo>
                <a:lnTo>
                  <a:pt x="8713" y="5140"/>
                </a:lnTo>
                <a:lnTo>
                  <a:pt x="10526" y="4642"/>
                </a:lnTo>
                <a:lnTo>
                  <a:pt x="10526" y="5140"/>
                </a:lnTo>
                <a:lnTo>
                  <a:pt x="11813" y="4829"/>
                </a:lnTo>
                <a:lnTo>
                  <a:pt x="11111" y="4642"/>
                </a:lnTo>
                <a:lnTo>
                  <a:pt x="12047" y="3863"/>
                </a:lnTo>
                <a:lnTo>
                  <a:pt x="12047" y="4330"/>
                </a:lnTo>
                <a:lnTo>
                  <a:pt x="12982" y="3863"/>
                </a:lnTo>
                <a:lnTo>
                  <a:pt x="13626" y="3863"/>
                </a:lnTo>
                <a:lnTo>
                  <a:pt x="12690" y="3551"/>
                </a:lnTo>
                <a:lnTo>
                  <a:pt x="12982" y="3053"/>
                </a:lnTo>
                <a:lnTo>
                  <a:pt x="13626" y="3364"/>
                </a:lnTo>
                <a:lnTo>
                  <a:pt x="13626" y="3053"/>
                </a:lnTo>
                <a:lnTo>
                  <a:pt x="12982" y="2243"/>
                </a:lnTo>
                <a:lnTo>
                  <a:pt x="14211" y="2243"/>
                </a:lnTo>
                <a:lnTo>
                  <a:pt x="14211" y="2555"/>
                </a:lnTo>
                <a:lnTo>
                  <a:pt x="15088" y="2087"/>
                </a:lnTo>
                <a:lnTo>
                  <a:pt x="15380" y="2243"/>
                </a:lnTo>
                <a:lnTo>
                  <a:pt x="16023" y="1433"/>
                </a:lnTo>
                <a:lnTo>
                  <a:pt x="15380" y="623"/>
                </a:lnTo>
                <a:lnTo>
                  <a:pt x="16608" y="498"/>
                </a:lnTo>
                <a:lnTo>
                  <a:pt x="16959" y="0"/>
                </a:lnTo>
                <a:lnTo>
                  <a:pt x="16959" y="498"/>
                </a:lnTo>
                <a:lnTo>
                  <a:pt x="17544" y="498"/>
                </a:lnTo>
                <a:lnTo>
                  <a:pt x="17544" y="935"/>
                </a:lnTo>
                <a:lnTo>
                  <a:pt x="18129" y="1277"/>
                </a:lnTo>
                <a:lnTo>
                  <a:pt x="19357" y="3364"/>
                </a:lnTo>
                <a:lnTo>
                  <a:pt x="19942" y="4642"/>
                </a:lnTo>
                <a:lnTo>
                  <a:pt x="19006" y="5639"/>
                </a:lnTo>
                <a:lnTo>
                  <a:pt x="18129" y="5140"/>
                </a:lnTo>
                <a:lnTo>
                  <a:pt x="17544" y="5140"/>
                </a:lnTo>
                <a:lnTo>
                  <a:pt x="17544" y="5639"/>
                </a:lnTo>
                <a:lnTo>
                  <a:pt x="18129" y="6417"/>
                </a:lnTo>
                <a:lnTo>
                  <a:pt x="16959" y="7383"/>
                </a:lnTo>
                <a:lnTo>
                  <a:pt x="16959" y="8069"/>
                </a:lnTo>
                <a:lnTo>
                  <a:pt x="15088" y="11121"/>
                </a:lnTo>
                <a:lnTo>
                  <a:pt x="12047" y="14829"/>
                </a:lnTo>
                <a:lnTo>
                  <a:pt x="9064" y="19003"/>
                </a:lnTo>
                <a:lnTo>
                  <a:pt x="7836" y="19470"/>
                </a:lnTo>
                <a:lnTo>
                  <a:pt x="6316" y="19657"/>
                </a:lnTo>
                <a:lnTo>
                  <a:pt x="4795" y="199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2" name="Freeform 183"/>
          <p:cNvSpPr>
            <a:spLocks/>
          </p:cNvSpPr>
          <p:nvPr/>
        </p:nvSpPr>
        <p:spPr bwMode="auto">
          <a:xfrm>
            <a:off x="5546725" y="4745038"/>
            <a:ext cx="79375" cy="214312"/>
          </a:xfrm>
          <a:custGeom>
            <a:avLst/>
            <a:gdLst>
              <a:gd name="T0" fmla="*/ 13311 w 20000"/>
              <a:gd name="T1" fmla="*/ 0 h 20000"/>
              <a:gd name="T2" fmla="*/ 68771 w 20000"/>
              <a:gd name="T3" fmla="*/ 63383 h 20000"/>
              <a:gd name="T4" fmla="*/ 104271 w 20000"/>
              <a:gd name="T5" fmla="*/ 126883 h 20000"/>
              <a:gd name="T6" fmla="*/ 161953 w 20000"/>
              <a:gd name="T7" fmla="*/ 488460 h 20000"/>
              <a:gd name="T8" fmla="*/ 161953 w 20000"/>
              <a:gd name="T9" fmla="*/ 647029 h 20000"/>
              <a:gd name="T10" fmla="*/ 186349 w 20000"/>
              <a:gd name="T11" fmla="*/ 685155 h 20000"/>
              <a:gd name="T12" fmla="*/ 161953 w 20000"/>
              <a:gd name="T13" fmla="*/ 850047 h 20000"/>
              <a:gd name="T14" fmla="*/ 161953 w 20000"/>
              <a:gd name="T15" fmla="*/ 1243427 h 20000"/>
              <a:gd name="T16" fmla="*/ 195219 w 20000"/>
              <a:gd name="T17" fmla="*/ 1243427 h 20000"/>
              <a:gd name="T18" fmla="*/ 244030 w 20000"/>
              <a:gd name="T19" fmla="*/ 1344936 h 20000"/>
              <a:gd name="T20" fmla="*/ 277312 w 20000"/>
              <a:gd name="T21" fmla="*/ 1541514 h 20000"/>
              <a:gd name="T22" fmla="*/ 312797 w 20000"/>
              <a:gd name="T23" fmla="*/ 1605015 h 20000"/>
              <a:gd name="T24" fmla="*/ 299490 w 20000"/>
              <a:gd name="T25" fmla="*/ 1763584 h 20000"/>
              <a:gd name="T26" fmla="*/ 277312 w 20000"/>
              <a:gd name="T27" fmla="*/ 1966591 h 20000"/>
              <a:gd name="T28" fmla="*/ 252897 w 20000"/>
              <a:gd name="T29" fmla="*/ 2030092 h 20000"/>
              <a:gd name="T30" fmla="*/ 244030 w 20000"/>
              <a:gd name="T31" fmla="*/ 2030092 h 20000"/>
              <a:gd name="T32" fmla="*/ 244030 w 20000"/>
              <a:gd name="T33" fmla="*/ 2194973 h 20000"/>
              <a:gd name="T34" fmla="*/ 221853 w 20000"/>
              <a:gd name="T35" fmla="*/ 2290170 h 20000"/>
              <a:gd name="T36" fmla="*/ 195219 w 20000"/>
              <a:gd name="T37" fmla="*/ 2194973 h 20000"/>
              <a:gd name="T38" fmla="*/ 161953 w 20000"/>
              <a:gd name="T39" fmla="*/ 2030092 h 20000"/>
              <a:gd name="T40" fmla="*/ 150848 w 20000"/>
              <a:gd name="T41" fmla="*/ 1928583 h 20000"/>
              <a:gd name="T42" fmla="*/ 161953 w 20000"/>
              <a:gd name="T43" fmla="*/ 1763584 h 20000"/>
              <a:gd name="T44" fmla="*/ 161953 w 20000"/>
              <a:gd name="T45" fmla="*/ 1541514 h 20000"/>
              <a:gd name="T46" fmla="*/ 126448 w 20000"/>
              <a:gd name="T47" fmla="*/ 1503506 h 20000"/>
              <a:gd name="T48" fmla="*/ 68771 w 20000"/>
              <a:gd name="T49" fmla="*/ 1541514 h 20000"/>
              <a:gd name="T50" fmla="*/ 35504 w 20000"/>
              <a:gd name="T51" fmla="*/ 1344936 h 20000"/>
              <a:gd name="T52" fmla="*/ 13311 w 20000"/>
              <a:gd name="T53" fmla="*/ 1370311 h 20000"/>
              <a:gd name="T54" fmla="*/ 0 w 20000"/>
              <a:gd name="T55" fmla="*/ 1243427 h 20000"/>
              <a:gd name="T56" fmla="*/ 13311 w 20000"/>
              <a:gd name="T57" fmla="*/ 1110233 h 20000"/>
              <a:gd name="T58" fmla="*/ 13311 w 20000"/>
              <a:gd name="T59" fmla="*/ 945234 h 20000"/>
              <a:gd name="T60" fmla="*/ 59900 w 20000"/>
              <a:gd name="T61" fmla="*/ 945234 h 20000"/>
              <a:gd name="T62" fmla="*/ 68771 w 20000"/>
              <a:gd name="T63" fmla="*/ 919859 h 20000"/>
              <a:gd name="T64" fmla="*/ 35504 w 20000"/>
              <a:gd name="T65" fmla="*/ 818350 h 20000"/>
              <a:gd name="T66" fmla="*/ 59900 w 20000"/>
              <a:gd name="T67" fmla="*/ 748538 h 20000"/>
              <a:gd name="T68" fmla="*/ 59900 w 20000"/>
              <a:gd name="T69" fmla="*/ 551961 h 20000"/>
              <a:gd name="T70" fmla="*/ 59900 w 20000"/>
              <a:gd name="T71" fmla="*/ 425077 h 20000"/>
              <a:gd name="T72" fmla="*/ 90964 w 20000"/>
              <a:gd name="T73" fmla="*/ 386962 h 20000"/>
              <a:gd name="T74" fmla="*/ 90964 w 20000"/>
              <a:gd name="T75" fmla="*/ 323579 h 20000"/>
              <a:gd name="T76" fmla="*/ 68771 w 20000"/>
              <a:gd name="T77" fmla="*/ 228382 h 20000"/>
              <a:gd name="T78" fmla="*/ 35504 w 20000"/>
              <a:gd name="T79" fmla="*/ 126883 h 20000"/>
              <a:gd name="T80" fmla="*/ 13311 w 20000"/>
              <a:gd name="T81" fmla="*/ 0 h 2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000"/>
              <a:gd name="T124" fmla="*/ 0 h 20000"/>
              <a:gd name="T125" fmla="*/ 20000 w 20000"/>
              <a:gd name="T126" fmla="*/ 20000 h 2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000" h="20000">
                <a:moveTo>
                  <a:pt x="845" y="0"/>
                </a:moveTo>
                <a:lnTo>
                  <a:pt x="4366" y="552"/>
                </a:lnTo>
                <a:lnTo>
                  <a:pt x="6620" y="1105"/>
                </a:lnTo>
                <a:lnTo>
                  <a:pt x="10282" y="4254"/>
                </a:lnTo>
                <a:lnTo>
                  <a:pt x="10282" y="5635"/>
                </a:lnTo>
                <a:lnTo>
                  <a:pt x="11831" y="5967"/>
                </a:lnTo>
                <a:lnTo>
                  <a:pt x="10282" y="7403"/>
                </a:lnTo>
                <a:lnTo>
                  <a:pt x="10282" y="10829"/>
                </a:lnTo>
                <a:lnTo>
                  <a:pt x="12394" y="10829"/>
                </a:lnTo>
                <a:lnTo>
                  <a:pt x="15493" y="11713"/>
                </a:lnTo>
                <a:lnTo>
                  <a:pt x="17606" y="13425"/>
                </a:lnTo>
                <a:lnTo>
                  <a:pt x="19859" y="13978"/>
                </a:lnTo>
                <a:lnTo>
                  <a:pt x="19014" y="15359"/>
                </a:lnTo>
                <a:lnTo>
                  <a:pt x="17606" y="17127"/>
                </a:lnTo>
                <a:lnTo>
                  <a:pt x="16056" y="17680"/>
                </a:lnTo>
                <a:lnTo>
                  <a:pt x="15493" y="17680"/>
                </a:lnTo>
                <a:lnTo>
                  <a:pt x="15493" y="19116"/>
                </a:lnTo>
                <a:lnTo>
                  <a:pt x="14085" y="19945"/>
                </a:lnTo>
                <a:lnTo>
                  <a:pt x="12394" y="19116"/>
                </a:lnTo>
                <a:lnTo>
                  <a:pt x="10282" y="17680"/>
                </a:lnTo>
                <a:lnTo>
                  <a:pt x="9577" y="16796"/>
                </a:lnTo>
                <a:lnTo>
                  <a:pt x="10282" y="15359"/>
                </a:lnTo>
                <a:lnTo>
                  <a:pt x="10282" y="13425"/>
                </a:lnTo>
                <a:lnTo>
                  <a:pt x="8028" y="13094"/>
                </a:lnTo>
                <a:lnTo>
                  <a:pt x="4366" y="13425"/>
                </a:lnTo>
                <a:lnTo>
                  <a:pt x="2254" y="11713"/>
                </a:lnTo>
                <a:lnTo>
                  <a:pt x="845" y="11934"/>
                </a:lnTo>
                <a:lnTo>
                  <a:pt x="0" y="10829"/>
                </a:lnTo>
                <a:lnTo>
                  <a:pt x="845" y="9669"/>
                </a:lnTo>
                <a:lnTo>
                  <a:pt x="845" y="8232"/>
                </a:lnTo>
                <a:lnTo>
                  <a:pt x="3803" y="8232"/>
                </a:lnTo>
                <a:lnTo>
                  <a:pt x="4366" y="8011"/>
                </a:lnTo>
                <a:lnTo>
                  <a:pt x="2254" y="7127"/>
                </a:lnTo>
                <a:lnTo>
                  <a:pt x="3803" y="6519"/>
                </a:lnTo>
                <a:lnTo>
                  <a:pt x="3803" y="4807"/>
                </a:lnTo>
                <a:lnTo>
                  <a:pt x="3803" y="3702"/>
                </a:lnTo>
                <a:lnTo>
                  <a:pt x="5775" y="3370"/>
                </a:lnTo>
                <a:lnTo>
                  <a:pt x="5775" y="2818"/>
                </a:lnTo>
                <a:lnTo>
                  <a:pt x="4366" y="1989"/>
                </a:lnTo>
                <a:lnTo>
                  <a:pt x="2254" y="1105"/>
                </a:lnTo>
                <a:lnTo>
                  <a:pt x="84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3" name="Freeform 184"/>
          <p:cNvSpPr>
            <a:spLocks/>
          </p:cNvSpPr>
          <p:nvPr/>
        </p:nvSpPr>
        <p:spPr bwMode="auto">
          <a:xfrm>
            <a:off x="4437063" y="3819525"/>
            <a:ext cx="406400" cy="407988"/>
          </a:xfrm>
          <a:custGeom>
            <a:avLst/>
            <a:gdLst>
              <a:gd name="T0" fmla="*/ 6721632 w 20000"/>
              <a:gd name="T1" fmla="*/ 2307049 h 20000"/>
              <a:gd name="T2" fmla="*/ 7015216 w 20000"/>
              <a:gd name="T3" fmla="*/ 2621241 h 20000"/>
              <a:gd name="T4" fmla="*/ 7478491 w 20000"/>
              <a:gd name="T5" fmla="*/ 2802266 h 20000"/>
              <a:gd name="T6" fmla="*/ 7783616 w 20000"/>
              <a:gd name="T7" fmla="*/ 3128513 h 20000"/>
              <a:gd name="T8" fmla="*/ 7783616 w 20000"/>
              <a:gd name="T9" fmla="*/ 3430628 h 20000"/>
              <a:gd name="T10" fmla="*/ 8246892 w 20000"/>
              <a:gd name="T11" fmla="*/ 4433095 h 20000"/>
              <a:gd name="T12" fmla="*/ 8009473 w 20000"/>
              <a:gd name="T13" fmla="*/ 5061458 h 20000"/>
              <a:gd name="T14" fmla="*/ 7659339 w 20000"/>
              <a:gd name="T15" fmla="*/ 5375222 h 20000"/>
              <a:gd name="T16" fmla="*/ 6608511 w 20000"/>
              <a:gd name="T17" fmla="*/ 5556654 h 20000"/>
              <a:gd name="T18" fmla="*/ 5659649 w 20000"/>
              <a:gd name="T19" fmla="*/ 5556654 h 20000"/>
              <a:gd name="T20" fmla="*/ 5083657 w 20000"/>
              <a:gd name="T21" fmla="*/ 5749734 h 20000"/>
              <a:gd name="T22" fmla="*/ 4620381 w 20000"/>
              <a:gd name="T23" fmla="*/ 6244950 h 20000"/>
              <a:gd name="T24" fmla="*/ 4315236 w 20000"/>
              <a:gd name="T25" fmla="*/ 6366041 h 20000"/>
              <a:gd name="T26" fmla="*/ 4270227 w 20000"/>
              <a:gd name="T27" fmla="*/ 6679804 h 20000"/>
              <a:gd name="T28" fmla="*/ 3852387 w 20000"/>
              <a:gd name="T29" fmla="*/ 6559121 h 20000"/>
              <a:gd name="T30" fmla="*/ 3852387 w 20000"/>
              <a:gd name="T31" fmla="*/ 6873313 h 20000"/>
              <a:gd name="T32" fmla="*/ 3671519 w 20000"/>
              <a:gd name="T33" fmla="*/ 7308166 h 20000"/>
              <a:gd name="T34" fmla="*/ 3321385 w 20000"/>
              <a:gd name="T35" fmla="*/ 7368508 h 20000"/>
              <a:gd name="T36" fmla="*/ 3321385 w 20000"/>
              <a:gd name="T37" fmla="*/ 7875779 h 20000"/>
              <a:gd name="T38" fmla="*/ 3095529 w 20000"/>
              <a:gd name="T39" fmla="*/ 8189971 h 20000"/>
              <a:gd name="T40" fmla="*/ 2858110 w 20000"/>
              <a:gd name="T41" fmla="*/ 7996462 h 20000"/>
              <a:gd name="T42" fmla="*/ 2632252 w 20000"/>
              <a:gd name="T43" fmla="*/ 8056804 h 20000"/>
              <a:gd name="T44" fmla="*/ 2564546 w 20000"/>
              <a:gd name="T45" fmla="*/ 8310633 h 20000"/>
              <a:gd name="T46" fmla="*/ 2282119 w 20000"/>
              <a:gd name="T47" fmla="*/ 8056804 h 20000"/>
              <a:gd name="T48" fmla="*/ 1863832 w 20000"/>
              <a:gd name="T49" fmla="*/ 8056804 h 20000"/>
              <a:gd name="T50" fmla="*/ 1807687 w 20000"/>
              <a:gd name="T51" fmla="*/ 7815438 h 20000"/>
              <a:gd name="T52" fmla="*/ 1683410 w 20000"/>
              <a:gd name="T53" fmla="*/ 7501267 h 20000"/>
              <a:gd name="T54" fmla="*/ 1400983 w 20000"/>
              <a:gd name="T55" fmla="*/ 7006051 h 20000"/>
              <a:gd name="T56" fmla="*/ 1220135 w 20000"/>
              <a:gd name="T57" fmla="*/ 7174999 h 20000"/>
              <a:gd name="T58" fmla="*/ 756859 w 20000"/>
              <a:gd name="T59" fmla="*/ 7368508 h 20000"/>
              <a:gd name="T60" fmla="*/ 463276 w 20000"/>
              <a:gd name="T61" fmla="*/ 7174999 h 20000"/>
              <a:gd name="T62" fmla="*/ 406705 w 20000"/>
              <a:gd name="T63" fmla="*/ 7006051 h 20000"/>
              <a:gd name="T64" fmla="*/ 180848 w 20000"/>
              <a:gd name="T65" fmla="*/ 6559121 h 20000"/>
              <a:gd name="T66" fmla="*/ 0 w 20000"/>
              <a:gd name="T67" fmla="*/ 6366041 h 20000"/>
              <a:gd name="T68" fmla="*/ 0 w 20000"/>
              <a:gd name="T69" fmla="*/ 5991528 h 20000"/>
              <a:gd name="T70" fmla="*/ 113142 w 20000"/>
              <a:gd name="T71" fmla="*/ 5677337 h 20000"/>
              <a:gd name="T72" fmla="*/ 293583 w 20000"/>
              <a:gd name="T73" fmla="*/ 5182140 h 20000"/>
              <a:gd name="T74" fmla="*/ 644124 w 20000"/>
              <a:gd name="T75" fmla="*/ 5254538 h 20000"/>
              <a:gd name="T76" fmla="*/ 1344412 w 20000"/>
              <a:gd name="T77" fmla="*/ 5254538 h 20000"/>
              <a:gd name="T78" fmla="*/ 3208244 w 20000"/>
              <a:gd name="T79" fmla="*/ 5375222 h 20000"/>
              <a:gd name="T80" fmla="*/ 3208244 w 20000"/>
              <a:gd name="T81" fmla="*/ 4735210 h 20000"/>
              <a:gd name="T82" fmla="*/ 3671519 w 20000"/>
              <a:gd name="T83" fmla="*/ 0 h 200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000"/>
              <a:gd name="T127" fmla="*/ 0 h 20000"/>
              <a:gd name="T128" fmla="*/ 20000 w 20000"/>
              <a:gd name="T129" fmla="*/ 20000 h 200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000" h="20000">
                <a:moveTo>
                  <a:pt x="8892" y="0"/>
                </a:moveTo>
                <a:lnTo>
                  <a:pt x="16279" y="5544"/>
                </a:lnTo>
                <a:lnTo>
                  <a:pt x="16279" y="5864"/>
                </a:lnTo>
                <a:lnTo>
                  <a:pt x="16990" y="6299"/>
                </a:lnTo>
                <a:lnTo>
                  <a:pt x="17565" y="6589"/>
                </a:lnTo>
                <a:lnTo>
                  <a:pt x="18112" y="6734"/>
                </a:lnTo>
                <a:lnTo>
                  <a:pt x="18550" y="7054"/>
                </a:lnTo>
                <a:lnTo>
                  <a:pt x="18851" y="7518"/>
                </a:lnTo>
                <a:lnTo>
                  <a:pt x="18550" y="8099"/>
                </a:lnTo>
                <a:lnTo>
                  <a:pt x="18851" y="8244"/>
                </a:lnTo>
                <a:lnTo>
                  <a:pt x="19973" y="8099"/>
                </a:lnTo>
                <a:lnTo>
                  <a:pt x="19973" y="10653"/>
                </a:lnTo>
                <a:lnTo>
                  <a:pt x="19672" y="10943"/>
                </a:lnTo>
                <a:lnTo>
                  <a:pt x="19398" y="12163"/>
                </a:lnTo>
                <a:lnTo>
                  <a:pt x="18960" y="13033"/>
                </a:lnTo>
                <a:lnTo>
                  <a:pt x="18550" y="12917"/>
                </a:lnTo>
                <a:lnTo>
                  <a:pt x="16279" y="13033"/>
                </a:lnTo>
                <a:lnTo>
                  <a:pt x="16005" y="13353"/>
                </a:lnTo>
                <a:lnTo>
                  <a:pt x="14856" y="13643"/>
                </a:lnTo>
                <a:lnTo>
                  <a:pt x="13707" y="13353"/>
                </a:lnTo>
                <a:lnTo>
                  <a:pt x="13434" y="13817"/>
                </a:lnTo>
                <a:lnTo>
                  <a:pt x="12312" y="13817"/>
                </a:lnTo>
                <a:lnTo>
                  <a:pt x="12175" y="14572"/>
                </a:lnTo>
                <a:lnTo>
                  <a:pt x="11190" y="15007"/>
                </a:lnTo>
                <a:lnTo>
                  <a:pt x="11026" y="15298"/>
                </a:lnTo>
                <a:lnTo>
                  <a:pt x="10451" y="15298"/>
                </a:lnTo>
                <a:lnTo>
                  <a:pt x="10752" y="15762"/>
                </a:lnTo>
                <a:lnTo>
                  <a:pt x="10342" y="16052"/>
                </a:lnTo>
                <a:lnTo>
                  <a:pt x="9904" y="15588"/>
                </a:lnTo>
                <a:lnTo>
                  <a:pt x="9330" y="15762"/>
                </a:lnTo>
                <a:lnTo>
                  <a:pt x="9631" y="16517"/>
                </a:lnTo>
                <a:lnTo>
                  <a:pt x="9330" y="16517"/>
                </a:lnTo>
                <a:lnTo>
                  <a:pt x="9330" y="16952"/>
                </a:lnTo>
                <a:lnTo>
                  <a:pt x="8892" y="17562"/>
                </a:lnTo>
                <a:lnTo>
                  <a:pt x="8618" y="17562"/>
                </a:lnTo>
                <a:lnTo>
                  <a:pt x="8044" y="17707"/>
                </a:lnTo>
                <a:lnTo>
                  <a:pt x="8208" y="18491"/>
                </a:lnTo>
                <a:lnTo>
                  <a:pt x="8044" y="18926"/>
                </a:lnTo>
                <a:lnTo>
                  <a:pt x="8044" y="19361"/>
                </a:lnTo>
                <a:lnTo>
                  <a:pt x="7497" y="19681"/>
                </a:lnTo>
                <a:lnTo>
                  <a:pt x="7086" y="19681"/>
                </a:lnTo>
                <a:lnTo>
                  <a:pt x="6922" y="19216"/>
                </a:lnTo>
                <a:lnTo>
                  <a:pt x="6648" y="19216"/>
                </a:lnTo>
                <a:lnTo>
                  <a:pt x="6375" y="19361"/>
                </a:lnTo>
                <a:lnTo>
                  <a:pt x="6211" y="19681"/>
                </a:lnTo>
                <a:lnTo>
                  <a:pt x="6211" y="19971"/>
                </a:lnTo>
                <a:lnTo>
                  <a:pt x="5636" y="19681"/>
                </a:lnTo>
                <a:lnTo>
                  <a:pt x="5527" y="19361"/>
                </a:lnTo>
                <a:lnTo>
                  <a:pt x="5089" y="19971"/>
                </a:lnTo>
                <a:lnTo>
                  <a:pt x="4514" y="19361"/>
                </a:lnTo>
                <a:lnTo>
                  <a:pt x="4514" y="18926"/>
                </a:lnTo>
                <a:lnTo>
                  <a:pt x="4378" y="18781"/>
                </a:lnTo>
                <a:lnTo>
                  <a:pt x="4378" y="18142"/>
                </a:lnTo>
                <a:lnTo>
                  <a:pt x="4077" y="18026"/>
                </a:lnTo>
                <a:lnTo>
                  <a:pt x="3967" y="17707"/>
                </a:lnTo>
                <a:lnTo>
                  <a:pt x="3393" y="16836"/>
                </a:lnTo>
                <a:lnTo>
                  <a:pt x="3256" y="16952"/>
                </a:lnTo>
                <a:lnTo>
                  <a:pt x="2955" y="17242"/>
                </a:lnTo>
                <a:lnTo>
                  <a:pt x="2517" y="17242"/>
                </a:lnTo>
                <a:lnTo>
                  <a:pt x="1833" y="17707"/>
                </a:lnTo>
                <a:lnTo>
                  <a:pt x="1395" y="17242"/>
                </a:lnTo>
                <a:lnTo>
                  <a:pt x="1122" y="17242"/>
                </a:lnTo>
                <a:lnTo>
                  <a:pt x="985" y="16952"/>
                </a:lnTo>
                <a:lnTo>
                  <a:pt x="985" y="16836"/>
                </a:lnTo>
                <a:lnTo>
                  <a:pt x="985" y="16226"/>
                </a:lnTo>
                <a:lnTo>
                  <a:pt x="438" y="15762"/>
                </a:lnTo>
                <a:lnTo>
                  <a:pt x="274" y="15762"/>
                </a:lnTo>
                <a:lnTo>
                  <a:pt x="0" y="15298"/>
                </a:lnTo>
                <a:lnTo>
                  <a:pt x="274" y="14572"/>
                </a:lnTo>
                <a:lnTo>
                  <a:pt x="0" y="14398"/>
                </a:lnTo>
                <a:lnTo>
                  <a:pt x="0" y="13817"/>
                </a:lnTo>
                <a:lnTo>
                  <a:pt x="274" y="13643"/>
                </a:lnTo>
                <a:lnTo>
                  <a:pt x="274" y="13033"/>
                </a:lnTo>
                <a:lnTo>
                  <a:pt x="711" y="12453"/>
                </a:lnTo>
                <a:lnTo>
                  <a:pt x="1395" y="13033"/>
                </a:lnTo>
                <a:lnTo>
                  <a:pt x="1560" y="12627"/>
                </a:lnTo>
                <a:lnTo>
                  <a:pt x="2955" y="12917"/>
                </a:lnTo>
                <a:lnTo>
                  <a:pt x="3256" y="12627"/>
                </a:lnTo>
                <a:lnTo>
                  <a:pt x="3393" y="12917"/>
                </a:lnTo>
                <a:lnTo>
                  <a:pt x="7770" y="12917"/>
                </a:lnTo>
                <a:lnTo>
                  <a:pt x="8208" y="11843"/>
                </a:lnTo>
                <a:lnTo>
                  <a:pt x="7770" y="11379"/>
                </a:lnTo>
                <a:lnTo>
                  <a:pt x="6922" y="0"/>
                </a:lnTo>
                <a:lnTo>
                  <a:pt x="889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4" name="Freeform 185"/>
          <p:cNvSpPr>
            <a:spLocks/>
          </p:cNvSpPr>
          <p:nvPr/>
        </p:nvSpPr>
        <p:spPr bwMode="auto">
          <a:xfrm>
            <a:off x="4316413" y="3513138"/>
            <a:ext cx="392112" cy="417512"/>
          </a:xfrm>
          <a:custGeom>
            <a:avLst/>
            <a:gdLst>
              <a:gd name="T0" fmla="*/ 7229035 w 20000"/>
              <a:gd name="T1" fmla="*/ 382629 h 20000"/>
              <a:gd name="T2" fmla="*/ 7392781 w 20000"/>
              <a:gd name="T3" fmla="*/ 641925 h 20000"/>
              <a:gd name="T4" fmla="*/ 7501926 w 20000"/>
              <a:gd name="T5" fmla="*/ 963096 h 20000"/>
              <a:gd name="T6" fmla="*/ 7501926 w 20000"/>
              <a:gd name="T7" fmla="*/ 1222391 h 20000"/>
              <a:gd name="T8" fmla="*/ 7567663 w 20000"/>
              <a:gd name="T9" fmla="*/ 1666457 h 20000"/>
              <a:gd name="T10" fmla="*/ 7676827 w 20000"/>
              <a:gd name="T11" fmla="*/ 1864316 h 20000"/>
              <a:gd name="T12" fmla="*/ 7676827 w 20000"/>
              <a:gd name="T13" fmla="*/ 2049525 h 20000"/>
              <a:gd name="T14" fmla="*/ 7676827 w 20000"/>
              <a:gd name="T15" fmla="*/ 2172858 h 20000"/>
              <a:gd name="T16" fmla="*/ 6835806 w 20000"/>
              <a:gd name="T17" fmla="*/ 2308382 h 20000"/>
              <a:gd name="T18" fmla="*/ 6835806 w 20000"/>
              <a:gd name="T19" fmla="*/ 2493590 h 20000"/>
              <a:gd name="T20" fmla="*/ 6497159 w 20000"/>
              <a:gd name="T21" fmla="*/ 2555486 h 20000"/>
              <a:gd name="T22" fmla="*/ 6497159 w 20000"/>
              <a:gd name="T23" fmla="*/ 2678798 h 20000"/>
              <a:gd name="T24" fmla="*/ 6497159 w 20000"/>
              <a:gd name="T25" fmla="*/ 2876658 h 20000"/>
              <a:gd name="T26" fmla="*/ 6322669 w 20000"/>
              <a:gd name="T27" fmla="*/ 3074057 h 20000"/>
              <a:gd name="T28" fmla="*/ 5754930 w 20000"/>
              <a:gd name="T29" fmla="*/ 3654107 h 20000"/>
              <a:gd name="T30" fmla="*/ 5361701 w 20000"/>
              <a:gd name="T31" fmla="*/ 3715982 h 20000"/>
              <a:gd name="T32" fmla="*/ 5197974 w 20000"/>
              <a:gd name="T33" fmla="*/ 3654107 h 20000"/>
              <a:gd name="T34" fmla="*/ 5023072 w 20000"/>
              <a:gd name="T35" fmla="*/ 3715982 h 20000"/>
              <a:gd name="T36" fmla="*/ 4739398 w 20000"/>
              <a:gd name="T37" fmla="*/ 3715982 h 20000"/>
              <a:gd name="T38" fmla="*/ 4291607 w 20000"/>
              <a:gd name="T39" fmla="*/ 4036735 h 20000"/>
              <a:gd name="T40" fmla="*/ 4127861 w 20000"/>
              <a:gd name="T41" fmla="*/ 4160486 h 20000"/>
              <a:gd name="T42" fmla="*/ 4127861 w 20000"/>
              <a:gd name="T43" fmla="*/ 4987619 h 20000"/>
              <a:gd name="T44" fmla="*/ 4127861 w 20000"/>
              <a:gd name="T45" fmla="*/ 5826965 h 20000"/>
              <a:gd name="T46" fmla="*/ 2478873 w 20000"/>
              <a:gd name="T47" fmla="*/ 5876210 h 20000"/>
              <a:gd name="T48" fmla="*/ 2478873 w 20000"/>
              <a:gd name="T49" fmla="*/ 7234564 h 20000"/>
              <a:gd name="T50" fmla="*/ 2031062 w 20000"/>
              <a:gd name="T51" fmla="*/ 7419334 h 20000"/>
              <a:gd name="T52" fmla="*/ 1911134 w 20000"/>
              <a:gd name="T53" fmla="*/ 7543105 h 20000"/>
              <a:gd name="T54" fmla="*/ 1911134 w 20000"/>
              <a:gd name="T55" fmla="*/ 7740505 h 20000"/>
              <a:gd name="T56" fmla="*/ 1911134 w 20000"/>
              <a:gd name="T57" fmla="*/ 8505763 h 20000"/>
              <a:gd name="T58" fmla="*/ 109164 w 20000"/>
              <a:gd name="T59" fmla="*/ 8505763 h 20000"/>
              <a:gd name="T60" fmla="*/ 0 w 20000"/>
              <a:gd name="T61" fmla="*/ 8703600 h 20000"/>
              <a:gd name="T62" fmla="*/ 109164 w 20000"/>
              <a:gd name="T63" fmla="*/ 8197221 h 20000"/>
              <a:gd name="T64" fmla="*/ 284066 w 20000"/>
              <a:gd name="T65" fmla="*/ 7925734 h 20000"/>
              <a:gd name="T66" fmla="*/ 393230 w 20000"/>
              <a:gd name="T67" fmla="*/ 7740505 h 20000"/>
              <a:gd name="T68" fmla="*/ 447811 w 20000"/>
              <a:gd name="T69" fmla="*/ 7543105 h 20000"/>
              <a:gd name="T70" fmla="*/ 556975 w 20000"/>
              <a:gd name="T71" fmla="*/ 7357897 h 20000"/>
              <a:gd name="T72" fmla="*/ 731465 w 20000"/>
              <a:gd name="T73" fmla="*/ 7036705 h 20000"/>
              <a:gd name="T74" fmla="*/ 1070113 w 20000"/>
              <a:gd name="T75" fmla="*/ 6592201 h 20000"/>
              <a:gd name="T76" fmla="*/ 1070113 w 20000"/>
              <a:gd name="T77" fmla="*/ 6209573 h 20000"/>
              <a:gd name="T78" fmla="*/ 1288441 w 20000"/>
              <a:gd name="T79" fmla="*/ 5826965 h 20000"/>
              <a:gd name="T80" fmla="*/ 1746996 w 20000"/>
              <a:gd name="T81" fmla="*/ 5246914 h 20000"/>
              <a:gd name="T82" fmla="*/ 2031062 w 20000"/>
              <a:gd name="T83" fmla="*/ 4740535 h 20000"/>
              <a:gd name="T84" fmla="*/ 2544199 w 20000"/>
              <a:gd name="T85" fmla="*/ 4543115 h 20000"/>
              <a:gd name="T86" fmla="*/ 2926665 w 20000"/>
              <a:gd name="T87" fmla="*/ 4345694 h 20000"/>
              <a:gd name="T88" fmla="*/ 3385240 w 20000"/>
              <a:gd name="T89" fmla="*/ 3839315 h 20000"/>
              <a:gd name="T90" fmla="*/ 3668894 w 20000"/>
              <a:gd name="T91" fmla="*/ 3333353 h 20000"/>
              <a:gd name="T92" fmla="*/ 3548986 w 20000"/>
              <a:gd name="T93" fmla="*/ 3074057 h 20000"/>
              <a:gd name="T94" fmla="*/ 3548986 w 20000"/>
              <a:gd name="T95" fmla="*/ 2555486 h 20000"/>
              <a:gd name="T96" fmla="*/ 3723868 w 20000"/>
              <a:gd name="T97" fmla="*/ 2308382 h 20000"/>
              <a:gd name="T98" fmla="*/ 3833032 w 20000"/>
              <a:gd name="T99" fmla="*/ 1987649 h 20000"/>
              <a:gd name="T100" fmla="*/ 4127861 w 20000"/>
              <a:gd name="T101" fmla="*/ 1543124 h 20000"/>
              <a:gd name="T102" fmla="*/ 4466096 w 20000"/>
              <a:gd name="T103" fmla="*/ 1345724 h 20000"/>
              <a:gd name="T104" fmla="*/ 5023072 w 20000"/>
              <a:gd name="T105" fmla="*/ 1037183 h 20000"/>
              <a:gd name="T106" fmla="*/ 5197974 w 20000"/>
              <a:gd name="T107" fmla="*/ 518592 h 20000"/>
              <a:gd name="T108" fmla="*/ 5361701 w 20000"/>
              <a:gd name="T109" fmla="*/ 0 h 20000"/>
              <a:gd name="T110" fmla="*/ 5645766 w 20000"/>
              <a:gd name="T111" fmla="*/ 0 h 20000"/>
              <a:gd name="T112" fmla="*/ 5918676 w 20000"/>
              <a:gd name="T113" fmla="*/ 333383 h 20000"/>
              <a:gd name="T114" fmla="*/ 6387995 w 20000"/>
              <a:gd name="T115" fmla="*/ 333383 h 20000"/>
              <a:gd name="T116" fmla="*/ 6661297 w 20000"/>
              <a:gd name="T117" fmla="*/ 333383 h 20000"/>
              <a:gd name="T118" fmla="*/ 6835806 w 20000"/>
              <a:gd name="T119" fmla="*/ 197421 h 20000"/>
              <a:gd name="T120" fmla="*/ 6944970 w 20000"/>
              <a:gd name="T121" fmla="*/ 382629 h 20000"/>
              <a:gd name="T122" fmla="*/ 7229035 w 20000"/>
              <a:gd name="T123" fmla="*/ 382629 h 200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000"/>
              <a:gd name="T187" fmla="*/ 0 h 20000"/>
              <a:gd name="T188" fmla="*/ 20000 w 20000"/>
              <a:gd name="T189" fmla="*/ 20000 h 200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000" h="20000">
                <a:moveTo>
                  <a:pt x="18807" y="878"/>
                </a:moveTo>
                <a:lnTo>
                  <a:pt x="19233" y="1473"/>
                </a:lnTo>
                <a:lnTo>
                  <a:pt x="19517" y="2210"/>
                </a:lnTo>
                <a:lnTo>
                  <a:pt x="19517" y="2805"/>
                </a:lnTo>
                <a:lnTo>
                  <a:pt x="19688" y="3824"/>
                </a:lnTo>
                <a:lnTo>
                  <a:pt x="19972" y="4278"/>
                </a:lnTo>
                <a:lnTo>
                  <a:pt x="19972" y="4703"/>
                </a:lnTo>
                <a:lnTo>
                  <a:pt x="19972" y="4986"/>
                </a:lnTo>
                <a:lnTo>
                  <a:pt x="17784" y="5297"/>
                </a:lnTo>
                <a:lnTo>
                  <a:pt x="17784" y="5722"/>
                </a:lnTo>
                <a:lnTo>
                  <a:pt x="16903" y="5864"/>
                </a:lnTo>
                <a:lnTo>
                  <a:pt x="16903" y="6147"/>
                </a:lnTo>
                <a:lnTo>
                  <a:pt x="16903" y="6601"/>
                </a:lnTo>
                <a:lnTo>
                  <a:pt x="16449" y="7054"/>
                </a:lnTo>
                <a:lnTo>
                  <a:pt x="14972" y="8385"/>
                </a:lnTo>
                <a:lnTo>
                  <a:pt x="13949" y="8527"/>
                </a:lnTo>
                <a:lnTo>
                  <a:pt x="13523" y="8385"/>
                </a:lnTo>
                <a:lnTo>
                  <a:pt x="13068" y="8527"/>
                </a:lnTo>
                <a:lnTo>
                  <a:pt x="12330" y="8527"/>
                </a:lnTo>
                <a:lnTo>
                  <a:pt x="11165" y="9263"/>
                </a:lnTo>
                <a:lnTo>
                  <a:pt x="10739" y="9547"/>
                </a:lnTo>
                <a:lnTo>
                  <a:pt x="10739" y="11445"/>
                </a:lnTo>
                <a:lnTo>
                  <a:pt x="10739" y="13371"/>
                </a:lnTo>
                <a:lnTo>
                  <a:pt x="6449" y="13484"/>
                </a:lnTo>
                <a:lnTo>
                  <a:pt x="6449" y="16601"/>
                </a:lnTo>
                <a:lnTo>
                  <a:pt x="5284" y="17025"/>
                </a:lnTo>
                <a:lnTo>
                  <a:pt x="4972" y="17309"/>
                </a:lnTo>
                <a:lnTo>
                  <a:pt x="4972" y="17762"/>
                </a:lnTo>
                <a:lnTo>
                  <a:pt x="4972" y="19518"/>
                </a:lnTo>
                <a:lnTo>
                  <a:pt x="284" y="19518"/>
                </a:lnTo>
                <a:lnTo>
                  <a:pt x="0" y="19972"/>
                </a:lnTo>
                <a:lnTo>
                  <a:pt x="284" y="18810"/>
                </a:lnTo>
                <a:lnTo>
                  <a:pt x="739" y="18187"/>
                </a:lnTo>
                <a:lnTo>
                  <a:pt x="1023" y="17762"/>
                </a:lnTo>
                <a:lnTo>
                  <a:pt x="1165" y="17309"/>
                </a:lnTo>
                <a:lnTo>
                  <a:pt x="1449" y="16884"/>
                </a:lnTo>
                <a:lnTo>
                  <a:pt x="1903" y="16147"/>
                </a:lnTo>
                <a:lnTo>
                  <a:pt x="2784" y="15127"/>
                </a:lnTo>
                <a:lnTo>
                  <a:pt x="2784" y="14249"/>
                </a:lnTo>
                <a:lnTo>
                  <a:pt x="3352" y="13371"/>
                </a:lnTo>
                <a:lnTo>
                  <a:pt x="4545" y="12040"/>
                </a:lnTo>
                <a:lnTo>
                  <a:pt x="5284" y="10878"/>
                </a:lnTo>
                <a:lnTo>
                  <a:pt x="6619" y="10425"/>
                </a:lnTo>
                <a:lnTo>
                  <a:pt x="7614" y="9972"/>
                </a:lnTo>
                <a:lnTo>
                  <a:pt x="8807" y="8810"/>
                </a:lnTo>
                <a:lnTo>
                  <a:pt x="9545" y="7649"/>
                </a:lnTo>
                <a:lnTo>
                  <a:pt x="9233" y="7054"/>
                </a:lnTo>
                <a:lnTo>
                  <a:pt x="9233" y="5864"/>
                </a:lnTo>
                <a:lnTo>
                  <a:pt x="9688" y="5297"/>
                </a:lnTo>
                <a:lnTo>
                  <a:pt x="9972" y="4561"/>
                </a:lnTo>
                <a:lnTo>
                  <a:pt x="10739" y="3541"/>
                </a:lnTo>
                <a:lnTo>
                  <a:pt x="11619" y="3088"/>
                </a:lnTo>
                <a:lnTo>
                  <a:pt x="13068" y="2380"/>
                </a:lnTo>
                <a:lnTo>
                  <a:pt x="13523" y="1190"/>
                </a:lnTo>
                <a:lnTo>
                  <a:pt x="13949" y="0"/>
                </a:lnTo>
                <a:lnTo>
                  <a:pt x="14688" y="0"/>
                </a:lnTo>
                <a:lnTo>
                  <a:pt x="15398" y="765"/>
                </a:lnTo>
                <a:lnTo>
                  <a:pt x="16619" y="765"/>
                </a:lnTo>
                <a:lnTo>
                  <a:pt x="17330" y="765"/>
                </a:lnTo>
                <a:lnTo>
                  <a:pt x="17784" y="453"/>
                </a:lnTo>
                <a:lnTo>
                  <a:pt x="18068" y="878"/>
                </a:lnTo>
                <a:lnTo>
                  <a:pt x="18807" y="878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5" name="Freeform 186"/>
          <p:cNvSpPr>
            <a:spLocks/>
          </p:cNvSpPr>
          <p:nvPr/>
        </p:nvSpPr>
        <p:spPr bwMode="auto">
          <a:xfrm>
            <a:off x="4316413" y="3751263"/>
            <a:ext cx="303212" cy="350837"/>
          </a:xfrm>
          <a:custGeom>
            <a:avLst/>
            <a:gdLst>
              <a:gd name="T0" fmla="*/ 3194141 w 20000"/>
              <a:gd name="T1" fmla="*/ 0 h 20000"/>
              <a:gd name="T2" fmla="*/ 4588371 w 20000"/>
              <a:gd name="T3" fmla="*/ 1195477 h 20000"/>
              <a:gd name="T4" fmla="*/ 3971470 w 20000"/>
              <a:gd name="T5" fmla="*/ 1195477 h 20000"/>
              <a:gd name="T6" fmla="*/ 4241997 w 20000"/>
              <a:gd name="T7" fmla="*/ 5270572 h 20000"/>
              <a:gd name="T8" fmla="*/ 4368648 w 20000"/>
              <a:gd name="T9" fmla="*/ 5437044 h 20000"/>
              <a:gd name="T10" fmla="*/ 4241997 w 20000"/>
              <a:gd name="T11" fmla="*/ 5821684 h 20000"/>
              <a:gd name="T12" fmla="*/ 2881545 w 20000"/>
              <a:gd name="T13" fmla="*/ 5821684 h 20000"/>
              <a:gd name="T14" fmla="*/ 2847767 w 20000"/>
              <a:gd name="T15" fmla="*/ 5717678 h 20000"/>
              <a:gd name="T16" fmla="*/ 2754681 w 20000"/>
              <a:gd name="T17" fmla="*/ 5821684 h 20000"/>
              <a:gd name="T18" fmla="*/ 2315448 w 20000"/>
              <a:gd name="T19" fmla="*/ 5717678 h 20000"/>
              <a:gd name="T20" fmla="*/ 2273150 w 20000"/>
              <a:gd name="T21" fmla="*/ 5863223 h 20000"/>
              <a:gd name="T22" fmla="*/ 2053428 w 20000"/>
              <a:gd name="T23" fmla="*/ 5655212 h 20000"/>
              <a:gd name="T24" fmla="*/ 1918270 w 20000"/>
              <a:gd name="T25" fmla="*/ 5863223 h 20000"/>
              <a:gd name="T26" fmla="*/ 1918270 w 20000"/>
              <a:gd name="T27" fmla="*/ 6081707 h 20000"/>
              <a:gd name="T28" fmla="*/ 1833689 w 20000"/>
              <a:gd name="T29" fmla="*/ 6143875 h 20000"/>
              <a:gd name="T30" fmla="*/ 1613967 w 20000"/>
              <a:gd name="T31" fmla="*/ 6081707 h 20000"/>
              <a:gd name="T32" fmla="*/ 1571669 w 20000"/>
              <a:gd name="T33" fmla="*/ 5977701 h 20000"/>
              <a:gd name="T34" fmla="*/ 1478810 w 20000"/>
              <a:gd name="T35" fmla="*/ 5821684 h 20000"/>
              <a:gd name="T36" fmla="*/ 1394229 w 20000"/>
              <a:gd name="T37" fmla="*/ 5821684 h 20000"/>
              <a:gd name="T38" fmla="*/ 1360452 w 20000"/>
              <a:gd name="T39" fmla="*/ 5551522 h 20000"/>
              <a:gd name="T40" fmla="*/ 1225295 w 20000"/>
              <a:gd name="T41" fmla="*/ 5551522 h 20000"/>
              <a:gd name="T42" fmla="*/ 1047855 w 20000"/>
              <a:gd name="T43" fmla="*/ 5270572 h 20000"/>
              <a:gd name="T44" fmla="*/ 912713 w 20000"/>
              <a:gd name="T45" fmla="*/ 5229033 h 20000"/>
              <a:gd name="T46" fmla="*/ 566112 w 20000"/>
              <a:gd name="T47" fmla="*/ 5270572 h 20000"/>
              <a:gd name="T48" fmla="*/ 304319 w 20000"/>
              <a:gd name="T49" fmla="*/ 5270572 h 20000"/>
              <a:gd name="T50" fmla="*/ 118374 w 20000"/>
              <a:gd name="T51" fmla="*/ 5437044 h 20000"/>
              <a:gd name="T52" fmla="*/ 219738 w 20000"/>
              <a:gd name="T53" fmla="*/ 5114870 h 20000"/>
              <a:gd name="T54" fmla="*/ 346374 w 20000"/>
              <a:gd name="T55" fmla="*/ 4678219 h 20000"/>
              <a:gd name="T56" fmla="*/ 304319 w 20000"/>
              <a:gd name="T57" fmla="*/ 4148015 h 20000"/>
              <a:gd name="T58" fmla="*/ 118374 w 20000"/>
              <a:gd name="T59" fmla="*/ 3877538 h 20000"/>
              <a:gd name="T60" fmla="*/ 304319 w 20000"/>
              <a:gd name="T61" fmla="*/ 3877538 h 20000"/>
              <a:gd name="T62" fmla="*/ 304319 w 20000"/>
              <a:gd name="T63" fmla="*/ 3607358 h 20000"/>
              <a:gd name="T64" fmla="*/ 219738 w 20000"/>
              <a:gd name="T65" fmla="*/ 3295342 h 20000"/>
              <a:gd name="T66" fmla="*/ 118374 w 20000"/>
              <a:gd name="T67" fmla="*/ 3399347 h 20000"/>
              <a:gd name="T68" fmla="*/ 84581 w 20000"/>
              <a:gd name="T69" fmla="*/ 3129168 h 20000"/>
              <a:gd name="T70" fmla="*/ 0 w 20000"/>
              <a:gd name="T71" fmla="*/ 3129168 h 20000"/>
              <a:gd name="T72" fmla="*/ 84581 w 20000"/>
              <a:gd name="T73" fmla="*/ 2962696 h 20000"/>
              <a:gd name="T74" fmla="*/ 1478810 w 20000"/>
              <a:gd name="T75" fmla="*/ 2962696 h 20000"/>
              <a:gd name="T76" fmla="*/ 1478810 w 20000"/>
              <a:gd name="T77" fmla="*/ 2318331 h 20000"/>
              <a:gd name="T78" fmla="*/ 1478810 w 20000"/>
              <a:gd name="T79" fmla="*/ 2151858 h 20000"/>
              <a:gd name="T80" fmla="*/ 1571669 w 20000"/>
              <a:gd name="T81" fmla="*/ 2047853 h 20000"/>
              <a:gd name="T82" fmla="*/ 1918270 w 20000"/>
              <a:gd name="T83" fmla="*/ 1892151 h 20000"/>
              <a:gd name="T84" fmla="*/ 1918270 w 20000"/>
              <a:gd name="T85" fmla="*/ 748370 h 20000"/>
              <a:gd name="T86" fmla="*/ 3194141 w 20000"/>
              <a:gd name="T87" fmla="*/ 706831 h 20000"/>
              <a:gd name="T88" fmla="*/ 3194141 w 20000"/>
              <a:gd name="T89" fmla="*/ 0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13897" y="0"/>
                </a:moveTo>
                <a:lnTo>
                  <a:pt x="19963" y="3885"/>
                </a:lnTo>
                <a:lnTo>
                  <a:pt x="17279" y="3885"/>
                </a:lnTo>
                <a:lnTo>
                  <a:pt x="18456" y="17128"/>
                </a:lnTo>
                <a:lnTo>
                  <a:pt x="19007" y="17669"/>
                </a:lnTo>
                <a:lnTo>
                  <a:pt x="18456" y="18919"/>
                </a:lnTo>
                <a:lnTo>
                  <a:pt x="12537" y="18919"/>
                </a:lnTo>
                <a:lnTo>
                  <a:pt x="12390" y="18581"/>
                </a:lnTo>
                <a:lnTo>
                  <a:pt x="11985" y="18919"/>
                </a:lnTo>
                <a:lnTo>
                  <a:pt x="10074" y="18581"/>
                </a:lnTo>
                <a:lnTo>
                  <a:pt x="9890" y="19054"/>
                </a:lnTo>
                <a:lnTo>
                  <a:pt x="8934" y="18378"/>
                </a:lnTo>
                <a:lnTo>
                  <a:pt x="8346" y="19054"/>
                </a:lnTo>
                <a:lnTo>
                  <a:pt x="8346" y="19764"/>
                </a:lnTo>
                <a:lnTo>
                  <a:pt x="7978" y="19966"/>
                </a:lnTo>
                <a:lnTo>
                  <a:pt x="7022" y="19764"/>
                </a:lnTo>
                <a:lnTo>
                  <a:pt x="6838" y="19426"/>
                </a:lnTo>
                <a:lnTo>
                  <a:pt x="6434" y="18919"/>
                </a:lnTo>
                <a:lnTo>
                  <a:pt x="6066" y="18919"/>
                </a:lnTo>
                <a:lnTo>
                  <a:pt x="5919" y="18041"/>
                </a:lnTo>
                <a:lnTo>
                  <a:pt x="5331" y="18041"/>
                </a:lnTo>
                <a:lnTo>
                  <a:pt x="4559" y="17128"/>
                </a:lnTo>
                <a:lnTo>
                  <a:pt x="3971" y="16993"/>
                </a:lnTo>
                <a:lnTo>
                  <a:pt x="2463" y="17128"/>
                </a:lnTo>
                <a:lnTo>
                  <a:pt x="1324" y="17128"/>
                </a:lnTo>
                <a:lnTo>
                  <a:pt x="515" y="17669"/>
                </a:lnTo>
                <a:lnTo>
                  <a:pt x="956" y="16622"/>
                </a:lnTo>
                <a:lnTo>
                  <a:pt x="1507" y="15203"/>
                </a:lnTo>
                <a:lnTo>
                  <a:pt x="1324" y="13480"/>
                </a:lnTo>
                <a:lnTo>
                  <a:pt x="515" y="12601"/>
                </a:lnTo>
                <a:lnTo>
                  <a:pt x="1324" y="12601"/>
                </a:lnTo>
                <a:lnTo>
                  <a:pt x="1324" y="11723"/>
                </a:lnTo>
                <a:lnTo>
                  <a:pt x="956" y="10709"/>
                </a:lnTo>
                <a:lnTo>
                  <a:pt x="515" y="11047"/>
                </a:lnTo>
                <a:lnTo>
                  <a:pt x="368" y="10169"/>
                </a:lnTo>
                <a:lnTo>
                  <a:pt x="0" y="10169"/>
                </a:lnTo>
                <a:lnTo>
                  <a:pt x="368" y="9628"/>
                </a:lnTo>
                <a:lnTo>
                  <a:pt x="6434" y="9628"/>
                </a:lnTo>
                <a:lnTo>
                  <a:pt x="6434" y="7534"/>
                </a:lnTo>
                <a:lnTo>
                  <a:pt x="6434" y="6993"/>
                </a:lnTo>
                <a:lnTo>
                  <a:pt x="6838" y="6655"/>
                </a:lnTo>
                <a:lnTo>
                  <a:pt x="8346" y="6149"/>
                </a:lnTo>
                <a:lnTo>
                  <a:pt x="8346" y="2432"/>
                </a:lnTo>
                <a:lnTo>
                  <a:pt x="13897" y="2297"/>
                </a:lnTo>
                <a:lnTo>
                  <a:pt x="13897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6" name="Freeform 187"/>
          <p:cNvSpPr>
            <a:spLocks/>
          </p:cNvSpPr>
          <p:nvPr/>
        </p:nvSpPr>
        <p:spPr bwMode="auto">
          <a:xfrm>
            <a:off x="6145213" y="5041900"/>
            <a:ext cx="9525" cy="22225"/>
          </a:xfrm>
          <a:custGeom>
            <a:avLst/>
            <a:gdLst>
              <a:gd name="T0" fmla="*/ 1601 w 20000"/>
              <a:gd name="T1" fmla="*/ 24030 h 20000"/>
              <a:gd name="T2" fmla="*/ 0 w 20000"/>
              <a:gd name="T3" fmla="*/ 17356 h 20000"/>
              <a:gd name="T4" fmla="*/ 0 w 20000"/>
              <a:gd name="T5" fmla="*/ 13351 h 20000"/>
              <a:gd name="T6" fmla="*/ 1601 w 20000"/>
              <a:gd name="T7" fmla="*/ 0 h 20000"/>
              <a:gd name="T8" fmla="*/ 4270 w 20000"/>
              <a:gd name="T9" fmla="*/ 13351 h 20000"/>
              <a:gd name="T10" fmla="*/ 1601 w 20000"/>
              <a:gd name="T11" fmla="*/ 24030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7059" y="19459"/>
                </a:moveTo>
                <a:lnTo>
                  <a:pt x="0" y="14054"/>
                </a:lnTo>
                <a:lnTo>
                  <a:pt x="0" y="10811"/>
                </a:lnTo>
                <a:lnTo>
                  <a:pt x="7059" y="0"/>
                </a:lnTo>
                <a:lnTo>
                  <a:pt x="18824" y="10811"/>
                </a:lnTo>
                <a:lnTo>
                  <a:pt x="7059" y="194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7" name="Freeform 188"/>
          <p:cNvSpPr>
            <a:spLocks/>
          </p:cNvSpPr>
          <p:nvPr/>
        </p:nvSpPr>
        <p:spPr bwMode="auto">
          <a:xfrm>
            <a:off x="5475288" y="4781550"/>
            <a:ext cx="268287" cy="450850"/>
          </a:xfrm>
          <a:custGeom>
            <a:avLst/>
            <a:gdLst>
              <a:gd name="T0" fmla="*/ 1810602 w 20000"/>
              <a:gd name="T1" fmla="*/ 546791 h 20000"/>
              <a:gd name="T2" fmla="*/ 2011777 w 20000"/>
              <a:gd name="T3" fmla="*/ 546791 h 20000"/>
              <a:gd name="T4" fmla="*/ 2280077 w 20000"/>
              <a:gd name="T5" fmla="*/ 627065 h 20000"/>
              <a:gd name="T6" fmla="*/ 2510952 w 20000"/>
              <a:gd name="T7" fmla="*/ 627065 h 20000"/>
              <a:gd name="T8" fmla="*/ 2704749 w 20000"/>
              <a:gd name="T9" fmla="*/ 413655 h 20000"/>
              <a:gd name="T10" fmla="*/ 2816490 w 20000"/>
              <a:gd name="T11" fmla="*/ 546791 h 20000"/>
              <a:gd name="T12" fmla="*/ 3092168 w 20000"/>
              <a:gd name="T13" fmla="*/ 346568 h 20000"/>
              <a:gd name="T14" fmla="*/ 3442350 w 20000"/>
              <a:gd name="T15" fmla="*/ 0 h 20000"/>
              <a:gd name="T16" fmla="*/ 3442350 w 20000"/>
              <a:gd name="T17" fmla="*/ 546791 h 20000"/>
              <a:gd name="T18" fmla="*/ 3442350 w 20000"/>
              <a:gd name="T19" fmla="*/ 1173855 h 20000"/>
              <a:gd name="T20" fmla="*/ 3442350 w 20000"/>
              <a:gd name="T21" fmla="*/ 1520424 h 20000"/>
              <a:gd name="T22" fmla="*/ 3517015 w 20000"/>
              <a:gd name="T23" fmla="*/ 2347215 h 20000"/>
              <a:gd name="T24" fmla="*/ 3517015 w 20000"/>
              <a:gd name="T25" fmla="*/ 2627711 h 20000"/>
              <a:gd name="T26" fmla="*/ 3517015 w 20000"/>
              <a:gd name="T27" fmla="*/ 2894502 h 20000"/>
              <a:gd name="T28" fmla="*/ 3241161 w 20000"/>
              <a:gd name="T29" fmla="*/ 3441293 h 20000"/>
              <a:gd name="T30" fmla="*/ 3122042 w 20000"/>
              <a:gd name="T31" fmla="*/ 3654725 h 20000"/>
              <a:gd name="T32" fmla="*/ 2898546 w 20000"/>
              <a:gd name="T33" fmla="*/ 4001294 h 20000"/>
              <a:gd name="T34" fmla="*/ 2280077 w 20000"/>
              <a:gd name="T35" fmla="*/ 4414926 h 20000"/>
              <a:gd name="T36" fmla="*/ 2205587 w 20000"/>
              <a:gd name="T37" fmla="*/ 4694926 h 20000"/>
              <a:gd name="T38" fmla="*/ 1810602 w 20000"/>
              <a:gd name="T39" fmla="*/ 5241717 h 20000"/>
              <a:gd name="T40" fmla="*/ 1467811 w 20000"/>
              <a:gd name="T41" fmla="*/ 6001919 h 20000"/>
              <a:gd name="T42" fmla="*/ 1587119 w 20000"/>
              <a:gd name="T43" fmla="*/ 6762142 h 20000"/>
              <a:gd name="T44" fmla="*/ 1624357 w 20000"/>
              <a:gd name="T45" fmla="*/ 7109228 h 20000"/>
              <a:gd name="T46" fmla="*/ 1706238 w 20000"/>
              <a:gd name="T47" fmla="*/ 7669206 h 20000"/>
              <a:gd name="T48" fmla="*/ 1587119 w 20000"/>
              <a:gd name="T49" fmla="*/ 8349133 h 20000"/>
              <a:gd name="T50" fmla="*/ 1706238 w 20000"/>
              <a:gd name="T51" fmla="*/ 8429429 h 20000"/>
              <a:gd name="T52" fmla="*/ 1005888 w 20000"/>
              <a:gd name="T53" fmla="*/ 9029578 h 20000"/>
              <a:gd name="T54" fmla="*/ 774840 w 20000"/>
              <a:gd name="T55" fmla="*/ 9322788 h 20000"/>
              <a:gd name="T56" fmla="*/ 700350 w 20000"/>
              <a:gd name="T57" fmla="*/ 9656642 h 20000"/>
              <a:gd name="T58" fmla="*/ 774840 w 20000"/>
              <a:gd name="T59" fmla="*/ 9656642 h 20000"/>
              <a:gd name="T60" fmla="*/ 655720 w 20000"/>
              <a:gd name="T61" fmla="*/ 10150075 h 20000"/>
              <a:gd name="T62" fmla="*/ 581217 w 20000"/>
              <a:gd name="T63" fmla="*/ 9656642 h 20000"/>
              <a:gd name="T64" fmla="*/ 506727 w 20000"/>
              <a:gd name="T65" fmla="*/ 9322788 h 20000"/>
              <a:gd name="T66" fmla="*/ 506727 w 20000"/>
              <a:gd name="T67" fmla="*/ 8429429 h 20000"/>
              <a:gd name="T68" fmla="*/ 461923 w 20000"/>
              <a:gd name="T69" fmla="*/ 7669206 h 20000"/>
              <a:gd name="T70" fmla="*/ 350168 w 20000"/>
              <a:gd name="T71" fmla="*/ 7255574 h 20000"/>
              <a:gd name="T72" fmla="*/ 774840 w 20000"/>
              <a:gd name="T73" fmla="*/ 6415573 h 20000"/>
              <a:gd name="T74" fmla="*/ 812091 w 20000"/>
              <a:gd name="T75" fmla="*/ 6001919 h 20000"/>
              <a:gd name="T76" fmla="*/ 886769 w 20000"/>
              <a:gd name="T77" fmla="*/ 5455149 h 20000"/>
              <a:gd name="T78" fmla="*/ 886769 w 20000"/>
              <a:gd name="T79" fmla="*/ 4961716 h 20000"/>
              <a:gd name="T80" fmla="*/ 886769 w 20000"/>
              <a:gd name="T81" fmla="*/ 4908358 h 20000"/>
              <a:gd name="T82" fmla="*/ 961259 w 20000"/>
              <a:gd name="T83" fmla="*/ 4694926 h 20000"/>
              <a:gd name="T84" fmla="*/ 961259 w 20000"/>
              <a:gd name="T85" fmla="*/ 4001294 h 20000"/>
              <a:gd name="T86" fmla="*/ 886769 w 20000"/>
              <a:gd name="T87" fmla="*/ 3521071 h 20000"/>
              <a:gd name="T88" fmla="*/ 581217 w 20000"/>
              <a:gd name="T89" fmla="*/ 3441293 h 20000"/>
              <a:gd name="T90" fmla="*/ 387420 w 20000"/>
              <a:gd name="T91" fmla="*/ 3241071 h 20000"/>
              <a:gd name="T92" fmla="*/ 74503 w 20000"/>
              <a:gd name="T93" fmla="*/ 3107416 h 20000"/>
              <a:gd name="T94" fmla="*/ 0 w 20000"/>
              <a:gd name="T95" fmla="*/ 2627711 h 20000"/>
              <a:gd name="T96" fmla="*/ 1080392 w 20000"/>
              <a:gd name="T97" fmla="*/ 2000647 h 20000"/>
              <a:gd name="T98" fmla="*/ 1385930 w 20000"/>
              <a:gd name="T99" fmla="*/ 2347215 h 20000"/>
              <a:gd name="T100" fmla="*/ 1505063 w 20000"/>
              <a:gd name="T101" fmla="*/ 2894502 h 20000"/>
              <a:gd name="T102" fmla="*/ 1505063 w 20000"/>
              <a:gd name="T103" fmla="*/ 3441293 h 20000"/>
              <a:gd name="T104" fmla="*/ 1706238 w 20000"/>
              <a:gd name="T105" fmla="*/ 4001294 h 20000"/>
              <a:gd name="T106" fmla="*/ 1780728 w 20000"/>
              <a:gd name="T107" fmla="*/ 3441293 h 20000"/>
              <a:gd name="T108" fmla="*/ 1892658 w 20000"/>
              <a:gd name="T109" fmla="*/ 3307639 h 20000"/>
              <a:gd name="T110" fmla="*/ 2011777 w 20000"/>
              <a:gd name="T111" fmla="*/ 2560647 h 20000"/>
              <a:gd name="T112" fmla="*/ 1780728 w 20000"/>
              <a:gd name="T113" fmla="*/ 2000647 h 20000"/>
              <a:gd name="T114" fmla="*/ 1505063 w 20000"/>
              <a:gd name="T115" fmla="*/ 1800424 h 20000"/>
              <a:gd name="T116" fmla="*/ 1587119 w 20000"/>
              <a:gd name="T117" fmla="*/ 627065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8820" y="1234"/>
                </a:moveTo>
                <a:lnTo>
                  <a:pt x="10062" y="1076"/>
                </a:lnTo>
                <a:lnTo>
                  <a:pt x="10518" y="1234"/>
                </a:lnTo>
                <a:lnTo>
                  <a:pt x="11180" y="1076"/>
                </a:lnTo>
                <a:lnTo>
                  <a:pt x="11843" y="1234"/>
                </a:lnTo>
                <a:lnTo>
                  <a:pt x="12671" y="1234"/>
                </a:lnTo>
                <a:lnTo>
                  <a:pt x="12878" y="1234"/>
                </a:lnTo>
                <a:lnTo>
                  <a:pt x="13954" y="1234"/>
                </a:lnTo>
                <a:lnTo>
                  <a:pt x="14576" y="1076"/>
                </a:lnTo>
                <a:lnTo>
                  <a:pt x="15031" y="814"/>
                </a:lnTo>
                <a:lnTo>
                  <a:pt x="15652" y="814"/>
                </a:lnTo>
                <a:lnTo>
                  <a:pt x="15652" y="1076"/>
                </a:lnTo>
                <a:lnTo>
                  <a:pt x="16315" y="814"/>
                </a:lnTo>
                <a:lnTo>
                  <a:pt x="17184" y="682"/>
                </a:lnTo>
                <a:lnTo>
                  <a:pt x="18468" y="420"/>
                </a:lnTo>
                <a:lnTo>
                  <a:pt x="19130" y="0"/>
                </a:lnTo>
                <a:lnTo>
                  <a:pt x="19545" y="420"/>
                </a:lnTo>
                <a:lnTo>
                  <a:pt x="19130" y="1076"/>
                </a:lnTo>
                <a:lnTo>
                  <a:pt x="19130" y="1785"/>
                </a:lnTo>
                <a:lnTo>
                  <a:pt x="19130" y="2310"/>
                </a:lnTo>
                <a:lnTo>
                  <a:pt x="19545" y="2861"/>
                </a:lnTo>
                <a:lnTo>
                  <a:pt x="19130" y="2992"/>
                </a:lnTo>
                <a:lnTo>
                  <a:pt x="19545" y="3543"/>
                </a:lnTo>
                <a:lnTo>
                  <a:pt x="19545" y="4619"/>
                </a:lnTo>
                <a:lnTo>
                  <a:pt x="19959" y="4777"/>
                </a:lnTo>
                <a:lnTo>
                  <a:pt x="19545" y="5171"/>
                </a:lnTo>
                <a:lnTo>
                  <a:pt x="19130" y="5433"/>
                </a:lnTo>
                <a:lnTo>
                  <a:pt x="19545" y="5696"/>
                </a:lnTo>
                <a:lnTo>
                  <a:pt x="18882" y="6115"/>
                </a:lnTo>
                <a:lnTo>
                  <a:pt x="18012" y="6772"/>
                </a:lnTo>
                <a:lnTo>
                  <a:pt x="17847" y="6929"/>
                </a:lnTo>
                <a:lnTo>
                  <a:pt x="17350" y="7192"/>
                </a:lnTo>
                <a:lnTo>
                  <a:pt x="16315" y="7480"/>
                </a:lnTo>
                <a:lnTo>
                  <a:pt x="16108" y="7874"/>
                </a:lnTo>
                <a:lnTo>
                  <a:pt x="13954" y="8268"/>
                </a:lnTo>
                <a:lnTo>
                  <a:pt x="12671" y="8688"/>
                </a:lnTo>
                <a:lnTo>
                  <a:pt x="12257" y="8976"/>
                </a:lnTo>
                <a:lnTo>
                  <a:pt x="12257" y="9239"/>
                </a:lnTo>
                <a:lnTo>
                  <a:pt x="11180" y="9764"/>
                </a:lnTo>
                <a:lnTo>
                  <a:pt x="10062" y="10315"/>
                </a:lnTo>
                <a:lnTo>
                  <a:pt x="8364" y="11391"/>
                </a:lnTo>
                <a:lnTo>
                  <a:pt x="8157" y="11811"/>
                </a:lnTo>
                <a:lnTo>
                  <a:pt x="8364" y="12493"/>
                </a:lnTo>
                <a:lnTo>
                  <a:pt x="8820" y="13307"/>
                </a:lnTo>
                <a:lnTo>
                  <a:pt x="9027" y="14278"/>
                </a:lnTo>
                <a:lnTo>
                  <a:pt x="9027" y="13990"/>
                </a:lnTo>
                <a:lnTo>
                  <a:pt x="9482" y="14278"/>
                </a:lnTo>
                <a:lnTo>
                  <a:pt x="9482" y="15092"/>
                </a:lnTo>
                <a:lnTo>
                  <a:pt x="9027" y="15459"/>
                </a:lnTo>
                <a:lnTo>
                  <a:pt x="8820" y="16430"/>
                </a:lnTo>
                <a:lnTo>
                  <a:pt x="9027" y="16168"/>
                </a:lnTo>
                <a:lnTo>
                  <a:pt x="9482" y="16588"/>
                </a:lnTo>
                <a:lnTo>
                  <a:pt x="8364" y="17113"/>
                </a:lnTo>
                <a:lnTo>
                  <a:pt x="5590" y="17769"/>
                </a:lnTo>
                <a:lnTo>
                  <a:pt x="4928" y="17927"/>
                </a:lnTo>
                <a:lnTo>
                  <a:pt x="4306" y="18346"/>
                </a:lnTo>
                <a:lnTo>
                  <a:pt x="3644" y="18609"/>
                </a:lnTo>
                <a:lnTo>
                  <a:pt x="3892" y="19003"/>
                </a:lnTo>
                <a:lnTo>
                  <a:pt x="4306" y="18871"/>
                </a:lnTo>
                <a:lnTo>
                  <a:pt x="4306" y="19003"/>
                </a:lnTo>
                <a:lnTo>
                  <a:pt x="4306" y="19974"/>
                </a:lnTo>
                <a:lnTo>
                  <a:pt x="3644" y="19974"/>
                </a:lnTo>
                <a:lnTo>
                  <a:pt x="2816" y="19685"/>
                </a:lnTo>
                <a:lnTo>
                  <a:pt x="3230" y="19003"/>
                </a:lnTo>
                <a:lnTo>
                  <a:pt x="2816" y="18609"/>
                </a:lnTo>
                <a:lnTo>
                  <a:pt x="2816" y="18346"/>
                </a:lnTo>
                <a:lnTo>
                  <a:pt x="2816" y="17507"/>
                </a:lnTo>
                <a:lnTo>
                  <a:pt x="2816" y="16588"/>
                </a:lnTo>
                <a:lnTo>
                  <a:pt x="2153" y="15459"/>
                </a:lnTo>
                <a:lnTo>
                  <a:pt x="2567" y="15092"/>
                </a:lnTo>
                <a:lnTo>
                  <a:pt x="2153" y="14934"/>
                </a:lnTo>
                <a:lnTo>
                  <a:pt x="1946" y="14278"/>
                </a:lnTo>
                <a:lnTo>
                  <a:pt x="3892" y="13176"/>
                </a:lnTo>
                <a:lnTo>
                  <a:pt x="4306" y="12625"/>
                </a:lnTo>
                <a:lnTo>
                  <a:pt x="4306" y="12231"/>
                </a:lnTo>
                <a:lnTo>
                  <a:pt x="4513" y="11811"/>
                </a:lnTo>
                <a:lnTo>
                  <a:pt x="5342" y="11129"/>
                </a:lnTo>
                <a:lnTo>
                  <a:pt x="4928" y="10735"/>
                </a:lnTo>
                <a:lnTo>
                  <a:pt x="4928" y="10315"/>
                </a:lnTo>
                <a:lnTo>
                  <a:pt x="4928" y="9764"/>
                </a:lnTo>
                <a:lnTo>
                  <a:pt x="5342" y="9764"/>
                </a:lnTo>
                <a:lnTo>
                  <a:pt x="4928" y="9659"/>
                </a:lnTo>
                <a:lnTo>
                  <a:pt x="5342" y="9396"/>
                </a:lnTo>
                <a:lnTo>
                  <a:pt x="5342" y="9239"/>
                </a:lnTo>
                <a:lnTo>
                  <a:pt x="5342" y="8556"/>
                </a:lnTo>
                <a:lnTo>
                  <a:pt x="5342" y="7874"/>
                </a:lnTo>
                <a:lnTo>
                  <a:pt x="4928" y="7192"/>
                </a:lnTo>
                <a:lnTo>
                  <a:pt x="4928" y="6929"/>
                </a:lnTo>
                <a:lnTo>
                  <a:pt x="3644" y="6929"/>
                </a:lnTo>
                <a:lnTo>
                  <a:pt x="3230" y="6772"/>
                </a:lnTo>
                <a:lnTo>
                  <a:pt x="2567" y="6509"/>
                </a:lnTo>
                <a:lnTo>
                  <a:pt x="2153" y="6378"/>
                </a:lnTo>
                <a:lnTo>
                  <a:pt x="870" y="6509"/>
                </a:lnTo>
                <a:lnTo>
                  <a:pt x="414" y="6115"/>
                </a:lnTo>
                <a:lnTo>
                  <a:pt x="414" y="5696"/>
                </a:lnTo>
                <a:lnTo>
                  <a:pt x="0" y="5171"/>
                </a:lnTo>
                <a:lnTo>
                  <a:pt x="5590" y="4068"/>
                </a:lnTo>
                <a:lnTo>
                  <a:pt x="6004" y="3937"/>
                </a:lnTo>
                <a:lnTo>
                  <a:pt x="6667" y="4777"/>
                </a:lnTo>
                <a:lnTo>
                  <a:pt x="7702" y="4619"/>
                </a:lnTo>
                <a:lnTo>
                  <a:pt x="8364" y="4777"/>
                </a:lnTo>
                <a:lnTo>
                  <a:pt x="8364" y="5696"/>
                </a:lnTo>
                <a:lnTo>
                  <a:pt x="8157" y="6378"/>
                </a:lnTo>
                <a:lnTo>
                  <a:pt x="8364" y="6772"/>
                </a:lnTo>
                <a:lnTo>
                  <a:pt x="9027" y="7480"/>
                </a:lnTo>
                <a:lnTo>
                  <a:pt x="9482" y="7874"/>
                </a:lnTo>
                <a:lnTo>
                  <a:pt x="9896" y="7480"/>
                </a:lnTo>
                <a:lnTo>
                  <a:pt x="9896" y="6772"/>
                </a:lnTo>
                <a:lnTo>
                  <a:pt x="10062" y="6772"/>
                </a:lnTo>
                <a:lnTo>
                  <a:pt x="10518" y="6509"/>
                </a:lnTo>
                <a:lnTo>
                  <a:pt x="10932" y="5696"/>
                </a:lnTo>
                <a:lnTo>
                  <a:pt x="11180" y="5039"/>
                </a:lnTo>
                <a:lnTo>
                  <a:pt x="10518" y="4777"/>
                </a:lnTo>
                <a:lnTo>
                  <a:pt x="9896" y="3937"/>
                </a:lnTo>
                <a:lnTo>
                  <a:pt x="9027" y="3543"/>
                </a:lnTo>
                <a:lnTo>
                  <a:pt x="8364" y="3543"/>
                </a:lnTo>
                <a:lnTo>
                  <a:pt x="8364" y="1890"/>
                </a:lnTo>
                <a:lnTo>
                  <a:pt x="8820" y="123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8" name="Freeform 189"/>
          <p:cNvSpPr>
            <a:spLocks/>
          </p:cNvSpPr>
          <p:nvPr/>
        </p:nvSpPr>
        <p:spPr bwMode="auto">
          <a:xfrm>
            <a:off x="5026025" y="4949825"/>
            <a:ext cx="330200" cy="334963"/>
          </a:xfrm>
          <a:custGeom>
            <a:avLst/>
            <a:gdLst>
              <a:gd name="T0" fmla="*/ 4678026 w 20000"/>
              <a:gd name="T1" fmla="*/ 297899 h 20000"/>
              <a:gd name="T2" fmla="*/ 5009481 w 20000"/>
              <a:gd name="T3" fmla="*/ 198600 h 20000"/>
              <a:gd name="T4" fmla="*/ 5064806 w 20000"/>
              <a:gd name="T5" fmla="*/ 198600 h 20000"/>
              <a:gd name="T6" fmla="*/ 5295137 w 20000"/>
              <a:gd name="T7" fmla="*/ 297899 h 20000"/>
              <a:gd name="T8" fmla="*/ 5442340 w 20000"/>
              <a:gd name="T9" fmla="*/ 407014 h 20000"/>
              <a:gd name="T10" fmla="*/ 5295137 w 20000"/>
              <a:gd name="T11" fmla="*/ 407014 h 20000"/>
              <a:gd name="T12" fmla="*/ 5156948 w 20000"/>
              <a:gd name="T13" fmla="*/ 456655 h 20000"/>
              <a:gd name="T14" fmla="*/ 5064806 w 20000"/>
              <a:gd name="T15" fmla="*/ 456655 h 20000"/>
              <a:gd name="T16" fmla="*/ 4770152 w 20000"/>
              <a:gd name="T17" fmla="*/ 665354 h 20000"/>
              <a:gd name="T18" fmla="*/ 4631947 w 20000"/>
              <a:gd name="T19" fmla="*/ 456655 h 20000"/>
              <a:gd name="T20" fmla="*/ 4300491 w 20000"/>
              <a:gd name="T21" fmla="*/ 566054 h 20000"/>
              <a:gd name="T22" fmla="*/ 3766508 w 20000"/>
              <a:gd name="T23" fmla="*/ 665354 h 20000"/>
              <a:gd name="T24" fmla="*/ 3674383 w 20000"/>
              <a:gd name="T25" fmla="*/ 2303474 h 20000"/>
              <a:gd name="T26" fmla="*/ 3296849 w 20000"/>
              <a:gd name="T27" fmla="*/ 2303474 h 20000"/>
              <a:gd name="T28" fmla="*/ 3241524 w 20000"/>
              <a:gd name="T29" fmla="*/ 3643978 h 20000"/>
              <a:gd name="T30" fmla="*/ 3149398 w 20000"/>
              <a:gd name="T31" fmla="*/ 5391497 h 20000"/>
              <a:gd name="T32" fmla="*/ 3011193 w 20000"/>
              <a:gd name="T33" fmla="*/ 5391497 h 20000"/>
              <a:gd name="T34" fmla="*/ 2808665 w 20000"/>
              <a:gd name="T35" fmla="*/ 5540439 h 20000"/>
              <a:gd name="T36" fmla="*/ 2771864 w 20000"/>
              <a:gd name="T37" fmla="*/ 5600196 h 20000"/>
              <a:gd name="T38" fmla="*/ 2624397 w 20000"/>
              <a:gd name="T39" fmla="*/ 5540439 h 20000"/>
              <a:gd name="T40" fmla="*/ 2431147 w 20000"/>
              <a:gd name="T41" fmla="*/ 5540439 h 20000"/>
              <a:gd name="T42" fmla="*/ 2292942 w 20000"/>
              <a:gd name="T43" fmla="*/ 5540439 h 20000"/>
              <a:gd name="T44" fmla="*/ 2053613 w 20000"/>
              <a:gd name="T45" fmla="*/ 5441156 h 20000"/>
              <a:gd name="T46" fmla="*/ 2053613 w 20000"/>
              <a:gd name="T47" fmla="*/ 5183084 h 20000"/>
              <a:gd name="T48" fmla="*/ 2016812 w 20000"/>
              <a:gd name="T49" fmla="*/ 5183084 h 20000"/>
              <a:gd name="T50" fmla="*/ 1906145 w 20000"/>
              <a:gd name="T51" fmla="*/ 5183084 h 20000"/>
              <a:gd name="T52" fmla="*/ 1814020 w 20000"/>
              <a:gd name="T53" fmla="*/ 5391497 h 20000"/>
              <a:gd name="T54" fmla="*/ 1767957 w 20000"/>
              <a:gd name="T55" fmla="*/ 5441156 h 20000"/>
              <a:gd name="T56" fmla="*/ 1436502 w 20000"/>
              <a:gd name="T57" fmla="*/ 5133442 h 20000"/>
              <a:gd name="T58" fmla="*/ 1289299 w 20000"/>
              <a:gd name="T59" fmla="*/ 4726429 h 20000"/>
              <a:gd name="T60" fmla="*/ 1289299 w 20000"/>
              <a:gd name="T61" fmla="*/ 4517747 h 20000"/>
              <a:gd name="T62" fmla="*/ 1243236 w 20000"/>
              <a:gd name="T63" fmla="*/ 4358973 h 20000"/>
              <a:gd name="T64" fmla="*/ 1151110 w 20000"/>
              <a:gd name="T65" fmla="*/ 3792920 h 20000"/>
              <a:gd name="T66" fmla="*/ 1058968 w 20000"/>
              <a:gd name="T67" fmla="*/ 3544679 h 20000"/>
              <a:gd name="T68" fmla="*/ 1003643 w 20000"/>
              <a:gd name="T69" fmla="*/ 3127583 h 20000"/>
              <a:gd name="T70" fmla="*/ 1003643 w 20000"/>
              <a:gd name="T71" fmla="*/ 2819869 h 20000"/>
              <a:gd name="T72" fmla="*/ 1003643 w 20000"/>
              <a:gd name="T73" fmla="*/ 2571628 h 20000"/>
              <a:gd name="T74" fmla="*/ 810377 w 20000"/>
              <a:gd name="T75" fmla="*/ 2303474 h 20000"/>
              <a:gd name="T76" fmla="*/ 533983 w 20000"/>
              <a:gd name="T77" fmla="*/ 1539105 h 20000"/>
              <a:gd name="T78" fmla="*/ 248591 w 20000"/>
              <a:gd name="T79" fmla="*/ 973051 h 20000"/>
              <a:gd name="T80" fmla="*/ 147467 w 20000"/>
              <a:gd name="T81" fmla="*/ 714995 h 20000"/>
              <a:gd name="T82" fmla="*/ 0 w 20000"/>
              <a:gd name="T83" fmla="*/ 407014 h 20000"/>
              <a:gd name="T84" fmla="*/ 0 w 20000"/>
              <a:gd name="T85" fmla="*/ 139127 h 20000"/>
              <a:gd name="T86" fmla="*/ 55342 w 20000"/>
              <a:gd name="T87" fmla="*/ 139127 h 20000"/>
              <a:gd name="T88" fmla="*/ 248591 w 20000"/>
              <a:gd name="T89" fmla="*/ 139127 h 20000"/>
              <a:gd name="T90" fmla="*/ 285392 w 20000"/>
              <a:gd name="T91" fmla="*/ 139127 h 20000"/>
              <a:gd name="T92" fmla="*/ 533983 w 20000"/>
              <a:gd name="T93" fmla="*/ 0 h 20000"/>
              <a:gd name="T94" fmla="*/ 662910 w 20000"/>
              <a:gd name="T95" fmla="*/ 39827 h 20000"/>
              <a:gd name="T96" fmla="*/ 911781 w 20000"/>
              <a:gd name="T97" fmla="*/ 198600 h 20000"/>
              <a:gd name="T98" fmla="*/ 1003643 w 20000"/>
              <a:gd name="T99" fmla="*/ 198600 h 20000"/>
              <a:gd name="T100" fmla="*/ 2624397 w 20000"/>
              <a:gd name="T101" fmla="*/ 139127 h 20000"/>
              <a:gd name="T102" fmla="*/ 2679738 w 20000"/>
              <a:gd name="T103" fmla="*/ 297899 h 20000"/>
              <a:gd name="T104" fmla="*/ 2808665 w 20000"/>
              <a:gd name="T105" fmla="*/ 407014 h 20000"/>
              <a:gd name="T106" fmla="*/ 3388710 w 20000"/>
              <a:gd name="T107" fmla="*/ 456655 h 20000"/>
              <a:gd name="T108" fmla="*/ 3628320 w 20000"/>
              <a:gd name="T109" fmla="*/ 456655 h 20000"/>
              <a:gd name="T110" fmla="*/ 3766508 w 20000"/>
              <a:gd name="T111" fmla="*/ 456655 h 20000"/>
              <a:gd name="T112" fmla="*/ 3913712 w 20000"/>
              <a:gd name="T113" fmla="*/ 456655 h 20000"/>
              <a:gd name="T114" fmla="*/ 4678026 w 20000"/>
              <a:gd name="T115" fmla="*/ 297899 h 200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000"/>
              <a:gd name="T175" fmla="*/ 0 h 20000"/>
              <a:gd name="T176" fmla="*/ 20000 w 20000"/>
              <a:gd name="T177" fmla="*/ 20000 h 2000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000" h="20000">
                <a:moveTo>
                  <a:pt x="17162" y="1062"/>
                </a:moveTo>
                <a:lnTo>
                  <a:pt x="18378" y="708"/>
                </a:lnTo>
                <a:lnTo>
                  <a:pt x="18581" y="708"/>
                </a:lnTo>
                <a:lnTo>
                  <a:pt x="19426" y="1062"/>
                </a:lnTo>
                <a:lnTo>
                  <a:pt x="19966" y="1451"/>
                </a:lnTo>
                <a:lnTo>
                  <a:pt x="19426" y="1451"/>
                </a:lnTo>
                <a:lnTo>
                  <a:pt x="18919" y="1628"/>
                </a:lnTo>
                <a:lnTo>
                  <a:pt x="18581" y="1628"/>
                </a:lnTo>
                <a:lnTo>
                  <a:pt x="17500" y="2372"/>
                </a:lnTo>
                <a:lnTo>
                  <a:pt x="16993" y="1628"/>
                </a:lnTo>
                <a:lnTo>
                  <a:pt x="15777" y="2018"/>
                </a:lnTo>
                <a:lnTo>
                  <a:pt x="13818" y="2372"/>
                </a:lnTo>
                <a:lnTo>
                  <a:pt x="13480" y="8212"/>
                </a:lnTo>
                <a:lnTo>
                  <a:pt x="12095" y="8212"/>
                </a:lnTo>
                <a:lnTo>
                  <a:pt x="11892" y="12991"/>
                </a:lnTo>
                <a:lnTo>
                  <a:pt x="11554" y="19221"/>
                </a:lnTo>
                <a:lnTo>
                  <a:pt x="11047" y="19221"/>
                </a:lnTo>
                <a:lnTo>
                  <a:pt x="10304" y="19752"/>
                </a:lnTo>
                <a:lnTo>
                  <a:pt x="10169" y="19965"/>
                </a:lnTo>
                <a:lnTo>
                  <a:pt x="9628" y="19752"/>
                </a:lnTo>
                <a:lnTo>
                  <a:pt x="8919" y="19752"/>
                </a:lnTo>
                <a:lnTo>
                  <a:pt x="8412" y="19752"/>
                </a:lnTo>
                <a:lnTo>
                  <a:pt x="7534" y="19398"/>
                </a:lnTo>
                <a:lnTo>
                  <a:pt x="7534" y="18478"/>
                </a:lnTo>
                <a:lnTo>
                  <a:pt x="7399" y="18478"/>
                </a:lnTo>
                <a:lnTo>
                  <a:pt x="6993" y="18478"/>
                </a:lnTo>
                <a:lnTo>
                  <a:pt x="6655" y="19221"/>
                </a:lnTo>
                <a:lnTo>
                  <a:pt x="6486" y="19398"/>
                </a:lnTo>
                <a:lnTo>
                  <a:pt x="5270" y="18301"/>
                </a:lnTo>
                <a:lnTo>
                  <a:pt x="4730" y="16850"/>
                </a:lnTo>
                <a:lnTo>
                  <a:pt x="4730" y="16106"/>
                </a:lnTo>
                <a:lnTo>
                  <a:pt x="4561" y="15540"/>
                </a:lnTo>
                <a:lnTo>
                  <a:pt x="4223" y="13522"/>
                </a:lnTo>
                <a:lnTo>
                  <a:pt x="3885" y="12637"/>
                </a:lnTo>
                <a:lnTo>
                  <a:pt x="3682" y="11150"/>
                </a:lnTo>
                <a:lnTo>
                  <a:pt x="3682" y="10053"/>
                </a:lnTo>
                <a:lnTo>
                  <a:pt x="3682" y="9168"/>
                </a:lnTo>
                <a:lnTo>
                  <a:pt x="2973" y="8212"/>
                </a:lnTo>
                <a:lnTo>
                  <a:pt x="1959" y="5487"/>
                </a:lnTo>
                <a:lnTo>
                  <a:pt x="912" y="3469"/>
                </a:lnTo>
                <a:lnTo>
                  <a:pt x="541" y="2549"/>
                </a:lnTo>
                <a:lnTo>
                  <a:pt x="0" y="1451"/>
                </a:lnTo>
                <a:lnTo>
                  <a:pt x="0" y="496"/>
                </a:lnTo>
                <a:lnTo>
                  <a:pt x="203" y="496"/>
                </a:lnTo>
                <a:lnTo>
                  <a:pt x="912" y="496"/>
                </a:lnTo>
                <a:lnTo>
                  <a:pt x="1047" y="496"/>
                </a:lnTo>
                <a:lnTo>
                  <a:pt x="1959" y="0"/>
                </a:lnTo>
                <a:lnTo>
                  <a:pt x="2432" y="142"/>
                </a:lnTo>
                <a:lnTo>
                  <a:pt x="3345" y="708"/>
                </a:lnTo>
                <a:lnTo>
                  <a:pt x="3682" y="708"/>
                </a:lnTo>
                <a:lnTo>
                  <a:pt x="9628" y="496"/>
                </a:lnTo>
                <a:lnTo>
                  <a:pt x="9831" y="1062"/>
                </a:lnTo>
                <a:lnTo>
                  <a:pt x="10304" y="1451"/>
                </a:lnTo>
                <a:lnTo>
                  <a:pt x="12432" y="1628"/>
                </a:lnTo>
                <a:lnTo>
                  <a:pt x="13311" y="1628"/>
                </a:lnTo>
                <a:lnTo>
                  <a:pt x="13818" y="1628"/>
                </a:lnTo>
                <a:lnTo>
                  <a:pt x="14358" y="1628"/>
                </a:lnTo>
                <a:lnTo>
                  <a:pt x="17162" y="106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9" name="Freeform 190"/>
          <p:cNvSpPr>
            <a:spLocks/>
          </p:cNvSpPr>
          <p:nvPr/>
        </p:nvSpPr>
        <p:spPr bwMode="auto">
          <a:xfrm>
            <a:off x="4740275" y="3865563"/>
            <a:ext cx="385763" cy="322262"/>
          </a:xfrm>
          <a:custGeom>
            <a:avLst/>
            <a:gdLst>
              <a:gd name="T0" fmla="*/ 5655266 w 20000"/>
              <a:gd name="T1" fmla="*/ 0 h 20000"/>
              <a:gd name="T2" fmla="*/ 6264656 w 20000"/>
              <a:gd name="T3" fmla="*/ 152398 h 20000"/>
              <a:gd name="T4" fmla="*/ 6649705 w 20000"/>
              <a:gd name="T5" fmla="*/ 390743 h 20000"/>
              <a:gd name="T6" fmla="*/ 6991607 w 20000"/>
              <a:gd name="T7" fmla="*/ 247691 h 20000"/>
              <a:gd name="T8" fmla="*/ 7098386 w 20000"/>
              <a:gd name="T9" fmla="*/ 543157 h 20000"/>
              <a:gd name="T10" fmla="*/ 7098386 w 20000"/>
              <a:gd name="T11" fmla="*/ 895727 h 20000"/>
              <a:gd name="T12" fmla="*/ 7258728 w 20000"/>
              <a:gd name="T13" fmla="*/ 1038521 h 20000"/>
              <a:gd name="T14" fmla="*/ 7258728 w 20000"/>
              <a:gd name="T15" fmla="*/ 1190935 h 20000"/>
              <a:gd name="T16" fmla="*/ 7429872 w 20000"/>
              <a:gd name="T17" fmla="*/ 1429280 h 20000"/>
              <a:gd name="T18" fmla="*/ 7365874 w 20000"/>
              <a:gd name="T19" fmla="*/ 1476782 h 20000"/>
              <a:gd name="T20" fmla="*/ 7258728 w 20000"/>
              <a:gd name="T21" fmla="*/ 2858287 h 20000"/>
              <a:gd name="T22" fmla="*/ 6542560 w 20000"/>
              <a:gd name="T23" fmla="*/ 3649133 h 20000"/>
              <a:gd name="T24" fmla="*/ 6424998 w 20000"/>
              <a:gd name="T25" fmla="*/ 3801531 h 20000"/>
              <a:gd name="T26" fmla="*/ 6382217 w 20000"/>
              <a:gd name="T27" fmla="*/ 3992101 h 20000"/>
              <a:gd name="T28" fmla="*/ 6382217 w 20000"/>
              <a:gd name="T29" fmla="*/ 4192274 h 20000"/>
              <a:gd name="T30" fmla="*/ 6264656 w 20000"/>
              <a:gd name="T31" fmla="*/ 4382844 h 20000"/>
              <a:gd name="T32" fmla="*/ 6104314 w 20000"/>
              <a:gd name="T33" fmla="*/ 4439965 h 20000"/>
              <a:gd name="T34" fmla="*/ 5933170 w 20000"/>
              <a:gd name="T35" fmla="*/ 4535258 h 20000"/>
              <a:gd name="T36" fmla="*/ 5099459 w 20000"/>
              <a:gd name="T37" fmla="*/ 4382844 h 20000"/>
              <a:gd name="T38" fmla="*/ 4939097 w 20000"/>
              <a:gd name="T39" fmla="*/ 4439965 h 20000"/>
              <a:gd name="T40" fmla="*/ 4767972 w 20000"/>
              <a:gd name="T41" fmla="*/ 4535258 h 20000"/>
              <a:gd name="T42" fmla="*/ 4607630 w 20000"/>
              <a:gd name="T43" fmla="*/ 4582759 h 20000"/>
              <a:gd name="T44" fmla="*/ 4329707 w 20000"/>
              <a:gd name="T45" fmla="*/ 4687655 h 20000"/>
              <a:gd name="T46" fmla="*/ 3763118 w 20000"/>
              <a:gd name="T47" fmla="*/ 4439965 h 20000"/>
              <a:gd name="T48" fmla="*/ 3217707 w 20000"/>
              <a:gd name="T49" fmla="*/ 4535258 h 20000"/>
              <a:gd name="T50" fmla="*/ 3057365 w 20000"/>
              <a:gd name="T51" fmla="*/ 4382844 h 20000"/>
              <a:gd name="T52" fmla="*/ 2779461 w 20000"/>
              <a:gd name="T53" fmla="*/ 4287567 h 20000"/>
              <a:gd name="T54" fmla="*/ 2501557 w 20000"/>
              <a:gd name="T55" fmla="*/ 4192274 h 20000"/>
              <a:gd name="T56" fmla="*/ 2501557 w 20000"/>
              <a:gd name="T57" fmla="*/ 4287567 h 20000"/>
              <a:gd name="T58" fmla="*/ 2170071 w 20000"/>
              <a:gd name="T59" fmla="*/ 4287567 h 20000"/>
              <a:gd name="T60" fmla="*/ 1999313 w 20000"/>
              <a:gd name="T61" fmla="*/ 4382844 h 20000"/>
              <a:gd name="T62" fmla="*/ 1881366 w 20000"/>
              <a:gd name="T63" fmla="*/ 4582759 h 20000"/>
              <a:gd name="T64" fmla="*/ 1614245 w 20000"/>
              <a:gd name="T65" fmla="*/ 4792552 h 20000"/>
              <a:gd name="T66" fmla="*/ 1614245 w 20000"/>
              <a:gd name="T67" fmla="*/ 5183036 h 20000"/>
              <a:gd name="T68" fmla="*/ 1443120 w 20000"/>
              <a:gd name="T69" fmla="*/ 5030623 h 20000"/>
              <a:gd name="T70" fmla="*/ 1272343 w 20000"/>
              <a:gd name="T71" fmla="*/ 4830708 h 20000"/>
              <a:gd name="T72" fmla="*/ 1165197 w 20000"/>
              <a:gd name="T73" fmla="*/ 4830708 h 20000"/>
              <a:gd name="T74" fmla="*/ 1058437 w 20000"/>
              <a:gd name="T75" fmla="*/ 5030623 h 20000"/>
              <a:gd name="T76" fmla="*/ 898095 w 20000"/>
              <a:gd name="T77" fmla="*/ 4830708 h 20000"/>
              <a:gd name="T78" fmla="*/ 1004855 w 20000"/>
              <a:gd name="T79" fmla="*/ 4792552 h 20000"/>
              <a:gd name="T80" fmla="*/ 898095 w 20000"/>
              <a:gd name="T81" fmla="*/ 4687655 h 20000"/>
              <a:gd name="T82" fmla="*/ 726951 w 20000"/>
              <a:gd name="T83" fmla="*/ 4687655 h 20000"/>
              <a:gd name="T84" fmla="*/ 395465 w 20000"/>
              <a:gd name="T85" fmla="*/ 4535258 h 20000"/>
              <a:gd name="T86" fmla="*/ 395465 w 20000"/>
              <a:gd name="T87" fmla="*/ 4439965 h 20000"/>
              <a:gd name="T88" fmla="*/ 555807 w 20000"/>
              <a:gd name="T89" fmla="*/ 4439965 h 20000"/>
              <a:gd name="T90" fmla="*/ 555807 w 20000"/>
              <a:gd name="T91" fmla="*/ 4382844 h 20000"/>
              <a:gd name="T92" fmla="*/ 395465 w 20000"/>
              <a:gd name="T93" fmla="*/ 4382844 h 20000"/>
              <a:gd name="T94" fmla="*/ 171144 w 20000"/>
              <a:gd name="T95" fmla="*/ 4192274 h 20000"/>
              <a:gd name="T96" fmla="*/ 117561 w 20000"/>
              <a:gd name="T97" fmla="*/ 4049221 h 20000"/>
              <a:gd name="T98" fmla="*/ 0 w 20000"/>
              <a:gd name="T99" fmla="*/ 3896808 h 20000"/>
              <a:gd name="T100" fmla="*/ 0 w 20000"/>
              <a:gd name="T101" fmla="*/ 3744410 h 20000"/>
              <a:gd name="T102" fmla="*/ 449047 w 20000"/>
              <a:gd name="T103" fmla="*/ 3649133 h 20000"/>
              <a:gd name="T104" fmla="*/ 555807 w 20000"/>
              <a:gd name="T105" fmla="*/ 3544237 h 20000"/>
              <a:gd name="T106" fmla="*/ 1443120 w 20000"/>
              <a:gd name="T107" fmla="*/ 3506323 h 20000"/>
              <a:gd name="T108" fmla="*/ 1614245 w 20000"/>
              <a:gd name="T109" fmla="*/ 3544237 h 20000"/>
              <a:gd name="T110" fmla="*/ 1774587 w 20000"/>
              <a:gd name="T111" fmla="*/ 3258375 h 20000"/>
              <a:gd name="T112" fmla="*/ 1881366 w 20000"/>
              <a:gd name="T113" fmla="*/ 2858287 h 20000"/>
              <a:gd name="T114" fmla="*/ 1999313 w 20000"/>
              <a:gd name="T115" fmla="*/ 2763010 h 20000"/>
              <a:gd name="T116" fmla="*/ 1999313 w 20000"/>
              <a:gd name="T117" fmla="*/ 1924645 h 20000"/>
              <a:gd name="T118" fmla="*/ 2779461 w 20000"/>
              <a:gd name="T119" fmla="*/ 1676971 h 20000"/>
              <a:gd name="T120" fmla="*/ 3495996 w 20000"/>
              <a:gd name="T121" fmla="*/ 1086039 h 20000"/>
              <a:gd name="T122" fmla="*/ 5206219 w 20000"/>
              <a:gd name="T123" fmla="*/ 247691 h 20000"/>
              <a:gd name="T124" fmla="*/ 5655266 w 20000"/>
              <a:gd name="T125" fmla="*/ 0 h 200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00"/>
              <a:gd name="T190" fmla="*/ 0 h 20000"/>
              <a:gd name="T191" fmla="*/ 20000 w 20000"/>
              <a:gd name="T192" fmla="*/ 20000 h 200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00" h="20000">
                <a:moveTo>
                  <a:pt x="15201" y="0"/>
                </a:moveTo>
                <a:lnTo>
                  <a:pt x="16839" y="587"/>
                </a:lnTo>
                <a:lnTo>
                  <a:pt x="17874" y="1505"/>
                </a:lnTo>
                <a:lnTo>
                  <a:pt x="18793" y="954"/>
                </a:lnTo>
                <a:lnTo>
                  <a:pt x="19080" y="2092"/>
                </a:lnTo>
                <a:lnTo>
                  <a:pt x="19080" y="3450"/>
                </a:lnTo>
                <a:lnTo>
                  <a:pt x="19511" y="4000"/>
                </a:lnTo>
                <a:lnTo>
                  <a:pt x="19511" y="4587"/>
                </a:lnTo>
                <a:lnTo>
                  <a:pt x="19971" y="5505"/>
                </a:lnTo>
                <a:lnTo>
                  <a:pt x="19799" y="5688"/>
                </a:lnTo>
                <a:lnTo>
                  <a:pt x="19511" y="11009"/>
                </a:lnTo>
                <a:lnTo>
                  <a:pt x="17586" y="14055"/>
                </a:lnTo>
                <a:lnTo>
                  <a:pt x="17270" y="14642"/>
                </a:lnTo>
                <a:lnTo>
                  <a:pt x="17155" y="15376"/>
                </a:lnTo>
                <a:lnTo>
                  <a:pt x="17155" y="16147"/>
                </a:lnTo>
                <a:lnTo>
                  <a:pt x="16839" y="16881"/>
                </a:lnTo>
                <a:lnTo>
                  <a:pt x="16408" y="17101"/>
                </a:lnTo>
                <a:lnTo>
                  <a:pt x="15948" y="17468"/>
                </a:lnTo>
                <a:lnTo>
                  <a:pt x="13707" y="16881"/>
                </a:lnTo>
                <a:lnTo>
                  <a:pt x="13276" y="17101"/>
                </a:lnTo>
                <a:lnTo>
                  <a:pt x="12816" y="17468"/>
                </a:lnTo>
                <a:lnTo>
                  <a:pt x="12385" y="17651"/>
                </a:lnTo>
                <a:lnTo>
                  <a:pt x="11638" y="18055"/>
                </a:lnTo>
                <a:lnTo>
                  <a:pt x="10115" y="17101"/>
                </a:lnTo>
                <a:lnTo>
                  <a:pt x="8649" y="17468"/>
                </a:lnTo>
                <a:lnTo>
                  <a:pt x="8218" y="16881"/>
                </a:lnTo>
                <a:lnTo>
                  <a:pt x="7471" y="16514"/>
                </a:lnTo>
                <a:lnTo>
                  <a:pt x="6724" y="16147"/>
                </a:lnTo>
                <a:lnTo>
                  <a:pt x="6724" y="16514"/>
                </a:lnTo>
                <a:lnTo>
                  <a:pt x="5833" y="16514"/>
                </a:lnTo>
                <a:lnTo>
                  <a:pt x="5374" y="16881"/>
                </a:lnTo>
                <a:lnTo>
                  <a:pt x="5057" y="17651"/>
                </a:lnTo>
                <a:lnTo>
                  <a:pt x="4339" y="18459"/>
                </a:lnTo>
                <a:lnTo>
                  <a:pt x="4339" y="19963"/>
                </a:lnTo>
                <a:lnTo>
                  <a:pt x="3879" y="19376"/>
                </a:lnTo>
                <a:lnTo>
                  <a:pt x="3420" y="18606"/>
                </a:lnTo>
                <a:lnTo>
                  <a:pt x="3132" y="18606"/>
                </a:lnTo>
                <a:lnTo>
                  <a:pt x="2845" y="19376"/>
                </a:lnTo>
                <a:lnTo>
                  <a:pt x="2414" y="18606"/>
                </a:lnTo>
                <a:lnTo>
                  <a:pt x="2701" y="18459"/>
                </a:lnTo>
                <a:lnTo>
                  <a:pt x="2414" y="18055"/>
                </a:lnTo>
                <a:lnTo>
                  <a:pt x="1954" y="18055"/>
                </a:lnTo>
                <a:lnTo>
                  <a:pt x="1063" y="17468"/>
                </a:lnTo>
                <a:lnTo>
                  <a:pt x="1063" y="17101"/>
                </a:lnTo>
                <a:lnTo>
                  <a:pt x="1494" y="17101"/>
                </a:lnTo>
                <a:lnTo>
                  <a:pt x="1494" y="16881"/>
                </a:lnTo>
                <a:lnTo>
                  <a:pt x="1063" y="16881"/>
                </a:lnTo>
                <a:lnTo>
                  <a:pt x="460" y="16147"/>
                </a:lnTo>
                <a:lnTo>
                  <a:pt x="316" y="15596"/>
                </a:lnTo>
                <a:lnTo>
                  <a:pt x="0" y="15009"/>
                </a:lnTo>
                <a:lnTo>
                  <a:pt x="0" y="14422"/>
                </a:lnTo>
                <a:lnTo>
                  <a:pt x="1207" y="14055"/>
                </a:lnTo>
                <a:lnTo>
                  <a:pt x="1494" y="13651"/>
                </a:lnTo>
                <a:lnTo>
                  <a:pt x="3879" y="13505"/>
                </a:lnTo>
                <a:lnTo>
                  <a:pt x="4339" y="13651"/>
                </a:lnTo>
                <a:lnTo>
                  <a:pt x="4770" y="12550"/>
                </a:lnTo>
                <a:lnTo>
                  <a:pt x="5057" y="11009"/>
                </a:lnTo>
                <a:lnTo>
                  <a:pt x="5374" y="10642"/>
                </a:lnTo>
                <a:lnTo>
                  <a:pt x="5374" y="7413"/>
                </a:lnTo>
                <a:lnTo>
                  <a:pt x="7471" y="6459"/>
                </a:lnTo>
                <a:lnTo>
                  <a:pt x="9397" y="4183"/>
                </a:lnTo>
                <a:lnTo>
                  <a:pt x="13994" y="954"/>
                </a:lnTo>
                <a:lnTo>
                  <a:pt x="15201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0" name="Freeform 191"/>
          <p:cNvSpPr>
            <a:spLocks/>
          </p:cNvSpPr>
          <p:nvPr/>
        </p:nvSpPr>
        <p:spPr bwMode="auto">
          <a:xfrm>
            <a:off x="4806950" y="4125913"/>
            <a:ext cx="293688" cy="257175"/>
          </a:xfrm>
          <a:custGeom>
            <a:avLst/>
            <a:gdLst>
              <a:gd name="T0" fmla="*/ 4010971 w 20000"/>
              <a:gd name="T1" fmla="*/ 197253 h 20000"/>
              <a:gd name="T2" fmla="*/ 4092469 w 20000"/>
              <a:gd name="T3" fmla="*/ 508114 h 20000"/>
              <a:gd name="T4" fmla="*/ 4304438 w 20000"/>
              <a:gd name="T5" fmla="*/ 788871 h 20000"/>
              <a:gd name="T6" fmla="*/ 4010971 w 20000"/>
              <a:gd name="T7" fmla="*/ 902633 h 20000"/>
              <a:gd name="T8" fmla="*/ 3888694 w 20000"/>
              <a:gd name="T9" fmla="*/ 1221093 h 20000"/>
              <a:gd name="T10" fmla="*/ 3799001 w 20000"/>
              <a:gd name="T11" fmla="*/ 1486638 h 20000"/>
              <a:gd name="T12" fmla="*/ 3587031 w 20000"/>
              <a:gd name="T13" fmla="*/ 1721761 h 20000"/>
              <a:gd name="T14" fmla="*/ 3252800 w 20000"/>
              <a:gd name="T15" fmla="*/ 2229874 h 20000"/>
              <a:gd name="T16" fmla="*/ 3252800 w 20000"/>
              <a:gd name="T17" fmla="*/ 2351235 h 20000"/>
              <a:gd name="T18" fmla="*/ 3000081 w 20000"/>
              <a:gd name="T19" fmla="*/ 2472609 h 20000"/>
              <a:gd name="T20" fmla="*/ 2869625 w 20000"/>
              <a:gd name="T21" fmla="*/ 2320979 h 20000"/>
              <a:gd name="T22" fmla="*/ 2657656 w 20000"/>
              <a:gd name="T23" fmla="*/ 2351235 h 20000"/>
              <a:gd name="T24" fmla="*/ 2241926 w 20000"/>
              <a:gd name="T25" fmla="*/ 2662263 h 20000"/>
              <a:gd name="T26" fmla="*/ 2021763 w 20000"/>
              <a:gd name="T27" fmla="*/ 3177975 h 20000"/>
              <a:gd name="T28" fmla="*/ 1989208 w 20000"/>
              <a:gd name="T29" fmla="*/ 3177975 h 20000"/>
              <a:gd name="T30" fmla="*/ 1483756 w 20000"/>
              <a:gd name="T31" fmla="*/ 3177975 h 20000"/>
              <a:gd name="T32" fmla="*/ 1222843 w 20000"/>
              <a:gd name="T33" fmla="*/ 3299336 h 20000"/>
              <a:gd name="T34" fmla="*/ 888612 w 20000"/>
              <a:gd name="T35" fmla="*/ 2988322 h 20000"/>
              <a:gd name="T36" fmla="*/ 937569 w 20000"/>
              <a:gd name="T37" fmla="*/ 2866961 h 20000"/>
              <a:gd name="T38" fmla="*/ 766349 w 20000"/>
              <a:gd name="T39" fmla="*/ 2662263 h 20000"/>
              <a:gd name="T40" fmla="*/ 48943 w 20000"/>
              <a:gd name="T41" fmla="*/ 2556101 h 20000"/>
              <a:gd name="T42" fmla="*/ 0 w 20000"/>
              <a:gd name="T43" fmla="*/ 1843122 h 20000"/>
              <a:gd name="T44" fmla="*/ 130456 w 20000"/>
              <a:gd name="T45" fmla="*/ 1607999 h 20000"/>
              <a:gd name="T46" fmla="*/ 252719 w 20000"/>
              <a:gd name="T47" fmla="*/ 1334854 h 20000"/>
              <a:gd name="T48" fmla="*/ 334232 w 20000"/>
              <a:gd name="T49" fmla="*/ 1099732 h 20000"/>
              <a:gd name="T50" fmla="*/ 252719 w 20000"/>
              <a:gd name="T51" fmla="*/ 788871 h 20000"/>
              <a:gd name="T52" fmla="*/ 464688 w 20000"/>
              <a:gd name="T53" fmla="*/ 311015 h 20000"/>
              <a:gd name="T54" fmla="*/ 684851 w 20000"/>
              <a:gd name="T55" fmla="*/ 75892 h 20000"/>
              <a:gd name="T56" fmla="*/ 937569 w 20000"/>
              <a:gd name="T57" fmla="*/ 0 h 20000"/>
              <a:gd name="T58" fmla="*/ 1353300 w 20000"/>
              <a:gd name="T59" fmla="*/ 151618 h 20000"/>
              <a:gd name="T60" fmla="*/ 1899500 w 20000"/>
              <a:gd name="T61" fmla="*/ 197253 h 20000"/>
              <a:gd name="T62" fmla="*/ 2535394 w 20000"/>
              <a:gd name="T63" fmla="*/ 311015 h 20000"/>
              <a:gd name="T64" fmla="*/ 2788112 w 20000"/>
              <a:gd name="T65" fmla="*/ 197253 h 20000"/>
              <a:gd name="T66" fmla="*/ 3546282 w 20000"/>
              <a:gd name="T67" fmla="*/ 272991 h 20000"/>
              <a:gd name="T68" fmla="*/ 3799001 w 20000"/>
              <a:gd name="T69" fmla="*/ 151618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18034" y="0"/>
                </a:moveTo>
                <a:lnTo>
                  <a:pt x="18601" y="1193"/>
                </a:lnTo>
                <a:lnTo>
                  <a:pt x="18979" y="1651"/>
                </a:lnTo>
                <a:lnTo>
                  <a:pt x="18979" y="3073"/>
                </a:lnTo>
                <a:lnTo>
                  <a:pt x="19584" y="3532"/>
                </a:lnTo>
                <a:lnTo>
                  <a:pt x="19962" y="4771"/>
                </a:lnTo>
                <a:lnTo>
                  <a:pt x="19206" y="5917"/>
                </a:lnTo>
                <a:lnTo>
                  <a:pt x="18601" y="5459"/>
                </a:lnTo>
                <a:lnTo>
                  <a:pt x="18034" y="6651"/>
                </a:lnTo>
                <a:lnTo>
                  <a:pt x="18034" y="7385"/>
                </a:lnTo>
                <a:lnTo>
                  <a:pt x="17429" y="8073"/>
                </a:lnTo>
                <a:lnTo>
                  <a:pt x="17618" y="8991"/>
                </a:lnTo>
                <a:lnTo>
                  <a:pt x="16635" y="9266"/>
                </a:lnTo>
                <a:lnTo>
                  <a:pt x="16635" y="10413"/>
                </a:lnTo>
                <a:lnTo>
                  <a:pt x="16030" y="11147"/>
                </a:lnTo>
                <a:lnTo>
                  <a:pt x="15085" y="13486"/>
                </a:lnTo>
                <a:lnTo>
                  <a:pt x="15463" y="14220"/>
                </a:lnTo>
                <a:lnTo>
                  <a:pt x="15085" y="14220"/>
                </a:lnTo>
                <a:lnTo>
                  <a:pt x="14480" y="14954"/>
                </a:lnTo>
                <a:lnTo>
                  <a:pt x="13913" y="14954"/>
                </a:lnTo>
                <a:lnTo>
                  <a:pt x="13913" y="14725"/>
                </a:lnTo>
                <a:lnTo>
                  <a:pt x="13308" y="14037"/>
                </a:lnTo>
                <a:lnTo>
                  <a:pt x="12930" y="14220"/>
                </a:lnTo>
                <a:lnTo>
                  <a:pt x="12325" y="14220"/>
                </a:lnTo>
                <a:lnTo>
                  <a:pt x="11380" y="14954"/>
                </a:lnTo>
                <a:lnTo>
                  <a:pt x="10397" y="16101"/>
                </a:lnTo>
                <a:lnTo>
                  <a:pt x="9981" y="17798"/>
                </a:lnTo>
                <a:lnTo>
                  <a:pt x="9376" y="19220"/>
                </a:lnTo>
                <a:lnTo>
                  <a:pt x="9225" y="18991"/>
                </a:lnTo>
                <a:lnTo>
                  <a:pt x="9225" y="19220"/>
                </a:lnTo>
                <a:lnTo>
                  <a:pt x="7826" y="19679"/>
                </a:lnTo>
                <a:lnTo>
                  <a:pt x="6881" y="19220"/>
                </a:lnTo>
                <a:lnTo>
                  <a:pt x="6881" y="19679"/>
                </a:lnTo>
                <a:lnTo>
                  <a:pt x="5671" y="19954"/>
                </a:lnTo>
                <a:lnTo>
                  <a:pt x="5104" y="19679"/>
                </a:lnTo>
                <a:lnTo>
                  <a:pt x="4121" y="18073"/>
                </a:lnTo>
                <a:lnTo>
                  <a:pt x="4348" y="17798"/>
                </a:lnTo>
                <a:lnTo>
                  <a:pt x="4348" y="17339"/>
                </a:lnTo>
                <a:lnTo>
                  <a:pt x="3743" y="17339"/>
                </a:lnTo>
                <a:lnTo>
                  <a:pt x="3554" y="16101"/>
                </a:lnTo>
                <a:lnTo>
                  <a:pt x="2155" y="15459"/>
                </a:lnTo>
                <a:lnTo>
                  <a:pt x="227" y="15459"/>
                </a:lnTo>
                <a:lnTo>
                  <a:pt x="0" y="13486"/>
                </a:lnTo>
                <a:lnTo>
                  <a:pt x="0" y="11147"/>
                </a:lnTo>
                <a:lnTo>
                  <a:pt x="0" y="9954"/>
                </a:lnTo>
                <a:lnTo>
                  <a:pt x="605" y="9725"/>
                </a:lnTo>
                <a:lnTo>
                  <a:pt x="1021" y="8532"/>
                </a:lnTo>
                <a:lnTo>
                  <a:pt x="1172" y="8073"/>
                </a:lnTo>
                <a:lnTo>
                  <a:pt x="1172" y="7385"/>
                </a:lnTo>
                <a:lnTo>
                  <a:pt x="1550" y="6651"/>
                </a:lnTo>
                <a:lnTo>
                  <a:pt x="1172" y="4954"/>
                </a:lnTo>
                <a:lnTo>
                  <a:pt x="1172" y="4771"/>
                </a:lnTo>
                <a:lnTo>
                  <a:pt x="1172" y="2844"/>
                </a:lnTo>
                <a:lnTo>
                  <a:pt x="2155" y="1881"/>
                </a:lnTo>
                <a:lnTo>
                  <a:pt x="2571" y="917"/>
                </a:lnTo>
                <a:lnTo>
                  <a:pt x="3176" y="459"/>
                </a:lnTo>
                <a:lnTo>
                  <a:pt x="4348" y="459"/>
                </a:lnTo>
                <a:lnTo>
                  <a:pt x="4348" y="0"/>
                </a:lnTo>
                <a:lnTo>
                  <a:pt x="5293" y="459"/>
                </a:lnTo>
                <a:lnTo>
                  <a:pt x="6276" y="917"/>
                </a:lnTo>
                <a:lnTo>
                  <a:pt x="6881" y="1651"/>
                </a:lnTo>
                <a:lnTo>
                  <a:pt x="8809" y="1193"/>
                </a:lnTo>
                <a:lnTo>
                  <a:pt x="10775" y="2339"/>
                </a:lnTo>
                <a:lnTo>
                  <a:pt x="11758" y="1881"/>
                </a:lnTo>
                <a:lnTo>
                  <a:pt x="12325" y="1651"/>
                </a:lnTo>
                <a:lnTo>
                  <a:pt x="12930" y="1193"/>
                </a:lnTo>
                <a:lnTo>
                  <a:pt x="13497" y="917"/>
                </a:lnTo>
                <a:lnTo>
                  <a:pt x="16446" y="1651"/>
                </a:lnTo>
                <a:lnTo>
                  <a:pt x="17051" y="1193"/>
                </a:lnTo>
                <a:lnTo>
                  <a:pt x="17618" y="917"/>
                </a:lnTo>
                <a:lnTo>
                  <a:pt x="1803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1" name="Freeform 192"/>
          <p:cNvSpPr>
            <a:spLocks/>
          </p:cNvSpPr>
          <p:nvPr/>
        </p:nvSpPr>
        <p:spPr bwMode="auto">
          <a:xfrm>
            <a:off x="5451475" y="4527550"/>
            <a:ext cx="50800" cy="46038"/>
          </a:xfrm>
          <a:custGeom>
            <a:avLst/>
            <a:gdLst>
              <a:gd name="T0" fmla="*/ 52194 w 20000"/>
              <a:gd name="T1" fmla="*/ 13415 h 20000"/>
              <a:gd name="T2" fmla="*/ 73942 w 20000"/>
              <a:gd name="T3" fmla="*/ 13415 h 20000"/>
              <a:gd name="T4" fmla="*/ 73942 w 20000"/>
              <a:gd name="T5" fmla="*/ 21465 h 20000"/>
              <a:gd name="T6" fmla="*/ 113083 w 20000"/>
              <a:gd name="T7" fmla="*/ 0 h 20000"/>
              <a:gd name="T8" fmla="*/ 127582 w 20000"/>
              <a:gd name="T9" fmla="*/ 34876 h 20000"/>
              <a:gd name="T10" fmla="*/ 127582 w 20000"/>
              <a:gd name="T11" fmla="*/ 68412 h 20000"/>
              <a:gd name="T12" fmla="*/ 127582 w 20000"/>
              <a:gd name="T13" fmla="*/ 83170 h 20000"/>
              <a:gd name="T14" fmla="*/ 113083 w 20000"/>
              <a:gd name="T15" fmla="*/ 89878 h 20000"/>
              <a:gd name="T16" fmla="*/ 97135 w 20000"/>
              <a:gd name="T17" fmla="*/ 68412 h 20000"/>
              <a:gd name="T18" fmla="*/ 73942 w 20000"/>
              <a:gd name="T19" fmla="*/ 83170 h 20000"/>
              <a:gd name="T20" fmla="*/ 59439 w 20000"/>
              <a:gd name="T21" fmla="*/ 89878 h 20000"/>
              <a:gd name="T22" fmla="*/ 37696 w 20000"/>
              <a:gd name="T23" fmla="*/ 104635 h 20000"/>
              <a:gd name="T24" fmla="*/ 37696 w 20000"/>
              <a:gd name="T25" fmla="*/ 83170 h 20000"/>
              <a:gd name="T26" fmla="*/ 0 w 20000"/>
              <a:gd name="T27" fmla="*/ 89878 h 20000"/>
              <a:gd name="T28" fmla="*/ 0 w 20000"/>
              <a:gd name="T29" fmla="*/ 83170 h 20000"/>
              <a:gd name="T30" fmla="*/ 14496 w 20000"/>
              <a:gd name="T31" fmla="*/ 68412 h 20000"/>
              <a:gd name="T32" fmla="*/ 30444 w 20000"/>
              <a:gd name="T33" fmla="*/ 34876 h 20000"/>
              <a:gd name="T34" fmla="*/ 52194 w 20000"/>
              <a:gd name="T35" fmla="*/ 21465 h 20000"/>
              <a:gd name="T36" fmla="*/ 52194 w 20000"/>
              <a:gd name="T37" fmla="*/ 13415 h 2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000"/>
              <a:gd name="T58" fmla="*/ 0 h 20000"/>
              <a:gd name="T59" fmla="*/ 20000 w 20000"/>
              <a:gd name="T60" fmla="*/ 20000 h 2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000" h="20000">
                <a:moveTo>
                  <a:pt x="8090" y="2532"/>
                </a:moveTo>
                <a:lnTo>
                  <a:pt x="11461" y="2532"/>
                </a:lnTo>
                <a:lnTo>
                  <a:pt x="11461" y="4051"/>
                </a:lnTo>
                <a:lnTo>
                  <a:pt x="17528" y="0"/>
                </a:lnTo>
                <a:lnTo>
                  <a:pt x="19775" y="6582"/>
                </a:lnTo>
                <a:lnTo>
                  <a:pt x="19775" y="12911"/>
                </a:lnTo>
                <a:lnTo>
                  <a:pt x="19775" y="15696"/>
                </a:lnTo>
                <a:lnTo>
                  <a:pt x="17528" y="16962"/>
                </a:lnTo>
                <a:lnTo>
                  <a:pt x="15056" y="12911"/>
                </a:lnTo>
                <a:lnTo>
                  <a:pt x="11461" y="15696"/>
                </a:lnTo>
                <a:lnTo>
                  <a:pt x="9213" y="16962"/>
                </a:lnTo>
                <a:lnTo>
                  <a:pt x="5843" y="19747"/>
                </a:lnTo>
                <a:lnTo>
                  <a:pt x="5843" y="15696"/>
                </a:lnTo>
                <a:lnTo>
                  <a:pt x="0" y="16962"/>
                </a:lnTo>
                <a:lnTo>
                  <a:pt x="0" y="15696"/>
                </a:lnTo>
                <a:lnTo>
                  <a:pt x="2247" y="12911"/>
                </a:lnTo>
                <a:lnTo>
                  <a:pt x="4719" y="6582"/>
                </a:lnTo>
                <a:lnTo>
                  <a:pt x="8090" y="4051"/>
                </a:lnTo>
                <a:lnTo>
                  <a:pt x="8090" y="25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2" name="Freeform 193"/>
          <p:cNvSpPr>
            <a:spLocks/>
          </p:cNvSpPr>
          <p:nvPr/>
        </p:nvSpPr>
        <p:spPr bwMode="auto">
          <a:xfrm>
            <a:off x="5276850" y="4716463"/>
            <a:ext cx="293688" cy="266700"/>
          </a:xfrm>
          <a:custGeom>
            <a:avLst/>
            <a:gdLst>
              <a:gd name="T0" fmla="*/ 3422287 w 20000"/>
              <a:gd name="T1" fmla="*/ 205026 h 20000"/>
              <a:gd name="T2" fmla="*/ 3626488 w 20000"/>
              <a:gd name="T3" fmla="*/ 244511 h 20000"/>
              <a:gd name="T4" fmla="*/ 3887842 w 20000"/>
              <a:gd name="T5" fmla="*/ 323280 h 20000"/>
              <a:gd name="T6" fmla="*/ 4010310 w 20000"/>
              <a:gd name="T7" fmla="*/ 370580 h 20000"/>
              <a:gd name="T8" fmla="*/ 4222720 w 20000"/>
              <a:gd name="T9" fmla="*/ 646561 h 20000"/>
              <a:gd name="T10" fmla="*/ 4304438 w 20000"/>
              <a:gd name="T11" fmla="*/ 851586 h 20000"/>
              <a:gd name="T12" fmla="*/ 4181956 w 20000"/>
              <a:gd name="T13" fmla="*/ 1056625 h 20000"/>
              <a:gd name="T14" fmla="*/ 4092043 w 20000"/>
              <a:gd name="T15" fmla="*/ 1387907 h 20000"/>
              <a:gd name="T16" fmla="*/ 4181956 w 20000"/>
              <a:gd name="T17" fmla="*/ 1545633 h 20000"/>
              <a:gd name="T18" fmla="*/ 4010310 w 20000"/>
              <a:gd name="T19" fmla="*/ 1750659 h 20000"/>
              <a:gd name="T20" fmla="*/ 4010310 w 20000"/>
              <a:gd name="T21" fmla="*/ 2073939 h 20000"/>
              <a:gd name="T22" fmla="*/ 2989509 w 20000"/>
              <a:gd name="T23" fmla="*/ 2562773 h 20000"/>
              <a:gd name="T24" fmla="*/ 2907790 w 20000"/>
              <a:gd name="T25" fmla="*/ 2689029 h 20000"/>
              <a:gd name="T26" fmla="*/ 2450445 w 20000"/>
              <a:gd name="T27" fmla="*/ 2767799 h 20000"/>
              <a:gd name="T28" fmla="*/ 2238035 w 20000"/>
              <a:gd name="T29" fmla="*/ 3012309 h 20000"/>
              <a:gd name="T30" fmla="*/ 1853993 w 20000"/>
              <a:gd name="T31" fmla="*/ 3461845 h 20000"/>
              <a:gd name="T32" fmla="*/ 1650012 w 20000"/>
              <a:gd name="T33" fmla="*/ 3461845 h 20000"/>
              <a:gd name="T34" fmla="*/ 1135295 w 20000"/>
              <a:gd name="T35" fmla="*/ 3422361 h 20000"/>
              <a:gd name="T36" fmla="*/ 800417 w 20000"/>
              <a:gd name="T37" fmla="*/ 3256820 h 20000"/>
              <a:gd name="T38" fmla="*/ 465554 w 20000"/>
              <a:gd name="T39" fmla="*/ 3335590 h 20000"/>
              <a:gd name="T40" fmla="*/ 0 w 20000"/>
              <a:gd name="T41" fmla="*/ 2807284 h 20000"/>
              <a:gd name="T42" fmla="*/ 751474 w 20000"/>
              <a:gd name="T43" fmla="*/ 1711187 h 20000"/>
              <a:gd name="T44" fmla="*/ 751474 w 20000"/>
              <a:gd name="T45" fmla="*/ 1545633 h 20000"/>
              <a:gd name="T46" fmla="*/ 751474 w 20000"/>
              <a:gd name="T47" fmla="*/ 898886 h 20000"/>
              <a:gd name="T48" fmla="*/ 963869 w 20000"/>
              <a:gd name="T49" fmla="*/ 1175053 h 20000"/>
              <a:gd name="T50" fmla="*/ 1306941 w 20000"/>
              <a:gd name="T51" fmla="*/ 1175053 h 20000"/>
              <a:gd name="T52" fmla="*/ 1682568 w 20000"/>
              <a:gd name="T53" fmla="*/ 1301123 h 20000"/>
              <a:gd name="T54" fmla="*/ 1853993 w 20000"/>
              <a:gd name="T55" fmla="*/ 1175053 h 20000"/>
              <a:gd name="T56" fmla="*/ 2107373 w 20000"/>
              <a:gd name="T57" fmla="*/ 1419377 h 20000"/>
              <a:gd name="T58" fmla="*/ 2531943 w 20000"/>
              <a:gd name="T59" fmla="*/ 1711187 h 20000"/>
              <a:gd name="T60" fmla="*/ 2785307 w 20000"/>
              <a:gd name="T61" fmla="*/ 1750659 h 20000"/>
              <a:gd name="T62" fmla="*/ 2866821 w 20000"/>
              <a:gd name="T63" fmla="*/ 1419377 h 20000"/>
              <a:gd name="T64" fmla="*/ 2744338 w 20000"/>
              <a:gd name="T65" fmla="*/ 1513976 h 20000"/>
              <a:gd name="T66" fmla="*/ 2401266 w 20000"/>
              <a:gd name="T67" fmla="*/ 1301123 h 20000"/>
              <a:gd name="T68" fmla="*/ 2401266 w 20000"/>
              <a:gd name="T69" fmla="*/ 1056625 h 20000"/>
              <a:gd name="T70" fmla="*/ 2450445 w 20000"/>
              <a:gd name="T71" fmla="*/ 772816 h 20000"/>
              <a:gd name="T72" fmla="*/ 2401266 w 20000"/>
              <a:gd name="T73" fmla="*/ 449536 h 20000"/>
              <a:gd name="T74" fmla="*/ 2572912 w 20000"/>
              <a:gd name="T75" fmla="*/ 126256 h 20000"/>
              <a:gd name="T76" fmla="*/ 3291611 w 20000"/>
              <a:gd name="T77" fmla="*/ 0 h 200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000"/>
              <a:gd name="T118" fmla="*/ 0 h 20000"/>
              <a:gd name="T119" fmla="*/ 20000 w 20000"/>
              <a:gd name="T120" fmla="*/ 20000 h 2000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000" h="20000">
                <a:moveTo>
                  <a:pt x="15265" y="0"/>
                </a:moveTo>
                <a:lnTo>
                  <a:pt x="15871" y="1153"/>
                </a:lnTo>
                <a:lnTo>
                  <a:pt x="16439" y="1153"/>
                </a:lnTo>
                <a:lnTo>
                  <a:pt x="16818" y="1375"/>
                </a:lnTo>
                <a:lnTo>
                  <a:pt x="17424" y="1818"/>
                </a:lnTo>
                <a:lnTo>
                  <a:pt x="18030" y="1818"/>
                </a:lnTo>
                <a:lnTo>
                  <a:pt x="18409" y="2084"/>
                </a:lnTo>
                <a:lnTo>
                  <a:pt x="18598" y="2084"/>
                </a:lnTo>
                <a:lnTo>
                  <a:pt x="18977" y="2971"/>
                </a:lnTo>
                <a:lnTo>
                  <a:pt x="19583" y="3636"/>
                </a:lnTo>
                <a:lnTo>
                  <a:pt x="19962" y="4346"/>
                </a:lnTo>
                <a:lnTo>
                  <a:pt x="19962" y="4789"/>
                </a:lnTo>
                <a:lnTo>
                  <a:pt x="19394" y="5055"/>
                </a:lnTo>
                <a:lnTo>
                  <a:pt x="19394" y="5942"/>
                </a:lnTo>
                <a:lnTo>
                  <a:pt x="19394" y="7317"/>
                </a:lnTo>
                <a:lnTo>
                  <a:pt x="18977" y="7805"/>
                </a:lnTo>
                <a:lnTo>
                  <a:pt x="19583" y="8514"/>
                </a:lnTo>
                <a:lnTo>
                  <a:pt x="19394" y="8692"/>
                </a:lnTo>
                <a:lnTo>
                  <a:pt x="18598" y="8692"/>
                </a:lnTo>
                <a:lnTo>
                  <a:pt x="18598" y="9845"/>
                </a:lnTo>
                <a:lnTo>
                  <a:pt x="18409" y="10776"/>
                </a:lnTo>
                <a:lnTo>
                  <a:pt x="18598" y="11663"/>
                </a:lnTo>
                <a:lnTo>
                  <a:pt x="13485" y="13525"/>
                </a:lnTo>
                <a:lnTo>
                  <a:pt x="13864" y="14412"/>
                </a:lnTo>
                <a:lnTo>
                  <a:pt x="13864" y="15122"/>
                </a:lnTo>
                <a:lnTo>
                  <a:pt x="13485" y="15122"/>
                </a:lnTo>
                <a:lnTo>
                  <a:pt x="12727" y="15122"/>
                </a:lnTo>
                <a:lnTo>
                  <a:pt x="11364" y="15565"/>
                </a:lnTo>
                <a:lnTo>
                  <a:pt x="11364" y="16497"/>
                </a:lnTo>
                <a:lnTo>
                  <a:pt x="10379" y="16940"/>
                </a:lnTo>
                <a:lnTo>
                  <a:pt x="9394" y="17650"/>
                </a:lnTo>
                <a:lnTo>
                  <a:pt x="8598" y="19468"/>
                </a:lnTo>
                <a:lnTo>
                  <a:pt x="7803" y="19956"/>
                </a:lnTo>
                <a:lnTo>
                  <a:pt x="7652" y="19468"/>
                </a:lnTo>
                <a:lnTo>
                  <a:pt x="6061" y="19468"/>
                </a:lnTo>
                <a:lnTo>
                  <a:pt x="5265" y="19246"/>
                </a:lnTo>
                <a:lnTo>
                  <a:pt x="4697" y="18758"/>
                </a:lnTo>
                <a:lnTo>
                  <a:pt x="3712" y="18315"/>
                </a:lnTo>
                <a:lnTo>
                  <a:pt x="3485" y="18315"/>
                </a:lnTo>
                <a:lnTo>
                  <a:pt x="2159" y="18758"/>
                </a:lnTo>
                <a:lnTo>
                  <a:pt x="1553" y="17428"/>
                </a:lnTo>
                <a:lnTo>
                  <a:pt x="0" y="15787"/>
                </a:lnTo>
                <a:lnTo>
                  <a:pt x="379" y="9623"/>
                </a:lnTo>
                <a:lnTo>
                  <a:pt x="3485" y="9623"/>
                </a:lnTo>
                <a:lnTo>
                  <a:pt x="3485" y="9135"/>
                </a:lnTo>
                <a:lnTo>
                  <a:pt x="3485" y="8692"/>
                </a:lnTo>
                <a:lnTo>
                  <a:pt x="3485" y="7317"/>
                </a:lnTo>
                <a:lnTo>
                  <a:pt x="3485" y="5055"/>
                </a:lnTo>
                <a:lnTo>
                  <a:pt x="4091" y="5499"/>
                </a:lnTo>
                <a:lnTo>
                  <a:pt x="4470" y="6608"/>
                </a:lnTo>
                <a:lnTo>
                  <a:pt x="5644" y="5499"/>
                </a:lnTo>
                <a:lnTo>
                  <a:pt x="6061" y="6608"/>
                </a:lnTo>
                <a:lnTo>
                  <a:pt x="7197" y="7317"/>
                </a:lnTo>
                <a:lnTo>
                  <a:pt x="7803" y="7317"/>
                </a:lnTo>
                <a:lnTo>
                  <a:pt x="8598" y="7317"/>
                </a:lnTo>
                <a:lnTo>
                  <a:pt x="8598" y="6608"/>
                </a:lnTo>
                <a:lnTo>
                  <a:pt x="8826" y="6608"/>
                </a:lnTo>
                <a:lnTo>
                  <a:pt x="9773" y="7982"/>
                </a:lnTo>
                <a:lnTo>
                  <a:pt x="10758" y="7982"/>
                </a:lnTo>
                <a:lnTo>
                  <a:pt x="11742" y="9623"/>
                </a:lnTo>
                <a:lnTo>
                  <a:pt x="11932" y="10333"/>
                </a:lnTo>
                <a:lnTo>
                  <a:pt x="12917" y="9845"/>
                </a:lnTo>
                <a:lnTo>
                  <a:pt x="12917" y="10333"/>
                </a:lnTo>
                <a:lnTo>
                  <a:pt x="13295" y="7982"/>
                </a:lnTo>
                <a:lnTo>
                  <a:pt x="12727" y="7982"/>
                </a:lnTo>
                <a:lnTo>
                  <a:pt x="12727" y="8514"/>
                </a:lnTo>
                <a:lnTo>
                  <a:pt x="11932" y="7982"/>
                </a:lnTo>
                <a:lnTo>
                  <a:pt x="11136" y="7317"/>
                </a:lnTo>
                <a:lnTo>
                  <a:pt x="10758" y="6874"/>
                </a:lnTo>
                <a:lnTo>
                  <a:pt x="11136" y="5942"/>
                </a:lnTo>
                <a:lnTo>
                  <a:pt x="11136" y="5055"/>
                </a:lnTo>
                <a:lnTo>
                  <a:pt x="11364" y="4346"/>
                </a:lnTo>
                <a:lnTo>
                  <a:pt x="11364" y="2971"/>
                </a:lnTo>
                <a:lnTo>
                  <a:pt x="11136" y="2528"/>
                </a:lnTo>
                <a:lnTo>
                  <a:pt x="11742" y="1818"/>
                </a:lnTo>
                <a:lnTo>
                  <a:pt x="11932" y="710"/>
                </a:lnTo>
                <a:lnTo>
                  <a:pt x="11932" y="177"/>
                </a:lnTo>
                <a:lnTo>
                  <a:pt x="1526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3" name="Freeform 194"/>
          <p:cNvSpPr>
            <a:spLocks/>
          </p:cNvSpPr>
          <p:nvPr/>
        </p:nvSpPr>
        <p:spPr bwMode="auto">
          <a:xfrm>
            <a:off x="4308475" y="4049713"/>
            <a:ext cx="150813" cy="115887"/>
          </a:xfrm>
          <a:custGeom>
            <a:avLst/>
            <a:gdLst>
              <a:gd name="T0" fmla="*/ 126344 w 20000"/>
              <a:gd name="T1" fmla="*/ 68159 h 20000"/>
              <a:gd name="T2" fmla="*/ 214826 w 20000"/>
              <a:gd name="T3" fmla="*/ 13634 h 20000"/>
              <a:gd name="T4" fmla="*/ 349585 w 20000"/>
              <a:gd name="T5" fmla="*/ 13634 h 20000"/>
              <a:gd name="T6" fmla="*/ 522273 w 20000"/>
              <a:gd name="T7" fmla="*/ 0 h 20000"/>
              <a:gd name="T8" fmla="*/ 585449 w 20000"/>
              <a:gd name="T9" fmla="*/ 13634 h 20000"/>
              <a:gd name="T10" fmla="*/ 678131 w 20000"/>
              <a:gd name="T11" fmla="*/ 105660 h 20000"/>
              <a:gd name="T12" fmla="*/ 741299 w 20000"/>
              <a:gd name="T13" fmla="*/ 105660 h 20000"/>
              <a:gd name="T14" fmla="*/ 762337 w 20000"/>
              <a:gd name="T15" fmla="*/ 194296 h 20000"/>
              <a:gd name="T16" fmla="*/ 804474 w 20000"/>
              <a:gd name="T17" fmla="*/ 194296 h 20000"/>
              <a:gd name="T18" fmla="*/ 850819 w 20000"/>
              <a:gd name="T19" fmla="*/ 245431 h 20000"/>
              <a:gd name="T20" fmla="*/ 867650 w 20000"/>
              <a:gd name="T21" fmla="*/ 279508 h 20000"/>
              <a:gd name="T22" fmla="*/ 981370 w 20000"/>
              <a:gd name="T23" fmla="*/ 299956 h 20000"/>
              <a:gd name="T24" fmla="*/ 981370 w 20000"/>
              <a:gd name="T25" fmla="*/ 368109 h 20000"/>
              <a:gd name="T26" fmla="*/ 1023508 w 20000"/>
              <a:gd name="T27" fmla="*/ 388592 h 20000"/>
              <a:gd name="T28" fmla="*/ 981370 w 20000"/>
              <a:gd name="T29" fmla="*/ 473804 h 20000"/>
              <a:gd name="T30" fmla="*/ 1023508 w 20000"/>
              <a:gd name="T31" fmla="*/ 528329 h 20000"/>
              <a:gd name="T32" fmla="*/ 1048754 w 20000"/>
              <a:gd name="T33" fmla="*/ 528329 h 20000"/>
              <a:gd name="T34" fmla="*/ 1133020 w 20000"/>
              <a:gd name="T35" fmla="*/ 579464 h 20000"/>
              <a:gd name="T36" fmla="*/ 1133020 w 20000"/>
              <a:gd name="T37" fmla="*/ 651042 h 20000"/>
              <a:gd name="T38" fmla="*/ 1023508 w 20000"/>
              <a:gd name="T39" fmla="*/ 651042 h 20000"/>
              <a:gd name="T40" fmla="*/ 981370 w 20000"/>
              <a:gd name="T41" fmla="*/ 651042 h 20000"/>
              <a:gd name="T42" fmla="*/ 918195 w 20000"/>
              <a:gd name="T43" fmla="*/ 668065 h 20000"/>
              <a:gd name="T44" fmla="*/ 804474 w 20000"/>
              <a:gd name="T45" fmla="*/ 651042 h 20000"/>
              <a:gd name="T46" fmla="*/ 804474 w 20000"/>
              <a:gd name="T47" fmla="*/ 613540 h 20000"/>
              <a:gd name="T48" fmla="*/ 678131 w 20000"/>
              <a:gd name="T49" fmla="*/ 613540 h 20000"/>
              <a:gd name="T50" fmla="*/ 391722 w 20000"/>
              <a:gd name="T51" fmla="*/ 613540 h 20000"/>
              <a:gd name="T52" fmla="*/ 307447 w 20000"/>
              <a:gd name="T53" fmla="*/ 651042 h 20000"/>
              <a:gd name="T54" fmla="*/ 240072 w 20000"/>
              <a:gd name="T55" fmla="*/ 651042 h 20000"/>
              <a:gd name="T56" fmla="*/ 109513 w 20000"/>
              <a:gd name="T57" fmla="*/ 668065 h 20000"/>
              <a:gd name="T58" fmla="*/ 240072 w 20000"/>
              <a:gd name="T59" fmla="*/ 613540 h 20000"/>
              <a:gd name="T60" fmla="*/ 109513 w 20000"/>
              <a:gd name="T61" fmla="*/ 613540 h 20000"/>
              <a:gd name="T62" fmla="*/ 67383 w 20000"/>
              <a:gd name="T63" fmla="*/ 562405 h 20000"/>
              <a:gd name="T64" fmla="*/ 282201 w 20000"/>
              <a:gd name="T65" fmla="*/ 528329 h 20000"/>
              <a:gd name="T66" fmla="*/ 282201 w 20000"/>
              <a:gd name="T67" fmla="*/ 507881 h 20000"/>
              <a:gd name="T68" fmla="*/ 349585 w 20000"/>
              <a:gd name="T69" fmla="*/ 507881 h 20000"/>
              <a:gd name="T70" fmla="*/ 412760 w 20000"/>
              <a:gd name="T71" fmla="*/ 473804 h 20000"/>
              <a:gd name="T72" fmla="*/ 585449 w 20000"/>
              <a:gd name="T73" fmla="*/ 528329 h 20000"/>
              <a:gd name="T74" fmla="*/ 678131 w 20000"/>
              <a:gd name="T75" fmla="*/ 473804 h 20000"/>
              <a:gd name="T76" fmla="*/ 564403 w 20000"/>
              <a:gd name="T77" fmla="*/ 473804 h 20000"/>
              <a:gd name="T78" fmla="*/ 454890 w 20000"/>
              <a:gd name="T79" fmla="*/ 439693 h 20000"/>
              <a:gd name="T80" fmla="*/ 307447 w 20000"/>
              <a:gd name="T81" fmla="*/ 439693 h 20000"/>
              <a:gd name="T82" fmla="*/ 109513 w 20000"/>
              <a:gd name="T83" fmla="*/ 473804 h 20000"/>
              <a:gd name="T84" fmla="*/ 109513 w 20000"/>
              <a:gd name="T85" fmla="*/ 439693 h 20000"/>
              <a:gd name="T86" fmla="*/ 126344 w 20000"/>
              <a:gd name="T87" fmla="*/ 422669 h 20000"/>
              <a:gd name="T88" fmla="*/ 67383 w 20000"/>
              <a:gd name="T89" fmla="*/ 422669 h 20000"/>
              <a:gd name="T90" fmla="*/ 16831 w 20000"/>
              <a:gd name="T91" fmla="*/ 388592 h 20000"/>
              <a:gd name="T92" fmla="*/ 0 w 20000"/>
              <a:gd name="T93" fmla="*/ 299956 h 20000"/>
              <a:gd name="T94" fmla="*/ 16831 w 20000"/>
              <a:gd name="T95" fmla="*/ 245431 h 20000"/>
              <a:gd name="T96" fmla="*/ 109513 w 20000"/>
              <a:gd name="T97" fmla="*/ 160220 h 20000"/>
              <a:gd name="T98" fmla="*/ 126344 w 20000"/>
              <a:gd name="T99" fmla="*/ 68159 h 200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000"/>
              <a:gd name="T151" fmla="*/ 0 h 20000"/>
              <a:gd name="T152" fmla="*/ 20000 w 20000"/>
              <a:gd name="T153" fmla="*/ 20000 h 200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000" h="20000">
                <a:moveTo>
                  <a:pt x="2222" y="2030"/>
                </a:moveTo>
                <a:lnTo>
                  <a:pt x="3778" y="406"/>
                </a:lnTo>
                <a:lnTo>
                  <a:pt x="6148" y="406"/>
                </a:lnTo>
                <a:lnTo>
                  <a:pt x="9185" y="0"/>
                </a:lnTo>
                <a:lnTo>
                  <a:pt x="10296" y="406"/>
                </a:lnTo>
                <a:lnTo>
                  <a:pt x="11926" y="3147"/>
                </a:lnTo>
                <a:lnTo>
                  <a:pt x="13037" y="3147"/>
                </a:lnTo>
                <a:lnTo>
                  <a:pt x="13407" y="5787"/>
                </a:lnTo>
                <a:lnTo>
                  <a:pt x="14148" y="5787"/>
                </a:lnTo>
                <a:lnTo>
                  <a:pt x="14963" y="7310"/>
                </a:lnTo>
                <a:lnTo>
                  <a:pt x="15259" y="8325"/>
                </a:lnTo>
                <a:lnTo>
                  <a:pt x="17259" y="8934"/>
                </a:lnTo>
                <a:lnTo>
                  <a:pt x="17259" y="10964"/>
                </a:lnTo>
                <a:lnTo>
                  <a:pt x="18000" y="11574"/>
                </a:lnTo>
                <a:lnTo>
                  <a:pt x="17259" y="14112"/>
                </a:lnTo>
                <a:lnTo>
                  <a:pt x="18000" y="15736"/>
                </a:lnTo>
                <a:lnTo>
                  <a:pt x="18444" y="15736"/>
                </a:lnTo>
                <a:lnTo>
                  <a:pt x="19926" y="17259"/>
                </a:lnTo>
                <a:lnTo>
                  <a:pt x="19926" y="19391"/>
                </a:lnTo>
                <a:lnTo>
                  <a:pt x="18000" y="19391"/>
                </a:lnTo>
                <a:lnTo>
                  <a:pt x="17259" y="19391"/>
                </a:lnTo>
                <a:lnTo>
                  <a:pt x="16148" y="19898"/>
                </a:lnTo>
                <a:lnTo>
                  <a:pt x="14148" y="19391"/>
                </a:lnTo>
                <a:lnTo>
                  <a:pt x="14148" y="18274"/>
                </a:lnTo>
                <a:lnTo>
                  <a:pt x="11926" y="18274"/>
                </a:lnTo>
                <a:lnTo>
                  <a:pt x="6889" y="18274"/>
                </a:lnTo>
                <a:lnTo>
                  <a:pt x="5407" y="19391"/>
                </a:lnTo>
                <a:lnTo>
                  <a:pt x="4222" y="19391"/>
                </a:lnTo>
                <a:lnTo>
                  <a:pt x="1926" y="19898"/>
                </a:lnTo>
                <a:lnTo>
                  <a:pt x="4222" y="18274"/>
                </a:lnTo>
                <a:lnTo>
                  <a:pt x="1926" y="18274"/>
                </a:lnTo>
                <a:lnTo>
                  <a:pt x="1185" y="16751"/>
                </a:lnTo>
                <a:lnTo>
                  <a:pt x="4963" y="15736"/>
                </a:lnTo>
                <a:lnTo>
                  <a:pt x="4963" y="15127"/>
                </a:lnTo>
                <a:lnTo>
                  <a:pt x="6148" y="15127"/>
                </a:lnTo>
                <a:lnTo>
                  <a:pt x="7259" y="14112"/>
                </a:lnTo>
                <a:lnTo>
                  <a:pt x="10296" y="15736"/>
                </a:lnTo>
                <a:lnTo>
                  <a:pt x="11926" y="14112"/>
                </a:lnTo>
                <a:lnTo>
                  <a:pt x="9926" y="14112"/>
                </a:lnTo>
                <a:lnTo>
                  <a:pt x="8000" y="13096"/>
                </a:lnTo>
                <a:lnTo>
                  <a:pt x="5407" y="13096"/>
                </a:lnTo>
                <a:lnTo>
                  <a:pt x="1926" y="14112"/>
                </a:lnTo>
                <a:lnTo>
                  <a:pt x="1926" y="13096"/>
                </a:lnTo>
                <a:lnTo>
                  <a:pt x="2222" y="12589"/>
                </a:lnTo>
                <a:lnTo>
                  <a:pt x="1185" y="12589"/>
                </a:lnTo>
                <a:lnTo>
                  <a:pt x="296" y="11574"/>
                </a:lnTo>
                <a:lnTo>
                  <a:pt x="0" y="8934"/>
                </a:lnTo>
                <a:lnTo>
                  <a:pt x="296" y="7310"/>
                </a:lnTo>
                <a:lnTo>
                  <a:pt x="1926" y="4772"/>
                </a:lnTo>
                <a:lnTo>
                  <a:pt x="2222" y="203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4" name="Freeform 195"/>
          <p:cNvSpPr>
            <a:spLocks/>
          </p:cNvSpPr>
          <p:nvPr/>
        </p:nvSpPr>
        <p:spPr bwMode="auto">
          <a:xfrm>
            <a:off x="4406900" y="4225925"/>
            <a:ext cx="74613" cy="90488"/>
          </a:xfrm>
          <a:custGeom>
            <a:avLst/>
            <a:gdLst>
              <a:gd name="T0" fmla="*/ 0 w 20000"/>
              <a:gd name="T1" fmla="*/ 126588 h 20000"/>
              <a:gd name="T2" fmla="*/ 30927 w 20000"/>
              <a:gd name="T3" fmla="*/ 83498 h 20000"/>
              <a:gd name="T4" fmla="*/ 53609 w 20000"/>
              <a:gd name="T5" fmla="*/ 83498 h 20000"/>
              <a:gd name="T6" fmla="*/ 84537 w 20000"/>
              <a:gd name="T7" fmla="*/ 16152 h 20000"/>
              <a:gd name="T8" fmla="*/ 94848 w 20000"/>
              <a:gd name="T9" fmla="*/ 16152 h 20000"/>
              <a:gd name="T10" fmla="*/ 191759 w 20000"/>
              <a:gd name="T11" fmla="*/ 0 h 20000"/>
              <a:gd name="T12" fmla="*/ 222682 w 20000"/>
              <a:gd name="T13" fmla="*/ 70029 h 20000"/>
              <a:gd name="T14" fmla="*/ 222682 w 20000"/>
              <a:gd name="T15" fmla="*/ 110436 h 20000"/>
              <a:gd name="T16" fmla="*/ 235057 w 20000"/>
              <a:gd name="T17" fmla="*/ 126588 h 20000"/>
              <a:gd name="T18" fmla="*/ 235057 w 20000"/>
              <a:gd name="T19" fmla="*/ 196617 h 20000"/>
              <a:gd name="T20" fmla="*/ 276296 w 20000"/>
              <a:gd name="T21" fmla="*/ 196617 h 20000"/>
              <a:gd name="T22" fmla="*/ 276296 w 20000"/>
              <a:gd name="T23" fmla="*/ 237024 h 20000"/>
              <a:gd name="T24" fmla="*/ 255669 w 20000"/>
              <a:gd name="T25" fmla="*/ 237024 h 20000"/>
              <a:gd name="T26" fmla="*/ 255669 w 20000"/>
              <a:gd name="T27" fmla="*/ 290901 h 20000"/>
              <a:gd name="T28" fmla="*/ 222682 w 20000"/>
              <a:gd name="T29" fmla="*/ 333991 h 20000"/>
              <a:gd name="T30" fmla="*/ 191759 w 20000"/>
              <a:gd name="T31" fmla="*/ 406703 h 20000"/>
              <a:gd name="T32" fmla="*/ 117523 w 20000"/>
              <a:gd name="T33" fmla="*/ 363612 h 20000"/>
              <a:gd name="T34" fmla="*/ 30927 w 20000"/>
              <a:gd name="T35" fmla="*/ 307053 h 20000"/>
              <a:gd name="T36" fmla="*/ 30927 w 20000"/>
              <a:gd name="T37" fmla="*/ 263963 h 20000"/>
              <a:gd name="T38" fmla="*/ 0 w 20000"/>
              <a:gd name="T39" fmla="*/ 196617 h 20000"/>
              <a:gd name="T40" fmla="*/ 0 w 20000"/>
              <a:gd name="T41" fmla="*/ 153526 h 20000"/>
              <a:gd name="T42" fmla="*/ 0 w 20000"/>
              <a:gd name="T43" fmla="*/ 126588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0" y="6184"/>
                </a:moveTo>
                <a:lnTo>
                  <a:pt x="2222" y="4079"/>
                </a:lnTo>
                <a:lnTo>
                  <a:pt x="3852" y="4079"/>
                </a:lnTo>
                <a:lnTo>
                  <a:pt x="6074" y="789"/>
                </a:lnTo>
                <a:lnTo>
                  <a:pt x="6815" y="789"/>
                </a:lnTo>
                <a:lnTo>
                  <a:pt x="13778" y="0"/>
                </a:lnTo>
                <a:lnTo>
                  <a:pt x="16000" y="3421"/>
                </a:lnTo>
                <a:lnTo>
                  <a:pt x="16000" y="5395"/>
                </a:lnTo>
                <a:lnTo>
                  <a:pt x="16889" y="6184"/>
                </a:lnTo>
                <a:lnTo>
                  <a:pt x="16889" y="9605"/>
                </a:lnTo>
                <a:lnTo>
                  <a:pt x="19852" y="9605"/>
                </a:lnTo>
                <a:lnTo>
                  <a:pt x="19852" y="11579"/>
                </a:lnTo>
                <a:lnTo>
                  <a:pt x="18370" y="11579"/>
                </a:lnTo>
                <a:lnTo>
                  <a:pt x="18370" y="14211"/>
                </a:lnTo>
                <a:lnTo>
                  <a:pt x="16000" y="16316"/>
                </a:lnTo>
                <a:lnTo>
                  <a:pt x="13778" y="19868"/>
                </a:lnTo>
                <a:lnTo>
                  <a:pt x="8444" y="17763"/>
                </a:lnTo>
                <a:lnTo>
                  <a:pt x="2222" y="15000"/>
                </a:lnTo>
                <a:lnTo>
                  <a:pt x="2222" y="12895"/>
                </a:lnTo>
                <a:lnTo>
                  <a:pt x="0" y="9605"/>
                </a:lnTo>
                <a:lnTo>
                  <a:pt x="0" y="7500"/>
                </a:lnTo>
                <a:lnTo>
                  <a:pt x="0" y="618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5" name="Freeform 196"/>
          <p:cNvSpPr>
            <a:spLocks/>
          </p:cNvSpPr>
          <p:nvPr/>
        </p:nvSpPr>
        <p:spPr bwMode="auto">
          <a:xfrm>
            <a:off x="5354638" y="4919663"/>
            <a:ext cx="193675" cy="184150"/>
          </a:xfrm>
          <a:custGeom>
            <a:avLst/>
            <a:gdLst>
              <a:gd name="T0" fmla="*/ 0 w 20000"/>
              <a:gd name="T1" fmla="*/ 510869 h 20000"/>
              <a:gd name="T2" fmla="*/ 113184 w 20000"/>
              <a:gd name="T3" fmla="*/ 532580 h 20000"/>
              <a:gd name="T4" fmla="*/ 334118 w 20000"/>
              <a:gd name="T5" fmla="*/ 532580 h 20000"/>
              <a:gd name="T6" fmla="*/ 361126 w 20000"/>
              <a:gd name="T7" fmla="*/ 592346 h 20000"/>
              <a:gd name="T8" fmla="*/ 474223 w 20000"/>
              <a:gd name="T9" fmla="*/ 532580 h 20000"/>
              <a:gd name="T10" fmla="*/ 587407 w 20000"/>
              <a:gd name="T11" fmla="*/ 309777 h 20000"/>
              <a:gd name="T12" fmla="*/ 727598 w 20000"/>
              <a:gd name="T13" fmla="*/ 222794 h 20000"/>
              <a:gd name="T14" fmla="*/ 867703 w 20000"/>
              <a:gd name="T15" fmla="*/ 168451 h 20000"/>
              <a:gd name="T16" fmla="*/ 867703 w 20000"/>
              <a:gd name="T17" fmla="*/ 54343 h 20000"/>
              <a:gd name="T18" fmla="*/ 1061717 w 20000"/>
              <a:gd name="T19" fmla="*/ 0 h 20000"/>
              <a:gd name="T20" fmla="*/ 1174910 w 20000"/>
              <a:gd name="T21" fmla="*/ 0 h 20000"/>
              <a:gd name="T22" fmla="*/ 1228732 w 20000"/>
              <a:gd name="T23" fmla="*/ 0 h 20000"/>
              <a:gd name="T24" fmla="*/ 1288094 w 20000"/>
              <a:gd name="T25" fmla="*/ 86983 h 20000"/>
              <a:gd name="T26" fmla="*/ 1455109 w 20000"/>
              <a:gd name="T27" fmla="*/ 54343 h 20000"/>
              <a:gd name="T28" fmla="*/ 1509028 w 20000"/>
              <a:gd name="T29" fmla="*/ 86983 h 20000"/>
              <a:gd name="T30" fmla="*/ 1595204 w 20000"/>
              <a:gd name="T31" fmla="*/ 141326 h 20000"/>
              <a:gd name="T32" fmla="*/ 1649123 w 20000"/>
              <a:gd name="T33" fmla="*/ 168451 h 20000"/>
              <a:gd name="T34" fmla="*/ 1816236 w 20000"/>
              <a:gd name="T35" fmla="*/ 168451 h 20000"/>
              <a:gd name="T36" fmla="*/ 1816236 w 20000"/>
              <a:gd name="T37" fmla="*/ 222794 h 20000"/>
              <a:gd name="T38" fmla="*/ 1870155 w 20000"/>
              <a:gd name="T39" fmla="*/ 364120 h 20000"/>
              <a:gd name="T40" fmla="*/ 1870155 w 20000"/>
              <a:gd name="T41" fmla="*/ 510869 h 20000"/>
              <a:gd name="T42" fmla="*/ 1870155 w 20000"/>
              <a:gd name="T43" fmla="*/ 646689 h 20000"/>
              <a:gd name="T44" fmla="*/ 1870155 w 20000"/>
              <a:gd name="T45" fmla="*/ 679329 h 20000"/>
              <a:gd name="T46" fmla="*/ 1816236 w 20000"/>
              <a:gd name="T47" fmla="*/ 733672 h 20000"/>
              <a:gd name="T48" fmla="*/ 1870155 w 20000"/>
              <a:gd name="T49" fmla="*/ 755374 h 20000"/>
              <a:gd name="T50" fmla="*/ 1816236 w 20000"/>
              <a:gd name="T51" fmla="*/ 755374 h 20000"/>
              <a:gd name="T52" fmla="*/ 1816236 w 20000"/>
              <a:gd name="T53" fmla="*/ 869483 h 20000"/>
              <a:gd name="T54" fmla="*/ 1816236 w 20000"/>
              <a:gd name="T55" fmla="*/ 956466 h 20000"/>
              <a:gd name="T56" fmla="*/ 1870155 w 20000"/>
              <a:gd name="T57" fmla="*/ 1043449 h 20000"/>
              <a:gd name="T58" fmla="*/ 1762317 w 20000"/>
              <a:gd name="T59" fmla="*/ 1179260 h 20000"/>
              <a:gd name="T60" fmla="*/ 1729963 w 20000"/>
              <a:gd name="T61" fmla="*/ 1266243 h 20000"/>
              <a:gd name="T62" fmla="*/ 1729963 w 20000"/>
              <a:gd name="T63" fmla="*/ 1347720 h 20000"/>
              <a:gd name="T64" fmla="*/ 1676131 w 20000"/>
              <a:gd name="T65" fmla="*/ 1467335 h 20000"/>
              <a:gd name="T66" fmla="*/ 1422756 w 20000"/>
              <a:gd name="T67" fmla="*/ 1690138 h 20000"/>
              <a:gd name="T68" fmla="*/ 1368924 w 20000"/>
              <a:gd name="T69" fmla="*/ 1630363 h 20000"/>
              <a:gd name="T70" fmla="*/ 1228732 w 20000"/>
              <a:gd name="T71" fmla="*/ 1690138 h 20000"/>
              <a:gd name="T72" fmla="*/ 1088637 w 20000"/>
              <a:gd name="T73" fmla="*/ 1630363 h 20000"/>
              <a:gd name="T74" fmla="*/ 948533 w 20000"/>
              <a:gd name="T75" fmla="*/ 1630363 h 20000"/>
              <a:gd name="T76" fmla="*/ 867703 w 20000"/>
              <a:gd name="T77" fmla="*/ 1630363 h 20000"/>
              <a:gd name="T78" fmla="*/ 867703 w 20000"/>
              <a:gd name="T79" fmla="*/ 1489046 h 20000"/>
              <a:gd name="T80" fmla="*/ 727598 w 20000"/>
              <a:gd name="T81" fmla="*/ 1467335 h 20000"/>
              <a:gd name="T82" fmla="*/ 641326 w 20000"/>
              <a:gd name="T83" fmla="*/ 1467335 h 20000"/>
              <a:gd name="T84" fmla="*/ 587407 w 20000"/>
              <a:gd name="T85" fmla="*/ 1347720 h 20000"/>
              <a:gd name="T86" fmla="*/ 560495 w 20000"/>
              <a:gd name="T87" fmla="*/ 1179260 h 20000"/>
              <a:gd name="T88" fmla="*/ 506576 w 20000"/>
              <a:gd name="T89" fmla="*/ 1179260 h 20000"/>
              <a:gd name="T90" fmla="*/ 474223 w 20000"/>
              <a:gd name="T91" fmla="*/ 1043449 h 20000"/>
              <a:gd name="T92" fmla="*/ 334118 w 20000"/>
              <a:gd name="T93" fmla="*/ 989106 h 20000"/>
              <a:gd name="T94" fmla="*/ 199369 w 20000"/>
              <a:gd name="T95" fmla="*/ 902123 h 20000"/>
              <a:gd name="T96" fmla="*/ 199369 w 20000"/>
              <a:gd name="T97" fmla="*/ 815140 h 20000"/>
              <a:gd name="T98" fmla="*/ 53919 w 20000"/>
              <a:gd name="T99" fmla="*/ 646689 h 20000"/>
              <a:gd name="T100" fmla="*/ 0 w 20000"/>
              <a:gd name="T101" fmla="*/ 510869 h 200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000"/>
              <a:gd name="T154" fmla="*/ 0 h 20000"/>
              <a:gd name="T155" fmla="*/ 20000 w 20000"/>
              <a:gd name="T156" fmla="*/ 20000 h 200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000" h="20000">
                <a:moveTo>
                  <a:pt x="0" y="6026"/>
                </a:moveTo>
                <a:lnTo>
                  <a:pt x="1207" y="6282"/>
                </a:lnTo>
                <a:lnTo>
                  <a:pt x="3563" y="6282"/>
                </a:lnTo>
                <a:lnTo>
                  <a:pt x="3851" y="6987"/>
                </a:lnTo>
                <a:lnTo>
                  <a:pt x="5057" y="6282"/>
                </a:lnTo>
                <a:lnTo>
                  <a:pt x="6264" y="3654"/>
                </a:lnTo>
                <a:lnTo>
                  <a:pt x="7759" y="2628"/>
                </a:lnTo>
                <a:lnTo>
                  <a:pt x="9253" y="1987"/>
                </a:lnTo>
                <a:lnTo>
                  <a:pt x="9253" y="641"/>
                </a:lnTo>
                <a:lnTo>
                  <a:pt x="11322" y="0"/>
                </a:lnTo>
                <a:lnTo>
                  <a:pt x="12529" y="0"/>
                </a:lnTo>
                <a:lnTo>
                  <a:pt x="13103" y="0"/>
                </a:lnTo>
                <a:lnTo>
                  <a:pt x="13736" y="1026"/>
                </a:lnTo>
                <a:lnTo>
                  <a:pt x="15517" y="641"/>
                </a:lnTo>
                <a:lnTo>
                  <a:pt x="16092" y="1026"/>
                </a:lnTo>
                <a:lnTo>
                  <a:pt x="17011" y="1667"/>
                </a:lnTo>
                <a:lnTo>
                  <a:pt x="17586" y="1987"/>
                </a:lnTo>
                <a:lnTo>
                  <a:pt x="19368" y="1987"/>
                </a:lnTo>
                <a:lnTo>
                  <a:pt x="19368" y="2628"/>
                </a:lnTo>
                <a:lnTo>
                  <a:pt x="19943" y="4295"/>
                </a:lnTo>
                <a:lnTo>
                  <a:pt x="19943" y="6026"/>
                </a:lnTo>
                <a:lnTo>
                  <a:pt x="19943" y="7628"/>
                </a:lnTo>
                <a:lnTo>
                  <a:pt x="19943" y="8013"/>
                </a:lnTo>
                <a:lnTo>
                  <a:pt x="19368" y="8654"/>
                </a:lnTo>
                <a:lnTo>
                  <a:pt x="19943" y="8910"/>
                </a:lnTo>
                <a:lnTo>
                  <a:pt x="19368" y="8910"/>
                </a:lnTo>
                <a:lnTo>
                  <a:pt x="19368" y="10256"/>
                </a:lnTo>
                <a:lnTo>
                  <a:pt x="19368" y="11282"/>
                </a:lnTo>
                <a:lnTo>
                  <a:pt x="19943" y="12308"/>
                </a:lnTo>
                <a:lnTo>
                  <a:pt x="18793" y="13910"/>
                </a:lnTo>
                <a:lnTo>
                  <a:pt x="18448" y="14936"/>
                </a:lnTo>
                <a:lnTo>
                  <a:pt x="18448" y="15897"/>
                </a:lnTo>
                <a:lnTo>
                  <a:pt x="17874" y="17308"/>
                </a:lnTo>
                <a:lnTo>
                  <a:pt x="15172" y="19936"/>
                </a:lnTo>
                <a:lnTo>
                  <a:pt x="14598" y="19231"/>
                </a:lnTo>
                <a:lnTo>
                  <a:pt x="13103" y="19936"/>
                </a:lnTo>
                <a:lnTo>
                  <a:pt x="11609" y="19231"/>
                </a:lnTo>
                <a:lnTo>
                  <a:pt x="10115" y="19231"/>
                </a:lnTo>
                <a:lnTo>
                  <a:pt x="9253" y="19231"/>
                </a:lnTo>
                <a:lnTo>
                  <a:pt x="9253" y="17564"/>
                </a:lnTo>
                <a:lnTo>
                  <a:pt x="7759" y="17308"/>
                </a:lnTo>
                <a:lnTo>
                  <a:pt x="6839" y="17308"/>
                </a:lnTo>
                <a:lnTo>
                  <a:pt x="6264" y="15897"/>
                </a:lnTo>
                <a:lnTo>
                  <a:pt x="5977" y="13910"/>
                </a:lnTo>
                <a:lnTo>
                  <a:pt x="5402" y="13910"/>
                </a:lnTo>
                <a:lnTo>
                  <a:pt x="5057" y="12308"/>
                </a:lnTo>
                <a:lnTo>
                  <a:pt x="3563" y="11667"/>
                </a:lnTo>
                <a:lnTo>
                  <a:pt x="2126" y="10641"/>
                </a:lnTo>
                <a:lnTo>
                  <a:pt x="2126" y="9615"/>
                </a:lnTo>
                <a:lnTo>
                  <a:pt x="575" y="7628"/>
                </a:lnTo>
                <a:lnTo>
                  <a:pt x="0" y="602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6" name="Freeform 197"/>
          <p:cNvSpPr>
            <a:spLocks/>
          </p:cNvSpPr>
          <p:nvPr/>
        </p:nvSpPr>
        <p:spPr bwMode="auto">
          <a:xfrm>
            <a:off x="5132388" y="5095875"/>
            <a:ext cx="400050" cy="363538"/>
          </a:xfrm>
          <a:custGeom>
            <a:avLst/>
            <a:gdLst>
              <a:gd name="T0" fmla="*/ 6037515 w 20000"/>
              <a:gd name="T1" fmla="*/ 172808 h 20000"/>
              <a:gd name="T2" fmla="*/ 5582598 w 20000"/>
              <a:gd name="T3" fmla="*/ 453641 h 20000"/>
              <a:gd name="T4" fmla="*/ 5404956 w 20000"/>
              <a:gd name="T5" fmla="*/ 561357 h 20000"/>
              <a:gd name="T6" fmla="*/ 5116479 w 20000"/>
              <a:gd name="T7" fmla="*/ 842190 h 20000"/>
              <a:gd name="T8" fmla="*/ 4950038 w 20000"/>
              <a:gd name="T9" fmla="*/ 1176881 h 20000"/>
              <a:gd name="T10" fmla="*/ 4428313 w 20000"/>
              <a:gd name="T11" fmla="*/ 1738239 h 20000"/>
              <a:gd name="T12" fmla="*/ 3906568 w 20000"/>
              <a:gd name="T13" fmla="*/ 1738239 h 20000"/>
              <a:gd name="T14" fmla="*/ 3340837 w 20000"/>
              <a:gd name="T15" fmla="*/ 1565758 h 20000"/>
              <a:gd name="T16" fmla="*/ 3051962 w 20000"/>
              <a:gd name="T17" fmla="*/ 1900467 h 20000"/>
              <a:gd name="T18" fmla="*/ 2585843 w 20000"/>
              <a:gd name="T19" fmla="*/ 2180973 h 20000"/>
              <a:gd name="T20" fmla="*/ 2297367 w 20000"/>
              <a:gd name="T21" fmla="*/ 2235159 h 20000"/>
              <a:gd name="T22" fmla="*/ 2020112 w 20000"/>
              <a:gd name="T23" fmla="*/ 2073257 h 20000"/>
              <a:gd name="T24" fmla="*/ 2020112 w 20000"/>
              <a:gd name="T25" fmla="*/ 1738239 h 20000"/>
              <a:gd name="T26" fmla="*/ 1775642 w 20000"/>
              <a:gd name="T27" fmla="*/ 1284925 h 20000"/>
              <a:gd name="T28" fmla="*/ 1498367 w 20000"/>
              <a:gd name="T29" fmla="*/ 3185374 h 20000"/>
              <a:gd name="T30" fmla="*/ 1209911 w 20000"/>
              <a:gd name="T31" fmla="*/ 3422619 h 20000"/>
              <a:gd name="T32" fmla="*/ 799000 w 20000"/>
              <a:gd name="T33" fmla="*/ 3357855 h 20000"/>
              <a:gd name="T34" fmla="*/ 344083 w 20000"/>
              <a:gd name="T35" fmla="*/ 3250139 h 20000"/>
              <a:gd name="T36" fmla="*/ 299677 w 20000"/>
              <a:gd name="T37" fmla="*/ 2958400 h 20000"/>
              <a:gd name="T38" fmla="*/ 66408 w 20000"/>
              <a:gd name="T39" fmla="*/ 3185374 h 20000"/>
              <a:gd name="T40" fmla="*/ 66408 w 20000"/>
              <a:gd name="T41" fmla="*/ 3530644 h 20000"/>
              <a:gd name="T42" fmla="*/ 754594 w 20000"/>
              <a:gd name="T43" fmla="*/ 4858849 h 20000"/>
              <a:gd name="T44" fmla="*/ 754594 w 20000"/>
              <a:gd name="T45" fmla="*/ 5431112 h 20000"/>
              <a:gd name="T46" fmla="*/ 576952 w 20000"/>
              <a:gd name="T47" fmla="*/ 5539156 h 20000"/>
              <a:gd name="T48" fmla="*/ 754594 w 20000"/>
              <a:gd name="T49" fmla="*/ 6262396 h 20000"/>
              <a:gd name="T50" fmla="*/ 799000 w 20000"/>
              <a:gd name="T51" fmla="*/ 6154353 h 20000"/>
              <a:gd name="T52" fmla="*/ 1043070 w 20000"/>
              <a:gd name="T53" fmla="*/ 6316582 h 20000"/>
              <a:gd name="T54" fmla="*/ 1265118 w 20000"/>
              <a:gd name="T55" fmla="*/ 6489371 h 20000"/>
              <a:gd name="T56" fmla="*/ 1664808 w 20000"/>
              <a:gd name="T57" fmla="*/ 6424298 h 20000"/>
              <a:gd name="T58" fmla="*/ 2241760 w 20000"/>
              <a:gd name="T59" fmla="*/ 6316582 h 20000"/>
              <a:gd name="T60" fmla="*/ 2585843 w 20000"/>
              <a:gd name="T61" fmla="*/ 6154353 h 20000"/>
              <a:gd name="T62" fmla="*/ 3340837 w 20000"/>
              <a:gd name="T63" fmla="*/ 6154353 h 20000"/>
              <a:gd name="T64" fmla="*/ 3973396 w 20000"/>
              <a:gd name="T65" fmla="*/ 6154353 h 20000"/>
              <a:gd name="T66" fmla="*/ 4361885 w 20000"/>
              <a:gd name="T67" fmla="*/ 6046637 h 20000"/>
              <a:gd name="T68" fmla="*/ 5638205 w 20000"/>
              <a:gd name="T69" fmla="*/ 5431112 h 20000"/>
              <a:gd name="T70" fmla="*/ 6614847 w 20000"/>
              <a:gd name="T71" fmla="*/ 4588921 h 20000"/>
              <a:gd name="T72" fmla="*/ 6947728 w 20000"/>
              <a:gd name="T73" fmla="*/ 4081422 h 20000"/>
              <a:gd name="T74" fmla="*/ 7591488 w 20000"/>
              <a:gd name="T75" fmla="*/ 3357855 h 20000"/>
              <a:gd name="T76" fmla="*/ 7990798 w 20000"/>
              <a:gd name="T77" fmla="*/ 2472713 h 20000"/>
              <a:gd name="T78" fmla="*/ 7591488 w 20000"/>
              <a:gd name="T79" fmla="*/ 2343202 h 20000"/>
              <a:gd name="T80" fmla="*/ 7247405 w 20000"/>
              <a:gd name="T81" fmla="*/ 2515665 h 20000"/>
              <a:gd name="T82" fmla="*/ 7247405 w 20000"/>
              <a:gd name="T83" fmla="*/ 1900467 h 20000"/>
              <a:gd name="T84" fmla="*/ 7591488 w 20000"/>
              <a:gd name="T85" fmla="*/ 1792424 h 20000"/>
              <a:gd name="T86" fmla="*/ 7591488 w 20000"/>
              <a:gd name="T87" fmla="*/ 1068838 h 20000"/>
              <a:gd name="T88" fmla="*/ 7535881 w 20000"/>
              <a:gd name="T89" fmla="*/ 453641 h 20000"/>
              <a:gd name="T90" fmla="*/ 7358239 w 20000"/>
              <a:gd name="T91" fmla="*/ 118622 h 20000"/>
              <a:gd name="T92" fmla="*/ 6947728 w 20000"/>
              <a:gd name="T93" fmla="*/ 118622 h 20000"/>
              <a:gd name="T94" fmla="*/ 6381598 w 20000"/>
              <a:gd name="T95" fmla="*/ 0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15506" y="0"/>
                </a:moveTo>
                <a:lnTo>
                  <a:pt x="15090" y="523"/>
                </a:lnTo>
                <a:lnTo>
                  <a:pt x="14646" y="523"/>
                </a:lnTo>
                <a:lnTo>
                  <a:pt x="13953" y="1373"/>
                </a:lnTo>
                <a:lnTo>
                  <a:pt x="13675" y="1373"/>
                </a:lnTo>
                <a:lnTo>
                  <a:pt x="13509" y="1699"/>
                </a:lnTo>
                <a:lnTo>
                  <a:pt x="13232" y="1863"/>
                </a:lnTo>
                <a:lnTo>
                  <a:pt x="12788" y="2549"/>
                </a:lnTo>
                <a:lnTo>
                  <a:pt x="12788" y="3235"/>
                </a:lnTo>
                <a:lnTo>
                  <a:pt x="12372" y="3562"/>
                </a:lnTo>
                <a:lnTo>
                  <a:pt x="11650" y="3889"/>
                </a:lnTo>
                <a:lnTo>
                  <a:pt x="11068" y="5261"/>
                </a:lnTo>
                <a:lnTo>
                  <a:pt x="10485" y="5261"/>
                </a:lnTo>
                <a:lnTo>
                  <a:pt x="9764" y="5261"/>
                </a:lnTo>
                <a:lnTo>
                  <a:pt x="9071" y="5261"/>
                </a:lnTo>
                <a:lnTo>
                  <a:pt x="8350" y="4739"/>
                </a:lnTo>
                <a:lnTo>
                  <a:pt x="7628" y="4739"/>
                </a:lnTo>
                <a:lnTo>
                  <a:pt x="7628" y="5752"/>
                </a:lnTo>
                <a:lnTo>
                  <a:pt x="6907" y="6601"/>
                </a:lnTo>
                <a:lnTo>
                  <a:pt x="6463" y="6601"/>
                </a:lnTo>
                <a:lnTo>
                  <a:pt x="6463" y="6765"/>
                </a:lnTo>
                <a:lnTo>
                  <a:pt x="5742" y="6765"/>
                </a:lnTo>
                <a:lnTo>
                  <a:pt x="5049" y="7092"/>
                </a:lnTo>
                <a:lnTo>
                  <a:pt x="5049" y="6275"/>
                </a:lnTo>
                <a:lnTo>
                  <a:pt x="5326" y="5752"/>
                </a:lnTo>
                <a:lnTo>
                  <a:pt x="5049" y="5261"/>
                </a:lnTo>
                <a:lnTo>
                  <a:pt x="4882" y="4412"/>
                </a:lnTo>
                <a:lnTo>
                  <a:pt x="4438" y="3889"/>
                </a:lnTo>
                <a:lnTo>
                  <a:pt x="4161" y="9641"/>
                </a:lnTo>
                <a:lnTo>
                  <a:pt x="3745" y="9641"/>
                </a:lnTo>
                <a:lnTo>
                  <a:pt x="3162" y="10163"/>
                </a:lnTo>
                <a:lnTo>
                  <a:pt x="3024" y="10359"/>
                </a:lnTo>
                <a:lnTo>
                  <a:pt x="2607" y="10163"/>
                </a:lnTo>
                <a:lnTo>
                  <a:pt x="1997" y="10163"/>
                </a:lnTo>
                <a:lnTo>
                  <a:pt x="1581" y="10163"/>
                </a:lnTo>
                <a:lnTo>
                  <a:pt x="860" y="9837"/>
                </a:lnTo>
                <a:lnTo>
                  <a:pt x="860" y="8954"/>
                </a:lnTo>
                <a:lnTo>
                  <a:pt x="749" y="8954"/>
                </a:lnTo>
                <a:lnTo>
                  <a:pt x="444" y="8954"/>
                </a:lnTo>
                <a:lnTo>
                  <a:pt x="166" y="9641"/>
                </a:lnTo>
                <a:lnTo>
                  <a:pt x="0" y="9837"/>
                </a:lnTo>
                <a:lnTo>
                  <a:pt x="166" y="10686"/>
                </a:lnTo>
                <a:lnTo>
                  <a:pt x="860" y="12516"/>
                </a:lnTo>
                <a:lnTo>
                  <a:pt x="1886" y="14706"/>
                </a:lnTo>
                <a:lnTo>
                  <a:pt x="1997" y="15556"/>
                </a:lnTo>
                <a:lnTo>
                  <a:pt x="1886" y="16438"/>
                </a:lnTo>
                <a:lnTo>
                  <a:pt x="1442" y="16438"/>
                </a:lnTo>
                <a:lnTo>
                  <a:pt x="1442" y="16765"/>
                </a:lnTo>
                <a:lnTo>
                  <a:pt x="1997" y="18105"/>
                </a:lnTo>
                <a:lnTo>
                  <a:pt x="1886" y="18954"/>
                </a:lnTo>
                <a:lnTo>
                  <a:pt x="1997" y="18954"/>
                </a:lnTo>
                <a:lnTo>
                  <a:pt x="1997" y="18627"/>
                </a:lnTo>
                <a:lnTo>
                  <a:pt x="2607" y="18627"/>
                </a:lnTo>
                <a:lnTo>
                  <a:pt x="2607" y="19118"/>
                </a:lnTo>
                <a:lnTo>
                  <a:pt x="2746" y="19118"/>
                </a:lnTo>
                <a:lnTo>
                  <a:pt x="3162" y="19641"/>
                </a:lnTo>
                <a:lnTo>
                  <a:pt x="3883" y="19967"/>
                </a:lnTo>
                <a:lnTo>
                  <a:pt x="4161" y="19444"/>
                </a:lnTo>
                <a:lnTo>
                  <a:pt x="4438" y="19118"/>
                </a:lnTo>
                <a:lnTo>
                  <a:pt x="5603" y="19118"/>
                </a:lnTo>
                <a:lnTo>
                  <a:pt x="6463" y="18954"/>
                </a:lnTo>
                <a:lnTo>
                  <a:pt x="6463" y="18627"/>
                </a:lnTo>
                <a:lnTo>
                  <a:pt x="7628" y="18627"/>
                </a:lnTo>
                <a:lnTo>
                  <a:pt x="8350" y="18627"/>
                </a:lnTo>
                <a:lnTo>
                  <a:pt x="9764" y="18954"/>
                </a:lnTo>
                <a:lnTo>
                  <a:pt x="9931" y="18627"/>
                </a:lnTo>
                <a:lnTo>
                  <a:pt x="10624" y="18627"/>
                </a:lnTo>
                <a:lnTo>
                  <a:pt x="10902" y="18301"/>
                </a:lnTo>
                <a:lnTo>
                  <a:pt x="11789" y="18301"/>
                </a:lnTo>
                <a:lnTo>
                  <a:pt x="14092" y="16438"/>
                </a:lnTo>
                <a:lnTo>
                  <a:pt x="15368" y="15098"/>
                </a:lnTo>
                <a:lnTo>
                  <a:pt x="16533" y="13889"/>
                </a:lnTo>
                <a:lnTo>
                  <a:pt x="16533" y="13366"/>
                </a:lnTo>
                <a:lnTo>
                  <a:pt x="17365" y="12353"/>
                </a:lnTo>
                <a:lnTo>
                  <a:pt x="17365" y="11830"/>
                </a:lnTo>
                <a:lnTo>
                  <a:pt x="18974" y="10163"/>
                </a:lnTo>
                <a:lnTo>
                  <a:pt x="19528" y="8824"/>
                </a:lnTo>
                <a:lnTo>
                  <a:pt x="19972" y="7484"/>
                </a:lnTo>
                <a:lnTo>
                  <a:pt x="19528" y="7484"/>
                </a:lnTo>
                <a:lnTo>
                  <a:pt x="18974" y="7092"/>
                </a:lnTo>
                <a:lnTo>
                  <a:pt x="18974" y="7614"/>
                </a:lnTo>
                <a:lnTo>
                  <a:pt x="18114" y="7614"/>
                </a:lnTo>
                <a:lnTo>
                  <a:pt x="17365" y="6601"/>
                </a:lnTo>
                <a:lnTo>
                  <a:pt x="18114" y="5752"/>
                </a:lnTo>
                <a:lnTo>
                  <a:pt x="18974" y="5752"/>
                </a:lnTo>
                <a:lnTo>
                  <a:pt x="18974" y="5425"/>
                </a:lnTo>
                <a:lnTo>
                  <a:pt x="18974" y="4412"/>
                </a:lnTo>
                <a:lnTo>
                  <a:pt x="18974" y="3235"/>
                </a:lnTo>
                <a:lnTo>
                  <a:pt x="18558" y="1863"/>
                </a:lnTo>
                <a:lnTo>
                  <a:pt x="18835" y="1373"/>
                </a:lnTo>
                <a:lnTo>
                  <a:pt x="18558" y="1209"/>
                </a:lnTo>
                <a:lnTo>
                  <a:pt x="18391" y="359"/>
                </a:lnTo>
                <a:lnTo>
                  <a:pt x="18114" y="0"/>
                </a:lnTo>
                <a:lnTo>
                  <a:pt x="17365" y="359"/>
                </a:lnTo>
                <a:lnTo>
                  <a:pt x="16671" y="0"/>
                </a:lnTo>
                <a:lnTo>
                  <a:pt x="15950" y="0"/>
                </a:lnTo>
                <a:lnTo>
                  <a:pt x="15506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7" name="Freeform 198"/>
          <p:cNvSpPr>
            <a:spLocks/>
          </p:cNvSpPr>
          <p:nvPr/>
        </p:nvSpPr>
        <p:spPr bwMode="auto">
          <a:xfrm>
            <a:off x="5754688" y="4179888"/>
            <a:ext cx="247650" cy="357187"/>
          </a:xfrm>
          <a:custGeom>
            <a:avLst/>
            <a:gdLst>
              <a:gd name="T0" fmla="*/ 529439 w 20000"/>
              <a:gd name="T1" fmla="*/ 551157 h 20000"/>
              <a:gd name="T2" fmla="*/ 605021 w 20000"/>
              <a:gd name="T3" fmla="*/ 391995 h 20000"/>
              <a:gd name="T4" fmla="*/ 639370 w 20000"/>
              <a:gd name="T5" fmla="*/ 286107 h 20000"/>
              <a:gd name="T6" fmla="*/ 886996 w 20000"/>
              <a:gd name="T7" fmla="*/ 720518 h 20000"/>
              <a:gd name="T8" fmla="*/ 1065774 w 20000"/>
              <a:gd name="T9" fmla="*/ 826424 h 20000"/>
              <a:gd name="T10" fmla="*/ 1388833 w 20000"/>
              <a:gd name="T11" fmla="*/ 551157 h 20000"/>
              <a:gd name="T12" fmla="*/ 1629550 w 20000"/>
              <a:gd name="T13" fmla="*/ 604110 h 20000"/>
              <a:gd name="T14" fmla="*/ 1925169 w 20000"/>
              <a:gd name="T15" fmla="*/ 444948 h 20000"/>
              <a:gd name="T16" fmla="*/ 2028353 w 20000"/>
              <a:gd name="T17" fmla="*/ 444948 h 20000"/>
              <a:gd name="T18" fmla="*/ 2317063 w 20000"/>
              <a:gd name="T19" fmla="*/ 391995 h 20000"/>
              <a:gd name="T20" fmla="*/ 2488944 w 20000"/>
              <a:gd name="T21" fmla="*/ 391995 h 20000"/>
              <a:gd name="T22" fmla="*/ 2708969 w 20000"/>
              <a:gd name="T23" fmla="*/ 286107 h 20000"/>
              <a:gd name="T24" fmla="*/ 2846501 w 20000"/>
              <a:gd name="T25" fmla="*/ 169682 h 20000"/>
              <a:gd name="T26" fmla="*/ 2880850 w 20000"/>
              <a:gd name="T27" fmla="*/ 0 h 20000"/>
              <a:gd name="T28" fmla="*/ 3059629 w 20000"/>
              <a:gd name="T29" fmla="*/ 116425 h 20000"/>
              <a:gd name="T30" fmla="*/ 2990931 w 20000"/>
              <a:gd name="T31" fmla="*/ 391995 h 20000"/>
              <a:gd name="T32" fmla="*/ 2990931 w 20000"/>
              <a:gd name="T33" fmla="*/ 444948 h 20000"/>
              <a:gd name="T34" fmla="*/ 2990931 w 20000"/>
              <a:gd name="T35" fmla="*/ 826424 h 20000"/>
              <a:gd name="T36" fmla="*/ 2949697 w 20000"/>
              <a:gd name="T37" fmla="*/ 1260834 h 20000"/>
              <a:gd name="T38" fmla="*/ 2708969 w 20000"/>
              <a:gd name="T39" fmla="*/ 1759039 h 20000"/>
              <a:gd name="T40" fmla="*/ 2667723 w 20000"/>
              <a:gd name="T41" fmla="*/ 1970833 h 20000"/>
              <a:gd name="T42" fmla="*/ 2667723 w 20000"/>
              <a:gd name="T43" fmla="*/ 2140514 h 20000"/>
              <a:gd name="T44" fmla="*/ 2420259 w 20000"/>
              <a:gd name="T45" fmla="*/ 2691672 h 20000"/>
              <a:gd name="T46" fmla="*/ 2420259 w 20000"/>
              <a:gd name="T47" fmla="*/ 2861032 h 20000"/>
              <a:gd name="T48" fmla="*/ 2103948 w 20000"/>
              <a:gd name="T49" fmla="*/ 3623983 h 20000"/>
              <a:gd name="T50" fmla="*/ 1560702 w 20000"/>
              <a:gd name="T51" fmla="*/ 4439870 h 20000"/>
              <a:gd name="T52" fmla="*/ 1210055 w 20000"/>
              <a:gd name="T53" fmla="*/ 4895659 h 20000"/>
              <a:gd name="T54" fmla="*/ 639370 w 20000"/>
              <a:gd name="T55" fmla="*/ 5595138 h 20000"/>
              <a:gd name="T56" fmla="*/ 178779 w 20000"/>
              <a:gd name="T57" fmla="*/ 6368608 h 20000"/>
              <a:gd name="T58" fmla="*/ 0 w 20000"/>
              <a:gd name="T59" fmla="*/ 6040086 h 20000"/>
              <a:gd name="T60" fmla="*/ 0 w 20000"/>
              <a:gd name="T61" fmla="*/ 4333981 h 20000"/>
              <a:gd name="T62" fmla="*/ 281962 w 20000"/>
              <a:gd name="T63" fmla="*/ 3836081 h 20000"/>
              <a:gd name="T64" fmla="*/ 426243 w 20000"/>
              <a:gd name="T65" fmla="*/ 3729871 h 20000"/>
              <a:gd name="T66" fmla="*/ 605021 w 20000"/>
              <a:gd name="T67" fmla="*/ 3729871 h 20000"/>
              <a:gd name="T68" fmla="*/ 715114 w 20000"/>
              <a:gd name="T69" fmla="*/ 3465142 h 20000"/>
              <a:gd name="T70" fmla="*/ 1107020 w 20000"/>
              <a:gd name="T71" fmla="*/ 3295461 h 20000"/>
              <a:gd name="T72" fmla="*/ 1210055 w 20000"/>
              <a:gd name="T73" fmla="*/ 3295461 h 20000"/>
              <a:gd name="T74" fmla="*/ 2103948 w 20000"/>
              <a:gd name="T75" fmla="*/ 1864945 h 20000"/>
              <a:gd name="T76" fmla="*/ 1815225 w 20000"/>
              <a:gd name="T77" fmla="*/ 1864945 h 20000"/>
              <a:gd name="T78" fmla="*/ 886996 w 20000"/>
              <a:gd name="T79" fmla="*/ 1324628 h 20000"/>
              <a:gd name="T80" fmla="*/ 715114 w 20000"/>
              <a:gd name="T81" fmla="*/ 1154946 h 20000"/>
              <a:gd name="T82" fmla="*/ 460592 w 20000"/>
              <a:gd name="T83" fmla="*/ 720518 h 20000"/>
              <a:gd name="T84" fmla="*/ 529439 w 20000"/>
              <a:gd name="T85" fmla="*/ 551157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3453" y="1728"/>
                </a:moveTo>
                <a:lnTo>
                  <a:pt x="3946" y="1229"/>
                </a:lnTo>
                <a:lnTo>
                  <a:pt x="4170" y="897"/>
                </a:lnTo>
                <a:lnTo>
                  <a:pt x="5785" y="2259"/>
                </a:lnTo>
                <a:lnTo>
                  <a:pt x="6951" y="2591"/>
                </a:lnTo>
                <a:lnTo>
                  <a:pt x="9058" y="1728"/>
                </a:lnTo>
                <a:lnTo>
                  <a:pt x="10628" y="1894"/>
                </a:lnTo>
                <a:lnTo>
                  <a:pt x="12556" y="1395"/>
                </a:lnTo>
                <a:lnTo>
                  <a:pt x="13229" y="1395"/>
                </a:lnTo>
                <a:lnTo>
                  <a:pt x="15112" y="1229"/>
                </a:lnTo>
                <a:lnTo>
                  <a:pt x="16233" y="1229"/>
                </a:lnTo>
                <a:lnTo>
                  <a:pt x="17668" y="897"/>
                </a:lnTo>
                <a:lnTo>
                  <a:pt x="18565" y="532"/>
                </a:lnTo>
                <a:lnTo>
                  <a:pt x="18789" y="0"/>
                </a:lnTo>
                <a:lnTo>
                  <a:pt x="19955" y="365"/>
                </a:lnTo>
                <a:lnTo>
                  <a:pt x="19507" y="1229"/>
                </a:lnTo>
                <a:lnTo>
                  <a:pt x="19507" y="1395"/>
                </a:lnTo>
                <a:lnTo>
                  <a:pt x="19507" y="2591"/>
                </a:lnTo>
                <a:lnTo>
                  <a:pt x="19238" y="3953"/>
                </a:lnTo>
                <a:lnTo>
                  <a:pt x="17668" y="5515"/>
                </a:lnTo>
                <a:lnTo>
                  <a:pt x="17399" y="6179"/>
                </a:lnTo>
                <a:lnTo>
                  <a:pt x="17399" y="6711"/>
                </a:lnTo>
                <a:lnTo>
                  <a:pt x="15785" y="8439"/>
                </a:lnTo>
                <a:lnTo>
                  <a:pt x="15785" y="8970"/>
                </a:lnTo>
                <a:lnTo>
                  <a:pt x="13722" y="11362"/>
                </a:lnTo>
                <a:lnTo>
                  <a:pt x="10179" y="13920"/>
                </a:lnTo>
                <a:lnTo>
                  <a:pt x="7892" y="15349"/>
                </a:lnTo>
                <a:lnTo>
                  <a:pt x="4170" y="17542"/>
                </a:lnTo>
                <a:lnTo>
                  <a:pt x="1166" y="19967"/>
                </a:lnTo>
                <a:lnTo>
                  <a:pt x="0" y="18937"/>
                </a:lnTo>
                <a:lnTo>
                  <a:pt x="0" y="13588"/>
                </a:lnTo>
                <a:lnTo>
                  <a:pt x="1839" y="12027"/>
                </a:lnTo>
                <a:lnTo>
                  <a:pt x="2780" y="11694"/>
                </a:lnTo>
                <a:lnTo>
                  <a:pt x="3946" y="11694"/>
                </a:lnTo>
                <a:lnTo>
                  <a:pt x="4664" y="10864"/>
                </a:lnTo>
                <a:lnTo>
                  <a:pt x="7220" y="10332"/>
                </a:lnTo>
                <a:lnTo>
                  <a:pt x="7892" y="10332"/>
                </a:lnTo>
                <a:lnTo>
                  <a:pt x="13722" y="5847"/>
                </a:lnTo>
                <a:lnTo>
                  <a:pt x="11839" y="5847"/>
                </a:lnTo>
                <a:lnTo>
                  <a:pt x="5785" y="4153"/>
                </a:lnTo>
                <a:lnTo>
                  <a:pt x="4664" y="3621"/>
                </a:lnTo>
                <a:lnTo>
                  <a:pt x="3004" y="2259"/>
                </a:lnTo>
                <a:lnTo>
                  <a:pt x="3453" y="172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8" name="Freeform 199"/>
          <p:cNvSpPr>
            <a:spLocks/>
          </p:cNvSpPr>
          <p:nvPr/>
        </p:nvSpPr>
        <p:spPr bwMode="auto">
          <a:xfrm>
            <a:off x="5389563" y="5273675"/>
            <a:ext cx="55562" cy="61913"/>
          </a:xfrm>
          <a:custGeom>
            <a:avLst/>
            <a:gdLst>
              <a:gd name="T0" fmla="*/ 143444 w 20000"/>
              <a:gd name="T1" fmla="*/ 123476 h 20000"/>
              <a:gd name="T2" fmla="*/ 73281 w 20000"/>
              <a:gd name="T3" fmla="*/ 141905 h 20000"/>
              <a:gd name="T4" fmla="*/ 63927 w 20000"/>
              <a:gd name="T5" fmla="*/ 189822 h 20000"/>
              <a:gd name="T6" fmla="*/ 24945 w 20000"/>
              <a:gd name="T7" fmla="*/ 171394 h 20000"/>
              <a:gd name="T8" fmla="*/ 6237 w 20000"/>
              <a:gd name="T9" fmla="*/ 114257 h 20000"/>
              <a:gd name="T10" fmla="*/ 0 w 20000"/>
              <a:gd name="T11" fmla="*/ 93990 h 20000"/>
              <a:gd name="T12" fmla="*/ 6237 w 20000"/>
              <a:gd name="T13" fmla="*/ 75562 h 20000"/>
              <a:gd name="T14" fmla="*/ 40541 w 20000"/>
              <a:gd name="T15" fmla="*/ 29486 h 20000"/>
              <a:gd name="T16" fmla="*/ 104462 w 20000"/>
              <a:gd name="T17" fmla="*/ 0 h 20000"/>
              <a:gd name="T18" fmla="*/ 127854 w 20000"/>
              <a:gd name="T19" fmla="*/ 18428 h 20000"/>
              <a:gd name="T20" fmla="*/ 152798 w 20000"/>
              <a:gd name="T21" fmla="*/ 66343 h 20000"/>
              <a:gd name="T22" fmla="*/ 143444 w 20000"/>
              <a:gd name="T23" fmla="*/ 93990 h 20000"/>
              <a:gd name="T24" fmla="*/ 143444 w 20000"/>
              <a:gd name="T25" fmla="*/ 123476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18586" y="12885"/>
                </a:moveTo>
                <a:lnTo>
                  <a:pt x="9495" y="14808"/>
                </a:lnTo>
                <a:lnTo>
                  <a:pt x="8283" y="19808"/>
                </a:lnTo>
                <a:lnTo>
                  <a:pt x="3232" y="17885"/>
                </a:lnTo>
                <a:lnTo>
                  <a:pt x="808" y="11923"/>
                </a:lnTo>
                <a:lnTo>
                  <a:pt x="0" y="9808"/>
                </a:lnTo>
                <a:lnTo>
                  <a:pt x="808" y="7885"/>
                </a:lnTo>
                <a:lnTo>
                  <a:pt x="5253" y="3077"/>
                </a:lnTo>
                <a:lnTo>
                  <a:pt x="13535" y="0"/>
                </a:lnTo>
                <a:lnTo>
                  <a:pt x="16566" y="1923"/>
                </a:lnTo>
                <a:lnTo>
                  <a:pt x="19798" y="6923"/>
                </a:lnTo>
                <a:lnTo>
                  <a:pt x="18586" y="9808"/>
                </a:lnTo>
                <a:lnTo>
                  <a:pt x="18586" y="1288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9" name="Freeform 200"/>
          <p:cNvSpPr>
            <a:spLocks/>
          </p:cNvSpPr>
          <p:nvPr/>
        </p:nvSpPr>
        <p:spPr bwMode="auto">
          <a:xfrm>
            <a:off x="5281613" y="3905250"/>
            <a:ext cx="404812" cy="500063"/>
          </a:xfrm>
          <a:custGeom>
            <a:avLst/>
            <a:gdLst>
              <a:gd name="T0" fmla="*/ 7132565 w 20000"/>
              <a:gd name="T1" fmla="*/ 59382 h 20000"/>
              <a:gd name="T2" fmla="*/ 7426296 w 20000"/>
              <a:gd name="T3" fmla="*/ 681411 h 20000"/>
              <a:gd name="T4" fmla="*/ 7606559 w 20000"/>
              <a:gd name="T5" fmla="*/ 2207428 h 20000"/>
              <a:gd name="T6" fmla="*/ 8126034 w 20000"/>
              <a:gd name="T7" fmla="*/ 2681313 h 20000"/>
              <a:gd name="T8" fmla="*/ 8126034 w 20000"/>
              <a:gd name="T9" fmla="*/ 3214555 h 20000"/>
              <a:gd name="T10" fmla="*/ 7719643 w 20000"/>
              <a:gd name="T11" fmla="*/ 3288965 h 20000"/>
              <a:gd name="T12" fmla="*/ 7538975 w 20000"/>
              <a:gd name="T13" fmla="*/ 3437108 h 20000"/>
              <a:gd name="T14" fmla="*/ 7426296 w 20000"/>
              <a:gd name="T15" fmla="*/ 4207305 h 20000"/>
              <a:gd name="T16" fmla="*/ 7132565 w 20000"/>
              <a:gd name="T17" fmla="*/ 5895867 h 20000"/>
              <a:gd name="T18" fmla="*/ 6895770 w 20000"/>
              <a:gd name="T19" fmla="*/ 6444111 h 20000"/>
              <a:gd name="T20" fmla="*/ 6602423 w 20000"/>
              <a:gd name="T21" fmla="*/ 7510646 h 20000"/>
              <a:gd name="T22" fmla="*/ 6320168 w 20000"/>
              <a:gd name="T23" fmla="*/ 7658815 h 20000"/>
              <a:gd name="T24" fmla="*/ 6196032 w 20000"/>
              <a:gd name="T25" fmla="*/ 8132675 h 20000"/>
              <a:gd name="T26" fmla="*/ 6139500 w 20000"/>
              <a:gd name="T27" fmla="*/ 9110422 h 20000"/>
              <a:gd name="T28" fmla="*/ 5552827 w 20000"/>
              <a:gd name="T29" fmla="*/ 9258591 h 20000"/>
              <a:gd name="T30" fmla="*/ 5902706 w 20000"/>
              <a:gd name="T31" fmla="*/ 9881244 h 20000"/>
              <a:gd name="T32" fmla="*/ 6602423 w 20000"/>
              <a:gd name="T33" fmla="*/ 10651441 h 20000"/>
              <a:gd name="T34" fmla="*/ 6782686 w 20000"/>
              <a:gd name="T35" fmla="*/ 11258467 h 20000"/>
              <a:gd name="T36" fmla="*/ 6963373 w 20000"/>
              <a:gd name="T37" fmla="*/ 11732952 h 20000"/>
              <a:gd name="T38" fmla="*/ 6782686 w 20000"/>
              <a:gd name="T39" fmla="*/ 11496022 h 20000"/>
              <a:gd name="T40" fmla="*/ 6196032 w 20000"/>
              <a:gd name="T41" fmla="*/ 11881120 h 20000"/>
              <a:gd name="T42" fmla="*/ 5834697 w 20000"/>
              <a:gd name="T43" fmla="*/ 12339978 h 20000"/>
              <a:gd name="T44" fmla="*/ 5146415 w 20000"/>
              <a:gd name="T45" fmla="*/ 12339978 h 20000"/>
              <a:gd name="T46" fmla="*/ 4909215 w 20000"/>
              <a:gd name="T47" fmla="*/ 12339978 h 20000"/>
              <a:gd name="T48" fmla="*/ 4446677 w 20000"/>
              <a:gd name="T49" fmla="*/ 12339978 h 20000"/>
              <a:gd name="T50" fmla="*/ 3848547 w 20000"/>
              <a:gd name="T51" fmla="*/ 11732952 h 20000"/>
              <a:gd name="T52" fmla="*/ 3735483 w 20000"/>
              <a:gd name="T53" fmla="*/ 11881120 h 20000"/>
              <a:gd name="T54" fmla="*/ 3453613 w 20000"/>
              <a:gd name="T55" fmla="*/ 11732952 h 20000"/>
              <a:gd name="T56" fmla="*/ 3272945 w 20000"/>
              <a:gd name="T57" fmla="*/ 11954880 h 20000"/>
              <a:gd name="T58" fmla="*/ 2923087 w 20000"/>
              <a:gd name="T59" fmla="*/ 11732952 h 20000"/>
              <a:gd name="T60" fmla="*/ 2697344 w 20000"/>
              <a:gd name="T61" fmla="*/ 11347853 h 20000"/>
              <a:gd name="T62" fmla="*/ 2336008 w 20000"/>
              <a:gd name="T63" fmla="*/ 10725200 h 20000"/>
              <a:gd name="T64" fmla="*/ 2166817 w 20000"/>
              <a:gd name="T65" fmla="*/ 10266343 h 20000"/>
              <a:gd name="T66" fmla="*/ 1986129 w 20000"/>
              <a:gd name="T67" fmla="*/ 10043790 h 20000"/>
              <a:gd name="T68" fmla="*/ 1568667 w 20000"/>
              <a:gd name="T69" fmla="*/ 9496146 h 20000"/>
              <a:gd name="T70" fmla="*/ 1106149 w 20000"/>
              <a:gd name="T71" fmla="*/ 9258591 h 20000"/>
              <a:gd name="T72" fmla="*/ 812397 w 20000"/>
              <a:gd name="T73" fmla="*/ 9036638 h 20000"/>
              <a:gd name="T74" fmla="*/ 756270 w 20000"/>
              <a:gd name="T75" fmla="*/ 8740326 h 20000"/>
              <a:gd name="T76" fmla="*/ 812397 w 20000"/>
              <a:gd name="T77" fmla="*/ 8503396 h 20000"/>
              <a:gd name="T78" fmla="*/ 462538 w 20000"/>
              <a:gd name="T79" fmla="*/ 7658815 h 20000"/>
              <a:gd name="T80" fmla="*/ 462538 w 20000"/>
              <a:gd name="T81" fmla="*/ 7288719 h 20000"/>
              <a:gd name="T82" fmla="*/ 225743 w 20000"/>
              <a:gd name="T83" fmla="*/ 6814209 h 20000"/>
              <a:gd name="T84" fmla="*/ 180668 w 20000"/>
              <a:gd name="T85" fmla="*/ 6444111 h 20000"/>
              <a:gd name="T86" fmla="*/ 0 w 20000"/>
              <a:gd name="T87" fmla="*/ 6444111 h 20000"/>
              <a:gd name="T88" fmla="*/ 180668 w 20000"/>
              <a:gd name="T89" fmla="*/ 5895867 h 20000"/>
              <a:gd name="T90" fmla="*/ 225743 w 20000"/>
              <a:gd name="T91" fmla="*/ 5288841 h 20000"/>
              <a:gd name="T92" fmla="*/ 225743 w 20000"/>
              <a:gd name="T93" fmla="*/ 4903742 h 20000"/>
              <a:gd name="T94" fmla="*/ 349859 w 20000"/>
              <a:gd name="T95" fmla="*/ 4444235 h 20000"/>
              <a:gd name="T96" fmla="*/ 936937 w 20000"/>
              <a:gd name="T97" fmla="*/ 4207305 h 20000"/>
              <a:gd name="T98" fmla="*/ 936937 w 20000"/>
              <a:gd name="T99" fmla="*/ 1451608 h 20000"/>
              <a:gd name="T100" fmla="*/ 1399476 w 20000"/>
              <a:gd name="T101" fmla="*/ 0 h 200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000"/>
              <a:gd name="T154" fmla="*/ 0 h 20000"/>
              <a:gd name="T155" fmla="*/ 20000 w 20000"/>
              <a:gd name="T156" fmla="*/ 20000 h 200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000" h="20000">
                <a:moveTo>
                  <a:pt x="3416" y="0"/>
                </a:moveTo>
                <a:lnTo>
                  <a:pt x="17410" y="95"/>
                </a:lnTo>
                <a:lnTo>
                  <a:pt x="17686" y="711"/>
                </a:lnTo>
                <a:lnTo>
                  <a:pt x="18127" y="1090"/>
                </a:lnTo>
                <a:lnTo>
                  <a:pt x="17961" y="1090"/>
                </a:lnTo>
                <a:lnTo>
                  <a:pt x="18567" y="3531"/>
                </a:lnTo>
                <a:lnTo>
                  <a:pt x="19118" y="3910"/>
                </a:lnTo>
                <a:lnTo>
                  <a:pt x="19835" y="4289"/>
                </a:lnTo>
                <a:lnTo>
                  <a:pt x="19972" y="4526"/>
                </a:lnTo>
                <a:lnTo>
                  <a:pt x="19835" y="5142"/>
                </a:lnTo>
                <a:lnTo>
                  <a:pt x="19256" y="4882"/>
                </a:lnTo>
                <a:lnTo>
                  <a:pt x="18843" y="5261"/>
                </a:lnTo>
                <a:lnTo>
                  <a:pt x="18843" y="5498"/>
                </a:lnTo>
                <a:lnTo>
                  <a:pt x="18402" y="5498"/>
                </a:lnTo>
                <a:lnTo>
                  <a:pt x="18127" y="6137"/>
                </a:lnTo>
                <a:lnTo>
                  <a:pt x="18127" y="6730"/>
                </a:lnTo>
                <a:lnTo>
                  <a:pt x="17686" y="8081"/>
                </a:lnTo>
                <a:lnTo>
                  <a:pt x="17410" y="9431"/>
                </a:lnTo>
                <a:lnTo>
                  <a:pt x="17273" y="10047"/>
                </a:lnTo>
                <a:lnTo>
                  <a:pt x="16832" y="10308"/>
                </a:lnTo>
                <a:lnTo>
                  <a:pt x="16253" y="11019"/>
                </a:lnTo>
                <a:lnTo>
                  <a:pt x="16116" y="12014"/>
                </a:lnTo>
                <a:lnTo>
                  <a:pt x="15840" y="12251"/>
                </a:lnTo>
                <a:lnTo>
                  <a:pt x="15427" y="12251"/>
                </a:lnTo>
                <a:lnTo>
                  <a:pt x="15124" y="12630"/>
                </a:lnTo>
                <a:lnTo>
                  <a:pt x="15124" y="13009"/>
                </a:lnTo>
                <a:lnTo>
                  <a:pt x="14986" y="13483"/>
                </a:lnTo>
                <a:lnTo>
                  <a:pt x="14986" y="14573"/>
                </a:lnTo>
                <a:lnTo>
                  <a:pt x="14408" y="14810"/>
                </a:lnTo>
                <a:lnTo>
                  <a:pt x="13554" y="14810"/>
                </a:lnTo>
                <a:lnTo>
                  <a:pt x="13554" y="15427"/>
                </a:lnTo>
                <a:lnTo>
                  <a:pt x="14408" y="15806"/>
                </a:lnTo>
                <a:lnTo>
                  <a:pt x="15124" y="16422"/>
                </a:lnTo>
                <a:lnTo>
                  <a:pt x="16116" y="17038"/>
                </a:lnTo>
                <a:lnTo>
                  <a:pt x="16253" y="17512"/>
                </a:lnTo>
                <a:lnTo>
                  <a:pt x="16556" y="18009"/>
                </a:lnTo>
                <a:lnTo>
                  <a:pt x="16997" y="18009"/>
                </a:lnTo>
                <a:lnTo>
                  <a:pt x="16997" y="18768"/>
                </a:lnTo>
                <a:lnTo>
                  <a:pt x="16832" y="18768"/>
                </a:lnTo>
                <a:lnTo>
                  <a:pt x="16556" y="18389"/>
                </a:lnTo>
                <a:lnTo>
                  <a:pt x="15840" y="18768"/>
                </a:lnTo>
                <a:lnTo>
                  <a:pt x="15124" y="19005"/>
                </a:lnTo>
                <a:lnTo>
                  <a:pt x="14986" y="19360"/>
                </a:lnTo>
                <a:lnTo>
                  <a:pt x="14242" y="19739"/>
                </a:lnTo>
                <a:lnTo>
                  <a:pt x="13278" y="19739"/>
                </a:lnTo>
                <a:lnTo>
                  <a:pt x="12562" y="19739"/>
                </a:lnTo>
                <a:lnTo>
                  <a:pt x="12424" y="19976"/>
                </a:lnTo>
                <a:lnTo>
                  <a:pt x="11983" y="19739"/>
                </a:lnTo>
                <a:lnTo>
                  <a:pt x="10992" y="19597"/>
                </a:lnTo>
                <a:lnTo>
                  <a:pt x="10854" y="19739"/>
                </a:lnTo>
                <a:lnTo>
                  <a:pt x="9835" y="19123"/>
                </a:lnTo>
                <a:lnTo>
                  <a:pt x="9394" y="18768"/>
                </a:lnTo>
                <a:lnTo>
                  <a:pt x="9118" y="18768"/>
                </a:lnTo>
                <a:lnTo>
                  <a:pt x="9118" y="19005"/>
                </a:lnTo>
                <a:lnTo>
                  <a:pt x="8430" y="19005"/>
                </a:lnTo>
                <a:lnTo>
                  <a:pt x="8430" y="18768"/>
                </a:lnTo>
                <a:lnTo>
                  <a:pt x="8264" y="19005"/>
                </a:lnTo>
                <a:lnTo>
                  <a:pt x="7989" y="19123"/>
                </a:lnTo>
                <a:lnTo>
                  <a:pt x="7548" y="19005"/>
                </a:lnTo>
                <a:lnTo>
                  <a:pt x="7135" y="18768"/>
                </a:lnTo>
                <a:lnTo>
                  <a:pt x="7135" y="18389"/>
                </a:lnTo>
                <a:lnTo>
                  <a:pt x="6584" y="18152"/>
                </a:lnTo>
                <a:lnTo>
                  <a:pt x="6419" y="17512"/>
                </a:lnTo>
                <a:lnTo>
                  <a:pt x="5702" y="17156"/>
                </a:lnTo>
                <a:lnTo>
                  <a:pt x="5399" y="16540"/>
                </a:lnTo>
                <a:lnTo>
                  <a:pt x="5289" y="16422"/>
                </a:lnTo>
                <a:lnTo>
                  <a:pt x="4986" y="16422"/>
                </a:lnTo>
                <a:lnTo>
                  <a:pt x="4848" y="16066"/>
                </a:lnTo>
                <a:lnTo>
                  <a:pt x="4160" y="16066"/>
                </a:lnTo>
                <a:lnTo>
                  <a:pt x="3829" y="15190"/>
                </a:lnTo>
                <a:lnTo>
                  <a:pt x="3416" y="14810"/>
                </a:lnTo>
                <a:lnTo>
                  <a:pt x="2700" y="14810"/>
                </a:lnTo>
                <a:lnTo>
                  <a:pt x="2700" y="14455"/>
                </a:lnTo>
                <a:lnTo>
                  <a:pt x="1983" y="14455"/>
                </a:lnTo>
                <a:lnTo>
                  <a:pt x="1846" y="14218"/>
                </a:lnTo>
                <a:lnTo>
                  <a:pt x="1846" y="13981"/>
                </a:lnTo>
                <a:lnTo>
                  <a:pt x="1570" y="13839"/>
                </a:lnTo>
                <a:lnTo>
                  <a:pt x="1983" y="13602"/>
                </a:lnTo>
                <a:lnTo>
                  <a:pt x="1846" y="13009"/>
                </a:lnTo>
                <a:lnTo>
                  <a:pt x="1129" y="12251"/>
                </a:lnTo>
                <a:lnTo>
                  <a:pt x="854" y="12014"/>
                </a:lnTo>
                <a:lnTo>
                  <a:pt x="1129" y="11659"/>
                </a:lnTo>
                <a:lnTo>
                  <a:pt x="551" y="11398"/>
                </a:lnTo>
                <a:lnTo>
                  <a:pt x="551" y="10900"/>
                </a:lnTo>
                <a:lnTo>
                  <a:pt x="441" y="10403"/>
                </a:lnTo>
                <a:lnTo>
                  <a:pt x="441" y="10308"/>
                </a:lnTo>
                <a:lnTo>
                  <a:pt x="165" y="10047"/>
                </a:lnTo>
                <a:lnTo>
                  <a:pt x="0" y="10308"/>
                </a:lnTo>
                <a:lnTo>
                  <a:pt x="0" y="9810"/>
                </a:lnTo>
                <a:lnTo>
                  <a:pt x="441" y="9431"/>
                </a:lnTo>
                <a:lnTo>
                  <a:pt x="165" y="8815"/>
                </a:lnTo>
                <a:lnTo>
                  <a:pt x="551" y="8460"/>
                </a:lnTo>
                <a:lnTo>
                  <a:pt x="441" y="8081"/>
                </a:lnTo>
                <a:lnTo>
                  <a:pt x="551" y="7844"/>
                </a:lnTo>
                <a:lnTo>
                  <a:pt x="1129" y="7204"/>
                </a:lnTo>
                <a:lnTo>
                  <a:pt x="854" y="7109"/>
                </a:lnTo>
                <a:lnTo>
                  <a:pt x="1295" y="6872"/>
                </a:lnTo>
                <a:lnTo>
                  <a:pt x="2287" y="6730"/>
                </a:lnTo>
                <a:lnTo>
                  <a:pt x="2287" y="2701"/>
                </a:lnTo>
                <a:lnTo>
                  <a:pt x="2287" y="2322"/>
                </a:lnTo>
                <a:lnTo>
                  <a:pt x="3416" y="2322"/>
                </a:lnTo>
                <a:lnTo>
                  <a:pt x="3416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0" name="Freeform 201"/>
          <p:cNvSpPr>
            <a:spLocks/>
          </p:cNvSpPr>
          <p:nvPr/>
        </p:nvSpPr>
        <p:spPr bwMode="auto">
          <a:xfrm>
            <a:off x="5481638" y="5200650"/>
            <a:ext cx="38100" cy="33338"/>
          </a:xfrm>
          <a:custGeom>
            <a:avLst/>
            <a:gdLst>
              <a:gd name="T0" fmla="*/ 61011 w 20000"/>
              <a:gd name="T1" fmla="*/ 0 h 20000"/>
              <a:gd name="T2" fmla="*/ 71529 w 20000"/>
              <a:gd name="T3" fmla="*/ 15329 h 20000"/>
              <a:gd name="T4" fmla="*/ 61011 w 20000"/>
              <a:gd name="T5" fmla="*/ 39284 h 20000"/>
              <a:gd name="T6" fmla="*/ 61011 w 20000"/>
              <a:gd name="T7" fmla="*/ 54613 h 20000"/>
              <a:gd name="T8" fmla="*/ 28402 w 20000"/>
              <a:gd name="T9" fmla="*/ 54613 h 20000"/>
              <a:gd name="T10" fmla="*/ 0 w 20000"/>
              <a:gd name="T11" fmla="*/ 24912 h 20000"/>
              <a:gd name="T12" fmla="*/ 28402 w 20000"/>
              <a:gd name="T13" fmla="*/ 0 h 20000"/>
              <a:gd name="T14" fmla="*/ 61011 w 20000"/>
              <a:gd name="T15" fmla="*/ 0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6812" y="0"/>
                </a:moveTo>
                <a:lnTo>
                  <a:pt x="19710" y="5517"/>
                </a:lnTo>
                <a:lnTo>
                  <a:pt x="16812" y="14138"/>
                </a:lnTo>
                <a:lnTo>
                  <a:pt x="16812" y="19655"/>
                </a:lnTo>
                <a:lnTo>
                  <a:pt x="7826" y="19655"/>
                </a:lnTo>
                <a:lnTo>
                  <a:pt x="0" y="8966"/>
                </a:lnTo>
                <a:lnTo>
                  <a:pt x="7826" y="0"/>
                </a:lnTo>
                <a:lnTo>
                  <a:pt x="1681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1" name="Freeform 202"/>
          <p:cNvSpPr>
            <a:spLocks/>
          </p:cNvSpPr>
          <p:nvPr/>
        </p:nvSpPr>
        <p:spPr bwMode="auto">
          <a:xfrm>
            <a:off x="5467350" y="4524375"/>
            <a:ext cx="265113" cy="285750"/>
          </a:xfrm>
          <a:custGeom>
            <a:avLst/>
            <a:gdLst>
              <a:gd name="T0" fmla="*/ 499897 w 20000"/>
              <a:gd name="T1" fmla="*/ 0 h 20000"/>
              <a:gd name="T2" fmla="*/ 1485123 w 20000"/>
              <a:gd name="T3" fmla="*/ 0 h 20000"/>
              <a:gd name="T4" fmla="*/ 2779060 w 20000"/>
              <a:gd name="T5" fmla="*/ 828375 h 20000"/>
              <a:gd name="T6" fmla="*/ 3198137 w 20000"/>
              <a:gd name="T7" fmla="*/ 1487714 h 20000"/>
              <a:gd name="T8" fmla="*/ 3087797 w 20000"/>
              <a:gd name="T9" fmla="*/ 2020095 h 20000"/>
              <a:gd name="T10" fmla="*/ 3198137 w 20000"/>
              <a:gd name="T11" fmla="*/ 2231579 h 20000"/>
              <a:gd name="T12" fmla="*/ 3278970 w 20000"/>
              <a:gd name="T13" fmla="*/ 2417545 h 20000"/>
              <a:gd name="T14" fmla="*/ 3278970 w 20000"/>
              <a:gd name="T15" fmla="*/ 2671077 h 20000"/>
              <a:gd name="T16" fmla="*/ 3278970 w 20000"/>
              <a:gd name="T17" fmla="*/ 3161395 h 20000"/>
              <a:gd name="T18" fmla="*/ 3462760 w 20000"/>
              <a:gd name="T19" fmla="*/ 3507809 h 20000"/>
              <a:gd name="T20" fmla="*/ 3506862 w 20000"/>
              <a:gd name="T21" fmla="*/ 3676830 h 20000"/>
              <a:gd name="T22" fmla="*/ 3161419 w 20000"/>
              <a:gd name="T23" fmla="*/ 3896687 h 20000"/>
              <a:gd name="T24" fmla="*/ 2889413 w 20000"/>
              <a:gd name="T25" fmla="*/ 4023460 h 20000"/>
              <a:gd name="T26" fmla="*/ 2779060 w 20000"/>
              <a:gd name="T27" fmla="*/ 3938950 h 20000"/>
              <a:gd name="T28" fmla="*/ 2587887 w 20000"/>
              <a:gd name="T29" fmla="*/ 4074281 h 20000"/>
              <a:gd name="T30" fmla="*/ 2359996 w 20000"/>
              <a:gd name="T31" fmla="*/ 4074281 h 20000"/>
              <a:gd name="T32" fmla="*/ 2095374 w 20000"/>
              <a:gd name="T33" fmla="*/ 4023460 h 20000"/>
              <a:gd name="T34" fmla="*/ 1896817 w 20000"/>
              <a:gd name="T35" fmla="*/ 4023460 h 20000"/>
              <a:gd name="T36" fmla="*/ 1595291 w 20000"/>
              <a:gd name="T37" fmla="*/ 4023460 h 20000"/>
              <a:gd name="T38" fmla="*/ 1411501 w 20000"/>
              <a:gd name="T39" fmla="*/ 3330430 h 20000"/>
              <a:gd name="T40" fmla="*/ 1102764 w 20000"/>
              <a:gd name="T41" fmla="*/ 3161395 h 20000"/>
              <a:gd name="T42" fmla="*/ 992596 w 20000"/>
              <a:gd name="T43" fmla="*/ 3110574 h 20000"/>
              <a:gd name="T44" fmla="*/ 764520 w 20000"/>
              <a:gd name="T45" fmla="*/ 3026064 h 20000"/>
              <a:gd name="T46" fmla="*/ 573519 w 20000"/>
              <a:gd name="T47" fmla="*/ 2975443 h 20000"/>
              <a:gd name="T48" fmla="*/ 301341 w 20000"/>
              <a:gd name="T49" fmla="*/ 2417545 h 20000"/>
              <a:gd name="T50" fmla="*/ 0 w 20000"/>
              <a:gd name="T51" fmla="*/ 1969475 h 20000"/>
              <a:gd name="T52" fmla="*/ 0 w 20000"/>
              <a:gd name="T53" fmla="*/ 1487714 h 20000"/>
              <a:gd name="T54" fmla="*/ 191173 w 20000"/>
              <a:gd name="T55" fmla="*/ 1276445 h 20000"/>
              <a:gd name="T56" fmla="*/ 499897 w 20000"/>
              <a:gd name="T57" fmla="*/ 921244 h 20000"/>
              <a:gd name="T58" fmla="*/ 382346 w 20000"/>
              <a:gd name="T59" fmla="*/ 709974 h 20000"/>
              <a:gd name="T60" fmla="*/ 455796 w 20000"/>
              <a:gd name="T61" fmla="*/ 574843 h 20000"/>
              <a:gd name="T62" fmla="*/ 455796 w 20000"/>
              <a:gd name="T63" fmla="*/ 262104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2176" y="248"/>
                </a:moveTo>
                <a:lnTo>
                  <a:pt x="2845" y="0"/>
                </a:lnTo>
                <a:lnTo>
                  <a:pt x="5649" y="0"/>
                </a:lnTo>
                <a:lnTo>
                  <a:pt x="8452" y="0"/>
                </a:lnTo>
                <a:lnTo>
                  <a:pt x="9079" y="0"/>
                </a:lnTo>
                <a:lnTo>
                  <a:pt x="15816" y="4058"/>
                </a:lnTo>
                <a:lnTo>
                  <a:pt x="15816" y="5176"/>
                </a:lnTo>
                <a:lnTo>
                  <a:pt x="18201" y="7288"/>
                </a:lnTo>
                <a:lnTo>
                  <a:pt x="17573" y="8571"/>
                </a:lnTo>
                <a:lnTo>
                  <a:pt x="17573" y="9896"/>
                </a:lnTo>
                <a:lnTo>
                  <a:pt x="17992" y="10725"/>
                </a:lnTo>
                <a:lnTo>
                  <a:pt x="18201" y="10932"/>
                </a:lnTo>
                <a:lnTo>
                  <a:pt x="18661" y="11346"/>
                </a:lnTo>
                <a:lnTo>
                  <a:pt x="18661" y="11843"/>
                </a:lnTo>
                <a:lnTo>
                  <a:pt x="18201" y="12008"/>
                </a:lnTo>
                <a:lnTo>
                  <a:pt x="18661" y="13085"/>
                </a:lnTo>
                <a:lnTo>
                  <a:pt x="18201" y="14161"/>
                </a:lnTo>
                <a:lnTo>
                  <a:pt x="18661" y="15487"/>
                </a:lnTo>
                <a:lnTo>
                  <a:pt x="18828" y="16936"/>
                </a:lnTo>
                <a:lnTo>
                  <a:pt x="19707" y="17184"/>
                </a:lnTo>
                <a:lnTo>
                  <a:pt x="19958" y="17598"/>
                </a:lnTo>
                <a:lnTo>
                  <a:pt x="19958" y="18012"/>
                </a:lnTo>
                <a:lnTo>
                  <a:pt x="19289" y="18675"/>
                </a:lnTo>
                <a:lnTo>
                  <a:pt x="17992" y="19089"/>
                </a:lnTo>
                <a:lnTo>
                  <a:pt x="17113" y="19296"/>
                </a:lnTo>
                <a:lnTo>
                  <a:pt x="16444" y="19710"/>
                </a:lnTo>
                <a:lnTo>
                  <a:pt x="16444" y="19296"/>
                </a:lnTo>
                <a:lnTo>
                  <a:pt x="15816" y="19296"/>
                </a:lnTo>
                <a:lnTo>
                  <a:pt x="15397" y="19710"/>
                </a:lnTo>
                <a:lnTo>
                  <a:pt x="14728" y="19959"/>
                </a:lnTo>
                <a:lnTo>
                  <a:pt x="13640" y="19959"/>
                </a:lnTo>
                <a:lnTo>
                  <a:pt x="13431" y="19959"/>
                </a:lnTo>
                <a:lnTo>
                  <a:pt x="12594" y="19959"/>
                </a:lnTo>
                <a:lnTo>
                  <a:pt x="11925" y="19710"/>
                </a:lnTo>
                <a:lnTo>
                  <a:pt x="11297" y="19959"/>
                </a:lnTo>
                <a:lnTo>
                  <a:pt x="10795" y="19710"/>
                </a:lnTo>
                <a:lnTo>
                  <a:pt x="9540" y="19959"/>
                </a:lnTo>
                <a:lnTo>
                  <a:pt x="9079" y="19710"/>
                </a:lnTo>
                <a:lnTo>
                  <a:pt x="9079" y="18675"/>
                </a:lnTo>
                <a:lnTo>
                  <a:pt x="8033" y="16315"/>
                </a:lnTo>
                <a:lnTo>
                  <a:pt x="7364" y="15901"/>
                </a:lnTo>
                <a:lnTo>
                  <a:pt x="6276" y="15487"/>
                </a:lnTo>
                <a:lnTo>
                  <a:pt x="6067" y="15487"/>
                </a:lnTo>
                <a:lnTo>
                  <a:pt x="5649" y="15238"/>
                </a:lnTo>
                <a:lnTo>
                  <a:pt x="4979" y="15238"/>
                </a:lnTo>
                <a:lnTo>
                  <a:pt x="4351" y="14824"/>
                </a:lnTo>
                <a:lnTo>
                  <a:pt x="3933" y="14576"/>
                </a:lnTo>
                <a:lnTo>
                  <a:pt x="3264" y="14576"/>
                </a:lnTo>
                <a:lnTo>
                  <a:pt x="2594" y="13540"/>
                </a:lnTo>
                <a:lnTo>
                  <a:pt x="1715" y="11843"/>
                </a:lnTo>
                <a:lnTo>
                  <a:pt x="669" y="10725"/>
                </a:lnTo>
                <a:lnTo>
                  <a:pt x="0" y="9648"/>
                </a:lnTo>
                <a:lnTo>
                  <a:pt x="0" y="8157"/>
                </a:lnTo>
                <a:lnTo>
                  <a:pt x="0" y="7288"/>
                </a:lnTo>
                <a:lnTo>
                  <a:pt x="0" y="6460"/>
                </a:lnTo>
                <a:lnTo>
                  <a:pt x="1088" y="6253"/>
                </a:lnTo>
                <a:lnTo>
                  <a:pt x="2176" y="5176"/>
                </a:lnTo>
                <a:lnTo>
                  <a:pt x="2845" y="4513"/>
                </a:lnTo>
                <a:lnTo>
                  <a:pt x="2845" y="3644"/>
                </a:lnTo>
                <a:lnTo>
                  <a:pt x="2176" y="3478"/>
                </a:lnTo>
                <a:lnTo>
                  <a:pt x="2176" y="3023"/>
                </a:lnTo>
                <a:lnTo>
                  <a:pt x="2594" y="2816"/>
                </a:lnTo>
                <a:lnTo>
                  <a:pt x="2594" y="2360"/>
                </a:lnTo>
                <a:lnTo>
                  <a:pt x="2594" y="1284"/>
                </a:lnTo>
                <a:lnTo>
                  <a:pt x="2176" y="2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2" name="Freeform 203"/>
          <p:cNvSpPr>
            <a:spLocks/>
          </p:cNvSpPr>
          <p:nvPr/>
        </p:nvSpPr>
        <p:spPr bwMode="auto">
          <a:xfrm>
            <a:off x="4733925" y="4205288"/>
            <a:ext cx="44450" cy="128587"/>
          </a:xfrm>
          <a:custGeom>
            <a:avLst/>
            <a:gdLst>
              <a:gd name="T0" fmla="*/ 12506 w 20000"/>
              <a:gd name="T1" fmla="*/ 0 h 20000"/>
              <a:gd name="T2" fmla="*/ 26259 w 20000"/>
              <a:gd name="T3" fmla="*/ 0 h 20000"/>
              <a:gd name="T4" fmla="*/ 46268 w 20000"/>
              <a:gd name="T5" fmla="*/ 0 h 20000"/>
              <a:gd name="T6" fmla="*/ 58776 w 20000"/>
              <a:gd name="T7" fmla="*/ 99044 h 20000"/>
              <a:gd name="T8" fmla="*/ 77530 w 20000"/>
              <a:gd name="T9" fmla="*/ 156214 h 20000"/>
              <a:gd name="T10" fmla="*/ 85033 w 20000"/>
              <a:gd name="T11" fmla="*/ 232395 h 20000"/>
              <a:gd name="T12" fmla="*/ 97541 w 20000"/>
              <a:gd name="T13" fmla="*/ 293365 h 20000"/>
              <a:gd name="T14" fmla="*/ 97541 w 20000"/>
              <a:gd name="T15" fmla="*/ 708630 h 20000"/>
              <a:gd name="T16" fmla="*/ 97541 w 20000"/>
              <a:gd name="T17" fmla="*/ 723887 h 20000"/>
              <a:gd name="T18" fmla="*/ 97541 w 20000"/>
              <a:gd name="T19" fmla="*/ 803874 h 20000"/>
              <a:gd name="T20" fmla="*/ 85033 w 20000"/>
              <a:gd name="T21" fmla="*/ 803874 h 20000"/>
              <a:gd name="T22" fmla="*/ 65028 w 20000"/>
              <a:gd name="T23" fmla="*/ 822931 h 20000"/>
              <a:gd name="T24" fmla="*/ 46268 w 20000"/>
              <a:gd name="T25" fmla="*/ 765761 h 20000"/>
              <a:gd name="T26" fmla="*/ 32511 w 20000"/>
              <a:gd name="T27" fmla="*/ 647661 h 20000"/>
              <a:gd name="T28" fmla="*/ 32511 w 20000"/>
              <a:gd name="T29" fmla="*/ 548616 h 20000"/>
              <a:gd name="T30" fmla="*/ 32511 w 20000"/>
              <a:gd name="T31" fmla="*/ 472435 h 20000"/>
              <a:gd name="T32" fmla="*/ 46268 w 20000"/>
              <a:gd name="T33" fmla="*/ 411465 h 20000"/>
              <a:gd name="T34" fmla="*/ 32511 w 20000"/>
              <a:gd name="T35" fmla="*/ 350490 h 20000"/>
              <a:gd name="T36" fmla="*/ 32511 w 20000"/>
              <a:gd name="T37" fmla="*/ 312421 h 20000"/>
              <a:gd name="T38" fmla="*/ 32511 w 20000"/>
              <a:gd name="T39" fmla="*/ 255252 h 20000"/>
              <a:gd name="T40" fmla="*/ 12506 w 20000"/>
              <a:gd name="T41" fmla="*/ 232395 h 20000"/>
              <a:gd name="T42" fmla="*/ 26259 w 20000"/>
              <a:gd name="T43" fmla="*/ 156214 h 20000"/>
              <a:gd name="T44" fmla="*/ 26259 w 20000"/>
              <a:gd name="T45" fmla="*/ 99044 h 20000"/>
              <a:gd name="T46" fmla="*/ 0 w 20000"/>
              <a:gd name="T47" fmla="*/ 38113 h 20000"/>
              <a:gd name="T48" fmla="*/ 12506 w 20000"/>
              <a:gd name="T49" fmla="*/ 0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2532" y="0"/>
                </a:moveTo>
                <a:lnTo>
                  <a:pt x="5316" y="0"/>
                </a:lnTo>
                <a:lnTo>
                  <a:pt x="9367" y="0"/>
                </a:lnTo>
                <a:lnTo>
                  <a:pt x="11899" y="2396"/>
                </a:lnTo>
                <a:lnTo>
                  <a:pt x="15696" y="3779"/>
                </a:lnTo>
                <a:lnTo>
                  <a:pt x="17215" y="5622"/>
                </a:lnTo>
                <a:lnTo>
                  <a:pt x="19747" y="7097"/>
                </a:lnTo>
                <a:lnTo>
                  <a:pt x="19747" y="17143"/>
                </a:lnTo>
                <a:lnTo>
                  <a:pt x="19747" y="17512"/>
                </a:lnTo>
                <a:lnTo>
                  <a:pt x="19747" y="19447"/>
                </a:lnTo>
                <a:lnTo>
                  <a:pt x="17215" y="19447"/>
                </a:lnTo>
                <a:lnTo>
                  <a:pt x="13165" y="19908"/>
                </a:lnTo>
                <a:lnTo>
                  <a:pt x="9367" y="18525"/>
                </a:lnTo>
                <a:lnTo>
                  <a:pt x="6582" y="15668"/>
                </a:lnTo>
                <a:lnTo>
                  <a:pt x="6582" y="13272"/>
                </a:lnTo>
                <a:lnTo>
                  <a:pt x="6582" y="11429"/>
                </a:lnTo>
                <a:lnTo>
                  <a:pt x="9367" y="9954"/>
                </a:lnTo>
                <a:lnTo>
                  <a:pt x="6582" y="8479"/>
                </a:lnTo>
                <a:lnTo>
                  <a:pt x="6582" y="7558"/>
                </a:lnTo>
                <a:lnTo>
                  <a:pt x="6582" y="6175"/>
                </a:lnTo>
                <a:lnTo>
                  <a:pt x="2532" y="5622"/>
                </a:lnTo>
                <a:lnTo>
                  <a:pt x="5316" y="3779"/>
                </a:lnTo>
                <a:lnTo>
                  <a:pt x="5316" y="2396"/>
                </a:lnTo>
                <a:lnTo>
                  <a:pt x="0" y="922"/>
                </a:lnTo>
                <a:lnTo>
                  <a:pt x="25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3" name="Freeform 204"/>
          <p:cNvSpPr>
            <a:spLocks/>
          </p:cNvSpPr>
          <p:nvPr/>
        </p:nvSpPr>
        <p:spPr bwMode="auto">
          <a:xfrm>
            <a:off x="5072063" y="3868738"/>
            <a:ext cx="255587" cy="431800"/>
          </a:xfrm>
          <a:custGeom>
            <a:avLst/>
            <a:gdLst>
              <a:gd name="T0" fmla="*/ 765112 w 20000"/>
              <a:gd name="T1" fmla="*/ 0 h 20000"/>
              <a:gd name="T2" fmla="*/ 3259207 w 20000"/>
              <a:gd name="T3" fmla="*/ 4431477 h 20000"/>
              <a:gd name="T4" fmla="*/ 2897807 w 20000"/>
              <a:gd name="T5" fmla="*/ 4623066 h 20000"/>
              <a:gd name="T6" fmla="*/ 2819904 w 20000"/>
              <a:gd name="T7" fmla="*/ 5018811 h 20000"/>
              <a:gd name="T8" fmla="*/ 2819904 w 20000"/>
              <a:gd name="T9" fmla="*/ 5350692 h 20000"/>
              <a:gd name="T10" fmla="*/ 2784467 w 20000"/>
              <a:gd name="T11" fmla="*/ 5874618 h 20000"/>
              <a:gd name="T12" fmla="*/ 2671127 w 20000"/>
              <a:gd name="T13" fmla="*/ 6346791 h 20000"/>
              <a:gd name="T14" fmla="*/ 2784467 w 20000"/>
              <a:gd name="T15" fmla="*/ 6346791 h 20000"/>
              <a:gd name="T16" fmla="*/ 2819904 w 20000"/>
              <a:gd name="T17" fmla="*/ 6679147 h 20000"/>
              <a:gd name="T18" fmla="*/ 2968681 w 20000"/>
              <a:gd name="T19" fmla="*/ 7074892 h 20000"/>
              <a:gd name="T20" fmla="*/ 2784467 w 20000"/>
              <a:gd name="T21" fmla="*/ 7279047 h 20000"/>
              <a:gd name="T22" fmla="*/ 2522350 w 20000"/>
              <a:gd name="T23" fmla="*/ 7726068 h 20000"/>
              <a:gd name="T24" fmla="*/ 2302698 w 20000"/>
              <a:gd name="T25" fmla="*/ 8058424 h 20000"/>
              <a:gd name="T26" fmla="*/ 2125500 w 20000"/>
              <a:gd name="T27" fmla="*/ 8249992 h 20000"/>
              <a:gd name="T28" fmla="*/ 1721634 w 20000"/>
              <a:gd name="T29" fmla="*/ 8454168 h 20000"/>
              <a:gd name="T30" fmla="*/ 1721634 w 20000"/>
              <a:gd name="T31" fmla="*/ 8786050 h 20000"/>
              <a:gd name="T32" fmla="*/ 1466545 w 20000"/>
              <a:gd name="T33" fmla="*/ 8849913 h 20000"/>
              <a:gd name="T34" fmla="*/ 1275302 w 20000"/>
              <a:gd name="T35" fmla="*/ 8849913 h 20000"/>
              <a:gd name="T36" fmla="*/ 984764 w 20000"/>
              <a:gd name="T37" fmla="*/ 9105344 h 20000"/>
              <a:gd name="T38" fmla="*/ 765112 w 20000"/>
              <a:gd name="T39" fmla="*/ 9182248 h 20000"/>
              <a:gd name="T40" fmla="*/ 651772 w 20000"/>
              <a:gd name="T41" fmla="*/ 9105344 h 20000"/>
              <a:gd name="T42" fmla="*/ 510190 w 20000"/>
              <a:gd name="T43" fmla="*/ 8581895 h 20000"/>
              <a:gd name="T44" fmla="*/ 184214 w 20000"/>
              <a:gd name="T45" fmla="*/ 8058424 h 20000"/>
              <a:gd name="T46" fmla="*/ 361413 w 20000"/>
              <a:gd name="T47" fmla="*/ 7802993 h 20000"/>
              <a:gd name="T48" fmla="*/ 510190 w 20000"/>
              <a:gd name="T49" fmla="*/ 7598363 h 20000"/>
              <a:gd name="T50" fmla="*/ 474753 w 20000"/>
              <a:gd name="T51" fmla="*/ 6934578 h 20000"/>
              <a:gd name="T52" fmla="*/ 403866 w 20000"/>
              <a:gd name="T53" fmla="*/ 6346791 h 20000"/>
              <a:gd name="T54" fmla="*/ 290526 w 20000"/>
              <a:gd name="T55" fmla="*/ 6002323 h 20000"/>
              <a:gd name="T56" fmla="*/ 113340 w 20000"/>
              <a:gd name="T57" fmla="*/ 5874618 h 20000"/>
              <a:gd name="T58" fmla="*/ 0 w 20000"/>
              <a:gd name="T59" fmla="*/ 5274242 h 20000"/>
              <a:gd name="T60" fmla="*/ 113340 w 20000"/>
              <a:gd name="T61" fmla="*/ 4827221 h 20000"/>
              <a:gd name="T62" fmla="*/ 651772 w 20000"/>
              <a:gd name="T63" fmla="*/ 1902727 h 20000"/>
              <a:gd name="T64" fmla="*/ 580898 w 20000"/>
              <a:gd name="T65" fmla="*/ 1519569 h 20000"/>
              <a:gd name="T66" fmla="*/ 474753 w 20000"/>
              <a:gd name="T67" fmla="*/ 1123824 h 20000"/>
              <a:gd name="T68" fmla="*/ 403866 w 20000"/>
              <a:gd name="T69" fmla="*/ 255431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2473" y="548"/>
                </a:moveTo>
                <a:lnTo>
                  <a:pt x="4685" y="0"/>
                </a:lnTo>
                <a:lnTo>
                  <a:pt x="19957" y="4822"/>
                </a:lnTo>
                <a:lnTo>
                  <a:pt x="19957" y="9507"/>
                </a:lnTo>
                <a:lnTo>
                  <a:pt x="18395" y="9644"/>
                </a:lnTo>
                <a:lnTo>
                  <a:pt x="17744" y="9918"/>
                </a:lnTo>
                <a:lnTo>
                  <a:pt x="18178" y="10055"/>
                </a:lnTo>
                <a:lnTo>
                  <a:pt x="17267" y="10767"/>
                </a:lnTo>
                <a:lnTo>
                  <a:pt x="17050" y="11041"/>
                </a:lnTo>
                <a:lnTo>
                  <a:pt x="17267" y="11479"/>
                </a:lnTo>
                <a:lnTo>
                  <a:pt x="16616" y="11918"/>
                </a:lnTo>
                <a:lnTo>
                  <a:pt x="17050" y="12603"/>
                </a:lnTo>
                <a:lnTo>
                  <a:pt x="16356" y="13041"/>
                </a:lnTo>
                <a:lnTo>
                  <a:pt x="16356" y="13616"/>
                </a:lnTo>
                <a:lnTo>
                  <a:pt x="16616" y="13315"/>
                </a:lnTo>
                <a:lnTo>
                  <a:pt x="17050" y="13616"/>
                </a:lnTo>
                <a:lnTo>
                  <a:pt x="17050" y="13753"/>
                </a:lnTo>
                <a:lnTo>
                  <a:pt x="17267" y="14329"/>
                </a:lnTo>
                <a:lnTo>
                  <a:pt x="17267" y="14877"/>
                </a:lnTo>
                <a:lnTo>
                  <a:pt x="18178" y="15178"/>
                </a:lnTo>
                <a:lnTo>
                  <a:pt x="17744" y="15616"/>
                </a:lnTo>
                <a:lnTo>
                  <a:pt x="17050" y="15616"/>
                </a:lnTo>
                <a:lnTo>
                  <a:pt x="15922" y="15890"/>
                </a:lnTo>
                <a:lnTo>
                  <a:pt x="15445" y="16575"/>
                </a:lnTo>
                <a:lnTo>
                  <a:pt x="14794" y="16740"/>
                </a:lnTo>
                <a:lnTo>
                  <a:pt x="14100" y="17288"/>
                </a:lnTo>
                <a:lnTo>
                  <a:pt x="13666" y="17425"/>
                </a:lnTo>
                <a:lnTo>
                  <a:pt x="13015" y="17699"/>
                </a:lnTo>
                <a:lnTo>
                  <a:pt x="11193" y="17863"/>
                </a:lnTo>
                <a:lnTo>
                  <a:pt x="10542" y="18137"/>
                </a:lnTo>
                <a:lnTo>
                  <a:pt x="10759" y="18411"/>
                </a:lnTo>
                <a:lnTo>
                  <a:pt x="10542" y="18849"/>
                </a:lnTo>
                <a:lnTo>
                  <a:pt x="9414" y="18986"/>
                </a:lnTo>
                <a:lnTo>
                  <a:pt x="8980" y="18986"/>
                </a:lnTo>
                <a:lnTo>
                  <a:pt x="8330" y="19260"/>
                </a:lnTo>
                <a:lnTo>
                  <a:pt x="7809" y="18986"/>
                </a:lnTo>
                <a:lnTo>
                  <a:pt x="6941" y="19260"/>
                </a:lnTo>
                <a:lnTo>
                  <a:pt x="6030" y="19534"/>
                </a:lnTo>
                <a:lnTo>
                  <a:pt x="5857" y="19260"/>
                </a:lnTo>
                <a:lnTo>
                  <a:pt x="4685" y="19699"/>
                </a:lnTo>
                <a:lnTo>
                  <a:pt x="3991" y="19973"/>
                </a:lnTo>
                <a:lnTo>
                  <a:pt x="3991" y="19534"/>
                </a:lnTo>
                <a:lnTo>
                  <a:pt x="3557" y="19260"/>
                </a:lnTo>
                <a:lnTo>
                  <a:pt x="3124" y="18411"/>
                </a:lnTo>
                <a:lnTo>
                  <a:pt x="2473" y="18137"/>
                </a:lnTo>
                <a:lnTo>
                  <a:pt x="1128" y="17288"/>
                </a:lnTo>
                <a:lnTo>
                  <a:pt x="1345" y="16740"/>
                </a:lnTo>
                <a:lnTo>
                  <a:pt x="2213" y="16740"/>
                </a:lnTo>
                <a:lnTo>
                  <a:pt x="3991" y="16740"/>
                </a:lnTo>
                <a:lnTo>
                  <a:pt x="3124" y="16301"/>
                </a:lnTo>
                <a:lnTo>
                  <a:pt x="2907" y="15616"/>
                </a:lnTo>
                <a:lnTo>
                  <a:pt x="2907" y="14877"/>
                </a:lnTo>
                <a:lnTo>
                  <a:pt x="2907" y="14329"/>
                </a:lnTo>
                <a:lnTo>
                  <a:pt x="2473" y="13616"/>
                </a:lnTo>
                <a:lnTo>
                  <a:pt x="1779" y="13315"/>
                </a:lnTo>
                <a:lnTo>
                  <a:pt x="1779" y="12877"/>
                </a:lnTo>
                <a:lnTo>
                  <a:pt x="1128" y="12877"/>
                </a:lnTo>
                <a:lnTo>
                  <a:pt x="694" y="12603"/>
                </a:lnTo>
                <a:lnTo>
                  <a:pt x="0" y="11918"/>
                </a:lnTo>
                <a:lnTo>
                  <a:pt x="0" y="11315"/>
                </a:lnTo>
                <a:lnTo>
                  <a:pt x="174" y="10767"/>
                </a:lnTo>
                <a:lnTo>
                  <a:pt x="694" y="10356"/>
                </a:lnTo>
                <a:lnTo>
                  <a:pt x="3557" y="8055"/>
                </a:lnTo>
                <a:lnTo>
                  <a:pt x="3991" y="4082"/>
                </a:lnTo>
                <a:lnTo>
                  <a:pt x="4252" y="3973"/>
                </a:lnTo>
                <a:lnTo>
                  <a:pt x="3557" y="3260"/>
                </a:lnTo>
                <a:lnTo>
                  <a:pt x="3557" y="2849"/>
                </a:lnTo>
                <a:lnTo>
                  <a:pt x="2907" y="2411"/>
                </a:lnTo>
                <a:lnTo>
                  <a:pt x="2907" y="1397"/>
                </a:lnTo>
                <a:lnTo>
                  <a:pt x="2473" y="5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4" name="Freeform 205"/>
          <p:cNvSpPr>
            <a:spLocks/>
          </p:cNvSpPr>
          <p:nvPr/>
        </p:nvSpPr>
        <p:spPr bwMode="auto">
          <a:xfrm>
            <a:off x="4919663" y="3463925"/>
            <a:ext cx="101600" cy="209550"/>
          </a:xfrm>
          <a:custGeom>
            <a:avLst/>
            <a:gdLst>
              <a:gd name="T0" fmla="*/ 130449 w 20000"/>
              <a:gd name="T1" fmla="*/ 161699 h 20000"/>
              <a:gd name="T2" fmla="*/ 172979 w 20000"/>
              <a:gd name="T3" fmla="*/ 37321 h 20000"/>
              <a:gd name="T4" fmla="*/ 246710 w 20000"/>
              <a:gd name="T5" fmla="*/ 0 h 20000"/>
              <a:gd name="T6" fmla="*/ 306268 w 20000"/>
              <a:gd name="T7" fmla="*/ 37321 h 20000"/>
              <a:gd name="T8" fmla="*/ 323276 w 20000"/>
              <a:gd name="T9" fmla="*/ 192765 h 20000"/>
              <a:gd name="T10" fmla="*/ 397032 w 20000"/>
              <a:gd name="T11" fmla="*/ 99568 h 20000"/>
              <a:gd name="T12" fmla="*/ 425394 w 20000"/>
              <a:gd name="T13" fmla="*/ 161699 h 20000"/>
              <a:gd name="T14" fmla="*/ 368671 w 20000"/>
              <a:gd name="T15" fmla="*/ 255012 h 20000"/>
              <a:gd name="T16" fmla="*/ 351638 w 20000"/>
              <a:gd name="T17" fmla="*/ 416722 h 20000"/>
              <a:gd name="T18" fmla="*/ 397032 w 20000"/>
              <a:gd name="T19" fmla="*/ 510024 h 20000"/>
              <a:gd name="T20" fmla="*/ 425394 w 20000"/>
              <a:gd name="T21" fmla="*/ 677988 h 20000"/>
              <a:gd name="T22" fmla="*/ 368671 w 20000"/>
              <a:gd name="T23" fmla="*/ 839688 h 20000"/>
              <a:gd name="T24" fmla="*/ 306268 w 20000"/>
              <a:gd name="T25" fmla="*/ 995142 h 20000"/>
              <a:gd name="T26" fmla="*/ 323276 w 20000"/>
              <a:gd name="T27" fmla="*/ 1132031 h 20000"/>
              <a:gd name="T28" fmla="*/ 368671 w 20000"/>
              <a:gd name="T29" fmla="*/ 1132031 h 20000"/>
              <a:gd name="T30" fmla="*/ 368671 w 20000"/>
              <a:gd name="T31" fmla="*/ 1194162 h 20000"/>
              <a:gd name="T32" fmla="*/ 425394 w 20000"/>
              <a:gd name="T33" fmla="*/ 1194162 h 20000"/>
              <a:gd name="T34" fmla="*/ 439562 w 20000"/>
              <a:gd name="T35" fmla="*/ 1256409 h 20000"/>
              <a:gd name="T36" fmla="*/ 484927 w 20000"/>
              <a:gd name="T37" fmla="*/ 1349722 h 20000"/>
              <a:gd name="T38" fmla="*/ 484927 w 20000"/>
              <a:gd name="T39" fmla="*/ 1449175 h 20000"/>
              <a:gd name="T40" fmla="*/ 513288 w 20000"/>
              <a:gd name="T41" fmla="*/ 1542487 h 20000"/>
              <a:gd name="T42" fmla="*/ 425394 w 20000"/>
              <a:gd name="T43" fmla="*/ 1604734 h 20000"/>
              <a:gd name="T44" fmla="*/ 323276 w 20000"/>
              <a:gd name="T45" fmla="*/ 1803764 h 20000"/>
              <a:gd name="T46" fmla="*/ 351638 w 20000"/>
              <a:gd name="T47" fmla="*/ 2027595 h 20000"/>
              <a:gd name="T48" fmla="*/ 277912 w 20000"/>
              <a:gd name="T49" fmla="*/ 2189305 h 20000"/>
              <a:gd name="T50" fmla="*/ 246710 w 20000"/>
              <a:gd name="T51" fmla="*/ 2189305 h 20000"/>
              <a:gd name="T52" fmla="*/ 207020 w 20000"/>
              <a:gd name="T53" fmla="*/ 1604734 h 20000"/>
              <a:gd name="T54" fmla="*/ 116256 w 20000"/>
              <a:gd name="T55" fmla="*/ 1511421 h 20000"/>
              <a:gd name="T56" fmla="*/ 85085 w 20000"/>
              <a:gd name="T57" fmla="*/ 1287475 h 20000"/>
              <a:gd name="T58" fmla="*/ 42530 w 20000"/>
              <a:gd name="T59" fmla="*/ 1256409 h 20000"/>
              <a:gd name="T60" fmla="*/ 0 w 20000"/>
              <a:gd name="T61" fmla="*/ 1032463 h 20000"/>
              <a:gd name="T62" fmla="*/ 85085 w 20000"/>
              <a:gd name="T63" fmla="*/ 777451 h 20000"/>
              <a:gd name="T64" fmla="*/ 85085 w 20000"/>
              <a:gd name="T65" fmla="*/ 510024 h 20000"/>
              <a:gd name="T66" fmla="*/ 85085 w 20000"/>
              <a:gd name="T67" fmla="*/ 323409 h 20000"/>
              <a:gd name="T68" fmla="*/ 85085 w 20000"/>
              <a:gd name="T69" fmla="*/ 255012 h 20000"/>
              <a:gd name="T70" fmla="*/ 130449 w 20000"/>
              <a:gd name="T71" fmla="*/ 192765 h 20000"/>
              <a:gd name="T72" fmla="*/ 130449 w 20000"/>
              <a:gd name="T73" fmla="*/ 161699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5055" y="1473"/>
                </a:moveTo>
                <a:lnTo>
                  <a:pt x="6703" y="340"/>
                </a:lnTo>
                <a:lnTo>
                  <a:pt x="9560" y="0"/>
                </a:lnTo>
                <a:lnTo>
                  <a:pt x="11868" y="340"/>
                </a:lnTo>
                <a:lnTo>
                  <a:pt x="12527" y="1756"/>
                </a:lnTo>
                <a:lnTo>
                  <a:pt x="15385" y="907"/>
                </a:lnTo>
                <a:lnTo>
                  <a:pt x="16484" y="1473"/>
                </a:lnTo>
                <a:lnTo>
                  <a:pt x="14286" y="2323"/>
                </a:lnTo>
                <a:lnTo>
                  <a:pt x="13626" y="3796"/>
                </a:lnTo>
                <a:lnTo>
                  <a:pt x="15385" y="4646"/>
                </a:lnTo>
                <a:lnTo>
                  <a:pt x="16484" y="6176"/>
                </a:lnTo>
                <a:lnTo>
                  <a:pt x="14286" y="7649"/>
                </a:lnTo>
                <a:lnTo>
                  <a:pt x="11868" y="9065"/>
                </a:lnTo>
                <a:lnTo>
                  <a:pt x="12527" y="10312"/>
                </a:lnTo>
                <a:lnTo>
                  <a:pt x="14286" y="10312"/>
                </a:lnTo>
                <a:lnTo>
                  <a:pt x="14286" y="10878"/>
                </a:lnTo>
                <a:lnTo>
                  <a:pt x="16484" y="10878"/>
                </a:lnTo>
                <a:lnTo>
                  <a:pt x="17033" y="11445"/>
                </a:lnTo>
                <a:lnTo>
                  <a:pt x="18791" y="12295"/>
                </a:lnTo>
                <a:lnTo>
                  <a:pt x="18791" y="13201"/>
                </a:lnTo>
                <a:lnTo>
                  <a:pt x="19890" y="14051"/>
                </a:lnTo>
                <a:lnTo>
                  <a:pt x="16484" y="14618"/>
                </a:lnTo>
                <a:lnTo>
                  <a:pt x="12527" y="16431"/>
                </a:lnTo>
                <a:lnTo>
                  <a:pt x="13626" y="18470"/>
                </a:lnTo>
                <a:lnTo>
                  <a:pt x="10769" y="19943"/>
                </a:lnTo>
                <a:lnTo>
                  <a:pt x="9560" y="19943"/>
                </a:lnTo>
                <a:lnTo>
                  <a:pt x="8022" y="14618"/>
                </a:lnTo>
                <a:lnTo>
                  <a:pt x="4505" y="13768"/>
                </a:lnTo>
                <a:lnTo>
                  <a:pt x="3297" y="11728"/>
                </a:lnTo>
                <a:lnTo>
                  <a:pt x="1648" y="11445"/>
                </a:lnTo>
                <a:lnTo>
                  <a:pt x="0" y="9405"/>
                </a:lnTo>
                <a:lnTo>
                  <a:pt x="3297" y="7082"/>
                </a:lnTo>
                <a:lnTo>
                  <a:pt x="3297" y="4646"/>
                </a:lnTo>
                <a:lnTo>
                  <a:pt x="3297" y="2946"/>
                </a:lnTo>
                <a:lnTo>
                  <a:pt x="3297" y="2323"/>
                </a:lnTo>
                <a:lnTo>
                  <a:pt x="5055" y="1756"/>
                </a:lnTo>
                <a:lnTo>
                  <a:pt x="5055" y="147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5" name="Freeform 206"/>
          <p:cNvSpPr>
            <a:spLocks/>
          </p:cNvSpPr>
          <p:nvPr/>
        </p:nvSpPr>
        <p:spPr bwMode="auto">
          <a:xfrm>
            <a:off x="5472113" y="4389438"/>
            <a:ext cx="136525" cy="147637"/>
          </a:xfrm>
          <a:custGeom>
            <a:avLst/>
            <a:gdLst>
              <a:gd name="T0" fmla="*/ 197804 w 20000"/>
              <a:gd name="T1" fmla="*/ 69751 h 20000"/>
              <a:gd name="T2" fmla="*/ 220638 w 20000"/>
              <a:gd name="T3" fmla="*/ 43590 h 20000"/>
              <a:gd name="T4" fmla="*/ 357545 w 20000"/>
              <a:gd name="T5" fmla="*/ 69751 h 20000"/>
              <a:gd name="T6" fmla="*/ 414626 w 20000"/>
              <a:gd name="T7" fmla="*/ 113341 h 20000"/>
              <a:gd name="T8" fmla="*/ 437460 w 20000"/>
              <a:gd name="T9" fmla="*/ 69751 h 20000"/>
              <a:gd name="T10" fmla="*/ 532564 w 20000"/>
              <a:gd name="T11" fmla="*/ 69751 h 20000"/>
              <a:gd name="T12" fmla="*/ 669471 w 20000"/>
              <a:gd name="T13" fmla="*/ 69751 h 20000"/>
              <a:gd name="T14" fmla="*/ 772172 w 20000"/>
              <a:gd name="T15" fmla="*/ 0 h 20000"/>
              <a:gd name="T16" fmla="*/ 772172 w 20000"/>
              <a:gd name="T17" fmla="*/ 43590 h 20000"/>
              <a:gd name="T18" fmla="*/ 829253 w 20000"/>
              <a:gd name="T19" fmla="*/ 69751 h 20000"/>
              <a:gd name="T20" fmla="*/ 829253 w 20000"/>
              <a:gd name="T21" fmla="*/ 135140 h 20000"/>
              <a:gd name="T22" fmla="*/ 848264 w 20000"/>
              <a:gd name="T23" fmla="*/ 248480 h 20000"/>
              <a:gd name="T24" fmla="*/ 928131 w 20000"/>
              <a:gd name="T25" fmla="*/ 427217 h 20000"/>
              <a:gd name="T26" fmla="*/ 848264 w 20000"/>
              <a:gd name="T27" fmla="*/ 540558 h 20000"/>
              <a:gd name="T28" fmla="*/ 730327 w 20000"/>
              <a:gd name="T29" fmla="*/ 767240 h 20000"/>
              <a:gd name="T30" fmla="*/ 730327 w 20000"/>
              <a:gd name="T31" fmla="*/ 993929 h 20000"/>
              <a:gd name="T32" fmla="*/ 475482 w 20000"/>
              <a:gd name="T33" fmla="*/ 993929 h 20000"/>
              <a:gd name="T34" fmla="*/ 220638 w 20000"/>
              <a:gd name="T35" fmla="*/ 993929 h 20000"/>
              <a:gd name="T36" fmla="*/ 159782 w 20000"/>
              <a:gd name="T37" fmla="*/ 1015728 h 20000"/>
              <a:gd name="T38" fmla="*/ 60856 w 20000"/>
              <a:gd name="T39" fmla="*/ 1085472 h 20000"/>
              <a:gd name="T40" fmla="*/ 60856 w 20000"/>
              <a:gd name="T41" fmla="*/ 1059318 h 20000"/>
              <a:gd name="T42" fmla="*/ 0 w 20000"/>
              <a:gd name="T43" fmla="*/ 1059318 h 20000"/>
              <a:gd name="T44" fmla="*/ 22834 w 20000"/>
              <a:gd name="T45" fmla="*/ 810837 h 20000"/>
              <a:gd name="T46" fmla="*/ 60856 w 20000"/>
              <a:gd name="T47" fmla="*/ 701851 h 20000"/>
              <a:gd name="T48" fmla="*/ 117937 w 20000"/>
              <a:gd name="T49" fmla="*/ 588511 h 20000"/>
              <a:gd name="T50" fmla="*/ 220638 w 20000"/>
              <a:gd name="T51" fmla="*/ 475170 h 20000"/>
              <a:gd name="T52" fmla="*/ 281494 w 20000"/>
              <a:gd name="T53" fmla="*/ 409781 h 20000"/>
              <a:gd name="T54" fmla="*/ 220638 w 20000"/>
              <a:gd name="T55" fmla="*/ 292078 h 20000"/>
              <a:gd name="T56" fmla="*/ 220638 w 20000"/>
              <a:gd name="T57" fmla="*/ 222327 h 20000"/>
              <a:gd name="T58" fmla="*/ 220638 w 20000"/>
              <a:gd name="T59" fmla="*/ 135140 h 20000"/>
              <a:gd name="T60" fmla="*/ 197804 w 20000"/>
              <a:gd name="T61" fmla="*/ 69751 h 2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0000"/>
              <a:gd name="T94" fmla="*/ 0 h 20000"/>
              <a:gd name="T95" fmla="*/ 20000 w 20000"/>
              <a:gd name="T96" fmla="*/ 20000 h 200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0000" h="20000">
                <a:moveTo>
                  <a:pt x="4245" y="1280"/>
                </a:moveTo>
                <a:lnTo>
                  <a:pt x="4735" y="800"/>
                </a:lnTo>
                <a:lnTo>
                  <a:pt x="7673" y="1280"/>
                </a:lnTo>
                <a:lnTo>
                  <a:pt x="8898" y="2080"/>
                </a:lnTo>
                <a:lnTo>
                  <a:pt x="9388" y="1280"/>
                </a:lnTo>
                <a:lnTo>
                  <a:pt x="11429" y="1280"/>
                </a:lnTo>
                <a:lnTo>
                  <a:pt x="14367" y="1280"/>
                </a:lnTo>
                <a:lnTo>
                  <a:pt x="16571" y="0"/>
                </a:lnTo>
                <a:lnTo>
                  <a:pt x="16571" y="800"/>
                </a:lnTo>
                <a:lnTo>
                  <a:pt x="17796" y="1280"/>
                </a:lnTo>
                <a:lnTo>
                  <a:pt x="17796" y="2480"/>
                </a:lnTo>
                <a:lnTo>
                  <a:pt x="18204" y="4560"/>
                </a:lnTo>
                <a:lnTo>
                  <a:pt x="19918" y="7840"/>
                </a:lnTo>
                <a:lnTo>
                  <a:pt x="18204" y="9920"/>
                </a:lnTo>
                <a:lnTo>
                  <a:pt x="15673" y="14080"/>
                </a:lnTo>
                <a:lnTo>
                  <a:pt x="15673" y="18240"/>
                </a:lnTo>
                <a:lnTo>
                  <a:pt x="10204" y="18240"/>
                </a:lnTo>
                <a:lnTo>
                  <a:pt x="4735" y="18240"/>
                </a:lnTo>
                <a:lnTo>
                  <a:pt x="3429" y="18640"/>
                </a:lnTo>
                <a:lnTo>
                  <a:pt x="1306" y="19920"/>
                </a:lnTo>
                <a:lnTo>
                  <a:pt x="1306" y="19440"/>
                </a:lnTo>
                <a:lnTo>
                  <a:pt x="0" y="19440"/>
                </a:lnTo>
                <a:lnTo>
                  <a:pt x="490" y="14880"/>
                </a:lnTo>
                <a:lnTo>
                  <a:pt x="1306" y="12880"/>
                </a:lnTo>
                <a:lnTo>
                  <a:pt x="2531" y="10800"/>
                </a:lnTo>
                <a:lnTo>
                  <a:pt x="4735" y="8720"/>
                </a:lnTo>
                <a:lnTo>
                  <a:pt x="6041" y="7520"/>
                </a:lnTo>
                <a:lnTo>
                  <a:pt x="4735" y="5360"/>
                </a:lnTo>
                <a:lnTo>
                  <a:pt x="4735" y="4080"/>
                </a:lnTo>
                <a:lnTo>
                  <a:pt x="4735" y="2480"/>
                </a:lnTo>
                <a:lnTo>
                  <a:pt x="4245" y="128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6" name="Freeform 207"/>
          <p:cNvSpPr>
            <a:spLocks/>
          </p:cNvSpPr>
          <p:nvPr/>
        </p:nvSpPr>
        <p:spPr bwMode="auto">
          <a:xfrm>
            <a:off x="5040313" y="4354513"/>
            <a:ext cx="473075" cy="500062"/>
          </a:xfrm>
          <a:custGeom>
            <a:avLst/>
            <a:gdLst>
              <a:gd name="T0" fmla="*/ 3673120 w 20000"/>
              <a:gd name="T1" fmla="*/ 606400 h 20000"/>
              <a:gd name="T2" fmla="*/ 4686375 w 20000"/>
              <a:gd name="T3" fmla="*/ 458857 h 20000"/>
              <a:gd name="T4" fmla="*/ 5713610 w 20000"/>
              <a:gd name="T5" fmla="*/ 695161 h 20000"/>
              <a:gd name="T6" fmla="*/ 6266399 w 20000"/>
              <a:gd name="T7" fmla="*/ 458857 h 20000"/>
              <a:gd name="T8" fmla="*/ 7148163 w 20000"/>
              <a:gd name="T9" fmla="*/ 236929 h 20000"/>
              <a:gd name="T10" fmla="*/ 7701519 w 20000"/>
              <a:gd name="T11" fmla="*/ 88761 h 20000"/>
              <a:gd name="T12" fmla="*/ 8240872 w 20000"/>
              <a:gd name="T13" fmla="*/ 88761 h 20000"/>
              <a:gd name="T14" fmla="*/ 8649301 w 20000"/>
              <a:gd name="T15" fmla="*/ 88761 h 20000"/>
              <a:gd name="T16" fmla="*/ 9123203 w 20000"/>
              <a:gd name="T17" fmla="*/ 458857 h 20000"/>
              <a:gd name="T18" fmla="*/ 9663124 w 20000"/>
              <a:gd name="T19" fmla="*/ 606400 h 20000"/>
              <a:gd name="T20" fmla="*/ 10071009 w 20000"/>
              <a:gd name="T21" fmla="*/ 606400 h 20000"/>
              <a:gd name="T22" fmla="*/ 10413420 w 20000"/>
              <a:gd name="T23" fmla="*/ 695161 h 20000"/>
              <a:gd name="T24" fmla="*/ 10966208 w 20000"/>
              <a:gd name="T25" fmla="*/ 1597898 h 20000"/>
              <a:gd name="T26" fmla="*/ 10966208 w 20000"/>
              <a:gd name="T27" fmla="*/ 2456229 h 20000"/>
              <a:gd name="T28" fmla="*/ 10281362 w 20000"/>
              <a:gd name="T29" fmla="*/ 3595271 h 20000"/>
              <a:gd name="T30" fmla="*/ 10018403 w 20000"/>
              <a:gd name="T31" fmla="*/ 4661153 h 20000"/>
              <a:gd name="T32" fmla="*/ 9742009 w 20000"/>
              <a:gd name="T33" fmla="*/ 5282554 h 20000"/>
              <a:gd name="T34" fmla="*/ 10018403 w 20000"/>
              <a:gd name="T35" fmla="*/ 5829572 h 20000"/>
              <a:gd name="T36" fmla="*/ 10071009 w 20000"/>
              <a:gd name="T37" fmla="*/ 6510356 h 20000"/>
              <a:gd name="T38" fmla="*/ 10071009 w 20000"/>
              <a:gd name="T39" fmla="*/ 7650024 h 20000"/>
              <a:gd name="T40" fmla="*/ 10900167 w 20000"/>
              <a:gd name="T41" fmla="*/ 9040996 h 20000"/>
              <a:gd name="T42" fmla="*/ 9663124 w 20000"/>
              <a:gd name="T43" fmla="*/ 9647395 h 20000"/>
              <a:gd name="T44" fmla="*/ 9531089 w 20000"/>
              <a:gd name="T45" fmla="*/ 10490725 h 20000"/>
              <a:gd name="T46" fmla="*/ 9333580 w 20000"/>
              <a:gd name="T47" fmla="*/ 11334054 h 20000"/>
              <a:gd name="T48" fmla="*/ 10018403 w 20000"/>
              <a:gd name="T49" fmla="*/ 11881697 h 20000"/>
              <a:gd name="T50" fmla="*/ 10071009 w 20000"/>
              <a:gd name="T51" fmla="*/ 12488097 h 20000"/>
              <a:gd name="T52" fmla="*/ 9663124 w 20000"/>
              <a:gd name="T53" fmla="*/ 12251792 h 20000"/>
              <a:gd name="T54" fmla="*/ 8649301 w 20000"/>
              <a:gd name="T55" fmla="*/ 11245293 h 20000"/>
              <a:gd name="T56" fmla="*/ 8306889 w 20000"/>
              <a:gd name="T57" fmla="*/ 11482222 h 20000"/>
              <a:gd name="T58" fmla="*/ 7556616 w 20000"/>
              <a:gd name="T59" fmla="*/ 10875197 h 20000"/>
              <a:gd name="T60" fmla="*/ 6806320 w 20000"/>
              <a:gd name="T61" fmla="*/ 10727654 h 20000"/>
              <a:gd name="T62" fmla="*/ 6266399 w 20000"/>
              <a:gd name="T63" fmla="*/ 10875197 h 20000"/>
              <a:gd name="T64" fmla="*/ 5792495 w 20000"/>
              <a:gd name="T65" fmla="*/ 10875197 h 20000"/>
              <a:gd name="T66" fmla="*/ 5713610 w 20000"/>
              <a:gd name="T67" fmla="*/ 10031868 h 20000"/>
              <a:gd name="T68" fmla="*/ 5581575 w 20000"/>
              <a:gd name="T69" fmla="*/ 8877825 h 20000"/>
              <a:gd name="T70" fmla="*/ 4897296 w 20000"/>
              <a:gd name="T71" fmla="*/ 8034496 h 20000"/>
              <a:gd name="T72" fmla="*/ 4278490 w 20000"/>
              <a:gd name="T73" fmla="*/ 8493353 h 20000"/>
              <a:gd name="T74" fmla="*/ 3673120 w 20000"/>
              <a:gd name="T75" fmla="*/ 8729657 h 20000"/>
              <a:gd name="T76" fmla="*/ 2711902 w 20000"/>
              <a:gd name="T77" fmla="*/ 8271425 h 20000"/>
              <a:gd name="T78" fmla="*/ 2580411 w 20000"/>
              <a:gd name="T79" fmla="*/ 7738785 h 20000"/>
              <a:gd name="T80" fmla="*/ 1079273 w 20000"/>
              <a:gd name="T81" fmla="*/ 7428096 h 20000"/>
              <a:gd name="T82" fmla="*/ 407885 w 20000"/>
              <a:gd name="T83" fmla="*/ 7428096 h 20000"/>
              <a:gd name="T84" fmla="*/ 210376 w 20000"/>
              <a:gd name="T85" fmla="*/ 7279928 h 20000"/>
              <a:gd name="T86" fmla="*/ 407885 w 20000"/>
              <a:gd name="T87" fmla="*/ 6510356 h 20000"/>
              <a:gd name="T88" fmla="*/ 802879 w 20000"/>
              <a:gd name="T89" fmla="*/ 6658526 h 20000"/>
              <a:gd name="T90" fmla="*/ 1290217 w 20000"/>
              <a:gd name="T91" fmla="*/ 6510356 h 20000"/>
              <a:gd name="T92" fmla="*/ 1698079 w 20000"/>
              <a:gd name="T93" fmla="*/ 6436597 h 20000"/>
              <a:gd name="T94" fmla="*/ 2237999 w 20000"/>
              <a:gd name="T95" fmla="*/ 5652025 h 20000"/>
              <a:gd name="T96" fmla="*/ 2527829 w 20000"/>
              <a:gd name="T97" fmla="*/ 4661153 h 20000"/>
              <a:gd name="T98" fmla="*/ 2922823 w 20000"/>
              <a:gd name="T99" fmla="*/ 4202296 h 20000"/>
              <a:gd name="T100" fmla="*/ 3264691 w 20000"/>
              <a:gd name="T101" fmla="*/ 3299559 h 20000"/>
              <a:gd name="T102" fmla="*/ 3396726 w 20000"/>
              <a:gd name="T103" fmla="*/ 2219300 h 20000"/>
              <a:gd name="T104" fmla="*/ 3673120 w 20000"/>
              <a:gd name="T105" fmla="*/ 1065257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6565" y="1704"/>
                </a:moveTo>
                <a:lnTo>
                  <a:pt x="6565" y="1112"/>
                </a:lnTo>
                <a:lnTo>
                  <a:pt x="6565" y="970"/>
                </a:lnTo>
                <a:lnTo>
                  <a:pt x="7059" y="615"/>
                </a:lnTo>
                <a:lnTo>
                  <a:pt x="7647" y="142"/>
                </a:lnTo>
                <a:lnTo>
                  <a:pt x="8376" y="734"/>
                </a:lnTo>
                <a:lnTo>
                  <a:pt x="8988" y="970"/>
                </a:lnTo>
                <a:lnTo>
                  <a:pt x="9624" y="1112"/>
                </a:lnTo>
                <a:lnTo>
                  <a:pt x="10212" y="1112"/>
                </a:lnTo>
                <a:lnTo>
                  <a:pt x="10588" y="1349"/>
                </a:lnTo>
                <a:lnTo>
                  <a:pt x="10965" y="734"/>
                </a:lnTo>
                <a:lnTo>
                  <a:pt x="11200" y="734"/>
                </a:lnTo>
                <a:lnTo>
                  <a:pt x="11788" y="734"/>
                </a:lnTo>
                <a:lnTo>
                  <a:pt x="12165" y="615"/>
                </a:lnTo>
                <a:lnTo>
                  <a:pt x="12776" y="379"/>
                </a:lnTo>
                <a:lnTo>
                  <a:pt x="13129" y="379"/>
                </a:lnTo>
                <a:lnTo>
                  <a:pt x="13506" y="379"/>
                </a:lnTo>
                <a:lnTo>
                  <a:pt x="13765" y="142"/>
                </a:lnTo>
                <a:lnTo>
                  <a:pt x="13859" y="0"/>
                </a:lnTo>
                <a:lnTo>
                  <a:pt x="14353" y="142"/>
                </a:lnTo>
                <a:lnTo>
                  <a:pt x="14729" y="142"/>
                </a:lnTo>
                <a:lnTo>
                  <a:pt x="14847" y="379"/>
                </a:lnTo>
                <a:lnTo>
                  <a:pt x="15341" y="379"/>
                </a:lnTo>
                <a:lnTo>
                  <a:pt x="15459" y="142"/>
                </a:lnTo>
                <a:lnTo>
                  <a:pt x="15835" y="142"/>
                </a:lnTo>
                <a:lnTo>
                  <a:pt x="16306" y="379"/>
                </a:lnTo>
                <a:lnTo>
                  <a:pt x="16306" y="734"/>
                </a:lnTo>
                <a:lnTo>
                  <a:pt x="16682" y="970"/>
                </a:lnTo>
                <a:lnTo>
                  <a:pt x="17035" y="1112"/>
                </a:lnTo>
                <a:lnTo>
                  <a:pt x="17271" y="970"/>
                </a:lnTo>
                <a:lnTo>
                  <a:pt x="17412" y="734"/>
                </a:lnTo>
                <a:lnTo>
                  <a:pt x="17412" y="970"/>
                </a:lnTo>
                <a:lnTo>
                  <a:pt x="18000" y="970"/>
                </a:lnTo>
                <a:lnTo>
                  <a:pt x="18000" y="734"/>
                </a:lnTo>
                <a:lnTo>
                  <a:pt x="18235" y="734"/>
                </a:lnTo>
                <a:lnTo>
                  <a:pt x="18612" y="1112"/>
                </a:lnTo>
                <a:lnTo>
                  <a:pt x="19482" y="1704"/>
                </a:lnTo>
                <a:lnTo>
                  <a:pt x="19600" y="2083"/>
                </a:lnTo>
                <a:lnTo>
                  <a:pt x="19600" y="2556"/>
                </a:lnTo>
                <a:lnTo>
                  <a:pt x="19600" y="2935"/>
                </a:lnTo>
                <a:lnTo>
                  <a:pt x="19976" y="3550"/>
                </a:lnTo>
                <a:lnTo>
                  <a:pt x="19600" y="3929"/>
                </a:lnTo>
                <a:lnTo>
                  <a:pt x="18988" y="4544"/>
                </a:lnTo>
                <a:lnTo>
                  <a:pt x="18612" y="5136"/>
                </a:lnTo>
                <a:lnTo>
                  <a:pt x="18376" y="5751"/>
                </a:lnTo>
                <a:lnTo>
                  <a:pt x="18235" y="7101"/>
                </a:lnTo>
                <a:lnTo>
                  <a:pt x="18235" y="7219"/>
                </a:lnTo>
                <a:lnTo>
                  <a:pt x="17906" y="7456"/>
                </a:lnTo>
                <a:lnTo>
                  <a:pt x="17647" y="8071"/>
                </a:lnTo>
                <a:lnTo>
                  <a:pt x="17412" y="8331"/>
                </a:lnTo>
                <a:lnTo>
                  <a:pt x="17412" y="8450"/>
                </a:lnTo>
                <a:lnTo>
                  <a:pt x="17647" y="8805"/>
                </a:lnTo>
                <a:lnTo>
                  <a:pt x="17906" y="9041"/>
                </a:lnTo>
                <a:lnTo>
                  <a:pt x="17906" y="9325"/>
                </a:lnTo>
                <a:lnTo>
                  <a:pt x="17906" y="9680"/>
                </a:lnTo>
                <a:lnTo>
                  <a:pt x="18000" y="10296"/>
                </a:lnTo>
                <a:lnTo>
                  <a:pt x="18000" y="10414"/>
                </a:lnTo>
                <a:lnTo>
                  <a:pt x="18000" y="10888"/>
                </a:lnTo>
                <a:lnTo>
                  <a:pt x="18000" y="11408"/>
                </a:lnTo>
                <a:lnTo>
                  <a:pt x="18000" y="12237"/>
                </a:lnTo>
                <a:lnTo>
                  <a:pt x="18376" y="12852"/>
                </a:lnTo>
                <a:lnTo>
                  <a:pt x="18988" y="13491"/>
                </a:lnTo>
                <a:lnTo>
                  <a:pt x="19482" y="14462"/>
                </a:lnTo>
                <a:lnTo>
                  <a:pt x="17412" y="14556"/>
                </a:lnTo>
                <a:lnTo>
                  <a:pt x="17412" y="14840"/>
                </a:lnTo>
                <a:lnTo>
                  <a:pt x="17271" y="15432"/>
                </a:lnTo>
                <a:lnTo>
                  <a:pt x="16918" y="15811"/>
                </a:lnTo>
                <a:lnTo>
                  <a:pt x="17035" y="16047"/>
                </a:lnTo>
                <a:lnTo>
                  <a:pt x="17035" y="16781"/>
                </a:lnTo>
                <a:lnTo>
                  <a:pt x="16918" y="17160"/>
                </a:lnTo>
                <a:lnTo>
                  <a:pt x="16918" y="17633"/>
                </a:lnTo>
                <a:lnTo>
                  <a:pt x="16682" y="18130"/>
                </a:lnTo>
                <a:lnTo>
                  <a:pt x="16918" y="18367"/>
                </a:lnTo>
                <a:lnTo>
                  <a:pt x="17412" y="18722"/>
                </a:lnTo>
                <a:lnTo>
                  <a:pt x="17906" y="19006"/>
                </a:lnTo>
                <a:lnTo>
                  <a:pt x="17906" y="18722"/>
                </a:lnTo>
                <a:lnTo>
                  <a:pt x="18235" y="18722"/>
                </a:lnTo>
                <a:lnTo>
                  <a:pt x="18000" y="19976"/>
                </a:lnTo>
                <a:lnTo>
                  <a:pt x="18000" y="19716"/>
                </a:lnTo>
                <a:lnTo>
                  <a:pt x="17412" y="19976"/>
                </a:lnTo>
                <a:lnTo>
                  <a:pt x="17271" y="19598"/>
                </a:lnTo>
                <a:lnTo>
                  <a:pt x="16682" y="18722"/>
                </a:lnTo>
                <a:lnTo>
                  <a:pt x="16071" y="18722"/>
                </a:lnTo>
                <a:lnTo>
                  <a:pt x="15459" y="17988"/>
                </a:lnTo>
                <a:lnTo>
                  <a:pt x="15341" y="17988"/>
                </a:lnTo>
                <a:lnTo>
                  <a:pt x="15341" y="18367"/>
                </a:lnTo>
                <a:lnTo>
                  <a:pt x="14847" y="18367"/>
                </a:lnTo>
                <a:lnTo>
                  <a:pt x="14471" y="18367"/>
                </a:lnTo>
                <a:lnTo>
                  <a:pt x="13765" y="17988"/>
                </a:lnTo>
                <a:lnTo>
                  <a:pt x="13506" y="17396"/>
                </a:lnTo>
                <a:lnTo>
                  <a:pt x="12776" y="17988"/>
                </a:lnTo>
                <a:lnTo>
                  <a:pt x="12541" y="17396"/>
                </a:lnTo>
                <a:lnTo>
                  <a:pt x="12165" y="17160"/>
                </a:lnTo>
                <a:lnTo>
                  <a:pt x="12165" y="17396"/>
                </a:lnTo>
                <a:lnTo>
                  <a:pt x="11788" y="17160"/>
                </a:lnTo>
                <a:lnTo>
                  <a:pt x="11200" y="17396"/>
                </a:lnTo>
                <a:lnTo>
                  <a:pt x="10706" y="17396"/>
                </a:lnTo>
                <a:lnTo>
                  <a:pt x="10588" y="17633"/>
                </a:lnTo>
                <a:lnTo>
                  <a:pt x="10353" y="17396"/>
                </a:lnTo>
                <a:lnTo>
                  <a:pt x="10353" y="17018"/>
                </a:lnTo>
                <a:lnTo>
                  <a:pt x="10353" y="16166"/>
                </a:lnTo>
                <a:lnTo>
                  <a:pt x="10212" y="16047"/>
                </a:lnTo>
                <a:lnTo>
                  <a:pt x="9718" y="15574"/>
                </a:lnTo>
                <a:lnTo>
                  <a:pt x="10212" y="14840"/>
                </a:lnTo>
                <a:lnTo>
                  <a:pt x="9976" y="14201"/>
                </a:lnTo>
                <a:lnTo>
                  <a:pt x="9718" y="13491"/>
                </a:lnTo>
                <a:lnTo>
                  <a:pt x="8753" y="13491"/>
                </a:lnTo>
                <a:lnTo>
                  <a:pt x="8753" y="12852"/>
                </a:lnTo>
                <a:lnTo>
                  <a:pt x="8141" y="12970"/>
                </a:lnTo>
                <a:lnTo>
                  <a:pt x="7647" y="13231"/>
                </a:lnTo>
                <a:lnTo>
                  <a:pt x="7647" y="13586"/>
                </a:lnTo>
                <a:lnTo>
                  <a:pt x="7412" y="13586"/>
                </a:lnTo>
                <a:lnTo>
                  <a:pt x="7412" y="13964"/>
                </a:lnTo>
                <a:lnTo>
                  <a:pt x="6565" y="13964"/>
                </a:lnTo>
                <a:lnTo>
                  <a:pt x="6447" y="14201"/>
                </a:lnTo>
                <a:lnTo>
                  <a:pt x="5482" y="14201"/>
                </a:lnTo>
                <a:lnTo>
                  <a:pt x="4847" y="13231"/>
                </a:lnTo>
                <a:lnTo>
                  <a:pt x="4847" y="12970"/>
                </a:lnTo>
                <a:lnTo>
                  <a:pt x="4612" y="12615"/>
                </a:lnTo>
                <a:lnTo>
                  <a:pt x="4612" y="12379"/>
                </a:lnTo>
                <a:lnTo>
                  <a:pt x="4518" y="11882"/>
                </a:lnTo>
                <a:lnTo>
                  <a:pt x="3882" y="11882"/>
                </a:lnTo>
                <a:lnTo>
                  <a:pt x="1929" y="11882"/>
                </a:lnTo>
                <a:lnTo>
                  <a:pt x="1435" y="12000"/>
                </a:lnTo>
                <a:lnTo>
                  <a:pt x="1082" y="11882"/>
                </a:lnTo>
                <a:lnTo>
                  <a:pt x="729" y="11882"/>
                </a:lnTo>
                <a:lnTo>
                  <a:pt x="94" y="11882"/>
                </a:lnTo>
                <a:lnTo>
                  <a:pt x="0" y="11645"/>
                </a:lnTo>
                <a:lnTo>
                  <a:pt x="376" y="11645"/>
                </a:lnTo>
                <a:lnTo>
                  <a:pt x="376" y="11030"/>
                </a:lnTo>
                <a:lnTo>
                  <a:pt x="729" y="10651"/>
                </a:lnTo>
                <a:lnTo>
                  <a:pt x="729" y="10414"/>
                </a:lnTo>
                <a:lnTo>
                  <a:pt x="965" y="10414"/>
                </a:lnTo>
                <a:lnTo>
                  <a:pt x="1082" y="10651"/>
                </a:lnTo>
                <a:lnTo>
                  <a:pt x="1435" y="10651"/>
                </a:lnTo>
                <a:lnTo>
                  <a:pt x="1694" y="10296"/>
                </a:lnTo>
                <a:lnTo>
                  <a:pt x="2071" y="10296"/>
                </a:lnTo>
                <a:lnTo>
                  <a:pt x="2306" y="10414"/>
                </a:lnTo>
                <a:lnTo>
                  <a:pt x="2541" y="10888"/>
                </a:lnTo>
                <a:lnTo>
                  <a:pt x="2918" y="10414"/>
                </a:lnTo>
                <a:lnTo>
                  <a:pt x="3035" y="10296"/>
                </a:lnTo>
                <a:lnTo>
                  <a:pt x="3506" y="10059"/>
                </a:lnTo>
                <a:lnTo>
                  <a:pt x="3882" y="9680"/>
                </a:lnTo>
                <a:lnTo>
                  <a:pt x="4000" y="9041"/>
                </a:lnTo>
                <a:lnTo>
                  <a:pt x="4000" y="8450"/>
                </a:lnTo>
                <a:lnTo>
                  <a:pt x="4000" y="7834"/>
                </a:lnTo>
                <a:lnTo>
                  <a:pt x="4518" y="7456"/>
                </a:lnTo>
                <a:lnTo>
                  <a:pt x="4612" y="7219"/>
                </a:lnTo>
                <a:lnTo>
                  <a:pt x="4847" y="6722"/>
                </a:lnTo>
                <a:lnTo>
                  <a:pt x="5224" y="6722"/>
                </a:lnTo>
                <a:lnTo>
                  <a:pt x="5835" y="6130"/>
                </a:lnTo>
                <a:lnTo>
                  <a:pt x="5835" y="5751"/>
                </a:lnTo>
                <a:lnTo>
                  <a:pt x="5835" y="5278"/>
                </a:lnTo>
                <a:lnTo>
                  <a:pt x="5835" y="4639"/>
                </a:lnTo>
                <a:lnTo>
                  <a:pt x="6071" y="4166"/>
                </a:lnTo>
                <a:lnTo>
                  <a:pt x="6071" y="3550"/>
                </a:lnTo>
                <a:lnTo>
                  <a:pt x="6447" y="2698"/>
                </a:lnTo>
                <a:lnTo>
                  <a:pt x="6565" y="2320"/>
                </a:lnTo>
                <a:lnTo>
                  <a:pt x="6565" y="170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7" name="Freeform 208"/>
          <p:cNvSpPr>
            <a:spLocks/>
          </p:cNvSpPr>
          <p:nvPr/>
        </p:nvSpPr>
        <p:spPr bwMode="auto">
          <a:xfrm>
            <a:off x="5100638" y="4205288"/>
            <a:ext cx="315912" cy="231775"/>
          </a:xfrm>
          <a:custGeom>
            <a:avLst/>
            <a:gdLst>
              <a:gd name="T0" fmla="*/ 502490 w 20000"/>
              <a:gd name="T1" fmla="*/ 1028861 h 20000"/>
              <a:gd name="T2" fmla="*/ 775943 w 20000"/>
              <a:gd name="T3" fmla="*/ 994349 h 20000"/>
              <a:gd name="T4" fmla="*/ 1137220 w 20000"/>
              <a:gd name="T5" fmla="*/ 856154 h 20000"/>
              <a:gd name="T6" fmla="*/ 1375244 w 20000"/>
              <a:gd name="T7" fmla="*/ 856154 h 20000"/>
              <a:gd name="T8" fmla="*/ 1692609 w 20000"/>
              <a:gd name="T9" fmla="*/ 814793 h 20000"/>
              <a:gd name="T10" fmla="*/ 1692609 w 20000"/>
              <a:gd name="T11" fmla="*/ 642086 h 20000"/>
              <a:gd name="T12" fmla="*/ 2186380 w 20000"/>
              <a:gd name="T13" fmla="*/ 531692 h 20000"/>
              <a:gd name="T14" fmla="*/ 2415669 w 20000"/>
              <a:gd name="T15" fmla="*/ 421158 h 20000"/>
              <a:gd name="T16" fmla="*/ 2688869 w 20000"/>
              <a:gd name="T17" fmla="*/ 248590 h 20000"/>
              <a:gd name="T18" fmla="*/ 3015222 w 20000"/>
              <a:gd name="T19" fmla="*/ 0 h 20000"/>
              <a:gd name="T20" fmla="*/ 3244511 w 20000"/>
              <a:gd name="T21" fmla="*/ 69034 h 20000"/>
              <a:gd name="T22" fmla="*/ 3517711 w 20000"/>
              <a:gd name="T23" fmla="*/ 462658 h 20000"/>
              <a:gd name="T24" fmla="*/ 3464812 w 20000"/>
              <a:gd name="T25" fmla="*/ 566203 h 20000"/>
              <a:gd name="T26" fmla="*/ 3517711 w 20000"/>
              <a:gd name="T27" fmla="*/ 711248 h 20000"/>
              <a:gd name="T28" fmla="*/ 3747000 w 20000"/>
              <a:gd name="T29" fmla="*/ 814793 h 20000"/>
              <a:gd name="T30" fmla="*/ 4108277 w 20000"/>
              <a:gd name="T31" fmla="*/ 925188 h 20000"/>
              <a:gd name="T32" fmla="*/ 4425896 w 20000"/>
              <a:gd name="T33" fmla="*/ 1180754 h 20000"/>
              <a:gd name="T34" fmla="*/ 4566871 w 20000"/>
              <a:gd name="T35" fmla="*/ 1284300 h 20000"/>
              <a:gd name="T36" fmla="*/ 4707831 w 20000"/>
              <a:gd name="T37" fmla="*/ 1491391 h 20000"/>
              <a:gd name="T38" fmla="*/ 4981285 w 20000"/>
              <a:gd name="T39" fmla="*/ 1788330 h 20000"/>
              <a:gd name="T40" fmla="*/ 4796160 w 20000"/>
              <a:gd name="T41" fmla="*/ 1857352 h 20000"/>
              <a:gd name="T42" fmla="*/ 4566871 w 20000"/>
              <a:gd name="T43" fmla="*/ 1788330 h 20000"/>
              <a:gd name="T44" fmla="*/ 4240519 w 20000"/>
              <a:gd name="T45" fmla="*/ 1746958 h 20000"/>
              <a:gd name="T46" fmla="*/ 4108277 w 20000"/>
              <a:gd name="T47" fmla="*/ 1857352 h 20000"/>
              <a:gd name="T48" fmla="*/ 3835076 w 20000"/>
              <a:gd name="T49" fmla="*/ 1857352 h 20000"/>
              <a:gd name="T50" fmla="*/ 3464812 w 20000"/>
              <a:gd name="T51" fmla="*/ 1961037 h 20000"/>
              <a:gd name="T52" fmla="*/ 3156182 w 20000"/>
              <a:gd name="T53" fmla="*/ 1961037 h 20000"/>
              <a:gd name="T54" fmla="*/ 2874009 w 20000"/>
              <a:gd name="T55" fmla="*/ 2071431 h 20000"/>
              <a:gd name="T56" fmla="*/ 2415669 w 20000"/>
              <a:gd name="T57" fmla="*/ 2030071 h 20000"/>
              <a:gd name="T58" fmla="*/ 1913179 w 20000"/>
              <a:gd name="T59" fmla="*/ 1788330 h 20000"/>
              <a:gd name="T60" fmla="*/ 1498750 w 20000"/>
              <a:gd name="T61" fmla="*/ 2030071 h 20000"/>
              <a:gd name="T62" fmla="*/ 1498750 w 20000"/>
              <a:gd name="T63" fmla="*/ 2244138 h 20000"/>
              <a:gd name="T64" fmla="*/ 1102043 w 20000"/>
              <a:gd name="T65" fmla="*/ 2244138 h 20000"/>
              <a:gd name="T66" fmla="*/ 740513 w 20000"/>
              <a:gd name="T67" fmla="*/ 2492589 h 20000"/>
              <a:gd name="T68" fmla="*/ 502490 w 20000"/>
              <a:gd name="T69" fmla="*/ 2603123 h 20000"/>
              <a:gd name="T70" fmla="*/ 502490 w 20000"/>
              <a:gd name="T71" fmla="*/ 2423567 h 20000"/>
              <a:gd name="T72" fmla="*/ 185124 w 20000"/>
              <a:gd name="T73" fmla="*/ 2030071 h 20000"/>
              <a:gd name="T74" fmla="*/ 52899 w 20000"/>
              <a:gd name="T75" fmla="*/ 1788330 h 20000"/>
              <a:gd name="T76" fmla="*/ 0 w 20000"/>
              <a:gd name="T77" fmla="*/ 1491391 h 20000"/>
              <a:gd name="T78" fmla="*/ 185124 w 20000"/>
              <a:gd name="T79" fmla="*/ 1180754 h 200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000"/>
              <a:gd name="T121" fmla="*/ 0 h 20000"/>
              <a:gd name="T122" fmla="*/ 20000 w 20000"/>
              <a:gd name="T123" fmla="*/ 20000 h 200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000" h="20000">
                <a:moveTo>
                  <a:pt x="1449" y="8175"/>
                </a:moveTo>
                <a:lnTo>
                  <a:pt x="2014" y="7661"/>
                </a:lnTo>
                <a:lnTo>
                  <a:pt x="2968" y="6889"/>
                </a:lnTo>
                <a:lnTo>
                  <a:pt x="3110" y="7404"/>
                </a:lnTo>
                <a:lnTo>
                  <a:pt x="3852" y="6889"/>
                </a:lnTo>
                <a:lnTo>
                  <a:pt x="4558" y="6375"/>
                </a:lnTo>
                <a:lnTo>
                  <a:pt x="4947" y="6889"/>
                </a:lnTo>
                <a:lnTo>
                  <a:pt x="5512" y="6375"/>
                </a:lnTo>
                <a:lnTo>
                  <a:pt x="5866" y="6375"/>
                </a:lnTo>
                <a:lnTo>
                  <a:pt x="6784" y="6067"/>
                </a:lnTo>
                <a:lnTo>
                  <a:pt x="6961" y="5296"/>
                </a:lnTo>
                <a:lnTo>
                  <a:pt x="6784" y="4781"/>
                </a:lnTo>
                <a:lnTo>
                  <a:pt x="7314" y="4216"/>
                </a:lnTo>
                <a:lnTo>
                  <a:pt x="8763" y="3959"/>
                </a:lnTo>
                <a:lnTo>
                  <a:pt x="9329" y="3445"/>
                </a:lnTo>
                <a:lnTo>
                  <a:pt x="9682" y="3136"/>
                </a:lnTo>
                <a:lnTo>
                  <a:pt x="10247" y="2108"/>
                </a:lnTo>
                <a:lnTo>
                  <a:pt x="10777" y="1851"/>
                </a:lnTo>
                <a:lnTo>
                  <a:pt x="11166" y="514"/>
                </a:lnTo>
                <a:lnTo>
                  <a:pt x="12085" y="0"/>
                </a:lnTo>
                <a:lnTo>
                  <a:pt x="12650" y="0"/>
                </a:lnTo>
                <a:lnTo>
                  <a:pt x="13004" y="514"/>
                </a:lnTo>
                <a:lnTo>
                  <a:pt x="13887" y="2108"/>
                </a:lnTo>
                <a:lnTo>
                  <a:pt x="14099" y="3445"/>
                </a:lnTo>
                <a:lnTo>
                  <a:pt x="13534" y="3959"/>
                </a:lnTo>
                <a:lnTo>
                  <a:pt x="13887" y="4216"/>
                </a:lnTo>
                <a:lnTo>
                  <a:pt x="13887" y="4781"/>
                </a:lnTo>
                <a:lnTo>
                  <a:pt x="14099" y="5296"/>
                </a:lnTo>
                <a:lnTo>
                  <a:pt x="15018" y="5296"/>
                </a:lnTo>
                <a:lnTo>
                  <a:pt x="15018" y="6067"/>
                </a:lnTo>
                <a:lnTo>
                  <a:pt x="15901" y="6067"/>
                </a:lnTo>
                <a:lnTo>
                  <a:pt x="16466" y="6889"/>
                </a:lnTo>
                <a:lnTo>
                  <a:pt x="16855" y="8792"/>
                </a:lnTo>
                <a:lnTo>
                  <a:pt x="17739" y="8792"/>
                </a:lnTo>
                <a:lnTo>
                  <a:pt x="17915" y="9563"/>
                </a:lnTo>
                <a:lnTo>
                  <a:pt x="18304" y="9563"/>
                </a:lnTo>
                <a:lnTo>
                  <a:pt x="18481" y="9820"/>
                </a:lnTo>
                <a:lnTo>
                  <a:pt x="18869" y="11105"/>
                </a:lnTo>
                <a:lnTo>
                  <a:pt x="19753" y="11928"/>
                </a:lnTo>
                <a:lnTo>
                  <a:pt x="19965" y="13316"/>
                </a:lnTo>
                <a:lnTo>
                  <a:pt x="19399" y="13316"/>
                </a:lnTo>
                <a:lnTo>
                  <a:pt x="19223" y="13830"/>
                </a:lnTo>
                <a:lnTo>
                  <a:pt x="18481" y="13830"/>
                </a:lnTo>
                <a:lnTo>
                  <a:pt x="18304" y="13316"/>
                </a:lnTo>
                <a:lnTo>
                  <a:pt x="17739" y="13316"/>
                </a:lnTo>
                <a:lnTo>
                  <a:pt x="16996" y="13008"/>
                </a:lnTo>
                <a:lnTo>
                  <a:pt x="16855" y="13316"/>
                </a:lnTo>
                <a:lnTo>
                  <a:pt x="16466" y="13830"/>
                </a:lnTo>
                <a:lnTo>
                  <a:pt x="15901" y="13830"/>
                </a:lnTo>
                <a:lnTo>
                  <a:pt x="15371" y="13830"/>
                </a:lnTo>
                <a:lnTo>
                  <a:pt x="14452" y="14344"/>
                </a:lnTo>
                <a:lnTo>
                  <a:pt x="13887" y="14602"/>
                </a:lnTo>
                <a:lnTo>
                  <a:pt x="13004" y="14602"/>
                </a:lnTo>
                <a:lnTo>
                  <a:pt x="12650" y="14602"/>
                </a:lnTo>
                <a:lnTo>
                  <a:pt x="12085" y="15938"/>
                </a:lnTo>
                <a:lnTo>
                  <a:pt x="11519" y="15424"/>
                </a:lnTo>
                <a:lnTo>
                  <a:pt x="10636" y="15424"/>
                </a:lnTo>
                <a:lnTo>
                  <a:pt x="9682" y="15116"/>
                </a:lnTo>
                <a:lnTo>
                  <a:pt x="8763" y="14602"/>
                </a:lnTo>
                <a:lnTo>
                  <a:pt x="7668" y="13316"/>
                </a:lnTo>
                <a:lnTo>
                  <a:pt x="6784" y="14344"/>
                </a:lnTo>
                <a:lnTo>
                  <a:pt x="6007" y="15116"/>
                </a:lnTo>
                <a:lnTo>
                  <a:pt x="6007" y="15424"/>
                </a:lnTo>
                <a:lnTo>
                  <a:pt x="6007" y="16710"/>
                </a:lnTo>
                <a:lnTo>
                  <a:pt x="5300" y="16710"/>
                </a:lnTo>
                <a:lnTo>
                  <a:pt x="4417" y="16710"/>
                </a:lnTo>
                <a:lnTo>
                  <a:pt x="3110" y="16710"/>
                </a:lnTo>
                <a:lnTo>
                  <a:pt x="2968" y="18560"/>
                </a:lnTo>
                <a:lnTo>
                  <a:pt x="2191" y="19949"/>
                </a:lnTo>
                <a:lnTo>
                  <a:pt x="2014" y="19383"/>
                </a:lnTo>
                <a:lnTo>
                  <a:pt x="2191" y="18046"/>
                </a:lnTo>
                <a:lnTo>
                  <a:pt x="2014" y="18046"/>
                </a:lnTo>
                <a:lnTo>
                  <a:pt x="742" y="16452"/>
                </a:lnTo>
                <a:lnTo>
                  <a:pt x="742" y="15116"/>
                </a:lnTo>
                <a:lnTo>
                  <a:pt x="212" y="14602"/>
                </a:lnTo>
                <a:lnTo>
                  <a:pt x="212" y="13316"/>
                </a:lnTo>
                <a:lnTo>
                  <a:pt x="0" y="13008"/>
                </a:lnTo>
                <a:lnTo>
                  <a:pt x="0" y="11105"/>
                </a:lnTo>
                <a:lnTo>
                  <a:pt x="212" y="10900"/>
                </a:lnTo>
                <a:lnTo>
                  <a:pt x="742" y="8792"/>
                </a:lnTo>
                <a:lnTo>
                  <a:pt x="1449" y="81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8" name="Freeform 209"/>
          <p:cNvSpPr>
            <a:spLocks/>
          </p:cNvSpPr>
          <p:nvPr/>
        </p:nvSpPr>
        <p:spPr bwMode="auto">
          <a:xfrm>
            <a:off x="3040063" y="5078413"/>
            <a:ext cx="392112" cy="990600"/>
          </a:xfrm>
          <a:custGeom>
            <a:avLst/>
            <a:gdLst>
              <a:gd name="T0" fmla="*/ 1469871 w 20000"/>
              <a:gd name="T1" fmla="*/ 117733 h 20000"/>
              <a:gd name="T2" fmla="*/ 2210570 w 20000"/>
              <a:gd name="T3" fmla="*/ 409712 h 20000"/>
              <a:gd name="T4" fmla="*/ 3114252 w 20000"/>
              <a:gd name="T5" fmla="*/ 117733 h 20000"/>
              <a:gd name="T6" fmla="*/ 4693266 w 20000"/>
              <a:gd name="T7" fmla="*/ 3169573 h 20000"/>
              <a:gd name="T8" fmla="*/ 5879857 w 20000"/>
              <a:gd name="T9" fmla="*/ 4548290 h 20000"/>
              <a:gd name="T10" fmla="*/ 5411675 w 20000"/>
              <a:gd name="T11" fmla="*/ 7600081 h 20000"/>
              <a:gd name="T12" fmla="*/ 6838119 w 20000"/>
              <a:gd name="T13" fmla="*/ 7717814 h 20000"/>
              <a:gd name="T14" fmla="*/ 7230172 w 20000"/>
              <a:gd name="T15" fmla="*/ 4371617 h 20000"/>
              <a:gd name="T16" fmla="*/ 7676827 w 20000"/>
              <a:gd name="T17" fmla="*/ 6339146 h 20000"/>
              <a:gd name="T18" fmla="*/ 6838119 w 20000"/>
              <a:gd name="T19" fmla="*/ 9243734 h 20000"/>
              <a:gd name="T20" fmla="*/ 6152375 w 20000"/>
              <a:gd name="T21" fmla="*/ 11971697 h 20000"/>
              <a:gd name="T22" fmla="*/ 5879857 w 20000"/>
              <a:gd name="T23" fmla="*/ 14437203 h 20000"/>
              <a:gd name="T24" fmla="*/ 5879857 w 20000"/>
              <a:gd name="T25" fmla="*/ 16549409 h 20000"/>
              <a:gd name="T26" fmla="*/ 5923675 w 20000"/>
              <a:gd name="T27" fmla="*/ 19103224 h 20000"/>
              <a:gd name="T28" fmla="*/ 6500629 w 20000"/>
              <a:gd name="T29" fmla="*/ 20334738 h 20000"/>
              <a:gd name="T30" fmla="*/ 6838119 w 20000"/>
              <a:gd name="T31" fmla="*/ 22007861 h 20000"/>
              <a:gd name="T32" fmla="*/ 5760302 w 20000"/>
              <a:gd name="T33" fmla="*/ 25177383 h 20000"/>
              <a:gd name="T34" fmla="*/ 4573339 w 20000"/>
              <a:gd name="T35" fmla="*/ 26116973 h 20000"/>
              <a:gd name="T36" fmla="*/ 4573339 w 20000"/>
              <a:gd name="T37" fmla="*/ 28405853 h 20000"/>
              <a:gd name="T38" fmla="*/ 3277605 w 20000"/>
              <a:gd name="T39" fmla="*/ 28700209 h 20000"/>
              <a:gd name="T40" fmla="*/ 3560514 w 20000"/>
              <a:gd name="T41" fmla="*/ 30812465 h 20000"/>
              <a:gd name="T42" fmla="*/ 4127076 w 20000"/>
              <a:gd name="T43" fmla="*/ 31867354 h 20000"/>
              <a:gd name="T44" fmla="*/ 3560514 w 20000"/>
              <a:gd name="T45" fmla="*/ 31575425 h 20000"/>
              <a:gd name="T46" fmla="*/ 3506305 w 20000"/>
              <a:gd name="T47" fmla="*/ 33101295 h 20000"/>
              <a:gd name="T48" fmla="*/ 3223023 w 20000"/>
              <a:gd name="T49" fmla="*/ 35829307 h 20000"/>
              <a:gd name="T50" fmla="*/ 3277605 w 20000"/>
              <a:gd name="T51" fmla="*/ 39440439 h 20000"/>
              <a:gd name="T52" fmla="*/ 3114252 w 20000"/>
              <a:gd name="T53" fmla="*/ 42666425 h 20000"/>
              <a:gd name="T54" fmla="*/ 2656833 w 20000"/>
              <a:gd name="T55" fmla="*/ 46277557 h 20000"/>
              <a:gd name="T56" fmla="*/ 2656833 w 20000"/>
              <a:gd name="T57" fmla="*/ 48566387 h 20000"/>
              <a:gd name="T58" fmla="*/ 1186962 w 20000"/>
              <a:gd name="T59" fmla="*/ 47538492 h 20000"/>
              <a:gd name="T60" fmla="*/ 566190 w 20000"/>
              <a:gd name="T61" fmla="*/ 45073038 h 20000"/>
              <a:gd name="T62" fmla="*/ 849471 w 20000"/>
              <a:gd name="T63" fmla="*/ 41582115 h 20000"/>
              <a:gd name="T64" fmla="*/ 849471 w 20000"/>
              <a:gd name="T65" fmla="*/ 38706900 h 20000"/>
              <a:gd name="T66" fmla="*/ 740307 w 20000"/>
              <a:gd name="T67" fmla="*/ 35829307 h 20000"/>
              <a:gd name="T68" fmla="*/ 849471 w 20000"/>
              <a:gd name="T69" fmla="*/ 34774417 h 20000"/>
              <a:gd name="T70" fmla="*/ 457418 w 20000"/>
              <a:gd name="T71" fmla="*/ 33101295 h 20000"/>
              <a:gd name="T72" fmla="*/ 402836 w 20000"/>
              <a:gd name="T73" fmla="*/ 31104394 h 20000"/>
              <a:gd name="T74" fmla="*/ 174117 w 20000"/>
              <a:gd name="T75" fmla="*/ 25648413 h 20000"/>
              <a:gd name="T76" fmla="*/ 119927 w 20000"/>
              <a:gd name="T77" fmla="*/ 21686461 h 20000"/>
              <a:gd name="T78" fmla="*/ 457418 w 20000"/>
              <a:gd name="T79" fmla="*/ 18045908 h 20000"/>
              <a:gd name="T80" fmla="*/ 0 w 20000"/>
              <a:gd name="T81" fmla="*/ 13644822 h 20000"/>
              <a:gd name="T82" fmla="*/ 402836 w 20000"/>
              <a:gd name="T83" fmla="*/ 8804601 h 20000"/>
              <a:gd name="T84" fmla="*/ 566190 w 20000"/>
              <a:gd name="T85" fmla="*/ 6515771 h 20000"/>
              <a:gd name="T86" fmla="*/ 566190 w 20000"/>
              <a:gd name="T87" fmla="*/ 4079687 h 20000"/>
              <a:gd name="T88" fmla="*/ 1186962 w 20000"/>
              <a:gd name="T89" fmla="*/ 1349296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3088" y="550"/>
                </a:moveTo>
                <a:lnTo>
                  <a:pt x="3371" y="167"/>
                </a:lnTo>
                <a:lnTo>
                  <a:pt x="3824" y="48"/>
                </a:lnTo>
                <a:lnTo>
                  <a:pt x="3824" y="0"/>
                </a:lnTo>
                <a:lnTo>
                  <a:pt x="4561" y="167"/>
                </a:lnTo>
                <a:lnTo>
                  <a:pt x="5751" y="167"/>
                </a:lnTo>
                <a:lnTo>
                  <a:pt x="6487" y="490"/>
                </a:lnTo>
                <a:lnTo>
                  <a:pt x="6912" y="48"/>
                </a:lnTo>
                <a:lnTo>
                  <a:pt x="8102" y="48"/>
                </a:lnTo>
                <a:lnTo>
                  <a:pt x="9547" y="682"/>
                </a:lnTo>
                <a:lnTo>
                  <a:pt x="10737" y="1172"/>
                </a:lnTo>
                <a:lnTo>
                  <a:pt x="12210" y="1292"/>
                </a:lnTo>
                <a:lnTo>
                  <a:pt x="13371" y="1543"/>
                </a:lnTo>
                <a:lnTo>
                  <a:pt x="14703" y="1663"/>
                </a:lnTo>
                <a:lnTo>
                  <a:pt x="15297" y="1854"/>
                </a:lnTo>
                <a:lnTo>
                  <a:pt x="14986" y="2285"/>
                </a:lnTo>
                <a:lnTo>
                  <a:pt x="14533" y="2584"/>
                </a:lnTo>
                <a:lnTo>
                  <a:pt x="14079" y="3098"/>
                </a:lnTo>
                <a:lnTo>
                  <a:pt x="15411" y="3146"/>
                </a:lnTo>
                <a:lnTo>
                  <a:pt x="16601" y="3397"/>
                </a:lnTo>
                <a:lnTo>
                  <a:pt x="17790" y="3146"/>
                </a:lnTo>
                <a:lnTo>
                  <a:pt x="18810" y="2775"/>
                </a:lnTo>
                <a:lnTo>
                  <a:pt x="19093" y="2285"/>
                </a:lnTo>
                <a:lnTo>
                  <a:pt x="18810" y="1782"/>
                </a:lnTo>
                <a:lnTo>
                  <a:pt x="19093" y="1292"/>
                </a:lnTo>
                <a:lnTo>
                  <a:pt x="19235" y="2093"/>
                </a:lnTo>
                <a:lnTo>
                  <a:pt x="19972" y="2584"/>
                </a:lnTo>
                <a:lnTo>
                  <a:pt x="19688" y="3098"/>
                </a:lnTo>
                <a:lnTo>
                  <a:pt x="18810" y="3397"/>
                </a:lnTo>
                <a:lnTo>
                  <a:pt x="17790" y="3768"/>
                </a:lnTo>
                <a:lnTo>
                  <a:pt x="17195" y="4151"/>
                </a:lnTo>
                <a:lnTo>
                  <a:pt x="16459" y="4569"/>
                </a:lnTo>
                <a:lnTo>
                  <a:pt x="16006" y="4880"/>
                </a:lnTo>
                <a:lnTo>
                  <a:pt x="15411" y="4952"/>
                </a:lnTo>
                <a:lnTo>
                  <a:pt x="15411" y="5371"/>
                </a:lnTo>
                <a:lnTo>
                  <a:pt x="15297" y="5885"/>
                </a:lnTo>
                <a:lnTo>
                  <a:pt x="15297" y="6376"/>
                </a:lnTo>
                <a:lnTo>
                  <a:pt x="15297" y="6675"/>
                </a:lnTo>
                <a:lnTo>
                  <a:pt x="15297" y="6746"/>
                </a:lnTo>
                <a:lnTo>
                  <a:pt x="15297" y="7297"/>
                </a:lnTo>
                <a:lnTo>
                  <a:pt x="15297" y="7476"/>
                </a:lnTo>
                <a:lnTo>
                  <a:pt x="15411" y="7787"/>
                </a:lnTo>
                <a:lnTo>
                  <a:pt x="16176" y="7859"/>
                </a:lnTo>
                <a:lnTo>
                  <a:pt x="16912" y="8158"/>
                </a:lnTo>
                <a:lnTo>
                  <a:pt x="16912" y="8289"/>
                </a:lnTo>
                <a:lnTo>
                  <a:pt x="16912" y="8600"/>
                </a:lnTo>
                <a:lnTo>
                  <a:pt x="17790" y="8792"/>
                </a:lnTo>
                <a:lnTo>
                  <a:pt x="17790" y="8971"/>
                </a:lnTo>
                <a:lnTo>
                  <a:pt x="17337" y="9462"/>
                </a:lnTo>
                <a:lnTo>
                  <a:pt x="16912" y="9964"/>
                </a:lnTo>
                <a:lnTo>
                  <a:pt x="14986" y="10263"/>
                </a:lnTo>
                <a:lnTo>
                  <a:pt x="13088" y="10383"/>
                </a:lnTo>
                <a:lnTo>
                  <a:pt x="11190" y="10383"/>
                </a:lnTo>
                <a:lnTo>
                  <a:pt x="11898" y="10646"/>
                </a:lnTo>
                <a:lnTo>
                  <a:pt x="11898" y="10945"/>
                </a:lnTo>
                <a:lnTo>
                  <a:pt x="11586" y="11388"/>
                </a:lnTo>
                <a:lnTo>
                  <a:pt x="11898" y="11579"/>
                </a:lnTo>
                <a:lnTo>
                  <a:pt x="11473" y="11878"/>
                </a:lnTo>
                <a:lnTo>
                  <a:pt x="9858" y="11878"/>
                </a:lnTo>
                <a:lnTo>
                  <a:pt x="8527" y="11699"/>
                </a:lnTo>
                <a:lnTo>
                  <a:pt x="8527" y="11998"/>
                </a:lnTo>
                <a:lnTo>
                  <a:pt x="8810" y="12249"/>
                </a:lnTo>
                <a:lnTo>
                  <a:pt x="9263" y="12560"/>
                </a:lnTo>
                <a:lnTo>
                  <a:pt x="10425" y="12560"/>
                </a:lnTo>
                <a:lnTo>
                  <a:pt x="10737" y="12679"/>
                </a:lnTo>
                <a:lnTo>
                  <a:pt x="10737" y="12990"/>
                </a:lnTo>
                <a:lnTo>
                  <a:pt x="10312" y="13050"/>
                </a:lnTo>
                <a:lnTo>
                  <a:pt x="9972" y="12871"/>
                </a:lnTo>
                <a:lnTo>
                  <a:pt x="9263" y="12871"/>
                </a:lnTo>
                <a:lnTo>
                  <a:pt x="9263" y="13050"/>
                </a:lnTo>
                <a:lnTo>
                  <a:pt x="9858" y="13301"/>
                </a:lnTo>
                <a:lnTo>
                  <a:pt x="9122" y="13493"/>
                </a:lnTo>
                <a:lnTo>
                  <a:pt x="9263" y="13983"/>
                </a:lnTo>
                <a:lnTo>
                  <a:pt x="9263" y="14605"/>
                </a:lnTo>
                <a:lnTo>
                  <a:pt x="8385" y="14605"/>
                </a:lnTo>
                <a:lnTo>
                  <a:pt x="7365" y="15096"/>
                </a:lnTo>
                <a:lnTo>
                  <a:pt x="7195" y="15586"/>
                </a:lnTo>
                <a:lnTo>
                  <a:pt x="8527" y="16077"/>
                </a:lnTo>
                <a:lnTo>
                  <a:pt x="9858" y="16148"/>
                </a:lnTo>
                <a:lnTo>
                  <a:pt x="9263" y="16890"/>
                </a:lnTo>
                <a:lnTo>
                  <a:pt x="8102" y="17392"/>
                </a:lnTo>
                <a:lnTo>
                  <a:pt x="8102" y="17883"/>
                </a:lnTo>
                <a:lnTo>
                  <a:pt x="7195" y="18373"/>
                </a:lnTo>
                <a:lnTo>
                  <a:pt x="6912" y="18864"/>
                </a:lnTo>
                <a:lnTo>
                  <a:pt x="7365" y="19378"/>
                </a:lnTo>
                <a:lnTo>
                  <a:pt x="8102" y="19988"/>
                </a:lnTo>
                <a:lnTo>
                  <a:pt x="6912" y="19797"/>
                </a:lnTo>
                <a:lnTo>
                  <a:pt x="5439" y="19797"/>
                </a:lnTo>
                <a:lnTo>
                  <a:pt x="4278" y="19797"/>
                </a:lnTo>
                <a:lnTo>
                  <a:pt x="3088" y="19378"/>
                </a:lnTo>
                <a:lnTo>
                  <a:pt x="3088" y="18744"/>
                </a:lnTo>
                <a:lnTo>
                  <a:pt x="2210" y="18744"/>
                </a:lnTo>
                <a:lnTo>
                  <a:pt x="1473" y="18373"/>
                </a:lnTo>
                <a:lnTo>
                  <a:pt x="1190" y="17763"/>
                </a:lnTo>
                <a:lnTo>
                  <a:pt x="1926" y="17452"/>
                </a:lnTo>
                <a:lnTo>
                  <a:pt x="2210" y="16950"/>
                </a:lnTo>
                <a:lnTo>
                  <a:pt x="1926" y="16639"/>
                </a:lnTo>
                <a:lnTo>
                  <a:pt x="2210" y="16268"/>
                </a:lnTo>
                <a:lnTo>
                  <a:pt x="2210" y="15778"/>
                </a:lnTo>
                <a:lnTo>
                  <a:pt x="2210" y="15347"/>
                </a:lnTo>
                <a:lnTo>
                  <a:pt x="2210" y="14976"/>
                </a:lnTo>
                <a:lnTo>
                  <a:pt x="1926" y="14605"/>
                </a:lnTo>
                <a:lnTo>
                  <a:pt x="1473" y="14486"/>
                </a:lnTo>
                <a:lnTo>
                  <a:pt x="2210" y="14486"/>
                </a:lnTo>
                <a:lnTo>
                  <a:pt x="2210" y="14175"/>
                </a:lnTo>
                <a:lnTo>
                  <a:pt x="1473" y="14175"/>
                </a:lnTo>
                <a:lnTo>
                  <a:pt x="1473" y="13672"/>
                </a:lnTo>
                <a:lnTo>
                  <a:pt x="1190" y="13493"/>
                </a:lnTo>
                <a:lnTo>
                  <a:pt x="453" y="13301"/>
                </a:lnTo>
                <a:lnTo>
                  <a:pt x="453" y="12560"/>
                </a:lnTo>
                <a:lnTo>
                  <a:pt x="1048" y="12679"/>
                </a:lnTo>
                <a:lnTo>
                  <a:pt x="312" y="11998"/>
                </a:lnTo>
                <a:lnTo>
                  <a:pt x="312" y="11256"/>
                </a:lnTo>
                <a:lnTo>
                  <a:pt x="453" y="10455"/>
                </a:lnTo>
                <a:lnTo>
                  <a:pt x="1048" y="10383"/>
                </a:lnTo>
                <a:lnTo>
                  <a:pt x="312" y="9653"/>
                </a:lnTo>
                <a:lnTo>
                  <a:pt x="312" y="8840"/>
                </a:lnTo>
                <a:lnTo>
                  <a:pt x="1048" y="8648"/>
                </a:lnTo>
                <a:lnTo>
                  <a:pt x="765" y="8038"/>
                </a:lnTo>
                <a:lnTo>
                  <a:pt x="1190" y="7356"/>
                </a:lnTo>
                <a:lnTo>
                  <a:pt x="765" y="6675"/>
                </a:lnTo>
                <a:lnTo>
                  <a:pt x="453" y="6053"/>
                </a:lnTo>
                <a:lnTo>
                  <a:pt x="0" y="5562"/>
                </a:lnTo>
                <a:lnTo>
                  <a:pt x="312" y="4952"/>
                </a:lnTo>
                <a:lnTo>
                  <a:pt x="312" y="4079"/>
                </a:lnTo>
                <a:lnTo>
                  <a:pt x="1048" y="3589"/>
                </a:lnTo>
                <a:lnTo>
                  <a:pt x="1473" y="3146"/>
                </a:lnTo>
                <a:lnTo>
                  <a:pt x="1926" y="2955"/>
                </a:lnTo>
                <a:lnTo>
                  <a:pt x="1473" y="2656"/>
                </a:lnTo>
                <a:lnTo>
                  <a:pt x="1756" y="2464"/>
                </a:lnTo>
                <a:lnTo>
                  <a:pt x="1473" y="1974"/>
                </a:lnTo>
                <a:lnTo>
                  <a:pt x="1473" y="1663"/>
                </a:lnTo>
                <a:lnTo>
                  <a:pt x="1756" y="1483"/>
                </a:lnTo>
                <a:lnTo>
                  <a:pt x="2946" y="1292"/>
                </a:lnTo>
                <a:lnTo>
                  <a:pt x="3088" y="55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9" name="Freeform 210"/>
          <p:cNvSpPr>
            <a:spLocks/>
          </p:cNvSpPr>
          <p:nvPr/>
        </p:nvSpPr>
        <p:spPr bwMode="auto">
          <a:xfrm>
            <a:off x="3197225" y="6081713"/>
            <a:ext cx="100013" cy="90487"/>
          </a:xfrm>
          <a:custGeom>
            <a:avLst/>
            <a:gdLst>
              <a:gd name="T0" fmla="*/ 104554 w 20000"/>
              <a:gd name="T1" fmla="*/ 377073 h 20000"/>
              <a:gd name="T2" fmla="*/ 45211 w 20000"/>
              <a:gd name="T3" fmla="*/ 196610 h 20000"/>
              <a:gd name="T4" fmla="*/ 0 w 20000"/>
              <a:gd name="T5" fmla="*/ 0 h 20000"/>
              <a:gd name="T6" fmla="*/ 73470 w 20000"/>
              <a:gd name="T7" fmla="*/ 56559 h 20000"/>
              <a:gd name="T8" fmla="*/ 104554 w 20000"/>
              <a:gd name="T9" fmla="*/ 126587 h 20000"/>
              <a:gd name="T10" fmla="*/ 265594 w 20000"/>
              <a:gd name="T11" fmla="*/ 223548 h 20000"/>
              <a:gd name="T12" fmla="*/ 381450 w 20000"/>
              <a:gd name="T13" fmla="*/ 307045 h 20000"/>
              <a:gd name="T14" fmla="*/ 497305 w 20000"/>
              <a:gd name="T15" fmla="*/ 336666 h 20000"/>
              <a:gd name="T16" fmla="*/ 350366 w 20000"/>
              <a:gd name="T17" fmla="*/ 406694 h 20000"/>
              <a:gd name="T18" fmla="*/ 220409 w 20000"/>
              <a:gd name="T19" fmla="*/ 377073 h 20000"/>
              <a:gd name="T20" fmla="*/ 104554 w 20000"/>
              <a:gd name="T21" fmla="*/ 377073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4181" y="18421"/>
                </a:moveTo>
                <a:lnTo>
                  <a:pt x="1808" y="9605"/>
                </a:lnTo>
                <a:lnTo>
                  <a:pt x="0" y="0"/>
                </a:lnTo>
                <a:lnTo>
                  <a:pt x="2938" y="2763"/>
                </a:lnTo>
                <a:lnTo>
                  <a:pt x="4181" y="6184"/>
                </a:lnTo>
                <a:lnTo>
                  <a:pt x="10621" y="10921"/>
                </a:lnTo>
                <a:lnTo>
                  <a:pt x="15254" y="15000"/>
                </a:lnTo>
                <a:lnTo>
                  <a:pt x="19887" y="16447"/>
                </a:lnTo>
                <a:lnTo>
                  <a:pt x="14011" y="19868"/>
                </a:lnTo>
                <a:lnTo>
                  <a:pt x="8814" y="18421"/>
                </a:lnTo>
                <a:lnTo>
                  <a:pt x="4181" y="1842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0" name="Freeform 211"/>
          <p:cNvSpPr>
            <a:spLocks/>
          </p:cNvSpPr>
          <p:nvPr/>
        </p:nvSpPr>
        <p:spPr bwMode="auto">
          <a:xfrm>
            <a:off x="2849563" y="3730625"/>
            <a:ext cx="19050" cy="39688"/>
          </a:xfrm>
          <a:custGeom>
            <a:avLst/>
            <a:gdLst>
              <a:gd name="T0" fmla="*/ 14176 w 20000"/>
              <a:gd name="T1" fmla="*/ 77600 h 20000"/>
              <a:gd name="T2" fmla="*/ 8506 w 20000"/>
              <a:gd name="T3" fmla="*/ 59068 h 20000"/>
              <a:gd name="T4" fmla="*/ 8506 w 20000"/>
              <a:gd name="T5" fmla="*/ 47487 h 20000"/>
              <a:gd name="T6" fmla="*/ 8506 w 20000"/>
              <a:gd name="T7" fmla="*/ 18532 h 20000"/>
              <a:gd name="T8" fmla="*/ 0 w 20000"/>
              <a:gd name="T9" fmla="*/ 11581 h 20000"/>
              <a:gd name="T10" fmla="*/ 0 w 20000"/>
              <a:gd name="T11" fmla="*/ 0 h 20000"/>
              <a:gd name="T12" fmla="*/ 8506 w 20000"/>
              <a:gd name="T13" fmla="*/ 11581 h 20000"/>
              <a:gd name="T14" fmla="*/ 17578 w 20000"/>
              <a:gd name="T15" fmla="*/ 47487 h 20000"/>
              <a:gd name="T16" fmla="*/ 14176 w 20000"/>
              <a:gd name="T17" fmla="*/ 77600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5625" y="19706"/>
                </a:moveTo>
                <a:lnTo>
                  <a:pt x="9375" y="15000"/>
                </a:lnTo>
                <a:lnTo>
                  <a:pt x="9375" y="12059"/>
                </a:lnTo>
                <a:lnTo>
                  <a:pt x="9375" y="4706"/>
                </a:lnTo>
                <a:lnTo>
                  <a:pt x="0" y="2941"/>
                </a:lnTo>
                <a:lnTo>
                  <a:pt x="0" y="0"/>
                </a:lnTo>
                <a:lnTo>
                  <a:pt x="9375" y="2941"/>
                </a:lnTo>
                <a:lnTo>
                  <a:pt x="19375" y="12059"/>
                </a:lnTo>
                <a:lnTo>
                  <a:pt x="15625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1" name="Freeform 212"/>
          <p:cNvSpPr>
            <a:spLocks/>
          </p:cNvSpPr>
          <p:nvPr/>
        </p:nvSpPr>
        <p:spPr bwMode="auto">
          <a:xfrm>
            <a:off x="2833688" y="3790950"/>
            <a:ext cx="12700" cy="19050"/>
          </a:xfrm>
          <a:custGeom>
            <a:avLst/>
            <a:gdLst>
              <a:gd name="T0" fmla="*/ 2200 w 20000"/>
              <a:gd name="T1" fmla="*/ 17578 h 20000"/>
              <a:gd name="T2" fmla="*/ 0 w 20000"/>
              <a:gd name="T3" fmla="*/ 11340 h 20000"/>
              <a:gd name="T4" fmla="*/ 2200 w 20000"/>
              <a:gd name="T5" fmla="*/ 8506 h 20000"/>
              <a:gd name="T6" fmla="*/ 2200 w 20000"/>
              <a:gd name="T7" fmla="*/ 0 h 20000"/>
              <a:gd name="T8" fmla="*/ 7698 w 20000"/>
              <a:gd name="T9" fmla="*/ 0 h 20000"/>
              <a:gd name="T10" fmla="*/ 7698 w 20000"/>
              <a:gd name="T11" fmla="*/ 11340 h 20000"/>
              <a:gd name="T12" fmla="*/ 2200 w 20000"/>
              <a:gd name="T13" fmla="*/ 17578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5455" y="19375"/>
                </a:moveTo>
                <a:lnTo>
                  <a:pt x="0" y="12500"/>
                </a:lnTo>
                <a:lnTo>
                  <a:pt x="5455" y="9375"/>
                </a:lnTo>
                <a:lnTo>
                  <a:pt x="5455" y="0"/>
                </a:lnTo>
                <a:lnTo>
                  <a:pt x="19091" y="0"/>
                </a:lnTo>
                <a:lnTo>
                  <a:pt x="19091" y="12500"/>
                </a:lnTo>
                <a:lnTo>
                  <a:pt x="5455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2" name="Freeform 213"/>
          <p:cNvSpPr>
            <a:spLocks/>
          </p:cNvSpPr>
          <p:nvPr/>
        </p:nvSpPr>
        <p:spPr bwMode="auto">
          <a:xfrm>
            <a:off x="2867025" y="3776663"/>
            <a:ext cx="20638" cy="28575"/>
          </a:xfrm>
          <a:custGeom>
            <a:avLst/>
            <a:gdLst>
              <a:gd name="T0" fmla="*/ 20721 w 20000"/>
              <a:gd name="T1" fmla="*/ 39956 h 20000"/>
              <a:gd name="T2" fmla="*/ 11512 w 20000"/>
              <a:gd name="T3" fmla="*/ 35614 h 20000"/>
              <a:gd name="T4" fmla="*/ 14965 w 20000"/>
              <a:gd name="T5" fmla="*/ 22586 h 20000"/>
              <a:gd name="T6" fmla="*/ 0 w 20000"/>
              <a:gd name="T7" fmla="*/ 3475 h 20000"/>
              <a:gd name="T8" fmla="*/ 5755 w 20000"/>
              <a:gd name="T9" fmla="*/ 0 h 20000"/>
              <a:gd name="T10" fmla="*/ 20721 w 20000"/>
              <a:gd name="T11" fmla="*/ 22586 h 20000"/>
              <a:gd name="T12" fmla="*/ 20721 w 20000"/>
              <a:gd name="T13" fmla="*/ 39956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9459" y="19574"/>
                </a:moveTo>
                <a:lnTo>
                  <a:pt x="10811" y="17447"/>
                </a:lnTo>
                <a:lnTo>
                  <a:pt x="14054" y="11064"/>
                </a:lnTo>
                <a:lnTo>
                  <a:pt x="0" y="1702"/>
                </a:lnTo>
                <a:lnTo>
                  <a:pt x="5405" y="0"/>
                </a:lnTo>
                <a:lnTo>
                  <a:pt x="19459" y="11064"/>
                </a:lnTo>
                <a:lnTo>
                  <a:pt x="19459" y="1957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3" name="Freeform 214"/>
          <p:cNvSpPr>
            <a:spLocks/>
          </p:cNvSpPr>
          <p:nvPr/>
        </p:nvSpPr>
        <p:spPr bwMode="auto">
          <a:xfrm>
            <a:off x="2820988" y="3740150"/>
            <a:ext cx="30162" cy="11113"/>
          </a:xfrm>
          <a:custGeom>
            <a:avLst/>
            <a:gdLst>
              <a:gd name="T0" fmla="*/ 9266 w 20000"/>
              <a:gd name="T1" fmla="*/ 5881 h 20000"/>
              <a:gd name="T2" fmla="*/ 0 w 20000"/>
              <a:gd name="T3" fmla="*/ 0 h 20000"/>
              <a:gd name="T4" fmla="*/ 17690 w 20000"/>
              <a:gd name="T5" fmla="*/ 0 h 20000"/>
              <a:gd name="T6" fmla="*/ 36222 w 20000"/>
              <a:gd name="T7" fmla="*/ 0 h 20000"/>
              <a:gd name="T8" fmla="*/ 44646 w 20000"/>
              <a:gd name="T9" fmla="*/ 0 h 20000"/>
              <a:gd name="T10" fmla="*/ 9266 w 20000"/>
              <a:gd name="T11" fmla="*/ 588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4074" y="19048"/>
                </a:moveTo>
                <a:lnTo>
                  <a:pt x="0" y="0"/>
                </a:lnTo>
                <a:lnTo>
                  <a:pt x="7778" y="0"/>
                </a:lnTo>
                <a:lnTo>
                  <a:pt x="15926" y="0"/>
                </a:lnTo>
                <a:lnTo>
                  <a:pt x="19630" y="0"/>
                </a:lnTo>
                <a:lnTo>
                  <a:pt x="4074" y="190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4" name="Freeform 215"/>
          <p:cNvSpPr>
            <a:spLocks/>
          </p:cNvSpPr>
          <p:nvPr/>
        </p:nvSpPr>
        <p:spPr bwMode="auto">
          <a:xfrm>
            <a:off x="2933700" y="3905250"/>
            <a:ext cx="20638" cy="11113"/>
          </a:xfrm>
          <a:custGeom>
            <a:avLst/>
            <a:gdLst>
              <a:gd name="T0" fmla="*/ 5755 w 20000"/>
              <a:gd name="T1" fmla="*/ 5812 h 20000"/>
              <a:gd name="T2" fmla="*/ 0 w 20000"/>
              <a:gd name="T3" fmla="*/ 1816 h 20000"/>
              <a:gd name="T4" fmla="*/ 9210 w 20000"/>
              <a:gd name="T5" fmla="*/ 0 h 20000"/>
              <a:gd name="T6" fmla="*/ 20721 w 20000"/>
              <a:gd name="T7" fmla="*/ 0 h 20000"/>
              <a:gd name="T8" fmla="*/ 14965 w 20000"/>
              <a:gd name="T9" fmla="*/ 5812 h 20000"/>
              <a:gd name="T10" fmla="*/ 5755 w 20000"/>
              <a:gd name="T11" fmla="*/ 5812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5405" y="18824"/>
                </a:moveTo>
                <a:lnTo>
                  <a:pt x="0" y="5882"/>
                </a:lnTo>
                <a:lnTo>
                  <a:pt x="8649" y="0"/>
                </a:lnTo>
                <a:lnTo>
                  <a:pt x="19459" y="0"/>
                </a:lnTo>
                <a:lnTo>
                  <a:pt x="14054" y="18824"/>
                </a:lnTo>
                <a:lnTo>
                  <a:pt x="5405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5" name="Freeform 216"/>
          <p:cNvSpPr>
            <a:spLocks/>
          </p:cNvSpPr>
          <p:nvPr/>
        </p:nvSpPr>
        <p:spPr bwMode="auto">
          <a:xfrm>
            <a:off x="2894013" y="3802063"/>
            <a:ext cx="11112" cy="19050"/>
          </a:xfrm>
          <a:custGeom>
            <a:avLst/>
            <a:gdLst>
              <a:gd name="T0" fmla="*/ 1176 w 20000"/>
              <a:gd name="T1" fmla="*/ 17578 h 20000"/>
              <a:gd name="T2" fmla="*/ 1176 w 20000"/>
              <a:gd name="T3" fmla="*/ 14176 h 20000"/>
              <a:gd name="T4" fmla="*/ 0 w 20000"/>
              <a:gd name="T5" fmla="*/ 2268 h 20000"/>
              <a:gd name="T6" fmla="*/ 1176 w 20000"/>
              <a:gd name="T7" fmla="*/ 0 h 20000"/>
              <a:gd name="T8" fmla="*/ 5880 w 20000"/>
              <a:gd name="T9" fmla="*/ 17578 h 20000"/>
              <a:gd name="T10" fmla="*/ 1176 w 20000"/>
              <a:gd name="T11" fmla="*/ 17578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3810" y="19375"/>
                </a:moveTo>
                <a:lnTo>
                  <a:pt x="3810" y="15625"/>
                </a:lnTo>
                <a:lnTo>
                  <a:pt x="0" y="2500"/>
                </a:lnTo>
                <a:lnTo>
                  <a:pt x="3810" y="0"/>
                </a:lnTo>
                <a:lnTo>
                  <a:pt x="19048" y="19375"/>
                </a:lnTo>
                <a:lnTo>
                  <a:pt x="3810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6" name="Freeform 217"/>
          <p:cNvSpPr>
            <a:spLocks/>
          </p:cNvSpPr>
          <p:nvPr/>
        </p:nvSpPr>
        <p:spPr bwMode="auto">
          <a:xfrm>
            <a:off x="2901950" y="3833813"/>
            <a:ext cx="9525" cy="25400"/>
          </a:xfrm>
          <a:custGeom>
            <a:avLst/>
            <a:gdLst>
              <a:gd name="T0" fmla="*/ 4270 w 20000"/>
              <a:gd name="T1" fmla="*/ 31490 h 20000"/>
              <a:gd name="T2" fmla="*/ 0 w 20000"/>
              <a:gd name="T3" fmla="*/ 0 h 20000"/>
              <a:gd name="T4" fmla="*/ 4270 w 20000"/>
              <a:gd name="T5" fmla="*/ 26882 h 20000"/>
              <a:gd name="T6" fmla="*/ 4270 w 20000"/>
              <a:gd name="T7" fmla="*/ 31490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9524"/>
                </a:moveTo>
                <a:lnTo>
                  <a:pt x="0" y="0"/>
                </a:lnTo>
                <a:lnTo>
                  <a:pt x="18824" y="16667"/>
                </a:lnTo>
                <a:lnTo>
                  <a:pt x="18824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7" name="Freeform 218"/>
          <p:cNvSpPr>
            <a:spLocks/>
          </p:cNvSpPr>
          <p:nvPr/>
        </p:nvSpPr>
        <p:spPr bwMode="auto">
          <a:xfrm>
            <a:off x="2844800" y="3819525"/>
            <a:ext cx="4763" cy="11113"/>
          </a:xfrm>
          <a:custGeom>
            <a:avLst/>
            <a:gdLst>
              <a:gd name="T0" fmla="*/ 0 w 20000"/>
              <a:gd name="T1" fmla="*/ 5812 h 20000"/>
              <a:gd name="T2" fmla="*/ 0 w 20000"/>
              <a:gd name="T3" fmla="*/ 3632 h 20000"/>
              <a:gd name="T4" fmla="*/ 1031 w 20000"/>
              <a:gd name="T5" fmla="*/ 0 h 20000"/>
              <a:gd name="T6" fmla="*/ 1031 w 20000"/>
              <a:gd name="T7" fmla="*/ 5812 h 20000"/>
              <a:gd name="T8" fmla="*/ 0 w 20000"/>
              <a:gd name="T9" fmla="*/ 5812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18824"/>
                </a:moveTo>
                <a:lnTo>
                  <a:pt x="0" y="11765"/>
                </a:lnTo>
                <a:lnTo>
                  <a:pt x="18182" y="0"/>
                </a:lnTo>
                <a:lnTo>
                  <a:pt x="18182" y="18824"/>
                </a:lnTo>
                <a:lnTo>
                  <a:pt x="0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8" name="Freeform 219"/>
          <p:cNvSpPr>
            <a:spLocks/>
          </p:cNvSpPr>
          <p:nvPr/>
        </p:nvSpPr>
        <p:spPr bwMode="auto">
          <a:xfrm>
            <a:off x="2952750" y="3868738"/>
            <a:ext cx="9525" cy="6350"/>
          </a:xfrm>
          <a:custGeom>
            <a:avLst/>
            <a:gdLst>
              <a:gd name="T0" fmla="*/ 4270 w 20000"/>
              <a:gd name="T1" fmla="*/ 1833 h 20000"/>
              <a:gd name="T2" fmla="*/ 0 w 20000"/>
              <a:gd name="T3" fmla="*/ 1833 h 20000"/>
              <a:gd name="T4" fmla="*/ 0 w 20000"/>
              <a:gd name="T5" fmla="*/ 0 h 20000"/>
              <a:gd name="T6" fmla="*/ 4270 w 20000"/>
              <a:gd name="T7" fmla="*/ 1833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8182"/>
                </a:moveTo>
                <a:lnTo>
                  <a:pt x="0" y="18182"/>
                </a:lnTo>
                <a:lnTo>
                  <a:pt x="0" y="0"/>
                </a:lnTo>
                <a:lnTo>
                  <a:pt x="18824" y="181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9" name="Freeform 220"/>
          <p:cNvSpPr>
            <a:spLocks/>
          </p:cNvSpPr>
          <p:nvPr/>
        </p:nvSpPr>
        <p:spPr bwMode="auto">
          <a:xfrm>
            <a:off x="3265488" y="4132263"/>
            <a:ext cx="9525" cy="15875"/>
          </a:xfrm>
          <a:custGeom>
            <a:avLst/>
            <a:gdLst>
              <a:gd name="T0" fmla="*/ 1334 w 20000"/>
              <a:gd name="T1" fmla="*/ 12134 h 20000"/>
              <a:gd name="T2" fmla="*/ 0 w 20000"/>
              <a:gd name="T3" fmla="*/ 0 h 20000"/>
              <a:gd name="T4" fmla="*/ 1334 w 20000"/>
              <a:gd name="T5" fmla="*/ 0 h 20000"/>
              <a:gd name="T6" fmla="*/ 4270 w 20000"/>
              <a:gd name="T7" fmla="*/ 7468 h 20000"/>
              <a:gd name="T8" fmla="*/ 1334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5882" y="19259"/>
                </a:moveTo>
                <a:lnTo>
                  <a:pt x="0" y="0"/>
                </a:lnTo>
                <a:lnTo>
                  <a:pt x="5882" y="0"/>
                </a:lnTo>
                <a:lnTo>
                  <a:pt x="18824" y="11852"/>
                </a:lnTo>
                <a:lnTo>
                  <a:pt x="5882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0" name="Freeform 221"/>
          <p:cNvSpPr>
            <a:spLocks/>
          </p:cNvSpPr>
          <p:nvPr/>
        </p:nvSpPr>
        <p:spPr bwMode="auto">
          <a:xfrm>
            <a:off x="2541588" y="3979863"/>
            <a:ext cx="36512" cy="69850"/>
          </a:xfrm>
          <a:custGeom>
            <a:avLst/>
            <a:gdLst>
              <a:gd name="T0" fmla="*/ 10415 w 20000"/>
              <a:gd name="T1" fmla="*/ 52852 h 20000"/>
              <a:gd name="T2" fmla="*/ 37494 w 20000"/>
              <a:gd name="T3" fmla="*/ 0 h 20000"/>
              <a:gd name="T4" fmla="*/ 54158 w 20000"/>
              <a:gd name="T5" fmla="*/ 0 h 20000"/>
              <a:gd name="T6" fmla="*/ 65616 w 20000"/>
              <a:gd name="T7" fmla="*/ 20333 h 20000"/>
              <a:gd name="T8" fmla="*/ 54158 w 20000"/>
              <a:gd name="T9" fmla="*/ 103678 h 20000"/>
              <a:gd name="T10" fmla="*/ 43743 w 20000"/>
              <a:gd name="T11" fmla="*/ 166704 h 20000"/>
              <a:gd name="T12" fmla="*/ 27079 w 20000"/>
              <a:gd name="T13" fmla="*/ 199223 h 20000"/>
              <a:gd name="T14" fmla="*/ 10415 w 20000"/>
              <a:gd name="T15" fmla="*/ 241915 h 20000"/>
              <a:gd name="T16" fmla="*/ 0 w 20000"/>
              <a:gd name="T17" fmla="*/ 219556 h 20000"/>
              <a:gd name="T18" fmla="*/ 10415 w 20000"/>
              <a:gd name="T19" fmla="*/ 52852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3125" y="4333"/>
                </a:moveTo>
                <a:lnTo>
                  <a:pt x="11250" y="0"/>
                </a:lnTo>
                <a:lnTo>
                  <a:pt x="16250" y="0"/>
                </a:lnTo>
                <a:lnTo>
                  <a:pt x="19688" y="1667"/>
                </a:lnTo>
                <a:lnTo>
                  <a:pt x="16250" y="8500"/>
                </a:lnTo>
                <a:lnTo>
                  <a:pt x="13125" y="13667"/>
                </a:lnTo>
                <a:lnTo>
                  <a:pt x="8125" y="16333"/>
                </a:lnTo>
                <a:lnTo>
                  <a:pt x="3125" y="19833"/>
                </a:lnTo>
                <a:lnTo>
                  <a:pt x="0" y="18000"/>
                </a:lnTo>
                <a:lnTo>
                  <a:pt x="3125" y="433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1" name="Freeform 222"/>
          <p:cNvSpPr>
            <a:spLocks/>
          </p:cNvSpPr>
          <p:nvPr/>
        </p:nvSpPr>
        <p:spPr bwMode="auto">
          <a:xfrm>
            <a:off x="3017838" y="4745038"/>
            <a:ext cx="303212" cy="360362"/>
          </a:xfrm>
          <a:custGeom>
            <a:avLst/>
            <a:gdLst>
              <a:gd name="T0" fmla="*/ 134914 w 20000"/>
              <a:gd name="T1" fmla="*/ 2752391 h 20000"/>
              <a:gd name="T2" fmla="*/ 227773 w 20000"/>
              <a:gd name="T3" fmla="*/ 2252767 h 20000"/>
              <a:gd name="T4" fmla="*/ 227773 w 20000"/>
              <a:gd name="T5" fmla="*/ 1859612 h 20000"/>
              <a:gd name="T6" fmla="*/ 345919 w 20000"/>
              <a:gd name="T7" fmla="*/ 1254132 h 20000"/>
              <a:gd name="T8" fmla="*/ 0 w 20000"/>
              <a:gd name="T9" fmla="*/ 541840 h 20000"/>
              <a:gd name="T10" fmla="*/ 438535 w 20000"/>
              <a:gd name="T11" fmla="*/ 648327 h 20000"/>
              <a:gd name="T12" fmla="*/ 657818 w 20000"/>
              <a:gd name="T13" fmla="*/ 435678 h 20000"/>
              <a:gd name="T14" fmla="*/ 1138652 w 20000"/>
              <a:gd name="T15" fmla="*/ 0 h 20000"/>
              <a:gd name="T16" fmla="*/ 1577187 w 20000"/>
              <a:gd name="T17" fmla="*/ 0 h 20000"/>
              <a:gd name="T18" fmla="*/ 1619485 w 20000"/>
              <a:gd name="T19" fmla="*/ 648327 h 20000"/>
              <a:gd name="T20" fmla="*/ 1796682 w 20000"/>
              <a:gd name="T21" fmla="*/ 1094726 h 20000"/>
              <a:gd name="T22" fmla="*/ 2142375 w 20000"/>
              <a:gd name="T23" fmla="*/ 1370997 h 20000"/>
              <a:gd name="T24" fmla="*/ 2758122 w 20000"/>
              <a:gd name="T25" fmla="*/ 1583322 h 20000"/>
              <a:gd name="T26" fmla="*/ 3449718 w 20000"/>
              <a:gd name="T27" fmla="*/ 1976477 h 20000"/>
              <a:gd name="T28" fmla="*/ 3542577 w 20000"/>
              <a:gd name="T29" fmla="*/ 2582282 h 20000"/>
              <a:gd name="T30" fmla="*/ 3542577 w 20000"/>
              <a:gd name="T31" fmla="*/ 3124447 h 20000"/>
              <a:gd name="T32" fmla="*/ 4327033 w 20000"/>
              <a:gd name="T33" fmla="*/ 3230609 h 20000"/>
              <a:gd name="T34" fmla="*/ 4588371 w 20000"/>
              <a:gd name="T35" fmla="*/ 3900035 h 20000"/>
              <a:gd name="T36" fmla="*/ 4588371 w 20000"/>
              <a:gd name="T37" fmla="*/ 4559083 h 20000"/>
              <a:gd name="T38" fmla="*/ 4453457 w 20000"/>
              <a:gd name="T39" fmla="*/ 5164564 h 20000"/>
              <a:gd name="T40" fmla="*/ 4192118 w 20000"/>
              <a:gd name="T41" fmla="*/ 4835374 h 20000"/>
              <a:gd name="T42" fmla="*/ 3104042 w 20000"/>
              <a:gd name="T43" fmla="*/ 4835374 h 20000"/>
              <a:gd name="T44" fmla="*/ 3104042 w 20000"/>
              <a:gd name="T45" fmla="*/ 5005158 h 20000"/>
              <a:gd name="T46" fmla="*/ 2884547 w 20000"/>
              <a:gd name="T47" fmla="*/ 5271051 h 20000"/>
              <a:gd name="T48" fmla="*/ 2968885 w 20000"/>
              <a:gd name="T49" fmla="*/ 5600242 h 20000"/>
              <a:gd name="T50" fmla="*/ 2758122 w 20000"/>
              <a:gd name="T51" fmla="*/ 6046640 h 20000"/>
              <a:gd name="T52" fmla="*/ 2403941 w 20000"/>
              <a:gd name="T53" fmla="*/ 6046640 h 20000"/>
              <a:gd name="T54" fmla="*/ 2277289 w 20000"/>
              <a:gd name="T55" fmla="*/ 6429398 h 20000"/>
              <a:gd name="T56" fmla="*/ 2058021 w 20000"/>
              <a:gd name="T57" fmla="*/ 6153127 h 20000"/>
              <a:gd name="T58" fmla="*/ 1703839 w 20000"/>
              <a:gd name="T59" fmla="*/ 6153127 h 20000"/>
              <a:gd name="T60" fmla="*/ 1484556 w 20000"/>
              <a:gd name="T61" fmla="*/ 5993721 h 20000"/>
              <a:gd name="T62" fmla="*/ 1484556 w 20000"/>
              <a:gd name="T63" fmla="*/ 6046640 h 20000"/>
              <a:gd name="T64" fmla="*/ 1349642 w 20000"/>
              <a:gd name="T65" fmla="*/ 6153127 h 20000"/>
              <a:gd name="T66" fmla="*/ 1265288 w 20000"/>
              <a:gd name="T67" fmla="*/ 6482318 h 20000"/>
              <a:gd name="T68" fmla="*/ 1003723 w 20000"/>
              <a:gd name="T69" fmla="*/ 6482318 h 20000"/>
              <a:gd name="T70" fmla="*/ 877313 w 20000"/>
              <a:gd name="T71" fmla="*/ 5993721 h 20000"/>
              <a:gd name="T72" fmla="*/ 708606 w 20000"/>
              <a:gd name="T73" fmla="*/ 5440836 h 20000"/>
              <a:gd name="T74" fmla="*/ 573465 w 20000"/>
              <a:gd name="T75" fmla="*/ 4728887 h 20000"/>
              <a:gd name="T76" fmla="*/ 345919 w 20000"/>
              <a:gd name="T77" fmla="*/ 4165604 h 20000"/>
              <a:gd name="T78" fmla="*/ 134914 w 20000"/>
              <a:gd name="T79" fmla="*/ 3836413 h 20000"/>
              <a:gd name="T80" fmla="*/ 227773 w 20000"/>
              <a:gd name="T81" fmla="*/ 3464358 h 20000"/>
              <a:gd name="T82" fmla="*/ 312126 w 20000"/>
              <a:gd name="T83" fmla="*/ 3230609 h 20000"/>
              <a:gd name="T84" fmla="*/ 345919 w 20000"/>
              <a:gd name="T85" fmla="*/ 3294249 h 20000"/>
              <a:gd name="T86" fmla="*/ 480834 w 20000"/>
              <a:gd name="T87" fmla="*/ 3124447 h 20000"/>
              <a:gd name="T88" fmla="*/ 134914 w 20000"/>
              <a:gd name="T89" fmla="*/ 2752391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587" y="8478"/>
                </a:moveTo>
                <a:lnTo>
                  <a:pt x="991" y="6939"/>
                </a:lnTo>
                <a:lnTo>
                  <a:pt x="991" y="5728"/>
                </a:lnTo>
                <a:lnTo>
                  <a:pt x="1505" y="3863"/>
                </a:lnTo>
                <a:lnTo>
                  <a:pt x="0" y="1669"/>
                </a:lnTo>
                <a:lnTo>
                  <a:pt x="1908" y="1997"/>
                </a:lnTo>
                <a:lnTo>
                  <a:pt x="2862" y="1342"/>
                </a:lnTo>
                <a:lnTo>
                  <a:pt x="4954" y="0"/>
                </a:lnTo>
                <a:lnTo>
                  <a:pt x="6862" y="0"/>
                </a:lnTo>
                <a:lnTo>
                  <a:pt x="7046" y="1997"/>
                </a:lnTo>
                <a:lnTo>
                  <a:pt x="7817" y="3372"/>
                </a:lnTo>
                <a:lnTo>
                  <a:pt x="9321" y="4223"/>
                </a:lnTo>
                <a:lnTo>
                  <a:pt x="12000" y="4877"/>
                </a:lnTo>
                <a:lnTo>
                  <a:pt x="15009" y="6088"/>
                </a:lnTo>
                <a:lnTo>
                  <a:pt x="15413" y="7954"/>
                </a:lnTo>
                <a:lnTo>
                  <a:pt x="15413" y="9624"/>
                </a:lnTo>
                <a:lnTo>
                  <a:pt x="18826" y="9951"/>
                </a:lnTo>
                <a:lnTo>
                  <a:pt x="19963" y="12013"/>
                </a:lnTo>
                <a:lnTo>
                  <a:pt x="19963" y="14043"/>
                </a:lnTo>
                <a:lnTo>
                  <a:pt x="19376" y="15908"/>
                </a:lnTo>
                <a:lnTo>
                  <a:pt x="18239" y="14894"/>
                </a:lnTo>
                <a:lnTo>
                  <a:pt x="13505" y="14894"/>
                </a:lnTo>
                <a:lnTo>
                  <a:pt x="13505" y="15417"/>
                </a:lnTo>
                <a:lnTo>
                  <a:pt x="12550" y="16236"/>
                </a:lnTo>
                <a:lnTo>
                  <a:pt x="12917" y="17250"/>
                </a:lnTo>
                <a:lnTo>
                  <a:pt x="12000" y="18625"/>
                </a:lnTo>
                <a:lnTo>
                  <a:pt x="10459" y="18625"/>
                </a:lnTo>
                <a:lnTo>
                  <a:pt x="9908" y="19804"/>
                </a:lnTo>
                <a:lnTo>
                  <a:pt x="8954" y="18953"/>
                </a:lnTo>
                <a:lnTo>
                  <a:pt x="7413" y="18953"/>
                </a:lnTo>
                <a:lnTo>
                  <a:pt x="6459" y="18462"/>
                </a:lnTo>
                <a:lnTo>
                  <a:pt x="6459" y="18625"/>
                </a:lnTo>
                <a:lnTo>
                  <a:pt x="5872" y="18953"/>
                </a:lnTo>
                <a:lnTo>
                  <a:pt x="5505" y="19967"/>
                </a:lnTo>
                <a:lnTo>
                  <a:pt x="4367" y="19967"/>
                </a:lnTo>
                <a:lnTo>
                  <a:pt x="3817" y="18462"/>
                </a:lnTo>
                <a:lnTo>
                  <a:pt x="3083" y="16759"/>
                </a:lnTo>
                <a:lnTo>
                  <a:pt x="2495" y="14566"/>
                </a:lnTo>
                <a:lnTo>
                  <a:pt x="1505" y="12831"/>
                </a:lnTo>
                <a:lnTo>
                  <a:pt x="587" y="11817"/>
                </a:lnTo>
                <a:lnTo>
                  <a:pt x="991" y="10671"/>
                </a:lnTo>
                <a:lnTo>
                  <a:pt x="1358" y="9951"/>
                </a:lnTo>
                <a:lnTo>
                  <a:pt x="1505" y="10147"/>
                </a:lnTo>
                <a:lnTo>
                  <a:pt x="2092" y="9624"/>
                </a:lnTo>
                <a:lnTo>
                  <a:pt x="587" y="847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2" name="Freeform 223"/>
          <p:cNvSpPr>
            <a:spLocks/>
          </p:cNvSpPr>
          <p:nvPr/>
        </p:nvSpPr>
        <p:spPr bwMode="auto">
          <a:xfrm>
            <a:off x="2909888" y="4343400"/>
            <a:ext cx="966787" cy="1081088"/>
          </a:xfrm>
          <a:custGeom>
            <a:avLst/>
            <a:gdLst>
              <a:gd name="T0" fmla="*/ 25236279 w 20000"/>
              <a:gd name="T1" fmla="*/ 4634084 h 20000"/>
              <a:gd name="T2" fmla="*/ 26635950 w 20000"/>
              <a:gd name="T3" fmla="*/ 1662551 h 20000"/>
              <a:gd name="T4" fmla="*/ 28573101 w 20000"/>
              <a:gd name="T5" fmla="*/ 5145438 h 20000"/>
              <a:gd name="T6" fmla="*/ 26339195 w 20000"/>
              <a:gd name="T7" fmla="*/ 8631244 h 20000"/>
              <a:gd name="T8" fmla="*/ 27900121 w 20000"/>
              <a:gd name="T9" fmla="*/ 8119890 h 20000"/>
              <a:gd name="T10" fmla="*/ 27738860 w 20000"/>
              <a:gd name="T11" fmla="*/ 10454499 h 20000"/>
              <a:gd name="T12" fmla="*/ 32475342 w 20000"/>
              <a:gd name="T13" fmla="*/ 9110437 h 20000"/>
              <a:gd name="T14" fmla="*/ 34868138 w 20000"/>
              <a:gd name="T15" fmla="*/ 11924183 h 20000"/>
              <a:gd name="T16" fmla="*/ 40142056 w 20000"/>
              <a:gd name="T17" fmla="*/ 11924183 h 20000"/>
              <a:gd name="T18" fmla="*/ 45441642 w 20000"/>
              <a:gd name="T19" fmla="*/ 15056422 h 20000"/>
              <a:gd name="T20" fmla="*/ 46142659 w 20000"/>
              <a:gd name="T21" fmla="*/ 20716131 h 20000"/>
              <a:gd name="T22" fmla="*/ 43504540 w 20000"/>
              <a:gd name="T23" fmla="*/ 25478754 h 20000"/>
              <a:gd name="T24" fmla="*/ 41971651 w 20000"/>
              <a:gd name="T25" fmla="*/ 28961647 h 20000"/>
              <a:gd name="T26" fmla="*/ 41406178 w 20000"/>
              <a:gd name="T27" fmla="*/ 34238544 h 20000"/>
              <a:gd name="T28" fmla="*/ 39873338 w 20000"/>
              <a:gd name="T29" fmla="*/ 39863172 h 20000"/>
              <a:gd name="T30" fmla="*/ 36106592 w 20000"/>
              <a:gd name="T31" fmla="*/ 41879292 h 20000"/>
              <a:gd name="T32" fmla="*/ 31505606 w 20000"/>
              <a:gd name="T33" fmla="*/ 45330016 h 20000"/>
              <a:gd name="T34" fmla="*/ 30806958 w 20000"/>
              <a:gd name="T35" fmla="*/ 50317667 h 20000"/>
              <a:gd name="T36" fmla="*/ 28869856 w 20000"/>
              <a:gd name="T37" fmla="*/ 54601152 h 20000"/>
              <a:gd name="T38" fmla="*/ 26635950 w 20000"/>
              <a:gd name="T39" fmla="*/ 58405405 h 20000"/>
              <a:gd name="T40" fmla="*/ 25236279 w 20000"/>
              <a:gd name="T41" fmla="*/ 55080345 h 20000"/>
              <a:gd name="T42" fmla="*/ 21899463 w 20000"/>
              <a:gd name="T43" fmla="*/ 52777898 h 20000"/>
              <a:gd name="T44" fmla="*/ 22600480 w 20000"/>
              <a:gd name="T45" fmla="*/ 50796859 h 20000"/>
              <a:gd name="T46" fmla="*/ 24967561 w 20000"/>
              <a:gd name="T47" fmla="*/ 47983059 h 20000"/>
              <a:gd name="T48" fmla="*/ 24376371 w 20000"/>
              <a:gd name="T49" fmla="*/ 43188273 h 20000"/>
              <a:gd name="T50" fmla="*/ 22600480 w 20000"/>
              <a:gd name="T51" fmla="*/ 40374526 h 20000"/>
              <a:gd name="T52" fmla="*/ 19801150 w 20000"/>
              <a:gd name="T53" fmla="*/ 35421902 h 20000"/>
              <a:gd name="T54" fmla="*/ 16466654 w 20000"/>
              <a:gd name="T55" fmla="*/ 31106309 h 20000"/>
              <a:gd name="T56" fmla="*/ 13936042 w 20000"/>
              <a:gd name="T57" fmla="*/ 26469301 h 20000"/>
              <a:gd name="T58" fmla="*/ 10330505 w 20000"/>
              <a:gd name="T59" fmla="*/ 23655500 h 20000"/>
              <a:gd name="T60" fmla="*/ 7264776 w 20000"/>
              <a:gd name="T61" fmla="*/ 23015605 h 20000"/>
              <a:gd name="T62" fmla="*/ 4465396 w 20000"/>
              <a:gd name="T63" fmla="*/ 23337012 h 20000"/>
              <a:gd name="T64" fmla="*/ 3362485 w 20000"/>
              <a:gd name="T65" fmla="*/ 21706624 h 20000"/>
              <a:gd name="T66" fmla="*/ 726734 w 20000"/>
              <a:gd name="T67" fmla="*/ 20330399 h 20000"/>
              <a:gd name="T68" fmla="*/ 726734 w 20000"/>
              <a:gd name="T69" fmla="*/ 16879676 h 20000"/>
              <a:gd name="T70" fmla="*/ 3362485 w 20000"/>
              <a:gd name="T71" fmla="*/ 13393868 h 20000"/>
              <a:gd name="T72" fmla="*/ 5166413 w 20000"/>
              <a:gd name="T73" fmla="*/ 9110437 h 20000"/>
              <a:gd name="T74" fmla="*/ 4465396 w 20000"/>
              <a:gd name="T75" fmla="*/ 6807989 h 20000"/>
              <a:gd name="T76" fmla="*/ 4465396 w 20000"/>
              <a:gd name="T77" fmla="*/ 5978146 h 20000"/>
              <a:gd name="T78" fmla="*/ 6563759 w 20000"/>
              <a:gd name="T79" fmla="*/ 5145438 h 20000"/>
              <a:gd name="T80" fmla="*/ 7937756 w 20000"/>
              <a:gd name="T81" fmla="*/ 5627549 h 20000"/>
              <a:gd name="T82" fmla="*/ 9631856 w 20000"/>
              <a:gd name="T83" fmla="*/ 6296634 h 20000"/>
              <a:gd name="T84" fmla="*/ 12431187 w 20000"/>
              <a:gd name="T85" fmla="*/ 4122783 h 20000"/>
              <a:gd name="T86" fmla="*/ 10601592 w 20000"/>
              <a:gd name="T87" fmla="*/ 1662551 h 20000"/>
              <a:gd name="T88" fmla="*/ 13534149 w 20000"/>
              <a:gd name="T89" fmla="*/ 1662551 h 20000"/>
              <a:gd name="T90" fmla="*/ 16169899 w 20000"/>
              <a:gd name="T91" fmla="*/ 0 h 20000"/>
              <a:gd name="T92" fmla="*/ 16466654 w 20000"/>
              <a:gd name="T93" fmla="*/ 3804295 h 20000"/>
              <a:gd name="T94" fmla="*/ 19639890 w 20000"/>
              <a:gd name="T95" fmla="*/ 5145438 h 20000"/>
              <a:gd name="T96" fmla="*/ 21469533 w 20000"/>
              <a:gd name="T97" fmla="*/ 4122783 h 200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00"/>
              <a:gd name="T148" fmla="*/ 0 h 20000"/>
              <a:gd name="T149" fmla="*/ 20000 w 20000"/>
              <a:gd name="T150" fmla="*/ 20000 h 200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00" h="20000">
                <a:moveTo>
                  <a:pt x="9845" y="1477"/>
                </a:moveTo>
                <a:lnTo>
                  <a:pt x="10201" y="1707"/>
                </a:lnTo>
                <a:lnTo>
                  <a:pt x="10800" y="1586"/>
                </a:lnTo>
                <a:lnTo>
                  <a:pt x="11100" y="1138"/>
                </a:lnTo>
                <a:lnTo>
                  <a:pt x="11272" y="678"/>
                </a:lnTo>
                <a:lnTo>
                  <a:pt x="11399" y="569"/>
                </a:lnTo>
                <a:lnTo>
                  <a:pt x="11583" y="744"/>
                </a:lnTo>
                <a:lnTo>
                  <a:pt x="11871" y="1707"/>
                </a:lnTo>
                <a:lnTo>
                  <a:pt x="12228" y="1761"/>
                </a:lnTo>
                <a:lnTo>
                  <a:pt x="12170" y="2155"/>
                </a:lnTo>
                <a:lnTo>
                  <a:pt x="11583" y="2615"/>
                </a:lnTo>
                <a:lnTo>
                  <a:pt x="11272" y="2954"/>
                </a:lnTo>
                <a:lnTo>
                  <a:pt x="10927" y="3403"/>
                </a:lnTo>
                <a:lnTo>
                  <a:pt x="11583" y="3228"/>
                </a:lnTo>
                <a:lnTo>
                  <a:pt x="11940" y="2779"/>
                </a:lnTo>
                <a:lnTo>
                  <a:pt x="12999" y="2888"/>
                </a:lnTo>
                <a:lnTo>
                  <a:pt x="12712" y="3403"/>
                </a:lnTo>
                <a:lnTo>
                  <a:pt x="11871" y="3578"/>
                </a:lnTo>
                <a:lnTo>
                  <a:pt x="12527" y="3687"/>
                </a:lnTo>
                <a:lnTo>
                  <a:pt x="13299" y="2954"/>
                </a:lnTo>
                <a:lnTo>
                  <a:pt x="13898" y="3118"/>
                </a:lnTo>
                <a:lnTo>
                  <a:pt x="14554" y="3337"/>
                </a:lnTo>
                <a:lnTo>
                  <a:pt x="15037" y="3687"/>
                </a:lnTo>
                <a:lnTo>
                  <a:pt x="14922" y="4081"/>
                </a:lnTo>
                <a:lnTo>
                  <a:pt x="15636" y="3851"/>
                </a:lnTo>
                <a:lnTo>
                  <a:pt x="16408" y="4081"/>
                </a:lnTo>
                <a:lnTo>
                  <a:pt x="17179" y="4081"/>
                </a:lnTo>
                <a:lnTo>
                  <a:pt x="18008" y="4540"/>
                </a:lnTo>
                <a:lnTo>
                  <a:pt x="18733" y="5044"/>
                </a:lnTo>
                <a:lnTo>
                  <a:pt x="19447" y="5153"/>
                </a:lnTo>
                <a:lnTo>
                  <a:pt x="19747" y="5613"/>
                </a:lnTo>
                <a:lnTo>
                  <a:pt x="19988" y="6171"/>
                </a:lnTo>
                <a:lnTo>
                  <a:pt x="19747" y="7090"/>
                </a:lnTo>
                <a:lnTo>
                  <a:pt x="19378" y="7538"/>
                </a:lnTo>
                <a:lnTo>
                  <a:pt x="18975" y="8096"/>
                </a:lnTo>
                <a:lnTo>
                  <a:pt x="18618" y="8720"/>
                </a:lnTo>
                <a:lnTo>
                  <a:pt x="18192" y="8895"/>
                </a:lnTo>
                <a:lnTo>
                  <a:pt x="17962" y="9289"/>
                </a:lnTo>
                <a:lnTo>
                  <a:pt x="17962" y="9912"/>
                </a:lnTo>
                <a:lnTo>
                  <a:pt x="18008" y="10470"/>
                </a:lnTo>
                <a:lnTo>
                  <a:pt x="17962" y="11379"/>
                </a:lnTo>
                <a:lnTo>
                  <a:pt x="17720" y="11718"/>
                </a:lnTo>
                <a:lnTo>
                  <a:pt x="17663" y="12298"/>
                </a:lnTo>
                <a:lnTo>
                  <a:pt x="17179" y="13195"/>
                </a:lnTo>
                <a:lnTo>
                  <a:pt x="17064" y="13643"/>
                </a:lnTo>
                <a:lnTo>
                  <a:pt x="16695" y="14103"/>
                </a:lnTo>
                <a:lnTo>
                  <a:pt x="16166" y="14103"/>
                </a:lnTo>
                <a:lnTo>
                  <a:pt x="15452" y="14333"/>
                </a:lnTo>
                <a:lnTo>
                  <a:pt x="14669" y="14672"/>
                </a:lnTo>
                <a:lnTo>
                  <a:pt x="13967" y="15011"/>
                </a:lnTo>
                <a:lnTo>
                  <a:pt x="13483" y="15514"/>
                </a:lnTo>
                <a:lnTo>
                  <a:pt x="13425" y="16193"/>
                </a:lnTo>
                <a:lnTo>
                  <a:pt x="13425" y="16882"/>
                </a:lnTo>
                <a:lnTo>
                  <a:pt x="13184" y="17221"/>
                </a:lnTo>
                <a:lnTo>
                  <a:pt x="12827" y="17779"/>
                </a:lnTo>
                <a:lnTo>
                  <a:pt x="12642" y="18228"/>
                </a:lnTo>
                <a:lnTo>
                  <a:pt x="12355" y="18687"/>
                </a:lnTo>
                <a:lnTo>
                  <a:pt x="11940" y="19081"/>
                </a:lnTo>
                <a:lnTo>
                  <a:pt x="11756" y="19540"/>
                </a:lnTo>
                <a:lnTo>
                  <a:pt x="11399" y="19989"/>
                </a:lnTo>
                <a:lnTo>
                  <a:pt x="11272" y="19595"/>
                </a:lnTo>
                <a:lnTo>
                  <a:pt x="11399" y="19300"/>
                </a:lnTo>
                <a:lnTo>
                  <a:pt x="10800" y="18851"/>
                </a:lnTo>
                <a:lnTo>
                  <a:pt x="10317" y="18512"/>
                </a:lnTo>
                <a:lnTo>
                  <a:pt x="10029" y="18512"/>
                </a:lnTo>
                <a:lnTo>
                  <a:pt x="9372" y="18063"/>
                </a:lnTo>
                <a:lnTo>
                  <a:pt x="9188" y="18063"/>
                </a:lnTo>
                <a:lnTo>
                  <a:pt x="9372" y="17779"/>
                </a:lnTo>
                <a:lnTo>
                  <a:pt x="9672" y="17385"/>
                </a:lnTo>
                <a:lnTo>
                  <a:pt x="9914" y="17046"/>
                </a:lnTo>
                <a:lnTo>
                  <a:pt x="10317" y="16707"/>
                </a:lnTo>
                <a:lnTo>
                  <a:pt x="10685" y="16422"/>
                </a:lnTo>
                <a:lnTo>
                  <a:pt x="10800" y="15963"/>
                </a:lnTo>
                <a:lnTo>
                  <a:pt x="10501" y="15514"/>
                </a:lnTo>
                <a:lnTo>
                  <a:pt x="10432" y="14781"/>
                </a:lnTo>
                <a:lnTo>
                  <a:pt x="10201" y="14551"/>
                </a:lnTo>
                <a:lnTo>
                  <a:pt x="10029" y="14672"/>
                </a:lnTo>
                <a:lnTo>
                  <a:pt x="9672" y="13818"/>
                </a:lnTo>
                <a:lnTo>
                  <a:pt x="8590" y="13753"/>
                </a:lnTo>
                <a:lnTo>
                  <a:pt x="8290" y="12746"/>
                </a:lnTo>
                <a:lnTo>
                  <a:pt x="8474" y="12123"/>
                </a:lnTo>
                <a:lnTo>
                  <a:pt x="8474" y="11444"/>
                </a:lnTo>
                <a:lnTo>
                  <a:pt x="8117" y="10755"/>
                </a:lnTo>
                <a:lnTo>
                  <a:pt x="7047" y="10646"/>
                </a:lnTo>
                <a:lnTo>
                  <a:pt x="7047" y="10088"/>
                </a:lnTo>
                <a:lnTo>
                  <a:pt x="6920" y="9464"/>
                </a:lnTo>
                <a:lnTo>
                  <a:pt x="5964" y="9059"/>
                </a:lnTo>
                <a:lnTo>
                  <a:pt x="5135" y="8840"/>
                </a:lnTo>
                <a:lnTo>
                  <a:pt x="4663" y="8545"/>
                </a:lnTo>
                <a:lnTo>
                  <a:pt x="4421" y="8096"/>
                </a:lnTo>
                <a:lnTo>
                  <a:pt x="4364" y="7429"/>
                </a:lnTo>
                <a:lnTo>
                  <a:pt x="3765" y="7429"/>
                </a:lnTo>
                <a:lnTo>
                  <a:pt x="3109" y="7877"/>
                </a:lnTo>
                <a:lnTo>
                  <a:pt x="2809" y="8096"/>
                </a:lnTo>
                <a:lnTo>
                  <a:pt x="2211" y="7987"/>
                </a:lnTo>
                <a:lnTo>
                  <a:pt x="1911" y="7987"/>
                </a:lnTo>
                <a:lnTo>
                  <a:pt x="1739" y="7987"/>
                </a:lnTo>
                <a:lnTo>
                  <a:pt x="1739" y="7254"/>
                </a:lnTo>
                <a:lnTo>
                  <a:pt x="1439" y="7429"/>
                </a:lnTo>
                <a:lnTo>
                  <a:pt x="967" y="7429"/>
                </a:lnTo>
                <a:lnTo>
                  <a:pt x="599" y="7254"/>
                </a:lnTo>
                <a:lnTo>
                  <a:pt x="311" y="6958"/>
                </a:lnTo>
                <a:lnTo>
                  <a:pt x="0" y="6510"/>
                </a:lnTo>
                <a:lnTo>
                  <a:pt x="0" y="5952"/>
                </a:lnTo>
                <a:lnTo>
                  <a:pt x="311" y="5777"/>
                </a:lnTo>
                <a:lnTo>
                  <a:pt x="357" y="5328"/>
                </a:lnTo>
                <a:lnTo>
                  <a:pt x="599" y="4989"/>
                </a:lnTo>
                <a:lnTo>
                  <a:pt x="1439" y="4584"/>
                </a:lnTo>
                <a:lnTo>
                  <a:pt x="1854" y="4584"/>
                </a:lnTo>
                <a:lnTo>
                  <a:pt x="1911" y="4584"/>
                </a:lnTo>
                <a:lnTo>
                  <a:pt x="2211" y="3118"/>
                </a:lnTo>
                <a:lnTo>
                  <a:pt x="2153" y="2779"/>
                </a:lnTo>
                <a:lnTo>
                  <a:pt x="1854" y="2615"/>
                </a:lnTo>
                <a:lnTo>
                  <a:pt x="1911" y="2330"/>
                </a:lnTo>
                <a:lnTo>
                  <a:pt x="2211" y="2330"/>
                </a:lnTo>
                <a:lnTo>
                  <a:pt x="2211" y="2155"/>
                </a:lnTo>
                <a:lnTo>
                  <a:pt x="1911" y="2046"/>
                </a:lnTo>
                <a:lnTo>
                  <a:pt x="1911" y="1761"/>
                </a:lnTo>
                <a:lnTo>
                  <a:pt x="2153" y="1707"/>
                </a:lnTo>
                <a:lnTo>
                  <a:pt x="2809" y="1761"/>
                </a:lnTo>
                <a:lnTo>
                  <a:pt x="2809" y="1586"/>
                </a:lnTo>
                <a:lnTo>
                  <a:pt x="3166" y="1586"/>
                </a:lnTo>
                <a:lnTo>
                  <a:pt x="3397" y="1926"/>
                </a:lnTo>
                <a:lnTo>
                  <a:pt x="3466" y="2046"/>
                </a:lnTo>
                <a:lnTo>
                  <a:pt x="3765" y="2210"/>
                </a:lnTo>
                <a:lnTo>
                  <a:pt x="4122" y="2155"/>
                </a:lnTo>
                <a:lnTo>
                  <a:pt x="4893" y="1882"/>
                </a:lnTo>
                <a:lnTo>
                  <a:pt x="5377" y="1586"/>
                </a:lnTo>
                <a:lnTo>
                  <a:pt x="5320" y="1411"/>
                </a:lnTo>
                <a:lnTo>
                  <a:pt x="4836" y="1302"/>
                </a:lnTo>
                <a:lnTo>
                  <a:pt x="4893" y="853"/>
                </a:lnTo>
                <a:lnTo>
                  <a:pt x="4537" y="569"/>
                </a:lnTo>
                <a:lnTo>
                  <a:pt x="5020" y="569"/>
                </a:lnTo>
                <a:lnTo>
                  <a:pt x="5607" y="744"/>
                </a:lnTo>
                <a:lnTo>
                  <a:pt x="5792" y="569"/>
                </a:lnTo>
                <a:lnTo>
                  <a:pt x="6390" y="405"/>
                </a:lnTo>
                <a:lnTo>
                  <a:pt x="6736" y="120"/>
                </a:lnTo>
                <a:lnTo>
                  <a:pt x="6920" y="0"/>
                </a:lnTo>
                <a:lnTo>
                  <a:pt x="7047" y="405"/>
                </a:lnTo>
                <a:lnTo>
                  <a:pt x="7231" y="678"/>
                </a:lnTo>
                <a:lnTo>
                  <a:pt x="7047" y="1302"/>
                </a:lnTo>
                <a:lnTo>
                  <a:pt x="7231" y="1761"/>
                </a:lnTo>
                <a:lnTo>
                  <a:pt x="7818" y="1926"/>
                </a:lnTo>
                <a:lnTo>
                  <a:pt x="8405" y="1761"/>
                </a:lnTo>
                <a:lnTo>
                  <a:pt x="8762" y="1707"/>
                </a:lnTo>
                <a:lnTo>
                  <a:pt x="9073" y="1761"/>
                </a:lnTo>
                <a:lnTo>
                  <a:pt x="9188" y="1411"/>
                </a:lnTo>
                <a:lnTo>
                  <a:pt x="9672" y="1302"/>
                </a:lnTo>
                <a:lnTo>
                  <a:pt x="9845" y="1477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3" name="Freeform 224"/>
          <p:cNvSpPr>
            <a:spLocks/>
          </p:cNvSpPr>
          <p:nvPr/>
        </p:nvSpPr>
        <p:spPr bwMode="auto">
          <a:xfrm>
            <a:off x="2987675" y="4959350"/>
            <a:ext cx="211138" cy="1177925"/>
          </a:xfrm>
          <a:custGeom>
            <a:avLst/>
            <a:gdLst>
              <a:gd name="T0" fmla="*/ 394079 w 20000"/>
              <a:gd name="T1" fmla="*/ 0 h 20000"/>
              <a:gd name="T2" fmla="*/ 793953 w 20000"/>
              <a:gd name="T3" fmla="*/ 5265619 h 20000"/>
              <a:gd name="T4" fmla="*/ 1188042 w 20000"/>
              <a:gd name="T5" fmla="*/ 8685784 h 20000"/>
              <a:gd name="T6" fmla="*/ 852797 w 20000"/>
              <a:gd name="T7" fmla="*/ 11929081 h 20000"/>
              <a:gd name="T8" fmla="*/ 852797 w 20000"/>
              <a:gd name="T9" fmla="*/ 14825539 h 20000"/>
              <a:gd name="T10" fmla="*/ 758629 w 20000"/>
              <a:gd name="T11" fmla="*/ 17545017 h 20000"/>
              <a:gd name="T12" fmla="*/ 546985 w 20000"/>
              <a:gd name="T13" fmla="*/ 23299708 h 20000"/>
              <a:gd name="T14" fmla="*/ 793953 w 20000"/>
              <a:gd name="T15" fmla="*/ 28530635 h 20000"/>
              <a:gd name="T16" fmla="*/ 611624 w 20000"/>
              <a:gd name="T17" fmla="*/ 32856158 h 20000"/>
              <a:gd name="T18" fmla="*/ 635145 w 20000"/>
              <a:gd name="T19" fmla="*/ 37566738 h 20000"/>
              <a:gd name="T20" fmla="*/ 758629 w 20000"/>
              <a:gd name="T21" fmla="*/ 44053332 h 20000"/>
              <a:gd name="T22" fmla="*/ 793953 w 20000"/>
              <a:gd name="T23" fmla="*/ 46425967 h 20000"/>
              <a:gd name="T24" fmla="*/ 1005703 w 20000"/>
              <a:gd name="T25" fmla="*/ 48413597 h 20000"/>
              <a:gd name="T26" fmla="*/ 946859 w 20000"/>
              <a:gd name="T27" fmla="*/ 49669264 h 20000"/>
              <a:gd name="T28" fmla="*/ 1005703 w 20000"/>
              <a:gd name="T29" fmla="*/ 53086011 h 20000"/>
              <a:gd name="T30" fmla="*/ 1005703 w 20000"/>
              <a:gd name="T31" fmla="*/ 56506233 h 20000"/>
              <a:gd name="T32" fmla="*/ 852797 w 20000"/>
              <a:gd name="T33" fmla="*/ 60654883 h 20000"/>
              <a:gd name="T34" fmla="*/ 1188042 w 20000"/>
              <a:gd name="T35" fmla="*/ 63585986 h 20000"/>
              <a:gd name="T36" fmla="*/ 1981995 w 20000"/>
              <a:gd name="T37" fmla="*/ 64841713 h 20000"/>
              <a:gd name="T38" fmla="*/ 1829088 w 20000"/>
              <a:gd name="T39" fmla="*/ 66444279 h 20000"/>
              <a:gd name="T40" fmla="*/ 1670270 w 20000"/>
              <a:gd name="T41" fmla="*/ 69340678 h 20000"/>
              <a:gd name="T42" fmla="*/ 1552582 w 20000"/>
              <a:gd name="T43" fmla="*/ 67699947 h 20000"/>
              <a:gd name="T44" fmla="*/ 1276192 w 20000"/>
              <a:gd name="T45" fmla="*/ 66444279 h 20000"/>
              <a:gd name="T46" fmla="*/ 1405588 w 20000"/>
              <a:gd name="T47" fmla="*/ 68258401 h 20000"/>
              <a:gd name="T48" fmla="*/ 1093864 w 20000"/>
              <a:gd name="T49" fmla="*/ 67002733 h 20000"/>
              <a:gd name="T50" fmla="*/ 1035125 w 20000"/>
              <a:gd name="T51" fmla="*/ 65573616 h 20000"/>
              <a:gd name="T52" fmla="*/ 1093864 w 20000"/>
              <a:gd name="T53" fmla="*/ 64491339 h 20000"/>
              <a:gd name="T54" fmla="*/ 793953 w 20000"/>
              <a:gd name="T55" fmla="*/ 62642469 h 20000"/>
              <a:gd name="T56" fmla="*/ 699891 w 20000"/>
              <a:gd name="T57" fmla="*/ 61039888 h 20000"/>
              <a:gd name="T58" fmla="*/ 611624 w 20000"/>
              <a:gd name="T59" fmla="*/ 59433846 h 20000"/>
              <a:gd name="T60" fmla="*/ 758629 w 20000"/>
              <a:gd name="T61" fmla="*/ 56887821 h 20000"/>
              <a:gd name="T62" fmla="*/ 517563 w 20000"/>
              <a:gd name="T63" fmla="*/ 54515128 h 20000"/>
              <a:gd name="T64" fmla="*/ 152906 w 20000"/>
              <a:gd name="T65" fmla="*/ 52180658 h 20000"/>
              <a:gd name="T66" fmla="*/ 611624 w 20000"/>
              <a:gd name="T67" fmla="*/ 52180658 h 20000"/>
              <a:gd name="T68" fmla="*/ 635145 w 20000"/>
              <a:gd name="T69" fmla="*/ 48760437 h 20000"/>
              <a:gd name="T70" fmla="*/ 517563 w 20000"/>
              <a:gd name="T71" fmla="*/ 45135609 h 20000"/>
              <a:gd name="T72" fmla="*/ 211750 w 20000"/>
              <a:gd name="T73" fmla="*/ 42832355 h 20000"/>
              <a:gd name="T74" fmla="*/ 117583 w 20000"/>
              <a:gd name="T75" fmla="*/ 37566738 h 20000"/>
              <a:gd name="T76" fmla="*/ 211750 w 20000"/>
              <a:gd name="T77" fmla="*/ 31427041 h 20000"/>
              <a:gd name="T78" fmla="*/ 299911 w 20000"/>
              <a:gd name="T79" fmla="*/ 26019241 h 20000"/>
              <a:gd name="T80" fmla="*/ 211750 w 20000"/>
              <a:gd name="T81" fmla="*/ 19532647 h 20000"/>
              <a:gd name="T82" fmla="*/ 299911 w 20000"/>
              <a:gd name="T83" fmla="*/ 12275980 h 20000"/>
              <a:gd name="T84" fmla="*/ 299911 w 20000"/>
              <a:gd name="T85" fmla="*/ 7218500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1900" y="422"/>
                </a:moveTo>
                <a:lnTo>
                  <a:pt x="2691" y="271"/>
                </a:lnTo>
                <a:lnTo>
                  <a:pt x="3536" y="0"/>
                </a:lnTo>
                <a:lnTo>
                  <a:pt x="4908" y="312"/>
                </a:lnTo>
                <a:lnTo>
                  <a:pt x="6280" y="845"/>
                </a:lnTo>
                <a:lnTo>
                  <a:pt x="7124" y="1518"/>
                </a:lnTo>
                <a:lnTo>
                  <a:pt x="8179" y="2041"/>
                </a:lnTo>
                <a:lnTo>
                  <a:pt x="9024" y="2504"/>
                </a:lnTo>
                <a:lnTo>
                  <a:pt x="10660" y="2504"/>
                </a:lnTo>
                <a:lnTo>
                  <a:pt x="10343" y="3127"/>
                </a:lnTo>
                <a:lnTo>
                  <a:pt x="8179" y="3288"/>
                </a:lnTo>
                <a:lnTo>
                  <a:pt x="7652" y="3439"/>
                </a:lnTo>
                <a:lnTo>
                  <a:pt x="7652" y="3700"/>
                </a:lnTo>
                <a:lnTo>
                  <a:pt x="8179" y="4113"/>
                </a:lnTo>
                <a:lnTo>
                  <a:pt x="7652" y="4274"/>
                </a:lnTo>
                <a:lnTo>
                  <a:pt x="8496" y="4525"/>
                </a:lnTo>
                <a:lnTo>
                  <a:pt x="7652" y="4686"/>
                </a:lnTo>
                <a:lnTo>
                  <a:pt x="6807" y="5058"/>
                </a:lnTo>
                <a:lnTo>
                  <a:pt x="5488" y="5470"/>
                </a:lnTo>
                <a:lnTo>
                  <a:pt x="5488" y="6204"/>
                </a:lnTo>
                <a:lnTo>
                  <a:pt x="4908" y="6717"/>
                </a:lnTo>
                <a:lnTo>
                  <a:pt x="5699" y="7129"/>
                </a:lnTo>
                <a:lnTo>
                  <a:pt x="6280" y="7652"/>
                </a:lnTo>
                <a:lnTo>
                  <a:pt x="7124" y="8225"/>
                </a:lnTo>
                <a:lnTo>
                  <a:pt x="6280" y="8798"/>
                </a:lnTo>
                <a:lnTo>
                  <a:pt x="6807" y="9311"/>
                </a:lnTo>
                <a:lnTo>
                  <a:pt x="5488" y="9472"/>
                </a:lnTo>
                <a:lnTo>
                  <a:pt x="5488" y="10156"/>
                </a:lnTo>
                <a:lnTo>
                  <a:pt x="6807" y="10769"/>
                </a:lnTo>
                <a:lnTo>
                  <a:pt x="5699" y="10830"/>
                </a:lnTo>
                <a:lnTo>
                  <a:pt x="5488" y="11503"/>
                </a:lnTo>
                <a:lnTo>
                  <a:pt x="5488" y="12127"/>
                </a:lnTo>
                <a:lnTo>
                  <a:pt x="6807" y="12700"/>
                </a:lnTo>
                <a:lnTo>
                  <a:pt x="5699" y="12599"/>
                </a:lnTo>
                <a:lnTo>
                  <a:pt x="5699" y="13233"/>
                </a:lnTo>
                <a:lnTo>
                  <a:pt x="7124" y="13384"/>
                </a:lnTo>
                <a:lnTo>
                  <a:pt x="7652" y="13534"/>
                </a:lnTo>
                <a:lnTo>
                  <a:pt x="7652" y="13957"/>
                </a:lnTo>
                <a:lnTo>
                  <a:pt x="9024" y="13957"/>
                </a:lnTo>
                <a:lnTo>
                  <a:pt x="9024" y="14218"/>
                </a:lnTo>
                <a:lnTo>
                  <a:pt x="7652" y="14218"/>
                </a:lnTo>
                <a:lnTo>
                  <a:pt x="8496" y="14319"/>
                </a:lnTo>
                <a:lnTo>
                  <a:pt x="9024" y="14630"/>
                </a:lnTo>
                <a:lnTo>
                  <a:pt x="9024" y="14942"/>
                </a:lnTo>
                <a:lnTo>
                  <a:pt x="9024" y="15304"/>
                </a:lnTo>
                <a:lnTo>
                  <a:pt x="9024" y="15716"/>
                </a:lnTo>
                <a:lnTo>
                  <a:pt x="8496" y="16028"/>
                </a:lnTo>
                <a:lnTo>
                  <a:pt x="9024" y="16290"/>
                </a:lnTo>
                <a:lnTo>
                  <a:pt x="8496" y="16712"/>
                </a:lnTo>
                <a:lnTo>
                  <a:pt x="7124" y="16973"/>
                </a:lnTo>
                <a:lnTo>
                  <a:pt x="7652" y="17486"/>
                </a:lnTo>
                <a:lnTo>
                  <a:pt x="9024" y="17798"/>
                </a:lnTo>
                <a:lnTo>
                  <a:pt x="10660" y="17798"/>
                </a:lnTo>
                <a:lnTo>
                  <a:pt x="10660" y="18331"/>
                </a:lnTo>
                <a:lnTo>
                  <a:pt x="12823" y="18693"/>
                </a:lnTo>
                <a:lnTo>
                  <a:pt x="14987" y="18693"/>
                </a:lnTo>
                <a:lnTo>
                  <a:pt x="17784" y="18693"/>
                </a:lnTo>
                <a:lnTo>
                  <a:pt x="19947" y="18844"/>
                </a:lnTo>
                <a:lnTo>
                  <a:pt x="18311" y="18904"/>
                </a:lnTo>
                <a:lnTo>
                  <a:pt x="16412" y="19155"/>
                </a:lnTo>
                <a:lnTo>
                  <a:pt x="16095" y="19417"/>
                </a:lnTo>
                <a:lnTo>
                  <a:pt x="16095" y="19829"/>
                </a:lnTo>
                <a:lnTo>
                  <a:pt x="14987" y="19990"/>
                </a:lnTo>
                <a:lnTo>
                  <a:pt x="13931" y="19930"/>
                </a:lnTo>
                <a:lnTo>
                  <a:pt x="12823" y="19678"/>
                </a:lnTo>
                <a:lnTo>
                  <a:pt x="13931" y="19517"/>
                </a:lnTo>
                <a:lnTo>
                  <a:pt x="14987" y="19417"/>
                </a:lnTo>
                <a:lnTo>
                  <a:pt x="13931" y="19105"/>
                </a:lnTo>
                <a:lnTo>
                  <a:pt x="11451" y="19155"/>
                </a:lnTo>
                <a:lnTo>
                  <a:pt x="13351" y="19417"/>
                </a:lnTo>
                <a:lnTo>
                  <a:pt x="12612" y="19578"/>
                </a:lnTo>
                <a:lnTo>
                  <a:pt x="12612" y="19678"/>
                </a:lnTo>
                <a:lnTo>
                  <a:pt x="11187" y="19578"/>
                </a:lnTo>
                <a:lnTo>
                  <a:pt x="11451" y="19417"/>
                </a:lnTo>
                <a:lnTo>
                  <a:pt x="9815" y="19316"/>
                </a:lnTo>
                <a:lnTo>
                  <a:pt x="10343" y="19105"/>
                </a:lnTo>
                <a:lnTo>
                  <a:pt x="9288" y="19256"/>
                </a:lnTo>
                <a:lnTo>
                  <a:pt x="9288" y="18904"/>
                </a:lnTo>
                <a:lnTo>
                  <a:pt x="11187" y="18904"/>
                </a:lnTo>
                <a:lnTo>
                  <a:pt x="11187" y="18693"/>
                </a:lnTo>
                <a:lnTo>
                  <a:pt x="9815" y="18592"/>
                </a:lnTo>
                <a:lnTo>
                  <a:pt x="9288" y="18743"/>
                </a:lnTo>
                <a:lnTo>
                  <a:pt x="8179" y="18472"/>
                </a:lnTo>
                <a:lnTo>
                  <a:pt x="7124" y="18059"/>
                </a:lnTo>
                <a:lnTo>
                  <a:pt x="7124" y="18019"/>
                </a:lnTo>
                <a:lnTo>
                  <a:pt x="5488" y="17647"/>
                </a:lnTo>
                <a:lnTo>
                  <a:pt x="6280" y="17597"/>
                </a:lnTo>
                <a:lnTo>
                  <a:pt x="5699" y="17335"/>
                </a:lnTo>
                <a:lnTo>
                  <a:pt x="6807" y="17335"/>
                </a:lnTo>
                <a:lnTo>
                  <a:pt x="5488" y="17134"/>
                </a:lnTo>
                <a:lnTo>
                  <a:pt x="4908" y="16662"/>
                </a:lnTo>
                <a:lnTo>
                  <a:pt x="4908" y="16400"/>
                </a:lnTo>
                <a:lnTo>
                  <a:pt x="6807" y="16400"/>
                </a:lnTo>
                <a:lnTo>
                  <a:pt x="5488" y="16028"/>
                </a:lnTo>
                <a:lnTo>
                  <a:pt x="3536" y="16028"/>
                </a:lnTo>
                <a:lnTo>
                  <a:pt x="4644" y="15716"/>
                </a:lnTo>
                <a:lnTo>
                  <a:pt x="1900" y="15455"/>
                </a:lnTo>
                <a:lnTo>
                  <a:pt x="1055" y="15556"/>
                </a:lnTo>
                <a:lnTo>
                  <a:pt x="1372" y="15043"/>
                </a:lnTo>
                <a:lnTo>
                  <a:pt x="3536" y="15043"/>
                </a:lnTo>
                <a:lnTo>
                  <a:pt x="4644" y="15455"/>
                </a:lnTo>
                <a:lnTo>
                  <a:pt x="5488" y="15043"/>
                </a:lnTo>
                <a:lnTo>
                  <a:pt x="4644" y="14470"/>
                </a:lnTo>
                <a:lnTo>
                  <a:pt x="4908" y="14369"/>
                </a:lnTo>
                <a:lnTo>
                  <a:pt x="5699" y="14057"/>
                </a:lnTo>
                <a:lnTo>
                  <a:pt x="4644" y="13957"/>
                </a:lnTo>
                <a:lnTo>
                  <a:pt x="4644" y="13645"/>
                </a:lnTo>
                <a:lnTo>
                  <a:pt x="4644" y="13012"/>
                </a:lnTo>
                <a:lnTo>
                  <a:pt x="4644" y="12448"/>
                </a:lnTo>
                <a:lnTo>
                  <a:pt x="2691" y="12448"/>
                </a:lnTo>
                <a:lnTo>
                  <a:pt x="1900" y="12348"/>
                </a:lnTo>
                <a:lnTo>
                  <a:pt x="1372" y="11926"/>
                </a:lnTo>
                <a:lnTo>
                  <a:pt x="1900" y="11453"/>
                </a:lnTo>
                <a:lnTo>
                  <a:pt x="1055" y="10830"/>
                </a:lnTo>
                <a:lnTo>
                  <a:pt x="0" y="10106"/>
                </a:lnTo>
                <a:lnTo>
                  <a:pt x="1055" y="9744"/>
                </a:lnTo>
                <a:lnTo>
                  <a:pt x="1900" y="9060"/>
                </a:lnTo>
                <a:lnTo>
                  <a:pt x="2691" y="8326"/>
                </a:lnTo>
                <a:lnTo>
                  <a:pt x="2691" y="7712"/>
                </a:lnTo>
                <a:lnTo>
                  <a:pt x="2691" y="7501"/>
                </a:lnTo>
                <a:lnTo>
                  <a:pt x="1900" y="6828"/>
                </a:lnTo>
                <a:lnTo>
                  <a:pt x="1900" y="6305"/>
                </a:lnTo>
                <a:lnTo>
                  <a:pt x="1900" y="5631"/>
                </a:lnTo>
                <a:lnTo>
                  <a:pt x="2480" y="4897"/>
                </a:lnTo>
                <a:lnTo>
                  <a:pt x="2691" y="4213"/>
                </a:lnTo>
                <a:lnTo>
                  <a:pt x="2691" y="3539"/>
                </a:lnTo>
                <a:lnTo>
                  <a:pt x="2480" y="2866"/>
                </a:lnTo>
                <a:lnTo>
                  <a:pt x="2691" y="2614"/>
                </a:lnTo>
                <a:lnTo>
                  <a:pt x="2691" y="2081"/>
                </a:lnTo>
                <a:lnTo>
                  <a:pt x="2691" y="1156"/>
                </a:lnTo>
                <a:lnTo>
                  <a:pt x="1900" y="42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4" name="Freeform 225"/>
          <p:cNvSpPr>
            <a:spLocks/>
          </p:cNvSpPr>
          <p:nvPr/>
        </p:nvSpPr>
        <p:spPr bwMode="auto">
          <a:xfrm>
            <a:off x="3146425" y="6081713"/>
            <a:ext cx="73025" cy="90487"/>
          </a:xfrm>
          <a:custGeom>
            <a:avLst/>
            <a:gdLst>
              <a:gd name="T0" fmla="*/ 189869 w 20000"/>
              <a:gd name="T1" fmla="*/ 0 h 20000"/>
              <a:gd name="T2" fmla="*/ 222197 w 20000"/>
              <a:gd name="T3" fmla="*/ 196610 h 20000"/>
              <a:gd name="T4" fmla="*/ 264606 w 20000"/>
              <a:gd name="T5" fmla="*/ 377073 h 20000"/>
              <a:gd name="T6" fmla="*/ 157551 w 20000"/>
              <a:gd name="T7" fmla="*/ 406694 h 20000"/>
              <a:gd name="T8" fmla="*/ 0 w 20000"/>
              <a:gd name="T9" fmla="*/ 336666 h 20000"/>
              <a:gd name="T10" fmla="*/ 210078 w 20000"/>
              <a:gd name="T11" fmla="*/ 307045 h 20000"/>
              <a:gd name="T12" fmla="*/ 127250 w 20000"/>
              <a:gd name="T13" fmla="*/ 196610 h 20000"/>
              <a:gd name="T14" fmla="*/ 157551 w 20000"/>
              <a:gd name="T15" fmla="*/ 126587 h 20000"/>
              <a:gd name="T16" fmla="*/ 86856 w 20000"/>
              <a:gd name="T17" fmla="*/ 153525 h 20000"/>
              <a:gd name="T18" fmla="*/ 86856 w 20000"/>
              <a:gd name="T19" fmla="*/ 43090 h 20000"/>
              <a:gd name="T20" fmla="*/ 127250 w 20000"/>
              <a:gd name="T21" fmla="*/ 0 h 20000"/>
              <a:gd name="T22" fmla="*/ 189869 w 20000"/>
              <a:gd name="T23" fmla="*/ 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4242" y="0"/>
                </a:moveTo>
                <a:lnTo>
                  <a:pt x="16667" y="9605"/>
                </a:lnTo>
                <a:lnTo>
                  <a:pt x="19848" y="18421"/>
                </a:lnTo>
                <a:lnTo>
                  <a:pt x="11818" y="19868"/>
                </a:lnTo>
                <a:lnTo>
                  <a:pt x="0" y="16447"/>
                </a:lnTo>
                <a:lnTo>
                  <a:pt x="15758" y="15000"/>
                </a:lnTo>
                <a:lnTo>
                  <a:pt x="9545" y="9605"/>
                </a:lnTo>
                <a:lnTo>
                  <a:pt x="11818" y="6184"/>
                </a:lnTo>
                <a:lnTo>
                  <a:pt x="6515" y="7500"/>
                </a:lnTo>
                <a:lnTo>
                  <a:pt x="6515" y="2105"/>
                </a:lnTo>
                <a:lnTo>
                  <a:pt x="9545" y="0"/>
                </a:lnTo>
                <a:lnTo>
                  <a:pt x="1424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5" name="Freeform 226"/>
          <p:cNvSpPr>
            <a:spLocks/>
          </p:cNvSpPr>
          <p:nvPr/>
        </p:nvSpPr>
        <p:spPr bwMode="auto">
          <a:xfrm>
            <a:off x="2613025" y="4179888"/>
            <a:ext cx="87313" cy="90487"/>
          </a:xfrm>
          <a:custGeom>
            <a:avLst/>
            <a:gdLst>
              <a:gd name="T0" fmla="*/ 14655 w 20000"/>
              <a:gd name="T1" fmla="*/ 0 h 20000"/>
              <a:gd name="T2" fmla="*/ 48869 w 20000"/>
              <a:gd name="T3" fmla="*/ 0 h 20000"/>
              <a:gd name="T4" fmla="*/ 100174 w 20000"/>
              <a:gd name="T5" fmla="*/ 0 h 20000"/>
              <a:gd name="T6" fmla="*/ 139282 w 20000"/>
              <a:gd name="T7" fmla="*/ 0 h 20000"/>
              <a:gd name="T8" fmla="*/ 200366 w 20000"/>
              <a:gd name="T9" fmla="*/ 43090 h 20000"/>
              <a:gd name="T10" fmla="*/ 263890 w 20000"/>
              <a:gd name="T11" fmla="*/ 43090 h 20000"/>
              <a:gd name="T12" fmla="*/ 302980 w 20000"/>
              <a:gd name="T13" fmla="*/ 113118 h 20000"/>
              <a:gd name="T14" fmla="*/ 315196 w 20000"/>
              <a:gd name="T15" fmla="*/ 153525 h 20000"/>
              <a:gd name="T16" fmla="*/ 366523 w 20000"/>
              <a:gd name="T17" fmla="*/ 183141 h 20000"/>
              <a:gd name="T18" fmla="*/ 378738 w 20000"/>
              <a:gd name="T19" fmla="*/ 210079 h 20000"/>
              <a:gd name="T20" fmla="*/ 339648 w 20000"/>
              <a:gd name="T21" fmla="*/ 210079 h 20000"/>
              <a:gd name="T22" fmla="*/ 315196 w 20000"/>
              <a:gd name="T23" fmla="*/ 296277 h 20000"/>
              <a:gd name="T24" fmla="*/ 315196 w 20000"/>
              <a:gd name="T25" fmla="*/ 323197 h 20000"/>
              <a:gd name="T26" fmla="*/ 339648 w 20000"/>
              <a:gd name="T27" fmla="*/ 363604 h 20000"/>
              <a:gd name="T28" fmla="*/ 315196 w 20000"/>
              <a:gd name="T29" fmla="*/ 406694 h 20000"/>
              <a:gd name="T30" fmla="*/ 302980 w 20000"/>
              <a:gd name="T31" fmla="*/ 390542 h 20000"/>
              <a:gd name="T32" fmla="*/ 278546 w 20000"/>
              <a:gd name="T33" fmla="*/ 323197 h 20000"/>
              <a:gd name="T34" fmla="*/ 263890 w 20000"/>
              <a:gd name="T35" fmla="*/ 336666 h 20000"/>
              <a:gd name="T36" fmla="*/ 239456 w 20000"/>
              <a:gd name="T37" fmla="*/ 323197 h 20000"/>
              <a:gd name="T38" fmla="*/ 239456 w 20000"/>
              <a:gd name="T39" fmla="*/ 253169 h 20000"/>
              <a:gd name="T40" fmla="*/ 151501 w 20000"/>
              <a:gd name="T41" fmla="*/ 210079 h 20000"/>
              <a:gd name="T42" fmla="*/ 75740 w 20000"/>
              <a:gd name="T43" fmla="*/ 113118 h 20000"/>
              <a:gd name="T44" fmla="*/ 100174 w 20000"/>
              <a:gd name="T45" fmla="*/ 183141 h 20000"/>
              <a:gd name="T46" fmla="*/ 0 w 20000"/>
              <a:gd name="T47" fmla="*/ 113118 h 20000"/>
              <a:gd name="T48" fmla="*/ 14655 w 20000"/>
              <a:gd name="T49" fmla="*/ 72729 h 20000"/>
              <a:gd name="T50" fmla="*/ 14655 w 20000"/>
              <a:gd name="T51" fmla="*/ 0 h 2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0000"/>
              <a:gd name="T79" fmla="*/ 0 h 20000"/>
              <a:gd name="T80" fmla="*/ 20000 w 20000"/>
              <a:gd name="T81" fmla="*/ 20000 h 2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0000" h="20000">
                <a:moveTo>
                  <a:pt x="769" y="0"/>
                </a:moveTo>
                <a:lnTo>
                  <a:pt x="2564" y="0"/>
                </a:lnTo>
                <a:lnTo>
                  <a:pt x="5256" y="0"/>
                </a:lnTo>
                <a:lnTo>
                  <a:pt x="7308" y="0"/>
                </a:lnTo>
                <a:lnTo>
                  <a:pt x="10513" y="2105"/>
                </a:lnTo>
                <a:lnTo>
                  <a:pt x="13846" y="2105"/>
                </a:lnTo>
                <a:lnTo>
                  <a:pt x="15897" y="5526"/>
                </a:lnTo>
                <a:lnTo>
                  <a:pt x="16538" y="7500"/>
                </a:lnTo>
                <a:lnTo>
                  <a:pt x="19231" y="8947"/>
                </a:lnTo>
                <a:lnTo>
                  <a:pt x="19872" y="10263"/>
                </a:lnTo>
                <a:lnTo>
                  <a:pt x="17821" y="10263"/>
                </a:lnTo>
                <a:lnTo>
                  <a:pt x="16538" y="14474"/>
                </a:lnTo>
                <a:lnTo>
                  <a:pt x="16538" y="15789"/>
                </a:lnTo>
                <a:lnTo>
                  <a:pt x="17821" y="17763"/>
                </a:lnTo>
                <a:lnTo>
                  <a:pt x="16538" y="19868"/>
                </a:lnTo>
                <a:lnTo>
                  <a:pt x="15897" y="19079"/>
                </a:lnTo>
                <a:lnTo>
                  <a:pt x="14615" y="15789"/>
                </a:lnTo>
                <a:lnTo>
                  <a:pt x="13846" y="16447"/>
                </a:lnTo>
                <a:lnTo>
                  <a:pt x="12564" y="15789"/>
                </a:lnTo>
                <a:lnTo>
                  <a:pt x="12564" y="12368"/>
                </a:lnTo>
                <a:lnTo>
                  <a:pt x="7949" y="10263"/>
                </a:lnTo>
                <a:lnTo>
                  <a:pt x="3974" y="5526"/>
                </a:lnTo>
                <a:lnTo>
                  <a:pt x="5256" y="8947"/>
                </a:lnTo>
                <a:lnTo>
                  <a:pt x="0" y="5526"/>
                </a:lnTo>
                <a:lnTo>
                  <a:pt x="769" y="3553"/>
                </a:lnTo>
                <a:lnTo>
                  <a:pt x="76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6" name="Freeform 227"/>
          <p:cNvSpPr>
            <a:spLocks/>
          </p:cNvSpPr>
          <p:nvPr/>
        </p:nvSpPr>
        <p:spPr bwMode="auto">
          <a:xfrm>
            <a:off x="2976563" y="3948113"/>
            <a:ext cx="87312" cy="61912"/>
          </a:xfrm>
          <a:custGeom>
            <a:avLst/>
            <a:gdLst>
              <a:gd name="T0" fmla="*/ 0 w 20000"/>
              <a:gd name="T1" fmla="*/ 141902 h 20000"/>
              <a:gd name="T2" fmla="*/ 0 w 20000"/>
              <a:gd name="T3" fmla="*/ 75560 h 20000"/>
              <a:gd name="T4" fmla="*/ 0 w 20000"/>
              <a:gd name="T5" fmla="*/ 0 h 20000"/>
              <a:gd name="T6" fmla="*/ 14559 w 20000"/>
              <a:gd name="T7" fmla="*/ 0 h 20000"/>
              <a:gd name="T8" fmla="*/ 99544 w 20000"/>
              <a:gd name="T9" fmla="*/ 0 h 20000"/>
              <a:gd name="T10" fmla="*/ 203943 w 20000"/>
              <a:gd name="T11" fmla="*/ 18428 h 20000"/>
              <a:gd name="T12" fmla="*/ 240348 w 20000"/>
              <a:gd name="T13" fmla="*/ 47914 h 20000"/>
              <a:gd name="T14" fmla="*/ 378751 w 20000"/>
              <a:gd name="T15" fmla="*/ 75560 h 20000"/>
              <a:gd name="T16" fmla="*/ 339888 w 20000"/>
              <a:gd name="T17" fmla="*/ 123474 h 20000"/>
              <a:gd name="T18" fmla="*/ 174803 w 20000"/>
              <a:gd name="T19" fmla="*/ 123474 h 20000"/>
              <a:gd name="T20" fmla="*/ 114104 w 20000"/>
              <a:gd name="T21" fmla="*/ 123474 h 20000"/>
              <a:gd name="T22" fmla="*/ 38841 w 20000"/>
              <a:gd name="T23" fmla="*/ 189816 h 20000"/>
              <a:gd name="T24" fmla="*/ 0 w 20000"/>
              <a:gd name="T25" fmla="*/ 141902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0" y="14808"/>
                </a:moveTo>
                <a:lnTo>
                  <a:pt x="0" y="7885"/>
                </a:lnTo>
                <a:lnTo>
                  <a:pt x="0" y="0"/>
                </a:lnTo>
                <a:lnTo>
                  <a:pt x="764" y="0"/>
                </a:lnTo>
                <a:lnTo>
                  <a:pt x="5223" y="0"/>
                </a:lnTo>
                <a:lnTo>
                  <a:pt x="10701" y="1923"/>
                </a:lnTo>
                <a:lnTo>
                  <a:pt x="12611" y="5000"/>
                </a:lnTo>
                <a:lnTo>
                  <a:pt x="19873" y="7885"/>
                </a:lnTo>
                <a:lnTo>
                  <a:pt x="17834" y="12885"/>
                </a:lnTo>
                <a:lnTo>
                  <a:pt x="9172" y="12885"/>
                </a:lnTo>
                <a:lnTo>
                  <a:pt x="5987" y="12885"/>
                </a:lnTo>
                <a:lnTo>
                  <a:pt x="2038" y="19808"/>
                </a:lnTo>
                <a:lnTo>
                  <a:pt x="0" y="1480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7" name="Freeform 228"/>
          <p:cNvSpPr>
            <a:spLocks/>
          </p:cNvSpPr>
          <p:nvPr/>
        </p:nvSpPr>
        <p:spPr bwMode="auto">
          <a:xfrm>
            <a:off x="2728913" y="4443413"/>
            <a:ext cx="144462" cy="169862"/>
          </a:xfrm>
          <a:custGeom>
            <a:avLst/>
            <a:gdLst>
              <a:gd name="T0" fmla="*/ 393283 w 20000"/>
              <a:gd name="T1" fmla="*/ 0 h 20000"/>
              <a:gd name="T2" fmla="*/ 601973 w 20000"/>
              <a:gd name="T3" fmla="*/ 131643 h 20000"/>
              <a:gd name="T4" fmla="*/ 706318 w 20000"/>
              <a:gd name="T5" fmla="*/ 232847 h 20000"/>
              <a:gd name="T6" fmla="*/ 834774 w 20000"/>
              <a:gd name="T7" fmla="*/ 232847 h 20000"/>
              <a:gd name="T8" fmla="*/ 935102 w 20000"/>
              <a:gd name="T9" fmla="*/ 288528 h 20000"/>
              <a:gd name="T10" fmla="*/ 1039447 w 20000"/>
              <a:gd name="T11" fmla="*/ 496056 h 20000"/>
              <a:gd name="T12" fmla="*/ 935102 w 20000"/>
              <a:gd name="T13" fmla="*/ 678335 h 20000"/>
              <a:gd name="T14" fmla="*/ 770546 w 20000"/>
              <a:gd name="T15" fmla="*/ 911182 h 20000"/>
              <a:gd name="T16" fmla="*/ 557833 w 20000"/>
              <a:gd name="T17" fmla="*/ 1022484 h 20000"/>
              <a:gd name="T18" fmla="*/ 433458 w 20000"/>
              <a:gd name="T19" fmla="*/ 1230081 h 20000"/>
              <a:gd name="T20" fmla="*/ 373246 w 20000"/>
              <a:gd name="T21" fmla="*/ 1437602 h 20000"/>
              <a:gd name="T22" fmla="*/ 228777 w 20000"/>
              <a:gd name="T23" fmla="*/ 1331285 h 20000"/>
              <a:gd name="T24" fmla="*/ 124432 w 20000"/>
              <a:gd name="T25" fmla="*/ 1305967 h 20000"/>
              <a:gd name="T26" fmla="*/ 164557 w 20000"/>
              <a:gd name="T27" fmla="*/ 1098438 h 20000"/>
              <a:gd name="T28" fmla="*/ 204674 w 20000"/>
              <a:gd name="T29" fmla="*/ 1098438 h 20000"/>
              <a:gd name="T30" fmla="*/ 228777 w 20000"/>
              <a:gd name="T31" fmla="*/ 911182 h 20000"/>
              <a:gd name="T32" fmla="*/ 204674 w 20000"/>
              <a:gd name="T33" fmla="*/ 835228 h 20000"/>
              <a:gd name="T34" fmla="*/ 124432 w 20000"/>
              <a:gd name="T35" fmla="*/ 911182 h 20000"/>
              <a:gd name="T36" fmla="*/ 0 w 20000"/>
              <a:gd name="T37" fmla="*/ 835228 h 20000"/>
              <a:gd name="T38" fmla="*/ 64228 w 20000"/>
              <a:gd name="T39" fmla="*/ 754221 h 20000"/>
              <a:gd name="T40" fmla="*/ 40124 w 20000"/>
              <a:gd name="T41" fmla="*/ 546692 h 20000"/>
              <a:gd name="T42" fmla="*/ 104345 w 20000"/>
              <a:gd name="T43" fmla="*/ 496056 h 20000"/>
              <a:gd name="T44" fmla="*/ 104345 w 20000"/>
              <a:gd name="T45" fmla="*/ 415049 h 20000"/>
              <a:gd name="T46" fmla="*/ 164557 w 20000"/>
              <a:gd name="T47" fmla="*/ 288528 h 20000"/>
              <a:gd name="T48" fmla="*/ 164557 w 20000"/>
              <a:gd name="T49" fmla="*/ 151840 h 20000"/>
              <a:gd name="T50" fmla="*/ 228777 w 20000"/>
              <a:gd name="T51" fmla="*/ 131643 h 20000"/>
              <a:gd name="T52" fmla="*/ 393283 w 20000"/>
              <a:gd name="T53" fmla="*/ 0 h 2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000"/>
              <a:gd name="T82" fmla="*/ 0 h 20000"/>
              <a:gd name="T83" fmla="*/ 20000 w 20000"/>
              <a:gd name="T84" fmla="*/ 20000 h 2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000" h="20000">
                <a:moveTo>
                  <a:pt x="7538" y="0"/>
                </a:moveTo>
                <a:lnTo>
                  <a:pt x="11538" y="1825"/>
                </a:lnTo>
                <a:lnTo>
                  <a:pt x="13538" y="3228"/>
                </a:lnTo>
                <a:lnTo>
                  <a:pt x="16000" y="3228"/>
                </a:lnTo>
                <a:lnTo>
                  <a:pt x="17923" y="4000"/>
                </a:lnTo>
                <a:lnTo>
                  <a:pt x="19923" y="6877"/>
                </a:lnTo>
                <a:lnTo>
                  <a:pt x="17923" y="9404"/>
                </a:lnTo>
                <a:lnTo>
                  <a:pt x="14769" y="12632"/>
                </a:lnTo>
                <a:lnTo>
                  <a:pt x="10692" y="14175"/>
                </a:lnTo>
                <a:lnTo>
                  <a:pt x="8308" y="17053"/>
                </a:lnTo>
                <a:lnTo>
                  <a:pt x="7154" y="19930"/>
                </a:lnTo>
                <a:lnTo>
                  <a:pt x="4385" y="18456"/>
                </a:lnTo>
                <a:lnTo>
                  <a:pt x="2385" y="18105"/>
                </a:lnTo>
                <a:lnTo>
                  <a:pt x="3154" y="15228"/>
                </a:lnTo>
                <a:lnTo>
                  <a:pt x="3923" y="15228"/>
                </a:lnTo>
                <a:lnTo>
                  <a:pt x="4385" y="12632"/>
                </a:lnTo>
                <a:lnTo>
                  <a:pt x="3923" y="11579"/>
                </a:lnTo>
                <a:lnTo>
                  <a:pt x="2385" y="12632"/>
                </a:lnTo>
                <a:lnTo>
                  <a:pt x="0" y="11579"/>
                </a:lnTo>
                <a:lnTo>
                  <a:pt x="1231" y="10456"/>
                </a:lnTo>
                <a:lnTo>
                  <a:pt x="769" y="7579"/>
                </a:lnTo>
                <a:lnTo>
                  <a:pt x="2000" y="6877"/>
                </a:lnTo>
                <a:lnTo>
                  <a:pt x="2000" y="5754"/>
                </a:lnTo>
                <a:lnTo>
                  <a:pt x="3154" y="4000"/>
                </a:lnTo>
                <a:lnTo>
                  <a:pt x="3154" y="2105"/>
                </a:lnTo>
                <a:lnTo>
                  <a:pt x="4385" y="1825"/>
                </a:lnTo>
                <a:lnTo>
                  <a:pt x="7538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8" name="Freeform 229"/>
          <p:cNvSpPr>
            <a:spLocks/>
          </p:cNvSpPr>
          <p:nvPr/>
        </p:nvSpPr>
        <p:spPr bwMode="auto">
          <a:xfrm>
            <a:off x="2463800" y="3994150"/>
            <a:ext cx="92075" cy="114300"/>
          </a:xfrm>
          <a:custGeom>
            <a:avLst/>
            <a:gdLst>
              <a:gd name="T0" fmla="*/ 380739 w 20000"/>
              <a:gd name="T1" fmla="*/ 0 h 20000"/>
              <a:gd name="T2" fmla="*/ 355345 w 20000"/>
              <a:gd name="T3" fmla="*/ 280921 h 20000"/>
              <a:gd name="T4" fmla="*/ 380739 w 20000"/>
              <a:gd name="T5" fmla="*/ 318154 h 20000"/>
              <a:gd name="T6" fmla="*/ 406129 w 20000"/>
              <a:gd name="T7" fmla="*/ 331676 h 20000"/>
              <a:gd name="T8" fmla="*/ 421349 w 20000"/>
              <a:gd name="T9" fmla="*/ 331676 h 20000"/>
              <a:gd name="T10" fmla="*/ 421349 w 20000"/>
              <a:gd name="T11" fmla="*/ 385825 h 20000"/>
              <a:gd name="T12" fmla="*/ 355345 w 20000"/>
              <a:gd name="T13" fmla="*/ 423059 h 20000"/>
              <a:gd name="T14" fmla="*/ 355345 w 20000"/>
              <a:gd name="T15" fmla="*/ 477214 h 20000"/>
              <a:gd name="T16" fmla="*/ 342671 w 20000"/>
              <a:gd name="T17" fmla="*/ 524603 h 20000"/>
              <a:gd name="T18" fmla="*/ 317281 w 20000"/>
              <a:gd name="T19" fmla="*/ 524603 h 20000"/>
              <a:gd name="T20" fmla="*/ 291892 w 20000"/>
              <a:gd name="T21" fmla="*/ 595674 h 20000"/>
              <a:gd name="T22" fmla="*/ 251282 w 20000"/>
              <a:gd name="T23" fmla="*/ 649830 h 20000"/>
              <a:gd name="T24" fmla="*/ 104063 w 20000"/>
              <a:gd name="T25" fmla="*/ 615991 h 20000"/>
              <a:gd name="T26" fmla="*/ 0 w 20000"/>
              <a:gd name="T27" fmla="*/ 511081 h 20000"/>
              <a:gd name="T28" fmla="*/ 40610 w 20000"/>
              <a:gd name="T29" fmla="*/ 456931 h 20000"/>
              <a:gd name="T30" fmla="*/ 15238 w 20000"/>
              <a:gd name="T31" fmla="*/ 385825 h 20000"/>
              <a:gd name="T32" fmla="*/ 78697 w 20000"/>
              <a:gd name="T33" fmla="*/ 280921 h 20000"/>
              <a:gd name="T34" fmla="*/ 213218 w 20000"/>
              <a:gd name="T35" fmla="*/ 280921 h 20000"/>
              <a:gd name="T36" fmla="*/ 238585 w 20000"/>
              <a:gd name="T37" fmla="*/ 230166 h 20000"/>
              <a:gd name="T38" fmla="*/ 144673 w 20000"/>
              <a:gd name="T39" fmla="*/ 104910 h 20000"/>
              <a:gd name="T40" fmla="*/ 182760 w 20000"/>
              <a:gd name="T41" fmla="*/ 0 h 20000"/>
              <a:gd name="T42" fmla="*/ 380739 w 20000"/>
              <a:gd name="T43" fmla="*/ 0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17964" y="0"/>
                </a:moveTo>
                <a:lnTo>
                  <a:pt x="16766" y="8601"/>
                </a:lnTo>
                <a:lnTo>
                  <a:pt x="17964" y="9741"/>
                </a:lnTo>
                <a:lnTo>
                  <a:pt x="19162" y="10155"/>
                </a:lnTo>
                <a:lnTo>
                  <a:pt x="19880" y="10155"/>
                </a:lnTo>
                <a:lnTo>
                  <a:pt x="19880" y="11813"/>
                </a:lnTo>
                <a:lnTo>
                  <a:pt x="16766" y="12953"/>
                </a:lnTo>
                <a:lnTo>
                  <a:pt x="16766" y="14611"/>
                </a:lnTo>
                <a:lnTo>
                  <a:pt x="16168" y="16062"/>
                </a:lnTo>
                <a:lnTo>
                  <a:pt x="14970" y="16062"/>
                </a:lnTo>
                <a:lnTo>
                  <a:pt x="13772" y="18238"/>
                </a:lnTo>
                <a:lnTo>
                  <a:pt x="11856" y="19896"/>
                </a:lnTo>
                <a:lnTo>
                  <a:pt x="4910" y="18860"/>
                </a:lnTo>
                <a:lnTo>
                  <a:pt x="0" y="15648"/>
                </a:lnTo>
                <a:lnTo>
                  <a:pt x="1916" y="13990"/>
                </a:lnTo>
                <a:lnTo>
                  <a:pt x="719" y="11813"/>
                </a:lnTo>
                <a:lnTo>
                  <a:pt x="3713" y="8601"/>
                </a:lnTo>
                <a:lnTo>
                  <a:pt x="10060" y="8601"/>
                </a:lnTo>
                <a:lnTo>
                  <a:pt x="11257" y="7047"/>
                </a:lnTo>
                <a:lnTo>
                  <a:pt x="6826" y="3212"/>
                </a:lnTo>
                <a:lnTo>
                  <a:pt x="8623" y="0"/>
                </a:lnTo>
                <a:lnTo>
                  <a:pt x="1796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9" name="Freeform 230"/>
          <p:cNvSpPr>
            <a:spLocks/>
          </p:cNvSpPr>
          <p:nvPr/>
        </p:nvSpPr>
        <p:spPr bwMode="auto">
          <a:xfrm>
            <a:off x="3219450" y="4267200"/>
            <a:ext cx="114300" cy="180975"/>
          </a:xfrm>
          <a:custGeom>
            <a:avLst/>
            <a:gdLst>
              <a:gd name="T0" fmla="*/ 227223 w 20000"/>
              <a:gd name="T1" fmla="*/ 0 h 20000"/>
              <a:gd name="T2" fmla="*/ 422864 w 20000"/>
              <a:gd name="T3" fmla="*/ 218699 h 20000"/>
              <a:gd name="T4" fmla="*/ 359731 w 20000"/>
              <a:gd name="T5" fmla="*/ 448049 h 20000"/>
              <a:gd name="T6" fmla="*/ 438638 w 20000"/>
              <a:gd name="T7" fmla="*/ 362728 h 20000"/>
              <a:gd name="T8" fmla="*/ 599561 w 20000"/>
              <a:gd name="T9" fmla="*/ 528121 h 20000"/>
              <a:gd name="T10" fmla="*/ 568014 w 20000"/>
              <a:gd name="T11" fmla="*/ 752150 h 20000"/>
              <a:gd name="T12" fmla="*/ 470190 w 20000"/>
              <a:gd name="T13" fmla="*/ 832141 h 20000"/>
              <a:gd name="T14" fmla="*/ 438638 w 20000"/>
              <a:gd name="T15" fmla="*/ 1024156 h 20000"/>
              <a:gd name="T16" fmla="*/ 568014 w 20000"/>
              <a:gd name="T17" fmla="*/ 1162855 h 20000"/>
              <a:gd name="T18" fmla="*/ 650058 w 20000"/>
              <a:gd name="T19" fmla="*/ 1525583 h 20000"/>
              <a:gd name="T20" fmla="*/ 552235 w 20000"/>
              <a:gd name="T21" fmla="*/ 1546956 h 20000"/>
              <a:gd name="T22" fmla="*/ 391312 w 20000"/>
              <a:gd name="T23" fmla="*/ 1632277 h 20000"/>
              <a:gd name="T24" fmla="*/ 227223 w 20000"/>
              <a:gd name="T25" fmla="*/ 1546956 h 20000"/>
              <a:gd name="T26" fmla="*/ 179868 w 20000"/>
              <a:gd name="T27" fmla="*/ 1328176 h 20000"/>
              <a:gd name="T28" fmla="*/ 227223 w 20000"/>
              <a:gd name="T29" fmla="*/ 1024156 h 20000"/>
              <a:gd name="T30" fmla="*/ 179868 w 20000"/>
              <a:gd name="T31" fmla="*/ 885447 h 20000"/>
              <a:gd name="T32" fmla="*/ 145144 w 20000"/>
              <a:gd name="T33" fmla="*/ 688121 h 20000"/>
              <a:gd name="T34" fmla="*/ 94686 w 20000"/>
              <a:gd name="T35" fmla="*/ 752150 h 20000"/>
              <a:gd name="T36" fmla="*/ 0 w 20000"/>
              <a:gd name="T37" fmla="*/ 581427 h 20000"/>
              <a:gd name="T38" fmla="*/ 44188 w 20000"/>
              <a:gd name="T39" fmla="*/ 448049 h 20000"/>
              <a:gd name="T40" fmla="*/ 44188 w 20000"/>
              <a:gd name="T41" fmla="*/ 362728 h 20000"/>
              <a:gd name="T42" fmla="*/ 145144 w 20000"/>
              <a:gd name="T43" fmla="*/ 304020 h 20000"/>
              <a:gd name="T44" fmla="*/ 94686 w 20000"/>
              <a:gd name="T45" fmla="*/ 165393 h 20000"/>
              <a:gd name="T46" fmla="*/ 227223 w 20000"/>
              <a:gd name="T47" fmla="*/ 0 h 2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0000"/>
              <a:gd name="T73" fmla="*/ 0 h 20000"/>
              <a:gd name="T74" fmla="*/ 20000 w 20000"/>
              <a:gd name="T75" fmla="*/ 20000 h 200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0000" h="20000">
                <a:moveTo>
                  <a:pt x="6957" y="0"/>
                </a:moveTo>
                <a:lnTo>
                  <a:pt x="12947" y="2671"/>
                </a:lnTo>
                <a:lnTo>
                  <a:pt x="11014" y="5472"/>
                </a:lnTo>
                <a:lnTo>
                  <a:pt x="13430" y="4430"/>
                </a:lnTo>
                <a:lnTo>
                  <a:pt x="18357" y="6450"/>
                </a:lnTo>
                <a:lnTo>
                  <a:pt x="17391" y="9186"/>
                </a:lnTo>
                <a:lnTo>
                  <a:pt x="14396" y="10163"/>
                </a:lnTo>
                <a:lnTo>
                  <a:pt x="13430" y="12508"/>
                </a:lnTo>
                <a:lnTo>
                  <a:pt x="17391" y="14202"/>
                </a:lnTo>
                <a:lnTo>
                  <a:pt x="19903" y="18632"/>
                </a:lnTo>
                <a:lnTo>
                  <a:pt x="16908" y="18893"/>
                </a:lnTo>
                <a:lnTo>
                  <a:pt x="11981" y="19935"/>
                </a:lnTo>
                <a:lnTo>
                  <a:pt x="6957" y="18893"/>
                </a:lnTo>
                <a:lnTo>
                  <a:pt x="5507" y="16221"/>
                </a:lnTo>
                <a:lnTo>
                  <a:pt x="6957" y="12508"/>
                </a:lnTo>
                <a:lnTo>
                  <a:pt x="5507" y="10814"/>
                </a:lnTo>
                <a:lnTo>
                  <a:pt x="4444" y="8404"/>
                </a:lnTo>
                <a:lnTo>
                  <a:pt x="2899" y="9186"/>
                </a:lnTo>
                <a:lnTo>
                  <a:pt x="0" y="7101"/>
                </a:lnTo>
                <a:lnTo>
                  <a:pt x="1353" y="5472"/>
                </a:lnTo>
                <a:lnTo>
                  <a:pt x="1353" y="4430"/>
                </a:lnTo>
                <a:lnTo>
                  <a:pt x="4444" y="3713"/>
                </a:lnTo>
                <a:lnTo>
                  <a:pt x="2899" y="2020"/>
                </a:lnTo>
                <a:lnTo>
                  <a:pt x="6957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0" name="Freeform 231"/>
          <p:cNvSpPr>
            <a:spLocks/>
          </p:cNvSpPr>
          <p:nvPr/>
        </p:nvSpPr>
        <p:spPr bwMode="auto">
          <a:xfrm>
            <a:off x="2909888" y="3944938"/>
            <a:ext cx="66675" cy="50800"/>
          </a:xfrm>
          <a:custGeom>
            <a:avLst/>
            <a:gdLst>
              <a:gd name="T0" fmla="*/ 220421 w 20000"/>
              <a:gd name="T1" fmla="*/ 9220 h 20000"/>
              <a:gd name="T2" fmla="*/ 220421 w 20000"/>
              <a:gd name="T3" fmla="*/ 72194 h 20000"/>
              <a:gd name="T4" fmla="*/ 220421 w 20000"/>
              <a:gd name="T5" fmla="*/ 127495 h 20000"/>
              <a:gd name="T6" fmla="*/ 50013 w 20000"/>
              <a:gd name="T7" fmla="*/ 127495 h 20000"/>
              <a:gd name="T8" fmla="*/ 0 w 20000"/>
              <a:gd name="T9" fmla="*/ 112136 h 20000"/>
              <a:gd name="T10" fmla="*/ 20373 w 20000"/>
              <a:gd name="T11" fmla="*/ 72194 h 20000"/>
              <a:gd name="T12" fmla="*/ 183380 w 20000"/>
              <a:gd name="T13" fmla="*/ 87554 h 20000"/>
              <a:gd name="T14" fmla="*/ 144481 w 20000"/>
              <a:gd name="T15" fmla="*/ 62979 h 20000"/>
              <a:gd name="T16" fmla="*/ 125952 w 20000"/>
              <a:gd name="T17" fmla="*/ 30721 h 20000"/>
              <a:gd name="T18" fmla="*/ 96325 w 20000"/>
              <a:gd name="T19" fmla="*/ 0 h 20000"/>
              <a:gd name="T20" fmla="*/ 172265 w 20000"/>
              <a:gd name="T21" fmla="*/ 0 h 20000"/>
              <a:gd name="T22" fmla="*/ 220421 w 20000"/>
              <a:gd name="T23" fmla="*/ 922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9833" y="1429"/>
                </a:moveTo>
                <a:lnTo>
                  <a:pt x="19833" y="11190"/>
                </a:lnTo>
                <a:lnTo>
                  <a:pt x="19833" y="19762"/>
                </a:lnTo>
                <a:lnTo>
                  <a:pt x="4500" y="19762"/>
                </a:lnTo>
                <a:lnTo>
                  <a:pt x="0" y="17381"/>
                </a:lnTo>
                <a:lnTo>
                  <a:pt x="1833" y="11190"/>
                </a:lnTo>
                <a:lnTo>
                  <a:pt x="16500" y="13571"/>
                </a:lnTo>
                <a:lnTo>
                  <a:pt x="13000" y="9762"/>
                </a:lnTo>
                <a:lnTo>
                  <a:pt x="11333" y="4762"/>
                </a:lnTo>
                <a:lnTo>
                  <a:pt x="8667" y="0"/>
                </a:lnTo>
                <a:lnTo>
                  <a:pt x="15500" y="0"/>
                </a:lnTo>
                <a:lnTo>
                  <a:pt x="19833" y="142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1" name="Freeform 232"/>
          <p:cNvSpPr>
            <a:spLocks/>
          </p:cNvSpPr>
          <p:nvPr/>
        </p:nvSpPr>
        <p:spPr bwMode="auto">
          <a:xfrm>
            <a:off x="2533650" y="4049713"/>
            <a:ext cx="152400" cy="76200"/>
          </a:xfrm>
          <a:custGeom>
            <a:avLst/>
            <a:gdLst>
              <a:gd name="T0" fmla="*/ 173149 w 20000"/>
              <a:gd name="T1" fmla="*/ 8927 h 20000"/>
              <a:gd name="T2" fmla="*/ 282946 w 20000"/>
              <a:gd name="T3" fmla="*/ 8927 h 20000"/>
              <a:gd name="T4" fmla="*/ 502547 w 20000"/>
              <a:gd name="T5" fmla="*/ 8927 h 20000"/>
              <a:gd name="T6" fmla="*/ 743224 w 20000"/>
              <a:gd name="T7" fmla="*/ 0 h 20000"/>
              <a:gd name="T8" fmla="*/ 874159 w 20000"/>
              <a:gd name="T9" fmla="*/ 8927 h 20000"/>
              <a:gd name="T10" fmla="*/ 1026170 w 20000"/>
              <a:gd name="T11" fmla="*/ 8927 h 20000"/>
              <a:gd name="T12" fmla="*/ 1068385 w 20000"/>
              <a:gd name="T13" fmla="*/ 44665 h 20000"/>
              <a:gd name="T14" fmla="*/ 983902 w 20000"/>
              <a:gd name="T15" fmla="*/ 69228 h 20000"/>
              <a:gd name="T16" fmla="*/ 1157051 w 20000"/>
              <a:gd name="T17" fmla="*/ 91566 h 20000"/>
              <a:gd name="T18" fmla="*/ 916373 w 20000"/>
              <a:gd name="T19" fmla="*/ 136234 h 20000"/>
              <a:gd name="T20" fmla="*/ 853021 w 20000"/>
              <a:gd name="T21" fmla="*/ 104965 h 20000"/>
              <a:gd name="T22" fmla="*/ 806569 w 20000"/>
              <a:gd name="T23" fmla="*/ 136234 h 20000"/>
              <a:gd name="T24" fmla="*/ 696773 w 20000"/>
              <a:gd name="T25" fmla="*/ 196520 h 20000"/>
              <a:gd name="T26" fmla="*/ 570075 w 20000"/>
              <a:gd name="T27" fmla="*/ 218858 h 20000"/>
              <a:gd name="T28" fmla="*/ 456095 w 20000"/>
              <a:gd name="T29" fmla="*/ 288086 h 20000"/>
              <a:gd name="T30" fmla="*/ 388506 w 20000"/>
              <a:gd name="T31" fmla="*/ 288086 h 20000"/>
              <a:gd name="T32" fmla="*/ 346299 w 20000"/>
              <a:gd name="T33" fmla="*/ 274690 h 20000"/>
              <a:gd name="T34" fmla="*/ 329397 w 20000"/>
              <a:gd name="T35" fmla="*/ 252363 h 20000"/>
              <a:gd name="T36" fmla="*/ 282946 w 20000"/>
              <a:gd name="T37" fmla="*/ 196520 h 20000"/>
              <a:gd name="T38" fmla="*/ 152011 w 20000"/>
              <a:gd name="T39" fmla="*/ 160793 h 20000"/>
              <a:gd name="T40" fmla="*/ 0 w 20000"/>
              <a:gd name="T41" fmla="*/ 136234 h 20000"/>
              <a:gd name="T42" fmla="*/ 42215 w 20000"/>
              <a:gd name="T43" fmla="*/ 136234 h 20000"/>
              <a:gd name="T44" fmla="*/ 67589 w 20000"/>
              <a:gd name="T45" fmla="*/ 104965 h 20000"/>
              <a:gd name="T46" fmla="*/ 67589 w 20000"/>
              <a:gd name="T47" fmla="*/ 69228 h 20000"/>
              <a:gd name="T48" fmla="*/ 173149 w 20000"/>
              <a:gd name="T49" fmla="*/ 44665 h 20000"/>
              <a:gd name="T50" fmla="*/ 173149 w 20000"/>
              <a:gd name="T51" fmla="*/ 8927 h 2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0000"/>
              <a:gd name="T79" fmla="*/ 0 h 20000"/>
              <a:gd name="T80" fmla="*/ 20000 w 20000"/>
              <a:gd name="T81" fmla="*/ 20000 h 2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0000" h="20000">
                <a:moveTo>
                  <a:pt x="2982" y="615"/>
                </a:moveTo>
                <a:lnTo>
                  <a:pt x="4873" y="615"/>
                </a:lnTo>
                <a:lnTo>
                  <a:pt x="8655" y="615"/>
                </a:lnTo>
                <a:lnTo>
                  <a:pt x="12800" y="0"/>
                </a:lnTo>
                <a:lnTo>
                  <a:pt x="15055" y="615"/>
                </a:lnTo>
                <a:lnTo>
                  <a:pt x="17673" y="615"/>
                </a:lnTo>
                <a:lnTo>
                  <a:pt x="18400" y="3077"/>
                </a:lnTo>
                <a:lnTo>
                  <a:pt x="16945" y="4769"/>
                </a:lnTo>
                <a:lnTo>
                  <a:pt x="19927" y="6308"/>
                </a:lnTo>
                <a:lnTo>
                  <a:pt x="15782" y="9385"/>
                </a:lnTo>
                <a:lnTo>
                  <a:pt x="14691" y="7231"/>
                </a:lnTo>
                <a:lnTo>
                  <a:pt x="13891" y="9385"/>
                </a:lnTo>
                <a:lnTo>
                  <a:pt x="12000" y="13538"/>
                </a:lnTo>
                <a:lnTo>
                  <a:pt x="9818" y="15077"/>
                </a:lnTo>
                <a:lnTo>
                  <a:pt x="7855" y="19846"/>
                </a:lnTo>
                <a:lnTo>
                  <a:pt x="6691" y="19846"/>
                </a:lnTo>
                <a:lnTo>
                  <a:pt x="5964" y="18923"/>
                </a:lnTo>
                <a:lnTo>
                  <a:pt x="5673" y="17385"/>
                </a:lnTo>
                <a:lnTo>
                  <a:pt x="4873" y="13538"/>
                </a:lnTo>
                <a:lnTo>
                  <a:pt x="2618" y="11077"/>
                </a:lnTo>
                <a:lnTo>
                  <a:pt x="0" y="9385"/>
                </a:lnTo>
                <a:lnTo>
                  <a:pt x="727" y="9385"/>
                </a:lnTo>
                <a:lnTo>
                  <a:pt x="1164" y="7231"/>
                </a:lnTo>
                <a:lnTo>
                  <a:pt x="1164" y="4769"/>
                </a:lnTo>
                <a:lnTo>
                  <a:pt x="2982" y="3077"/>
                </a:lnTo>
                <a:lnTo>
                  <a:pt x="2982" y="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2" name="Freeform 233"/>
          <p:cNvSpPr>
            <a:spLocks/>
          </p:cNvSpPr>
          <p:nvPr/>
        </p:nvSpPr>
        <p:spPr bwMode="auto">
          <a:xfrm>
            <a:off x="2817813" y="3979863"/>
            <a:ext cx="47625" cy="19050"/>
          </a:xfrm>
          <a:custGeom>
            <a:avLst/>
            <a:gdLst>
              <a:gd name="T0" fmla="*/ 63451 w 20000"/>
              <a:gd name="T1" fmla="*/ 17578 h 20000"/>
              <a:gd name="T2" fmla="*/ 21605 w 20000"/>
              <a:gd name="T3" fmla="*/ 17578 h 20000"/>
              <a:gd name="T4" fmla="*/ 0 w 20000"/>
              <a:gd name="T5" fmla="*/ 8506 h 20000"/>
              <a:gd name="T6" fmla="*/ 21605 w 20000"/>
              <a:gd name="T7" fmla="*/ 0 h 20000"/>
              <a:gd name="T8" fmla="*/ 90454 w 20000"/>
              <a:gd name="T9" fmla="*/ 5670 h 20000"/>
              <a:gd name="T10" fmla="*/ 112057 w 20000"/>
              <a:gd name="T11" fmla="*/ 17578 h 20000"/>
              <a:gd name="T12" fmla="*/ 63451 w 20000"/>
              <a:gd name="T13" fmla="*/ 17578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1190" y="19375"/>
                </a:moveTo>
                <a:lnTo>
                  <a:pt x="3810" y="19375"/>
                </a:lnTo>
                <a:lnTo>
                  <a:pt x="0" y="9375"/>
                </a:lnTo>
                <a:lnTo>
                  <a:pt x="3810" y="0"/>
                </a:lnTo>
                <a:lnTo>
                  <a:pt x="15952" y="6250"/>
                </a:lnTo>
                <a:lnTo>
                  <a:pt x="19762" y="19375"/>
                </a:lnTo>
                <a:lnTo>
                  <a:pt x="11190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3" name="Freeform 234"/>
          <p:cNvSpPr>
            <a:spLocks/>
          </p:cNvSpPr>
          <p:nvPr/>
        </p:nvSpPr>
        <p:spPr bwMode="auto">
          <a:xfrm>
            <a:off x="1728788" y="1816100"/>
            <a:ext cx="1778000" cy="1433513"/>
          </a:xfrm>
          <a:custGeom>
            <a:avLst/>
            <a:gdLst>
              <a:gd name="T0" fmla="*/ 32545399 w 20000"/>
              <a:gd name="T1" fmla="*/ 5260706 h 20000"/>
              <a:gd name="T2" fmla="*/ 46391836 w 20000"/>
              <a:gd name="T3" fmla="*/ 3945529 h 20000"/>
              <a:gd name="T4" fmla="*/ 41246839 w 20000"/>
              <a:gd name="T5" fmla="*/ 5897759 h 20000"/>
              <a:gd name="T6" fmla="*/ 51236539 w 20000"/>
              <a:gd name="T7" fmla="*/ 2841008 h 20000"/>
              <a:gd name="T8" fmla="*/ 53267637 w 20000"/>
              <a:gd name="T9" fmla="*/ 8569181 h 20000"/>
              <a:gd name="T10" fmla="*/ 66813769 w 20000"/>
              <a:gd name="T11" fmla="*/ 12725366 h 20000"/>
              <a:gd name="T12" fmla="*/ 73989863 w 20000"/>
              <a:gd name="T13" fmla="*/ 17985998 h 20000"/>
              <a:gd name="T14" fmla="*/ 76313353 w 20000"/>
              <a:gd name="T15" fmla="*/ 22357929 h 20000"/>
              <a:gd name="T16" fmla="*/ 78139002 w 20000"/>
              <a:gd name="T17" fmla="*/ 17985998 h 20000"/>
              <a:gd name="T18" fmla="*/ 86848354 w 20000"/>
              <a:gd name="T19" fmla="*/ 20195117 h 20000"/>
              <a:gd name="T20" fmla="*/ 96838065 w 20000"/>
              <a:gd name="T21" fmla="*/ 23246707 h 20000"/>
              <a:gd name="T22" fmla="*/ 100102028 w 20000"/>
              <a:gd name="T23" fmla="*/ 22357929 h 20000"/>
              <a:gd name="T24" fmla="*/ 98861251 w 20000"/>
              <a:gd name="T25" fmla="*/ 26087713 h 20000"/>
              <a:gd name="T26" fmla="*/ 103460935 w 20000"/>
              <a:gd name="T27" fmla="*/ 21294550 h 20000"/>
              <a:gd name="T28" fmla="*/ 107072674 w 20000"/>
              <a:gd name="T29" fmla="*/ 18623051 h 20000"/>
              <a:gd name="T30" fmla="*/ 104456704 w 20000"/>
              <a:gd name="T31" fmla="*/ 14888178 h 20000"/>
              <a:gd name="T32" fmla="*/ 108850940 w 20000"/>
              <a:gd name="T33" fmla="*/ 11625934 h 20000"/>
              <a:gd name="T34" fmla="*/ 111624886 w 20000"/>
              <a:gd name="T35" fmla="*/ 17307875 h 20000"/>
              <a:gd name="T36" fmla="*/ 111917366 w 20000"/>
              <a:gd name="T37" fmla="*/ 19727577 h 20000"/>
              <a:gd name="T38" fmla="*/ 113205527 w 20000"/>
              <a:gd name="T39" fmla="*/ 25198936 h 20000"/>
              <a:gd name="T40" fmla="*/ 121614575 w 20000"/>
              <a:gd name="T41" fmla="*/ 20616355 h 20000"/>
              <a:gd name="T42" fmla="*/ 126514563 w 20000"/>
              <a:gd name="T43" fmla="*/ 25455821 h 20000"/>
              <a:gd name="T44" fmla="*/ 117805211 w 20000"/>
              <a:gd name="T45" fmla="*/ 28933809 h 20000"/>
              <a:gd name="T46" fmla="*/ 109103771 w 20000"/>
              <a:gd name="T47" fmla="*/ 33557460 h 20000"/>
              <a:gd name="T48" fmla="*/ 105737041 w 20000"/>
              <a:gd name="T49" fmla="*/ 38140050 h 20000"/>
              <a:gd name="T50" fmla="*/ 96245280 w 20000"/>
              <a:gd name="T51" fmla="*/ 37502988 h 20000"/>
              <a:gd name="T52" fmla="*/ 91693047 w 20000"/>
              <a:gd name="T53" fmla="*/ 45645778 h 20000"/>
              <a:gd name="T54" fmla="*/ 88081219 w 20000"/>
              <a:gd name="T55" fmla="*/ 60153784 h 20000"/>
              <a:gd name="T56" fmla="*/ 101192741 w 20000"/>
              <a:gd name="T57" fmla="*/ 66899176 h 20000"/>
              <a:gd name="T58" fmla="*/ 107072674 w 20000"/>
              <a:gd name="T59" fmla="*/ 78992664 h 20000"/>
              <a:gd name="T60" fmla="*/ 118303140 w 20000"/>
              <a:gd name="T61" fmla="*/ 66729664 h 20000"/>
              <a:gd name="T62" fmla="*/ 122649904 w 20000"/>
              <a:gd name="T63" fmla="*/ 48954253 h 20000"/>
              <a:gd name="T64" fmla="*/ 133682834 w 20000"/>
              <a:gd name="T65" fmla="*/ 51332880 h 20000"/>
              <a:gd name="T66" fmla="*/ 133927842 w 20000"/>
              <a:gd name="T67" fmla="*/ 59265006 h 20000"/>
              <a:gd name="T68" fmla="*/ 146493852 w 20000"/>
              <a:gd name="T69" fmla="*/ 55278408 h 20000"/>
              <a:gd name="T70" fmla="*/ 155495685 w 20000"/>
              <a:gd name="T71" fmla="*/ 73305544 h 20000"/>
              <a:gd name="T72" fmla="*/ 155195292 w 20000"/>
              <a:gd name="T73" fmla="*/ 76614037 h 20000"/>
              <a:gd name="T74" fmla="*/ 147529181 w 20000"/>
              <a:gd name="T75" fmla="*/ 84720836 h 20000"/>
              <a:gd name="T76" fmla="*/ 133682834 w 20000"/>
              <a:gd name="T77" fmla="*/ 86498391 h 20000"/>
              <a:gd name="T78" fmla="*/ 134670690 w 20000"/>
              <a:gd name="T79" fmla="*/ 90659663 h 20000"/>
              <a:gd name="T80" fmla="*/ 135216003 w 20000"/>
              <a:gd name="T81" fmla="*/ 99182611 h 20000"/>
              <a:gd name="T82" fmla="*/ 135216003 w 20000"/>
              <a:gd name="T83" fmla="*/ 96382746 h 20000"/>
              <a:gd name="T84" fmla="*/ 127304884 w 20000"/>
              <a:gd name="T85" fmla="*/ 91507371 h 20000"/>
              <a:gd name="T86" fmla="*/ 107815611 w 20000"/>
              <a:gd name="T87" fmla="*/ 98124321 h 20000"/>
              <a:gd name="T88" fmla="*/ 104203783 w 20000"/>
              <a:gd name="T89" fmla="*/ 100965327 h 20000"/>
              <a:gd name="T90" fmla="*/ 98861251 w 20000"/>
              <a:gd name="T91" fmla="*/ 99182611 h 20000"/>
              <a:gd name="T92" fmla="*/ 103460935 w 20000"/>
              <a:gd name="T93" fmla="*/ 95704623 h 20000"/>
              <a:gd name="T94" fmla="*/ 93724166 w 20000"/>
              <a:gd name="T95" fmla="*/ 87561843 h 20000"/>
              <a:gd name="T96" fmla="*/ 80170189 w 20000"/>
              <a:gd name="T97" fmla="*/ 85142145 h 20000"/>
              <a:gd name="T98" fmla="*/ 76013049 w 20000"/>
              <a:gd name="T99" fmla="*/ 80775308 h 20000"/>
              <a:gd name="T100" fmla="*/ 10732540 w 20000"/>
              <a:gd name="T101" fmla="*/ 69360016 h 20000"/>
              <a:gd name="T102" fmla="*/ 12811113 w 20000"/>
              <a:gd name="T103" fmla="*/ 53747488 h 20000"/>
              <a:gd name="T104" fmla="*/ 6875793 w 20000"/>
              <a:gd name="T105" fmla="*/ 39069898 h 20000"/>
              <a:gd name="T106" fmla="*/ 15087219 w 20000"/>
              <a:gd name="T107" fmla="*/ 10988881 h 20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000"/>
              <a:gd name="T163" fmla="*/ 0 h 20000"/>
              <a:gd name="T164" fmla="*/ 20000 w 20000"/>
              <a:gd name="T165" fmla="*/ 20000 h 200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000" h="20000">
                <a:moveTo>
                  <a:pt x="1909" y="2139"/>
                </a:moveTo>
                <a:lnTo>
                  <a:pt x="3235" y="0"/>
                </a:lnTo>
                <a:lnTo>
                  <a:pt x="3492" y="132"/>
                </a:lnTo>
                <a:lnTo>
                  <a:pt x="3692" y="809"/>
                </a:lnTo>
                <a:lnTo>
                  <a:pt x="4118" y="1148"/>
                </a:lnTo>
                <a:lnTo>
                  <a:pt x="4118" y="1024"/>
                </a:lnTo>
                <a:lnTo>
                  <a:pt x="4212" y="1107"/>
                </a:lnTo>
                <a:lnTo>
                  <a:pt x="4274" y="1363"/>
                </a:lnTo>
                <a:lnTo>
                  <a:pt x="4374" y="1024"/>
                </a:lnTo>
                <a:lnTo>
                  <a:pt x="4693" y="809"/>
                </a:lnTo>
                <a:lnTo>
                  <a:pt x="5895" y="595"/>
                </a:lnTo>
                <a:lnTo>
                  <a:pt x="5870" y="768"/>
                </a:lnTo>
                <a:lnTo>
                  <a:pt x="5444" y="892"/>
                </a:lnTo>
                <a:lnTo>
                  <a:pt x="4862" y="941"/>
                </a:lnTo>
                <a:lnTo>
                  <a:pt x="4599" y="1230"/>
                </a:lnTo>
                <a:lnTo>
                  <a:pt x="4762" y="1280"/>
                </a:lnTo>
                <a:lnTo>
                  <a:pt x="5313" y="1024"/>
                </a:lnTo>
                <a:lnTo>
                  <a:pt x="5219" y="1148"/>
                </a:lnTo>
                <a:lnTo>
                  <a:pt x="5895" y="892"/>
                </a:lnTo>
                <a:lnTo>
                  <a:pt x="5870" y="941"/>
                </a:lnTo>
                <a:lnTo>
                  <a:pt x="5895" y="1107"/>
                </a:lnTo>
                <a:lnTo>
                  <a:pt x="6383" y="768"/>
                </a:lnTo>
                <a:lnTo>
                  <a:pt x="6383" y="595"/>
                </a:lnTo>
                <a:lnTo>
                  <a:pt x="6483" y="553"/>
                </a:lnTo>
                <a:lnTo>
                  <a:pt x="6383" y="1363"/>
                </a:lnTo>
                <a:lnTo>
                  <a:pt x="6483" y="1577"/>
                </a:lnTo>
                <a:lnTo>
                  <a:pt x="6802" y="1107"/>
                </a:lnTo>
                <a:lnTo>
                  <a:pt x="6996" y="1024"/>
                </a:lnTo>
                <a:lnTo>
                  <a:pt x="6934" y="1363"/>
                </a:lnTo>
                <a:lnTo>
                  <a:pt x="6740" y="1668"/>
                </a:lnTo>
                <a:lnTo>
                  <a:pt x="7059" y="1668"/>
                </a:lnTo>
                <a:lnTo>
                  <a:pt x="7228" y="1445"/>
                </a:lnTo>
                <a:lnTo>
                  <a:pt x="7484" y="1495"/>
                </a:lnTo>
                <a:lnTo>
                  <a:pt x="7610" y="1833"/>
                </a:lnTo>
                <a:lnTo>
                  <a:pt x="8098" y="2395"/>
                </a:lnTo>
                <a:lnTo>
                  <a:pt x="8454" y="2477"/>
                </a:lnTo>
                <a:lnTo>
                  <a:pt x="8617" y="2898"/>
                </a:lnTo>
                <a:lnTo>
                  <a:pt x="8586" y="3121"/>
                </a:lnTo>
                <a:lnTo>
                  <a:pt x="8354" y="3031"/>
                </a:lnTo>
                <a:lnTo>
                  <a:pt x="8160" y="3154"/>
                </a:lnTo>
                <a:lnTo>
                  <a:pt x="8780" y="3501"/>
                </a:lnTo>
                <a:lnTo>
                  <a:pt x="9362" y="3501"/>
                </a:lnTo>
                <a:lnTo>
                  <a:pt x="9618" y="3931"/>
                </a:lnTo>
                <a:lnTo>
                  <a:pt x="9618" y="4269"/>
                </a:lnTo>
                <a:lnTo>
                  <a:pt x="9462" y="4187"/>
                </a:lnTo>
                <a:lnTo>
                  <a:pt x="9556" y="4740"/>
                </a:lnTo>
                <a:lnTo>
                  <a:pt x="9556" y="4484"/>
                </a:lnTo>
                <a:lnTo>
                  <a:pt x="9656" y="4352"/>
                </a:lnTo>
                <a:lnTo>
                  <a:pt x="9718" y="4401"/>
                </a:lnTo>
                <a:lnTo>
                  <a:pt x="9812" y="3840"/>
                </a:lnTo>
                <a:lnTo>
                  <a:pt x="9950" y="3625"/>
                </a:lnTo>
                <a:lnTo>
                  <a:pt x="10338" y="3625"/>
                </a:lnTo>
                <a:lnTo>
                  <a:pt x="10563" y="3460"/>
                </a:lnTo>
                <a:lnTo>
                  <a:pt x="9887" y="3501"/>
                </a:lnTo>
                <a:lnTo>
                  <a:pt x="9812" y="3460"/>
                </a:lnTo>
                <a:lnTo>
                  <a:pt x="10044" y="3287"/>
                </a:lnTo>
                <a:lnTo>
                  <a:pt x="10626" y="3237"/>
                </a:lnTo>
                <a:lnTo>
                  <a:pt x="10720" y="3799"/>
                </a:lnTo>
                <a:lnTo>
                  <a:pt x="10820" y="3931"/>
                </a:lnTo>
                <a:lnTo>
                  <a:pt x="10989" y="3931"/>
                </a:lnTo>
                <a:lnTo>
                  <a:pt x="11076" y="4352"/>
                </a:lnTo>
                <a:lnTo>
                  <a:pt x="11176" y="4269"/>
                </a:lnTo>
                <a:lnTo>
                  <a:pt x="11859" y="4484"/>
                </a:lnTo>
                <a:lnTo>
                  <a:pt x="11990" y="4269"/>
                </a:lnTo>
                <a:lnTo>
                  <a:pt x="12090" y="4484"/>
                </a:lnTo>
                <a:lnTo>
                  <a:pt x="12253" y="4525"/>
                </a:lnTo>
                <a:lnTo>
                  <a:pt x="12090" y="4269"/>
                </a:lnTo>
                <a:lnTo>
                  <a:pt x="12115" y="4063"/>
                </a:lnTo>
                <a:lnTo>
                  <a:pt x="12347" y="4063"/>
                </a:lnTo>
                <a:lnTo>
                  <a:pt x="12509" y="4269"/>
                </a:lnTo>
                <a:lnTo>
                  <a:pt x="12409" y="4401"/>
                </a:lnTo>
                <a:lnTo>
                  <a:pt x="12666" y="4352"/>
                </a:lnTo>
                <a:lnTo>
                  <a:pt x="12347" y="4822"/>
                </a:lnTo>
                <a:lnTo>
                  <a:pt x="12447" y="4955"/>
                </a:lnTo>
                <a:lnTo>
                  <a:pt x="12278" y="4955"/>
                </a:lnTo>
                <a:lnTo>
                  <a:pt x="12278" y="5293"/>
                </a:lnTo>
                <a:lnTo>
                  <a:pt x="12347" y="5078"/>
                </a:lnTo>
                <a:lnTo>
                  <a:pt x="12509" y="5078"/>
                </a:lnTo>
                <a:lnTo>
                  <a:pt x="12603" y="4608"/>
                </a:lnTo>
                <a:lnTo>
                  <a:pt x="12703" y="4401"/>
                </a:lnTo>
                <a:lnTo>
                  <a:pt x="12866" y="4484"/>
                </a:lnTo>
                <a:lnTo>
                  <a:pt x="13279" y="4269"/>
                </a:lnTo>
                <a:lnTo>
                  <a:pt x="13354" y="4013"/>
                </a:lnTo>
                <a:lnTo>
                  <a:pt x="13091" y="4145"/>
                </a:lnTo>
                <a:lnTo>
                  <a:pt x="13185" y="3931"/>
                </a:lnTo>
                <a:lnTo>
                  <a:pt x="13354" y="3799"/>
                </a:lnTo>
                <a:lnTo>
                  <a:pt x="13448" y="3716"/>
                </a:lnTo>
                <a:lnTo>
                  <a:pt x="13379" y="3840"/>
                </a:lnTo>
                <a:lnTo>
                  <a:pt x="13479" y="3799"/>
                </a:lnTo>
                <a:lnTo>
                  <a:pt x="13548" y="3625"/>
                </a:lnTo>
                <a:lnTo>
                  <a:pt x="13379" y="3716"/>
                </a:lnTo>
                <a:lnTo>
                  <a:pt x="13354" y="3501"/>
                </a:lnTo>
                <a:lnTo>
                  <a:pt x="13217" y="3501"/>
                </a:lnTo>
                <a:lnTo>
                  <a:pt x="13023" y="3287"/>
                </a:lnTo>
                <a:lnTo>
                  <a:pt x="13023" y="3154"/>
                </a:lnTo>
                <a:lnTo>
                  <a:pt x="13217" y="2898"/>
                </a:lnTo>
                <a:lnTo>
                  <a:pt x="13354" y="2898"/>
                </a:lnTo>
                <a:lnTo>
                  <a:pt x="13279" y="2601"/>
                </a:lnTo>
                <a:lnTo>
                  <a:pt x="13448" y="2477"/>
                </a:lnTo>
                <a:lnTo>
                  <a:pt x="13611" y="2345"/>
                </a:lnTo>
                <a:lnTo>
                  <a:pt x="13642" y="2477"/>
                </a:lnTo>
                <a:lnTo>
                  <a:pt x="13773" y="2263"/>
                </a:lnTo>
                <a:lnTo>
                  <a:pt x="13642" y="2221"/>
                </a:lnTo>
                <a:lnTo>
                  <a:pt x="13905" y="2139"/>
                </a:lnTo>
                <a:lnTo>
                  <a:pt x="14161" y="2263"/>
                </a:lnTo>
                <a:lnTo>
                  <a:pt x="14161" y="2601"/>
                </a:lnTo>
                <a:lnTo>
                  <a:pt x="14061" y="3031"/>
                </a:lnTo>
                <a:lnTo>
                  <a:pt x="14124" y="3369"/>
                </a:lnTo>
                <a:lnTo>
                  <a:pt x="13967" y="3287"/>
                </a:lnTo>
                <a:lnTo>
                  <a:pt x="14030" y="3460"/>
                </a:lnTo>
                <a:lnTo>
                  <a:pt x="13805" y="3592"/>
                </a:lnTo>
                <a:lnTo>
                  <a:pt x="13905" y="3799"/>
                </a:lnTo>
                <a:lnTo>
                  <a:pt x="14030" y="3716"/>
                </a:lnTo>
                <a:lnTo>
                  <a:pt x="14161" y="3840"/>
                </a:lnTo>
                <a:lnTo>
                  <a:pt x="14030" y="3931"/>
                </a:lnTo>
                <a:lnTo>
                  <a:pt x="13905" y="4608"/>
                </a:lnTo>
                <a:lnTo>
                  <a:pt x="14456" y="4063"/>
                </a:lnTo>
                <a:lnTo>
                  <a:pt x="14581" y="4484"/>
                </a:lnTo>
                <a:lnTo>
                  <a:pt x="14481" y="4740"/>
                </a:lnTo>
                <a:lnTo>
                  <a:pt x="14324" y="4905"/>
                </a:lnTo>
                <a:lnTo>
                  <a:pt x="14324" y="5417"/>
                </a:lnTo>
                <a:lnTo>
                  <a:pt x="14837" y="5037"/>
                </a:lnTo>
                <a:lnTo>
                  <a:pt x="15131" y="4525"/>
                </a:lnTo>
                <a:lnTo>
                  <a:pt x="15325" y="4484"/>
                </a:lnTo>
                <a:lnTo>
                  <a:pt x="15263" y="4352"/>
                </a:lnTo>
                <a:lnTo>
                  <a:pt x="15388" y="4013"/>
                </a:lnTo>
                <a:lnTo>
                  <a:pt x="16008" y="4269"/>
                </a:lnTo>
                <a:lnTo>
                  <a:pt x="15914" y="4352"/>
                </a:lnTo>
                <a:lnTo>
                  <a:pt x="16108" y="4608"/>
                </a:lnTo>
                <a:lnTo>
                  <a:pt x="15939" y="4690"/>
                </a:lnTo>
                <a:lnTo>
                  <a:pt x="16070" y="4740"/>
                </a:lnTo>
                <a:lnTo>
                  <a:pt x="16008" y="4955"/>
                </a:lnTo>
                <a:lnTo>
                  <a:pt x="15682" y="4955"/>
                </a:lnTo>
                <a:lnTo>
                  <a:pt x="15745" y="5599"/>
                </a:lnTo>
                <a:lnTo>
                  <a:pt x="15657" y="5855"/>
                </a:lnTo>
                <a:lnTo>
                  <a:pt x="15006" y="6152"/>
                </a:lnTo>
                <a:lnTo>
                  <a:pt x="15006" y="5805"/>
                </a:lnTo>
                <a:lnTo>
                  <a:pt x="14906" y="5632"/>
                </a:lnTo>
                <a:lnTo>
                  <a:pt x="14812" y="5723"/>
                </a:lnTo>
                <a:lnTo>
                  <a:pt x="14906" y="6193"/>
                </a:lnTo>
                <a:lnTo>
                  <a:pt x="14287" y="5855"/>
                </a:lnTo>
                <a:lnTo>
                  <a:pt x="14456" y="6152"/>
                </a:lnTo>
                <a:lnTo>
                  <a:pt x="13967" y="6614"/>
                </a:lnTo>
                <a:lnTo>
                  <a:pt x="13805" y="6532"/>
                </a:lnTo>
                <a:lnTo>
                  <a:pt x="13479" y="6069"/>
                </a:lnTo>
                <a:lnTo>
                  <a:pt x="13379" y="6069"/>
                </a:lnTo>
                <a:lnTo>
                  <a:pt x="13548" y="6491"/>
                </a:lnTo>
                <a:lnTo>
                  <a:pt x="13967" y="6697"/>
                </a:lnTo>
                <a:lnTo>
                  <a:pt x="13611" y="7300"/>
                </a:lnTo>
                <a:lnTo>
                  <a:pt x="13379" y="7424"/>
                </a:lnTo>
                <a:lnTo>
                  <a:pt x="13185" y="7391"/>
                </a:lnTo>
                <a:lnTo>
                  <a:pt x="13123" y="7217"/>
                </a:lnTo>
                <a:lnTo>
                  <a:pt x="12929" y="7647"/>
                </a:lnTo>
                <a:lnTo>
                  <a:pt x="12703" y="7647"/>
                </a:lnTo>
                <a:lnTo>
                  <a:pt x="12178" y="7176"/>
                </a:lnTo>
                <a:lnTo>
                  <a:pt x="12178" y="7300"/>
                </a:lnTo>
                <a:lnTo>
                  <a:pt x="12447" y="7424"/>
                </a:lnTo>
                <a:lnTo>
                  <a:pt x="12766" y="7861"/>
                </a:lnTo>
                <a:lnTo>
                  <a:pt x="12666" y="8068"/>
                </a:lnTo>
                <a:lnTo>
                  <a:pt x="12253" y="8068"/>
                </a:lnTo>
                <a:lnTo>
                  <a:pt x="12278" y="8200"/>
                </a:lnTo>
                <a:lnTo>
                  <a:pt x="11602" y="8885"/>
                </a:lnTo>
                <a:lnTo>
                  <a:pt x="11176" y="9447"/>
                </a:lnTo>
                <a:lnTo>
                  <a:pt x="10920" y="10421"/>
                </a:lnTo>
                <a:lnTo>
                  <a:pt x="11051" y="10545"/>
                </a:lnTo>
                <a:lnTo>
                  <a:pt x="11308" y="10636"/>
                </a:lnTo>
                <a:lnTo>
                  <a:pt x="11245" y="11536"/>
                </a:lnTo>
                <a:lnTo>
                  <a:pt x="11145" y="11709"/>
                </a:lnTo>
                <a:lnTo>
                  <a:pt x="11665" y="11660"/>
                </a:lnTo>
                <a:lnTo>
                  <a:pt x="12115" y="11998"/>
                </a:lnTo>
                <a:lnTo>
                  <a:pt x="12253" y="12345"/>
                </a:lnTo>
                <a:lnTo>
                  <a:pt x="12253" y="12552"/>
                </a:lnTo>
                <a:lnTo>
                  <a:pt x="12603" y="12775"/>
                </a:lnTo>
                <a:lnTo>
                  <a:pt x="12804" y="13022"/>
                </a:lnTo>
                <a:lnTo>
                  <a:pt x="13479" y="13245"/>
                </a:lnTo>
                <a:lnTo>
                  <a:pt x="13217" y="14393"/>
                </a:lnTo>
                <a:lnTo>
                  <a:pt x="13279" y="14781"/>
                </a:lnTo>
                <a:lnTo>
                  <a:pt x="13185" y="14913"/>
                </a:lnTo>
                <a:lnTo>
                  <a:pt x="13479" y="15120"/>
                </a:lnTo>
                <a:lnTo>
                  <a:pt x="13548" y="15376"/>
                </a:lnTo>
                <a:lnTo>
                  <a:pt x="13642" y="15508"/>
                </a:lnTo>
                <a:lnTo>
                  <a:pt x="13805" y="15334"/>
                </a:lnTo>
                <a:lnTo>
                  <a:pt x="13867" y="15467"/>
                </a:lnTo>
                <a:lnTo>
                  <a:pt x="14061" y="14814"/>
                </a:lnTo>
                <a:lnTo>
                  <a:pt x="14030" y="13584"/>
                </a:lnTo>
                <a:lnTo>
                  <a:pt x="14969" y="12989"/>
                </a:lnTo>
                <a:lnTo>
                  <a:pt x="15131" y="12436"/>
                </a:lnTo>
                <a:lnTo>
                  <a:pt x="15069" y="11792"/>
                </a:lnTo>
                <a:lnTo>
                  <a:pt x="14812" y="11321"/>
                </a:lnTo>
                <a:lnTo>
                  <a:pt x="15325" y="10545"/>
                </a:lnTo>
                <a:lnTo>
                  <a:pt x="15263" y="9909"/>
                </a:lnTo>
                <a:lnTo>
                  <a:pt x="15519" y="9529"/>
                </a:lnTo>
                <a:lnTo>
                  <a:pt x="15488" y="9092"/>
                </a:lnTo>
                <a:lnTo>
                  <a:pt x="15745" y="8885"/>
                </a:lnTo>
                <a:lnTo>
                  <a:pt x="16333" y="9315"/>
                </a:lnTo>
                <a:lnTo>
                  <a:pt x="16621" y="9182"/>
                </a:lnTo>
                <a:lnTo>
                  <a:pt x="16946" y="9785"/>
                </a:lnTo>
                <a:lnTo>
                  <a:pt x="16915" y="9992"/>
                </a:lnTo>
                <a:lnTo>
                  <a:pt x="17434" y="10206"/>
                </a:lnTo>
                <a:lnTo>
                  <a:pt x="17209" y="11107"/>
                </a:lnTo>
                <a:lnTo>
                  <a:pt x="17040" y="11321"/>
                </a:lnTo>
                <a:lnTo>
                  <a:pt x="17209" y="11321"/>
                </a:lnTo>
                <a:lnTo>
                  <a:pt x="17209" y="11453"/>
                </a:lnTo>
                <a:lnTo>
                  <a:pt x="16946" y="11536"/>
                </a:lnTo>
                <a:lnTo>
                  <a:pt x="17015" y="11660"/>
                </a:lnTo>
                <a:lnTo>
                  <a:pt x="17372" y="11536"/>
                </a:lnTo>
                <a:lnTo>
                  <a:pt x="17466" y="11998"/>
                </a:lnTo>
                <a:lnTo>
                  <a:pt x="17947" y="11660"/>
                </a:lnTo>
                <a:lnTo>
                  <a:pt x="18473" y="10677"/>
                </a:lnTo>
                <a:lnTo>
                  <a:pt x="18536" y="10760"/>
                </a:lnTo>
                <a:lnTo>
                  <a:pt x="18892" y="12816"/>
                </a:lnTo>
                <a:lnTo>
                  <a:pt x="18730" y="13154"/>
                </a:lnTo>
                <a:lnTo>
                  <a:pt x="18986" y="13584"/>
                </a:lnTo>
                <a:lnTo>
                  <a:pt x="18986" y="13881"/>
                </a:lnTo>
                <a:lnTo>
                  <a:pt x="19318" y="13881"/>
                </a:lnTo>
                <a:lnTo>
                  <a:pt x="19675" y="14269"/>
                </a:lnTo>
                <a:lnTo>
                  <a:pt x="19086" y="14566"/>
                </a:lnTo>
                <a:lnTo>
                  <a:pt x="18830" y="14781"/>
                </a:lnTo>
                <a:lnTo>
                  <a:pt x="18830" y="14946"/>
                </a:lnTo>
                <a:lnTo>
                  <a:pt x="19506" y="14566"/>
                </a:lnTo>
                <a:lnTo>
                  <a:pt x="19675" y="14699"/>
                </a:lnTo>
                <a:lnTo>
                  <a:pt x="19637" y="14913"/>
                </a:lnTo>
                <a:lnTo>
                  <a:pt x="19831" y="14781"/>
                </a:lnTo>
                <a:lnTo>
                  <a:pt x="19994" y="14946"/>
                </a:lnTo>
                <a:lnTo>
                  <a:pt x="19931" y="15376"/>
                </a:lnTo>
                <a:lnTo>
                  <a:pt x="19768" y="15723"/>
                </a:lnTo>
                <a:lnTo>
                  <a:pt x="19218" y="16012"/>
                </a:lnTo>
                <a:lnTo>
                  <a:pt x="18667" y="16491"/>
                </a:lnTo>
                <a:lnTo>
                  <a:pt x="17303" y="16367"/>
                </a:lnTo>
                <a:lnTo>
                  <a:pt x="16946" y="16400"/>
                </a:lnTo>
                <a:lnTo>
                  <a:pt x="16070" y="17258"/>
                </a:lnTo>
                <a:lnTo>
                  <a:pt x="15582" y="17853"/>
                </a:lnTo>
                <a:lnTo>
                  <a:pt x="16208" y="17258"/>
                </a:lnTo>
                <a:lnTo>
                  <a:pt x="16915" y="16837"/>
                </a:lnTo>
                <a:lnTo>
                  <a:pt x="17209" y="16920"/>
                </a:lnTo>
                <a:lnTo>
                  <a:pt x="17466" y="17126"/>
                </a:lnTo>
                <a:lnTo>
                  <a:pt x="17372" y="17300"/>
                </a:lnTo>
                <a:lnTo>
                  <a:pt x="17109" y="17514"/>
                </a:lnTo>
                <a:lnTo>
                  <a:pt x="16846" y="17465"/>
                </a:lnTo>
                <a:lnTo>
                  <a:pt x="17040" y="17647"/>
                </a:lnTo>
                <a:lnTo>
                  <a:pt x="17209" y="17647"/>
                </a:lnTo>
                <a:lnTo>
                  <a:pt x="17040" y="17936"/>
                </a:lnTo>
                <a:lnTo>
                  <a:pt x="17303" y="18406"/>
                </a:lnTo>
                <a:lnTo>
                  <a:pt x="18048" y="18927"/>
                </a:lnTo>
                <a:lnTo>
                  <a:pt x="17178" y="19182"/>
                </a:lnTo>
                <a:lnTo>
                  <a:pt x="17109" y="19306"/>
                </a:lnTo>
                <a:lnTo>
                  <a:pt x="16758" y="19653"/>
                </a:lnTo>
                <a:lnTo>
                  <a:pt x="16621" y="19521"/>
                </a:lnTo>
                <a:lnTo>
                  <a:pt x="16683" y="19265"/>
                </a:lnTo>
                <a:lnTo>
                  <a:pt x="16915" y="18968"/>
                </a:lnTo>
                <a:lnTo>
                  <a:pt x="17372" y="18761"/>
                </a:lnTo>
                <a:lnTo>
                  <a:pt x="17109" y="18761"/>
                </a:lnTo>
                <a:lnTo>
                  <a:pt x="17209" y="18538"/>
                </a:lnTo>
                <a:lnTo>
                  <a:pt x="16427" y="18844"/>
                </a:lnTo>
                <a:lnTo>
                  <a:pt x="16270" y="18497"/>
                </a:lnTo>
                <a:lnTo>
                  <a:pt x="16427" y="17853"/>
                </a:lnTo>
                <a:lnTo>
                  <a:pt x="16333" y="17729"/>
                </a:lnTo>
                <a:lnTo>
                  <a:pt x="16108" y="17812"/>
                </a:lnTo>
                <a:lnTo>
                  <a:pt x="16070" y="17647"/>
                </a:lnTo>
                <a:lnTo>
                  <a:pt x="15426" y="18712"/>
                </a:lnTo>
                <a:lnTo>
                  <a:pt x="15263" y="18761"/>
                </a:lnTo>
                <a:lnTo>
                  <a:pt x="14387" y="18761"/>
                </a:lnTo>
                <a:lnTo>
                  <a:pt x="13967" y="19050"/>
                </a:lnTo>
                <a:lnTo>
                  <a:pt x="13642" y="19100"/>
                </a:lnTo>
                <a:lnTo>
                  <a:pt x="13773" y="19265"/>
                </a:lnTo>
                <a:lnTo>
                  <a:pt x="13548" y="19182"/>
                </a:lnTo>
                <a:lnTo>
                  <a:pt x="13185" y="19265"/>
                </a:lnTo>
                <a:lnTo>
                  <a:pt x="13023" y="19438"/>
                </a:lnTo>
                <a:lnTo>
                  <a:pt x="13123" y="19521"/>
                </a:lnTo>
                <a:lnTo>
                  <a:pt x="13185" y="19653"/>
                </a:lnTo>
                <a:lnTo>
                  <a:pt x="12766" y="19827"/>
                </a:lnTo>
                <a:lnTo>
                  <a:pt x="12509" y="19860"/>
                </a:lnTo>
                <a:lnTo>
                  <a:pt x="11990" y="19992"/>
                </a:lnTo>
                <a:lnTo>
                  <a:pt x="12090" y="19827"/>
                </a:lnTo>
                <a:lnTo>
                  <a:pt x="12253" y="19521"/>
                </a:lnTo>
                <a:lnTo>
                  <a:pt x="12509" y="19306"/>
                </a:lnTo>
                <a:lnTo>
                  <a:pt x="12703" y="18761"/>
                </a:lnTo>
                <a:lnTo>
                  <a:pt x="12666" y="18497"/>
                </a:lnTo>
                <a:lnTo>
                  <a:pt x="12703" y="18497"/>
                </a:lnTo>
                <a:lnTo>
                  <a:pt x="12766" y="18761"/>
                </a:lnTo>
                <a:lnTo>
                  <a:pt x="13023" y="18844"/>
                </a:lnTo>
                <a:lnTo>
                  <a:pt x="13091" y="18629"/>
                </a:lnTo>
                <a:lnTo>
                  <a:pt x="12960" y="18200"/>
                </a:lnTo>
                <a:lnTo>
                  <a:pt x="12666" y="18068"/>
                </a:lnTo>
                <a:lnTo>
                  <a:pt x="12115" y="17812"/>
                </a:lnTo>
                <a:lnTo>
                  <a:pt x="11990" y="17597"/>
                </a:lnTo>
                <a:lnTo>
                  <a:pt x="12021" y="16961"/>
                </a:lnTo>
                <a:lnTo>
                  <a:pt x="11859" y="17044"/>
                </a:lnTo>
                <a:lnTo>
                  <a:pt x="11665" y="16573"/>
                </a:lnTo>
                <a:lnTo>
                  <a:pt x="11245" y="16400"/>
                </a:lnTo>
                <a:lnTo>
                  <a:pt x="10920" y="16837"/>
                </a:lnTo>
                <a:lnTo>
                  <a:pt x="10626" y="16738"/>
                </a:lnTo>
                <a:lnTo>
                  <a:pt x="10238" y="16705"/>
                </a:lnTo>
                <a:lnTo>
                  <a:pt x="10144" y="16573"/>
                </a:lnTo>
                <a:lnTo>
                  <a:pt x="9950" y="16235"/>
                </a:lnTo>
                <a:lnTo>
                  <a:pt x="9950" y="16400"/>
                </a:lnTo>
                <a:lnTo>
                  <a:pt x="9556" y="16235"/>
                </a:lnTo>
                <a:lnTo>
                  <a:pt x="9787" y="16235"/>
                </a:lnTo>
                <a:lnTo>
                  <a:pt x="9787" y="15846"/>
                </a:lnTo>
                <a:lnTo>
                  <a:pt x="9618" y="15723"/>
                </a:lnTo>
                <a:lnTo>
                  <a:pt x="9399" y="16061"/>
                </a:lnTo>
                <a:lnTo>
                  <a:pt x="2234" y="15120"/>
                </a:lnTo>
                <a:lnTo>
                  <a:pt x="2040" y="14781"/>
                </a:lnTo>
                <a:lnTo>
                  <a:pt x="1909" y="14220"/>
                </a:lnTo>
                <a:lnTo>
                  <a:pt x="1389" y="13716"/>
                </a:lnTo>
                <a:lnTo>
                  <a:pt x="1358" y="13501"/>
                </a:lnTo>
                <a:lnTo>
                  <a:pt x="1458" y="12130"/>
                </a:lnTo>
                <a:lnTo>
                  <a:pt x="1621" y="11874"/>
                </a:lnTo>
                <a:lnTo>
                  <a:pt x="1289" y="12130"/>
                </a:lnTo>
                <a:lnTo>
                  <a:pt x="1202" y="11453"/>
                </a:lnTo>
                <a:lnTo>
                  <a:pt x="1458" y="11016"/>
                </a:lnTo>
                <a:lnTo>
                  <a:pt x="1621" y="10462"/>
                </a:lnTo>
                <a:lnTo>
                  <a:pt x="1458" y="10124"/>
                </a:lnTo>
                <a:lnTo>
                  <a:pt x="1289" y="9736"/>
                </a:lnTo>
                <a:lnTo>
                  <a:pt x="1202" y="8117"/>
                </a:lnTo>
                <a:lnTo>
                  <a:pt x="1202" y="7647"/>
                </a:lnTo>
                <a:lnTo>
                  <a:pt x="1070" y="7523"/>
                </a:lnTo>
                <a:lnTo>
                  <a:pt x="870" y="7605"/>
                </a:lnTo>
                <a:lnTo>
                  <a:pt x="513" y="7944"/>
                </a:lnTo>
                <a:lnTo>
                  <a:pt x="357" y="6961"/>
                </a:lnTo>
                <a:lnTo>
                  <a:pt x="382" y="6829"/>
                </a:lnTo>
                <a:lnTo>
                  <a:pt x="0" y="6746"/>
                </a:lnTo>
                <a:lnTo>
                  <a:pt x="870" y="4484"/>
                </a:lnTo>
                <a:lnTo>
                  <a:pt x="1909" y="2139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4" name="Freeform 235"/>
          <p:cNvSpPr>
            <a:spLocks/>
          </p:cNvSpPr>
          <p:nvPr/>
        </p:nvSpPr>
        <p:spPr bwMode="auto">
          <a:xfrm>
            <a:off x="3049588" y="1908175"/>
            <a:ext cx="473075" cy="609600"/>
          </a:xfrm>
          <a:custGeom>
            <a:avLst/>
            <a:gdLst>
              <a:gd name="T0" fmla="*/ 6542793 w 20000"/>
              <a:gd name="T1" fmla="*/ 18274041 h 20000"/>
              <a:gd name="T2" fmla="*/ 4910163 w 20000"/>
              <a:gd name="T3" fmla="*/ 16021143 h 20000"/>
              <a:gd name="T4" fmla="*/ 4633769 w 20000"/>
              <a:gd name="T5" fmla="*/ 15102320 h 20000"/>
              <a:gd name="T6" fmla="*/ 4028399 w 20000"/>
              <a:gd name="T7" fmla="*/ 14363729 h 20000"/>
              <a:gd name="T8" fmla="*/ 2869673 w 20000"/>
              <a:gd name="T9" fmla="*/ 14363729 h 20000"/>
              <a:gd name="T10" fmla="*/ 2869673 w 20000"/>
              <a:gd name="T11" fmla="*/ 12597657 h 20000"/>
              <a:gd name="T12" fmla="*/ 4423417 w 20000"/>
              <a:gd name="T13" fmla="*/ 12669194 h 20000"/>
              <a:gd name="T14" fmla="*/ 4633769 w 20000"/>
              <a:gd name="T15" fmla="*/ 11822825 h 20000"/>
              <a:gd name="T16" fmla="*/ 6002871 w 20000"/>
              <a:gd name="T17" fmla="*/ 10632765 h 20000"/>
              <a:gd name="T18" fmla="*/ 5661028 w 20000"/>
              <a:gd name="T19" fmla="*/ 8686435 h 20000"/>
              <a:gd name="T20" fmla="*/ 4910163 w 20000"/>
              <a:gd name="T21" fmla="*/ 7911631 h 20000"/>
              <a:gd name="T22" fmla="*/ 4910163 w 20000"/>
              <a:gd name="T23" fmla="*/ 6253307 h 20000"/>
              <a:gd name="T24" fmla="*/ 4370811 w 20000"/>
              <a:gd name="T25" fmla="*/ 5965301 h 20000"/>
              <a:gd name="T26" fmla="*/ 3133200 w 20000"/>
              <a:gd name="T27" fmla="*/ 5965301 h 20000"/>
              <a:gd name="T28" fmla="*/ 2264302 w 20000"/>
              <a:gd name="T29" fmla="*/ 5965301 h 20000"/>
              <a:gd name="T30" fmla="*/ 276394 w 20000"/>
              <a:gd name="T31" fmla="*/ 4847692 h 20000"/>
              <a:gd name="T32" fmla="*/ 816315 w 20000"/>
              <a:gd name="T33" fmla="*/ 3532174 h 20000"/>
              <a:gd name="T34" fmla="*/ 684823 w 20000"/>
              <a:gd name="T35" fmla="*/ 2054078 h 20000"/>
              <a:gd name="T36" fmla="*/ 1776964 w 20000"/>
              <a:gd name="T37" fmla="*/ 648462 h 20000"/>
              <a:gd name="T38" fmla="*/ 3475611 w 20000"/>
              <a:gd name="T39" fmla="*/ 468234 h 20000"/>
              <a:gd name="T40" fmla="*/ 2264302 w 20000"/>
              <a:gd name="T41" fmla="*/ 2144207 h 20000"/>
              <a:gd name="T42" fmla="*/ 1369103 w 20000"/>
              <a:gd name="T43" fmla="*/ 4270766 h 20000"/>
              <a:gd name="T44" fmla="*/ 2316885 w 20000"/>
              <a:gd name="T45" fmla="*/ 3351946 h 20000"/>
              <a:gd name="T46" fmla="*/ 3001708 w 20000"/>
              <a:gd name="T47" fmla="*/ 1873849 h 20000"/>
              <a:gd name="T48" fmla="*/ 5318616 w 20000"/>
              <a:gd name="T49" fmla="*/ 847283 h 20000"/>
              <a:gd name="T50" fmla="*/ 5121107 w 20000"/>
              <a:gd name="T51" fmla="*/ 2433127 h 20000"/>
              <a:gd name="T52" fmla="*/ 5318616 w 20000"/>
              <a:gd name="T53" fmla="*/ 3171718 h 20000"/>
              <a:gd name="T54" fmla="*/ 6200380 w 20000"/>
              <a:gd name="T55" fmla="*/ 2793583 h 20000"/>
              <a:gd name="T56" fmla="*/ 7437993 w 20000"/>
              <a:gd name="T57" fmla="*/ 3640866 h 20000"/>
              <a:gd name="T58" fmla="*/ 6898072 w 20000"/>
              <a:gd name="T59" fmla="*/ 4379458 h 20000"/>
              <a:gd name="T60" fmla="*/ 8056798 w 20000"/>
              <a:gd name="T61" fmla="*/ 4757562 h 20000"/>
              <a:gd name="T62" fmla="*/ 8517833 w 20000"/>
              <a:gd name="T63" fmla="*/ 5965301 h 20000"/>
              <a:gd name="T64" fmla="*/ 8925695 w 20000"/>
              <a:gd name="T65" fmla="*/ 7263170 h 20000"/>
              <a:gd name="T66" fmla="*/ 8859677 w 20000"/>
              <a:gd name="T67" fmla="*/ 8019380 h 20000"/>
              <a:gd name="T68" fmla="*/ 8728186 w 20000"/>
              <a:gd name="T69" fmla="*/ 8956792 h 20000"/>
              <a:gd name="T70" fmla="*/ 10084421 w 20000"/>
              <a:gd name="T71" fmla="*/ 10632765 h 20000"/>
              <a:gd name="T72" fmla="*/ 11176561 w 20000"/>
              <a:gd name="T73" fmla="*/ 12110831 h 20000"/>
              <a:gd name="T74" fmla="*/ 9807483 w 20000"/>
              <a:gd name="T75" fmla="*/ 13624223 h 20000"/>
              <a:gd name="T76" fmla="*/ 8728186 w 20000"/>
              <a:gd name="T77" fmla="*/ 12867984 h 20000"/>
              <a:gd name="T78" fmla="*/ 8188289 w 20000"/>
              <a:gd name="T79" fmla="*/ 12669194 h 20000"/>
              <a:gd name="T80" fmla="*/ 8188289 w 20000"/>
              <a:gd name="T81" fmla="*/ 14543957 h 20000"/>
              <a:gd name="T82" fmla="*/ 8385774 w 20000"/>
              <a:gd name="T83" fmla="*/ 17336629 h 20000"/>
              <a:gd name="T84" fmla="*/ 7306502 w 20000"/>
              <a:gd name="T85" fmla="*/ 16598068 h 20000"/>
              <a:gd name="T86" fmla="*/ 7437993 w 20000"/>
              <a:gd name="T87" fmla="*/ 18003683 h 2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000"/>
              <a:gd name="T133" fmla="*/ 0 h 20000"/>
              <a:gd name="T134" fmla="*/ 20000 w 20000"/>
              <a:gd name="T135" fmla="*/ 20000 h 2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000" h="20000">
                <a:moveTo>
                  <a:pt x="13294" y="19981"/>
                </a:moveTo>
                <a:lnTo>
                  <a:pt x="12424" y="19981"/>
                </a:lnTo>
                <a:lnTo>
                  <a:pt x="11694" y="19670"/>
                </a:lnTo>
                <a:lnTo>
                  <a:pt x="10353" y="18565"/>
                </a:lnTo>
                <a:lnTo>
                  <a:pt x="9247" y="18060"/>
                </a:lnTo>
                <a:lnTo>
                  <a:pt x="8776" y="17245"/>
                </a:lnTo>
                <a:lnTo>
                  <a:pt x="8918" y="17051"/>
                </a:lnTo>
                <a:lnTo>
                  <a:pt x="9153" y="16760"/>
                </a:lnTo>
                <a:lnTo>
                  <a:pt x="8282" y="16256"/>
                </a:lnTo>
                <a:lnTo>
                  <a:pt x="7812" y="15461"/>
                </a:lnTo>
                <a:lnTo>
                  <a:pt x="7318" y="15150"/>
                </a:lnTo>
                <a:lnTo>
                  <a:pt x="7200" y="15461"/>
                </a:lnTo>
                <a:lnTo>
                  <a:pt x="6353" y="15267"/>
                </a:lnTo>
                <a:lnTo>
                  <a:pt x="5976" y="15267"/>
                </a:lnTo>
                <a:lnTo>
                  <a:pt x="5129" y="15461"/>
                </a:lnTo>
                <a:lnTo>
                  <a:pt x="4141" y="14956"/>
                </a:lnTo>
                <a:lnTo>
                  <a:pt x="4400" y="14142"/>
                </a:lnTo>
                <a:lnTo>
                  <a:pt x="5129" y="13560"/>
                </a:lnTo>
                <a:lnTo>
                  <a:pt x="5600" y="13637"/>
                </a:lnTo>
                <a:lnTo>
                  <a:pt x="6941" y="13948"/>
                </a:lnTo>
                <a:lnTo>
                  <a:pt x="7906" y="13637"/>
                </a:lnTo>
                <a:lnTo>
                  <a:pt x="8541" y="13851"/>
                </a:lnTo>
                <a:lnTo>
                  <a:pt x="8776" y="13346"/>
                </a:lnTo>
                <a:lnTo>
                  <a:pt x="8282" y="12726"/>
                </a:lnTo>
                <a:lnTo>
                  <a:pt x="8918" y="12532"/>
                </a:lnTo>
                <a:lnTo>
                  <a:pt x="9882" y="12047"/>
                </a:lnTo>
                <a:lnTo>
                  <a:pt x="10729" y="11445"/>
                </a:lnTo>
                <a:lnTo>
                  <a:pt x="10729" y="10747"/>
                </a:lnTo>
                <a:lnTo>
                  <a:pt x="10729" y="9932"/>
                </a:lnTo>
                <a:lnTo>
                  <a:pt x="10118" y="9350"/>
                </a:lnTo>
                <a:lnTo>
                  <a:pt x="9882" y="8826"/>
                </a:lnTo>
                <a:lnTo>
                  <a:pt x="8541" y="8923"/>
                </a:lnTo>
                <a:lnTo>
                  <a:pt x="8776" y="8516"/>
                </a:lnTo>
                <a:lnTo>
                  <a:pt x="9506" y="8516"/>
                </a:lnTo>
                <a:lnTo>
                  <a:pt x="8776" y="7624"/>
                </a:lnTo>
                <a:lnTo>
                  <a:pt x="8776" y="6731"/>
                </a:lnTo>
                <a:lnTo>
                  <a:pt x="8188" y="6014"/>
                </a:lnTo>
                <a:lnTo>
                  <a:pt x="7318" y="6014"/>
                </a:lnTo>
                <a:lnTo>
                  <a:pt x="7812" y="6421"/>
                </a:lnTo>
                <a:lnTo>
                  <a:pt x="7553" y="7022"/>
                </a:lnTo>
                <a:lnTo>
                  <a:pt x="6941" y="7022"/>
                </a:lnTo>
                <a:lnTo>
                  <a:pt x="5600" y="6421"/>
                </a:lnTo>
                <a:lnTo>
                  <a:pt x="5741" y="7022"/>
                </a:lnTo>
                <a:lnTo>
                  <a:pt x="5129" y="6731"/>
                </a:lnTo>
                <a:lnTo>
                  <a:pt x="4047" y="6421"/>
                </a:lnTo>
                <a:lnTo>
                  <a:pt x="2565" y="6014"/>
                </a:lnTo>
                <a:lnTo>
                  <a:pt x="1600" y="5432"/>
                </a:lnTo>
                <a:lnTo>
                  <a:pt x="494" y="5218"/>
                </a:lnTo>
                <a:lnTo>
                  <a:pt x="0" y="4113"/>
                </a:lnTo>
                <a:lnTo>
                  <a:pt x="1459" y="4326"/>
                </a:lnTo>
                <a:lnTo>
                  <a:pt x="1459" y="3802"/>
                </a:lnTo>
                <a:lnTo>
                  <a:pt x="0" y="3414"/>
                </a:lnTo>
                <a:lnTo>
                  <a:pt x="635" y="2308"/>
                </a:lnTo>
                <a:lnTo>
                  <a:pt x="1224" y="2211"/>
                </a:lnTo>
                <a:lnTo>
                  <a:pt x="1106" y="2017"/>
                </a:lnTo>
                <a:lnTo>
                  <a:pt x="2212" y="1203"/>
                </a:lnTo>
                <a:lnTo>
                  <a:pt x="3176" y="698"/>
                </a:lnTo>
                <a:lnTo>
                  <a:pt x="4635" y="0"/>
                </a:lnTo>
                <a:lnTo>
                  <a:pt x="6941" y="194"/>
                </a:lnTo>
                <a:lnTo>
                  <a:pt x="6212" y="504"/>
                </a:lnTo>
                <a:lnTo>
                  <a:pt x="5129" y="989"/>
                </a:lnTo>
                <a:lnTo>
                  <a:pt x="4047" y="1707"/>
                </a:lnTo>
                <a:lnTo>
                  <a:pt x="4047" y="2308"/>
                </a:lnTo>
                <a:lnTo>
                  <a:pt x="3412" y="3123"/>
                </a:lnTo>
                <a:lnTo>
                  <a:pt x="3765" y="3919"/>
                </a:lnTo>
                <a:lnTo>
                  <a:pt x="2447" y="4597"/>
                </a:lnTo>
                <a:lnTo>
                  <a:pt x="3671" y="4714"/>
                </a:lnTo>
                <a:lnTo>
                  <a:pt x="4635" y="3802"/>
                </a:lnTo>
                <a:lnTo>
                  <a:pt x="4141" y="3608"/>
                </a:lnTo>
                <a:lnTo>
                  <a:pt x="4635" y="2813"/>
                </a:lnTo>
                <a:lnTo>
                  <a:pt x="5129" y="2619"/>
                </a:lnTo>
                <a:lnTo>
                  <a:pt x="5365" y="2017"/>
                </a:lnTo>
                <a:lnTo>
                  <a:pt x="6212" y="1513"/>
                </a:lnTo>
                <a:lnTo>
                  <a:pt x="7318" y="989"/>
                </a:lnTo>
                <a:lnTo>
                  <a:pt x="9506" y="912"/>
                </a:lnTo>
                <a:lnTo>
                  <a:pt x="9247" y="1513"/>
                </a:lnTo>
                <a:lnTo>
                  <a:pt x="9506" y="1804"/>
                </a:lnTo>
                <a:lnTo>
                  <a:pt x="9153" y="2619"/>
                </a:lnTo>
                <a:lnTo>
                  <a:pt x="8188" y="3802"/>
                </a:lnTo>
                <a:lnTo>
                  <a:pt x="9153" y="3317"/>
                </a:lnTo>
                <a:lnTo>
                  <a:pt x="9506" y="3414"/>
                </a:lnTo>
                <a:lnTo>
                  <a:pt x="10494" y="3802"/>
                </a:lnTo>
                <a:lnTo>
                  <a:pt x="10353" y="3317"/>
                </a:lnTo>
                <a:lnTo>
                  <a:pt x="11082" y="3007"/>
                </a:lnTo>
                <a:lnTo>
                  <a:pt x="11812" y="3123"/>
                </a:lnTo>
                <a:lnTo>
                  <a:pt x="13059" y="3414"/>
                </a:lnTo>
                <a:lnTo>
                  <a:pt x="13294" y="3919"/>
                </a:lnTo>
                <a:lnTo>
                  <a:pt x="12329" y="4113"/>
                </a:lnTo>
                <a:lnTo>
                  <a:pt x="13059" y="4403"/>
                </a:lnTo>
                <a:lnTo>
                  <a:pt x="12329" y="4714"/>
                </a:lnTo>
                <a:lnTo>
                  <a:pt x="13388" y="4908"/>
                </a:lnTo>
                <a:lnTo>
                  <a:pt x="13647" y="5723"/>
                </a:lnTo>
                <a:lnTo>
                  <a:pt x="14400" y="5121"/>
                </a:lnTo>
                <a:lnTo>
                  <a:pt x="14988" y="5432"/>
                </a:lnTo>
                <a:lnTo>
                  <a:pt x="15224" y="5917"/>
                </a:lnTo>
                <a:lnTo>
                  <a:pt x="15224" y="6421"/>
                </a:lnTo>
                <a:lnTo>
                  <a:pt x="15953" y="6828"/>
                </a:lnTo>
                <a:lnTo>
                  <a:pt x="16565" y="7333"/>
                </a:lnTo>
                <a:lnTo>
                  <a:pt x="15953" y="7818"/>
                </a:lnTo>
                <a:lnTo>
                  <a:pt x="16824" y="7818"/>
                </a:lnTo>
                <a:lnTo>
                  <a:pt x="17176" y="8516"/>
                </a:lnTo>
                <a:lnTo>
                  <a:pt x="15835" y="8632"/>
                </a:lnTo>
                <a:lnTo>
                  <a:pt x="17435" y="9350"/>
                </a:lnTo>
                <a:lnTo>
                  <a:pt x="16565" y="9350"/>
                </a:lnTo>
                <a:lnTo>
                  <a:pt x="15600" y="9641"/>
                </a:lnTo>
                <a:lnTo>
                  <a:pt x="16188" y="10223"/>
                </a:lnTo>
                <a:lnTo>
                  <a:pt x="16824" y="11057"/>
                </a:lnTo>
                <a:lnTo>
                  <a:pt x="18024" y="11445"/>
                </a:lnTo>
                <a:lnTo>
                  <a:pt x="18400" y="12726"/>
                </a:lnTo>
                <a:lnTo>
                  <a:pt x="19365" y="12726"/>
                </a:lnTo>
                <a:lnTo>
                  <a:pt x="19976" y="13036"/>
                </a:lnTo>
                <a:lnTo>
                  <a:pt x="19741" y="13560"/>
                </a:lnTo>
                <a:lnTo>
                  <a:pt x="18541" y="14355"/>
                </a:lnTo>
                <a:lnTo>
                  <a:pt x="17529" y="14665"/>
                </a:lnTo>
                <a:lnTo>
                  <a:pt x="16941" y="15655"/>
                </a:lnTo>
                <a:lnTo>
                  <a:pt x="16188" y="14956"/>
                </a:lnTo>
                <a:lnTo>
                  <a:pt x="15600" y="13851"/>
                </a:lnTo>
                <a:lnTo>
                  <a:pt x="15224" y="13036"/>
                </a:lnTo>
                <a:lnTo>
                  <a:pt x="14400" y="13036"/>
                </a:lnTo>
                <a:lnTo>
                  <a:pt x="14635" y="13637"/>
                </a:lnTo>
                <a:lnTo>
                  <a:pt x="13647" y="13851"/>
                </a:lnTo>
                <a:lnTo>
                  <a:pt x="14024" y="14859"/>
                </a:lnTo>
                <a:lnTo>
                  <a:pt x="14635" y="15655"/>
                </a:lnTo>
                <a:lnTo>
                  <a:pt x="15459" y="16450"/>
                </a:lnTo>
                <a:lnTo>
                  <a:pt x="15600" y="17769"/>
                </a:lnTo>
                <a:lnTo>
                  <a:pt x="14988" y="18661"/>
                </a:lnTo>
                <a:lnTo>
                  <a:pt x="14635" y="19069"/>
                </a:lnTo>
                <a:lnTo>
                  <a:pt x="14024" y="18661"/>
                </a:lnTo>
                <a:lnTo>
                  <a:pt x="13059" y="17866"/>
                </a:lnTo>
                <a:lnTo>
                  <a:pt x="11694" y="16954"/>
                </a:lnTo>
                <a:lnTo>
                  <a:pt x="12424" y="18351"/>
                </a:lnTo>
                <a:lnTo>
                  <a:pt x="13294" y="19379"/>
                </a:lnTo>
                <a:lnTo>
                  <a:pt x="13294" y="1998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5" name="Freeform 236"/>
          <p:cNvSpPr>
            <a:spLocks/>
          </p:cNvSpPr>
          <p:nvPr/>
        </p:nvSpPr>
        <p:spPr bwMode="auto">
          <a:xfrm>
            <a:off x="3219450" y="1390650"/>
            <a:ext cx="674688" cy="425450"/>
          </a:xfrm>
          <a:custGeom>
            <a:avLst/>
            <a:gdLst>
              <a:gd name="T0" fmla="*/ 4672653 w 20000"/>
              <a:gd name="T1" fmla="*/ 8899690 h 20000"/>
              <a:gd name="T2" fmla="*/ 4859306 w 20000"/>
              <a:gd name="T3" fmla="*/ 8523209 h 20000"/>
              <a:gd name="T4" fmla="*/ 3865827 w 20000"/>
              <a:gd name="T5" fmla="*/ 8573434 h 20000"/>
              <a:gd name="T6" fmla="*/ 862622 w 20000"/>
              <a:gd name="T7" fmla="*/ 8184253 h 20000"/>
              <a:gd name="T8" fmla="*/ 75093 w 20000"/>
              <a:gd name="T9" fmla="*/ 7669757 h 20000"/>
              <a:gd name="T10" fmla="*/ 1257517 w 20000"/>
              <a:gd name="T11" fmla="*/ 7016755 h 20000"/>
              <a:gd name="T12" fmla="*/ 2327235 w 20000"/>
              <a:gd name="T13" fmla="*/ 6828515 h 20000"/>
              <a:gd name="T14" fmla="*/ 3283167 w 20000"/>
              <a:gd name="T15" fmla="*/ 6364222 h 20000"/>
              <a:gd name="T16" fmla="*/ 3583605 w 20000"/>
              <a:gd name="T17" fmla="*/ 7343033 h 20000"/>
              <a:gd name="T18" fmla="*/ 5628585 w 20000"/>
              <a:gd name="T19" fmla="*/ 6828515 h 20000"/>
              <a:gd name="T20" fmla="*/ 4372247 w 20000"/>
              <a:gd name="T21" fmla="*/ 6878739 h 20000"/>
              <a:gd name="T22" fmla="*/ 6116789 w 20000"/>
              <a:gd name="T23" fmla="*/ 5460544 h 20000"/>
              <a:gd name="T24" fmla="*/ 6980558 w 20000"/>
              <a:gd name="T25" fmla="*/ 5648806 h 20000"/>
              <a:gd name="T26" fmla="*/ 6886101 w 20000"/>
              <a:gd name="T27" fmla="*/ 5259625 h 20000"/>
              <a:gd name="T28" fmla="*/ 6397897 w 20000"/>
              <a:gd name="T29" fmla="*/ 4104805 h 20000"/>
              <a:gd name="T30" fmla="*/ 7467615 w 20000"/>
              <a:gd name="T31" fmla="*/ 3389369 h 20000"/>
              <a:gd name="T32" fmla="*/ 8444023 w 20000"/>
              <a:gd name="T33" fmla="*/ 4293045 h 20000"/>
              <a:gd name="T34" fmla="*/ 9512629 w 20000"/>
              <a:gd name="T35" fmla="*/ 4619323 h 20000"/>
              <a:gd name="T36" fmla="*/ 8743314 w 20000"/>
              <a:gd name="T37" fmla="*/ 3640065 h 20000"/>
              <a:gd name="T38" fmla="*/ 11070550 w 20000"/>
              <a:gd name="T39" fmla="*/ 3577609 h 20000"/>
              <a:gd name="T40" fmla="*/ 12045845 w 20000"/>
              <a:gd name="T41" fmla="*/ 3125547 h 20000"/>
              <a:gd name="T42" fmla="*/ 11839863 w 20000"/>
              <a:gd name="T43" fmla="*/ 2799291 h 20000"/>
              <a:gd name="T44" fmla="*/ 8631788 w 20000"/>
              <a:gd name="T45" fmla="*/ 3250906 h 20000"/>
              <a:gd name="T46" fmla="*/ 8631788 w 20000"/>
              <a:gd name="T47" fmla="*/ 2535469 h 20000"/>
              <a:gd name="T48" fmla="*/ 8931116 w 20000"/>
              <a:gd name="T49" fmla="*/ 2284773 h 20000"/>
              <a:gd name="T50" fmla="*/ 6397897 w 20000"/>
              <a:gd name="T51" fmla="*/ 2209191 h 20000"/>
              <a:gd name="T52" fmla="*/ 6116789 w 20000"/>
              <a:gd name="T53" fmla="*/ 1882935 h 20000"/>
              <a:gd name="T54" fmla="*/ 6585663 w 20000"/>
              <a:gd name="T55" fmla="*/ 1242612 h 20000"/>
              <a:gd name="T56" fmla="*/ 8236927 w 20000"/>
              <a:gd name="T57" fmla="*/ 853453 h 20000"/>
              <a:gd name="T58" fmla="*/ 9700395 w 20000"/>
              <a:gd name="T59" fmla="*/ 853453 h 20000"/>
              <a:gd name="T60" fmla="*/ 10301272 w 20000"/>
              <a:gd name="T61" fmla="*/ 527175 h 20000"/>
              <a:gd name="T62" fmla="*/ 12045845 w 20000"/>
              <a:gd name="T63" fmla="*/ 527175 h 20000"/>
              <a:gd name="T64" fmla="*/ 12815124 w 20000"/>
              <a:gd name="T65" fmla="*/ 1368417 h 20000"/>
              <a:gd name="T66" fmla="*/ 13791532 w 20000"/>
              <a:gd name="T67" fmla="*/ 200919 h 20000"/>
              <a:gd name="T68" fmla="*/ 15836545 w 20000"/>
              <a:gd name="T69" fmla="*/ 1054371 h 20000"/>
              <a:gd name="T70" fmla="*/ 17375136 w 20000"/>
              <a:gd name="T71" fmla="*/ 338935 h 20000"/>
              <a:gd name="T72" fmla="*/ 18069327 w 20000"/>
              <a:gd name="T73" fmla="*/ 389159 h 20000"/>
              <a:gd name="T74" fmla="*/ 18632624 w 20000"/>
              <a:gd name="T75" fmla="*/ 715437 h 20000"/>
              <a:gd name="T76" fmla="*/ 19626101 w 20000"/>
              <a:gd name="T77" fmla="*/ 389159 h 20000"/>
              <a:gd name="T78" fmla="*/ 20978074 w 20000"/>
              <a:gd name="T79" fmla="*/ 1054371 h 20000"/>
              <a:gd name="T80" fmla="*/ 20978074 w 20000"/>
              <a:gd name="T81" fmla="*/ 1368417 h 20000"/>
              <a:gd name="T82" fmla="*/ 22741978 w 20000"/>
              <a:gd name="T83" fmla="*/ 2284773 h 20000"/>
              <a:gd name="T84" fmla="*/ 20978074 w 20000"/>
              <a:gd name="T85" fmla="*/ 2924629 h 20000"/>
              <a:gd name="T86" fmla="*/ 17863345 w 20000"/>
              <a:gd name="T87" fmla="*/ 3062645 h 20000"/>
              <a:gd name="T88" fmla="*/ 20096122 w 20000"/>
              <a:gd name="T89" fmla="*/ 3250906 h 20000"/>
              <a:gd name="T90" fmla="*/ 17375136 w 20000"/>
              <a:gd name="T91" fmla="*/ 3966789 h 20000"/>
              <a:gd name="T92" fmla="*/ 15630562 w 20000"/>
              <a:gd name="T93" fmla="*/ 4619323 h 20000"/>
              <a:gd name="T94" fmla="*/ 13603767 w 20000"/>
              <a:gd name="T95" fmla="*/ 5334738 h 20000"/>
              <a:gd name="T96" fmla="*/ 11258316 w 20000"/>
              <a:gd name="T97" fmla="*/ 5460544 h 20000"/>
              <a:gd name="T98" fmla="*/ 9231520 w 20000"/>
              <a:gd name="T99" fmla="*/ 5849257 h 20000"/>
              <a:gd name="T100" fmla="*/ 10957911 w 20000"/>
              <a:gd name="T101" fmla="*/ 6313997 h 20000"/>
              <a:gd name="T102" fmla="*/ 9700395 w 20000"/>
              <a:gd name="T103" fmla="*/ 7142561 h 20000"/>
              <a:gd name="T104" fmla="*/ 7955819 w 20000"/>
              <a:gd name="T105" fmla="*/ 7468838 h 20000"/>
              <a:gd name="T106" fmla="*/ 6211245 w 20000"/>
              <a:gd name="T107" fmla="*/ 7669757 h 20000"/>
              <a:gd name="T108" fmla="*/ 5329293 w 20000"/>
              <a:gd name="T109" fmla="*/ 7669757 h 20000"/>
              <a:gd name="T110" fmla="*/ 7167176 w 20000"/>
              <a:gd name="T111" fmla="*/ 8184253 h 20000"/>
              <a:gd name="T112" fmla="*/ 5723041 w 20000"/>
              <a:gd name="T113" fmla="*/ 9037706 h 200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0000"/>
              <a:gd name="T172" fmla="*/ 0 h 20000"/>
              <a:gd name="T173" fmla="*/ 20000 w 20000"/>
              <a:gd name="T174" fmla="*/ 20000 h 200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0000" h="20000">
                <a:moveTo>
                  <a:pt x="5029" y="19972"/>
                </a:moveTo>
                <a:lnTo>
                  <a:pt x="4106" y="19667"/>
                </a:lnTo>
                <a:lnTo>
                  <a:pt x="4336" y="19223"/>
                </a:lnTo>
                <a:lnTo>
                  <a:pt x="4270" y="18835"/>
                </a:lnTo>
                <a:lnTo>
                  <a:pt x="3842" y="18086"/>
                </a:lnTo>
                <a:lnTo>
                  <a:pt x="3397" y="18946"/>
                </a:lnTo>
                <a:lnTo>
                  <a:pt x="1880" y="18835"/>
                </a:lnTo>
                <a:lnTo>
                  <a:pt x="758" y="18086"/>
                </a:lnTo>
                <a:lnTo>
                  <a:pt x="0" y="17365"/>
                </a:lnTo>
                <a:lnTo>
                  <a:pt x="66" y="16949"/>
                </a:lnTo>
                <a:lnTo>
                  <a:pt x="495" y="16227"/>
                </a:lnTo>
                <a:lnTo>
                  <a:pt x="1105" y="15506"/>
                </a:lnTo>
                <a:lnTo>
                  <a:pt x="2045" y="16227"/>
                </a:lnTo>
                <a:lnTo>
                  <a:pt x="2045" y="15090"/>
                </a:lnTo>
                <a:lnTo>
                  <a:pt x="2209" y="14064"/>
                </a:lnTo>
                <a:lnTo>
                  <a:pt x="2885" y="14064"/>
                </a:lnTo>
                <a:lnTo>
                  <a:pt x="2984" y="15201"/>
                </a:lnTo>
                <a:lnTo>
                  <a:pt x="3149" y="16227"/>
                </a:lnTo>
                <a:lnTo>
                  <a:pt x="3842" y="16227"/>
                </a:lnTo>
                <a:lnTo>
                  <a:pt x="4946" y="15090"/>
                </a:lnTo>
                <a:lnTo>
                  <a:pt x="4518" y="15090"/>
                </a:lnTo>
                <a:lnTo>
                  <a:pt x="3842" y="15201"/>
                </a:lnTo>
                <a:lnTo>
                  <a:pt x="4782" y="11623"/>
                </a:lnTo>
                <a:lnTo>
                  <a:pt x="5375" y="12067"/>
                </a:lnTo>
                <a:lnTo>
                  <a:pt x="5886" y="13204"/>
                </a:lnTo>
                <a:lnTo>
                  <a:pt x="6134" y="12483"/>
                </a:lnTo>
                <a:lnTo>
                  <a:pt x="6744" y="11789"/>
                </a:lnTo>
                <a:lnTo>
                  <a:pt x="6051" y="11623"/>
                </a:lnTo>
                <a:lnTo>
                  <a:pt x="5787" y="10624"/>
                </a:lnTo>
                <a:lnTo>
                  <a:pt x="5622" y="9071"/>
                </a:lnTo>
                <a:lnTo>
                  <a:pt x="5886" y="7601"/>
                </a:lnTo>
                <a:lnTo>
                  <a:pt x="6562" y="7490"/>
                </a:lnTo>
                <a:lnTo>
                  <a:pt x="7172" y="7906"/>
                </a:lnTo>
                <a:lnTo>
                  <a:pt x="7420" y="9487"/>
                </a:lnTo>
                <a:lnTo>
                  <a:pt x="7585" y="10902"/>
                </a:lnTo>
                <a:lnTo>
                  <a:pt x="8359" y="10208"/>
                </a:lnTo>
                <a:lnTo>
                  <a:pt x="7848" y="9182"/>
                </a:lnTo>
                <a:lnTo>
                  <a:pt x="7683" y="8044"/>
                </a:lnTo>
                <a:lnTo>
                  <a:pt x="8359" y="8044"/>
                </a:lnTo>
                <a:lnTo>
                  <a:pt x="9728" y="7906"/>
                </a:lnTo>
                <a:lnTo>
                  <a:pt x="11261" y="7184"/>
                </a:lnTo>
                <a:lnTo>
                  <a:pt x="10585" y="6907"/>
                </a:lnTo>
                <a:lnTo>
                  <a:pt x="11954" y="5326"/>
                </a:lnTo>
                <a:lnTo>
                  <a:pt x="10404" y="6186"/>
                </a:lnTo>
                <a:lnTo>
                  <a:pt x="9052" y="7490"/>
                </a:lnTo>
                <a:lnTo>
                  <a:pt x="7585" y="7184"/>
                </a:lnTo>
                <a:lnTo>
                  <a:pt x="6744" y="6463"/>
                </a:lnTo>
                <a:lnTo>
                  <a:pt x="7585" y="5603"/>
                </a:lnTo>
                <a:lnTo>
                  <a:pt x="9464" y="5049"/>
                </a:lnTo>
                <a:lnTo>
                  <a:pt x="7848" y="5049"/>
                </a:lnTo>
                <a:lnTo>
                  <a:pt x="6496" y="6019"/>
                </a:lnTo>
                <a:lnTo>
                  <a:pt x="5622" y="4882"/>
                </a:lnTo>
                <a:lnTo>
                  <a:pt x="8524" y="4438"/>
                </a:lnTo>
                <a:lnTo>
                  <a:pt x="5375" y="4161"/>
                </a:lnTo>
                <a:lnTo>
                  <a:pt x="7420" y="3190"/>
                </a:lnTo>
                <a:lnTo>
                  <a:pt x="5787" y="2746"/>
                </a:lnTo>
                <a:lnTo>
                  <a:pt x="5787" y="1997"/>
                </a:lnTo>
                <a:lnTo>
                  <a:pt x="7238" y="1886"/>
                </a:lnTo>
                <a:lnTo>
                  <a:pt x="8277" y="1442"/>
                </a:lnTo>
                <a:lnTo>
                  <a:pt x="8524" y="1886"/>
                </a:lnTo>
                <a:lnTo>
                  <a:pt x="9629" y="2330"/>
                </a:lnTo>
                <a:lnTo>
                  <a:pt x="9052" y="1165"/>
                </a:lnTo>
                <a:lnTo>
                  <a:pt x="9893" y="444"/>
                </a:lnTo>
                <a:lnTo>
                  <a:pt x="10585" y="1165"/>
                </a:lnTo>
                <a:lnTo>
                  <a:pt x="10404" y="2330"/>
                </a:lnTo>
                <a:lnTo>
                  <a:pt x="11261" y="3024"/>
                </a:lnTo>
                <a:lnTo>
                  <a:pt x="11179" y="1442"/>
                </a:lnTo>
                <a:lnTo>
                  <a:pt x="12119" y="444"/>
                </a:lnTo>
                <a:lnTo>
                  <a:pt x="13306" y="166"/>
                </a:lnTo>
                <a:lnTo>
                  <a:pt x="13916" y="2330"/>
                </a:lnTo>
                <a:lnTo>
                  <a:pt x="13982" y="0"/>
                </a:lnTo>
                <a:lnTo>
                  <a:pt x="15268" y="749"/>
                </a:lnTo>
                <a:lnTo>
                  <a:pt x="15449" y="2330"/>
                </a:lnTo>
                <a:lnTo>
                  <a:pt x="15878" y="860"/>
                </a:lnTo>
                <a:lnTo>
                  <a:pt x="16208" y="749"/>
                </a:lnTo>
                <a:lnTo>
                  <a:pt x="16373" y="1581"/>
                </a:lnTo>
                <a:lnTo>
                  <a:pt x="16636" y="860"/>
                </a:lnTo>
                <a:lnTo>
                  <a:pt x="17246" y="860"/>
                </a:lnTo>
                <a:lnTo>
                  <a:pt x="17246" y="1886"/>
                </a:lnTo>
                <a:lnTo>
                  <a:pt x="18434" y="2330"/>
                </a:lnTo>
                <a:lnTo>
                  <a:pt x="17082" y="3190"/>
                </a:lnTo>
                <a:lnTo>
                  <a:pt x="18434" y="3024"/>
                </a:lnTo>
                <a:lnTo>
                  <a:pt x="19472" y="3024"/>
                </a:lnTo>
                <a:lnTo>
                  <a:pt x="19984" y="5049"/>
                </a:lnTo>
                <a:lnTo>
                  <a:pt x="19472" y="5742"/>
                </a:lnTo>
                <a:lnTo>
                  <a:pt x="18434" y="6463"/>
                </a:lnTo>
                <a:lnTo>
                  <a:pt x="17246" y="6768"/>
                </a:lnTo>
                <a:lnTo>
                  <a:pt x="15697" y="6768"/>
                </a:lnTo>
                <a:lnTo>
                  <a:pt x="16208" y="7490"/>
                </a:lnTo>
                <a:lnTo>
                  <a:pt x="17659" y="7184"/>
                </a:lnTo>
                <a:lnTo>
                  <a:pt x="16142" y="8350"/>
                </a:lnTo>
                <a:lnTo>
                  <a:pt x="15268" y="8766"/>
                </a:lnTo>
                <a:lnTo>
                  <a:pt x="14427" y="9487"/>
                </a:lnTo>
                <a:lnTo>
                  <a:pt x="13735" y="10208"/>
                </a:lnTo>
                <a:lnTo>
                  <a:pt x="12976" y="11345"/>
                </a:lnTo>
                <a:lnTo>
                  <a:pt x="11954" y="11789"/>
                </a:lnTo>
                <a:lnTo>
                  <a:pt x="10849" y="12205"/>
                </a:lnTo>
                <a:lnTo>
                  <a:pt x="9893" y="12067"/>
                </a:lnTo>
                <a:lnTo>
                  <a:pt x="9052" y="11789"/>
                </a:lnTo>
                <a:lnTo>
                  <a:pt x="8112" y="12926"/>
                </a:lnTo>
                <a:lnTo>
                  <a:pt x="9052" y="12926"/>
                </a:lnTo>
                <a:lnTo>
                  <a:pt x="9629" y="13953"/>
                </a:lnTo>
                <a:lnTo>
                  <a:pt x="8953" y="15090"/>
                </a:lnTo>
                <a:lnTo>
                  <a:pt x="8524" y="15784"/>
                </a:lnTo>
                <a:lnTo>
                  <a:pt x="7238" y="15784"/>
                </a:lnTo>
                <a:lnTo>
                  <a:pt x="6991" y="16505"/>
                </a:lnTo>
                <a:lnTo>
                  <a:pt x="6496" y="16949"/>
                </a:lnTo>
                <a:lnTo>
                  <a:pt x="5458" y="16949"/>
                </a:lnTo>
                <a:lnTo>
                  <a:pt x="5029" y="15784"/>
                </a:lnTo>
                <a:lnTo>
                  <a:pt x="4683" y="16949"/>
                </a:lnTo>
                <a:lnTo>
                  <a:pt x="5622" y="18086"/>
                </a:lnTo>
                <a:lnTo>
                  <a:pt x="6298" y="18086"/>
                </a:lnTo>
                <a:lnTo>
                  <a:pt x="5622" y="19528"/>
                </a:lnTo>
                <a:lnTo>
                  <a:pt x="5029" y="1997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6" name="Freeform 237"/>
          <p:cNvSpPr>
            <a:spLocks/>
          </p:cNvSpPr>
          <p:nvPr/>
        </p:nvSpPr>
        <p:spPr bwMode="auto">
          <a:xfrm>
            <a:off x="2478088" y="1795463"/>
            <a:ext cx="328612" cy="271462"/>
          </a:xfrm>
          <a:custGeom>
            <a:avLst/>
            <a:gdLst>
              <a:gd name="T0" fmla="*/ 3974151 w 20000"/>
              <a:gd name="T1" fmla="*/ 3676478 h 20000"/>
              <a:gd name="T2" fmla="*/ 3261441 w 20000"/>
              <a:gd name="T3" fmla="*/ 3345972 h 20000"/>
              <a:gd name="T4" fmla="*/ 2887004 w 20000"/>
              <a:gd name="T5" fmla="*/ 3249250 h 20000"/>
              <a:gd name="T6" fmla="*/ 1790672 w 20000"/>
              <a:gd name="T7" fmla="*/ 3378208 h 20000"/>
              <a:gd name="T8" fmla="*/ 657898 w 20000"/>
              <a:gd name="T9" fmla="*/ 3168558 h 20000"/>
              <a:gd name="T10" fmla="*/ 758338 w 20000"/>
              <a:gd name="T11" fmla="*/ 2797701 h 20000"/>
              <a:gd name="T12" fmla="*/ 36443 w 20000"/>
              <a:gd name="T13" fmla="*/ 2459093 h 20000"/>
              <a:gd name="T14" fmla="*/ 36443 w 20000"/>
              <a:gd name="T15" fmla="*/ 1959277 h 20000"/>
              <a:gd name="T16" fmla="*/ 1224293 w 20000"/>
              <a:gd name="T17" fmla="*/ 2047896 h 20000"/>
              <a:gd name="T18" fmla="*/ 2128666 w 20000"/>
              <a:gd name="T19" fmla="*/ 2257546 h 20000"/>
              <a:gd name="T20" fmla="*/ 1415956 w 20000"/>
              <a:gd name="T21" fmla="*/ 1749627 h 20000"/>
              <a:gd name="T22" fmla="*/ 274013 w 20000"/>
              <a:gd name="T23" fmla="*/ 1628582 h 20000"/>
              <a:gd name="T24" fmla="*/ 374437 w 20000"/>
              <a:gd name="T25" fmla="*/ 1209458 h 20000"/>
              <a:gd name="T26" fmla="*/ 1607915 w 20000"/>
              <a:gd name="T27" fmla="*/ 1209458 h 20000"/>
              <a:gd name="T28" fmla="*/ 758338 w 20000"/>
              <a:gd name="T29" fmla="*/ 959469 h 20000"/>
              <a:gd name="T30" fmla="*/ 612007 w 20000"/>
              <a:gd name="T31" fmla="*/ 628964 h 20000"/>
              <a:gd name="T32" fmla="*/ 1132775 w 20000"/>
              <a:gd name="T33" fmla="*/ 499816 h 20000"/>
              <a:gd name="T34" fmla="*/ 1224293 w 20000"/>
              <a:gd name="T35" fmla="*/ 298269 h 20000"/>
              <a:gd name="T36" fmla="*/ 1881928 w 20000"/>
              <a:gd name="T37" fmla="*/ 169311 h 20000"/>
              <a:gd name="T38" fmla="*/ 2887004 w 20000"/>
              <a:gd name="T39" fmla="*/ 0 h 20000"/>
              <a:gd name="T40" fmla="*/ 2402680 w 20000"/>
              <a:gd name="T41" fmla="*/ 540155 h 20000"/>
              <a:gd name="T42" fmla="*/ 3115389 w 20000"/>
              <a:gd name="T43" fmla="*/ 499816 h 20000"/>
              <a:gd name="T44" fmla="*/ 3352959 w 20000"/>
              <a:gd name="T45" fmla="*/ 838424 h 20000"/>
              <a:gd name="T46" fmla="*/ 3398587 w 20000"/>
              <a:gd name="T47" fmla="*/ 959469 h 20000"/>
              <a:gd name="T48" fmla="*/ 3873727 w 20000"/>
              <a:gd name="T49" fmla="*/ 838424 h 20000"/>
              <a:gd name="T50" fmla="*/ 4010594 w 20000"/>
              <a:gd name="T51" fmla="*/ 628964 h 20000"/>
              <a:gd name="T52" fmla="*/ 4010594 w 20000"/>
              <a:gd name="T53" fmla="*/ 1209458 h 20000"/>
              <a:gd name="T54" fmla="*/ 4010594 w 20000"/>
              <a:gd name="T55" fmla="*/ 1628582 h 20000"/>
              <a:gd name="T56" fmla="*/ 4403385 w 20000"/>
              <a:gd name="T57" fmla="*/ 1169119 h 20000"/>
              <a:gd name="T58" fmla="*/ 4869356 w 20000"/>
              <a:gd name="T59" fmla="*/ 540155 h 20000"/>
              <a:gd name="T60" fmla="*/ 5244056 w 20000"/>
              <a:gd name="T61" fmla="*/ 878777 h 20000"/>
              <a:gd name="T62" fmla="*/ 5207350 w 20000"/>
              <a:gd name="T63" fmla="*/ 1378769 h 20000"/>
              <a:gd name="T64" fmla="*/ 4869356 w 20000"/>
              <a:gd name="T65" fmla="*/ 1959277 h 20000"/>
              <a:gd name="T66" fmla="*/ 4814544 w 20000"/>
              <a:gd name="T67" fmla="*/ 2378401 h 20000"/>
              <a:gd name="T68" fmla="*/ 5015671 w 20000"/>
              <a:gd name="T69" fmla="*/ 2588051 h 20000"/>
              <a:gd name="T70" fmla="*/ 5390108 w 20000"/>
              <a:gd name="T71" fmla="*/ 3047704 h 20000"/>
              <a:gd name="T72" fmla="*/ 4960875 w 20000"/>
              <a:gd name="T73" fmla="*/ 3168558 h 20000"/>
              <a:gd name="T74" fmla="*/ 4403385 w 20000"/>
              <a:gd name="T75" fmla="*/ 3168558 h 20000"/>
              <a:gd name="T76" fmla="*/ 4631786 w 20000"/>
              <a:gd name="T77" fmla="*/ 3378208 h 20000"/>
              <a:gd name="T78" fmla="*/ 4348589 w 20000"/>
              <a:gd name="T79" fmla="*/ 3676478 h 200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000"/>
              <a:gd name="T121" fmla="*/ 0 h 20000"/>
              <a:gd name="T122" fmla="*/ 20000 w 20000"/>
              <a:gd name="T123" fmla="*/ 20000 h 200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000" h="20000">
                <a:moveTo>
                  <a:pt x="16108" y="19956"/>
                </a:moveTo>
                <a:lnTo>
                  <a:pt x="14721" y="19956"/>
                </a:lnTo>
                <a:lnTo>
                  <a:pt x="12927" y="19037"/>
                </a:lnTo>
                <a:lnTo>
                  <a:pt x="12081" y="18162"/>
                </a:lnTo>
                <a:lnTo>
                  <a:pt x="12081" y="16543"/>
                </a:lnTo>
                <a:lnTo>
                  <a:pt x="10694" y="17637"/>
                </a:lnTo>
                <a:lnTo>
                  <a:pt x="8900" y="18162"/>
                </a:lnTo>
                <a:lnTo>
                  <a:pt x="6633" y="18337"/>
                </a:lnTo>
                <a:lnTo>
                  <a:pt x="4196" y="17637"/>
                </a:lnTo>
                <a:lnTo>
                  <a:pt x="2437" y="17199"/>
                </a:lnTo>
                <a:lnTo>
                  <a:pt x="2437" y="16105"/>
                </a:lnTo>
                <a:lnTo>
                  <a:pt x="2809" y="15186"/>
                </a:lnTo>
                <a:lnTo>
                  <a:pt x="1557" y="14048"/>
                </a:lnTo>
                <a:lnTo>
                  <a:pt x="135" y="13348"/>
                </a:lnTo>
                <a:lnTo>
                  <a:pt x="0" y="11816"/>
                </a:lnTo>
                <a:lnTo>
                  <a:pt x="135" y="10635"/>
                </a:lnTo>
                <a:lnTo>
                  <a:pt x="2437" y="10635"/>
                </a:lnTo>
                <a:lnTo>
                  <a:pt x="4535" y="11116"/>
                </a:lnTo>
                <a:lnTo>
                  <a:pt x="5956" y="11816"/>
                </a:lnTo>
                <a:lnTo>
                  <a:pt x="7885" y="12254"/>
                </a:lnTo>
                <a:lnTo>
                  <a:pt x="7343" y="11335"/>
                </a:lnTo>
                <a:lnTo>
                  <a:pt x="5245" y="9497"/>
                </a:lnTo>
                <a:lnTo>
                  <a:pt x="3316" y="9497"/>
                </a:lnTo>
                <a:lnTo>
                  <a:pt x="1015" y="8840"/>
                </a:lnTo>
                <a:lnTo>
                  <a:pt x="880" y="7484"/>
                </a:lnTo>
                <a:lnTo>
                  <a:pt x="1387" y="6565"/>
                </a:lnTo>
                <a:lnTo>
                  <a:pt x="2978" y="6565"/>
                </a:lnTo>
                <a:lnTo>
                  <a:pt x="5956" y="6565"/>
                </a:lnTo>
                <a:lnTo>
                  <a:pt x="2267" y="5646"/>
                </a:lnTo>
                <a:lnTo>
                  <a:pt x="2809" y="5208"/>
                </a:lnTo>
                <a:lnTo>
                  <a:pt x="1557" y="4551"/>
                </a:lnTo>
                <a:lnTo>
                  <a:pt x="2267" y="3414"/>
                </a:lnTo>
                <a:lnTo>
                  <a:pt x="3316" y="2932"/>
                </a:lnTo>
                <a:lnTo>
                  <a:pt x="4196" y="2713"/>
                </a:lnTo>
                <a:lnTo>
                  <a:pt x="3858" y="1794"/>
                </a:lnTo>
                <a:lnTo>
                  <a:pt x="4535" y="1619"/>
                </a:lnTo>
                <a:lnTo>
                  <a:pt x="5584" y="1619"/>
                </a:lnTo>
                <a:lnTo>
                  <a:pt x="6971" y="919"/>
                </a:lnTo>
                <a:lnTo>
                  <a:pt x="8426" y="438"/>
                </a:lnTo>
                <a:lnTo>
                  <a:pt x="10694" y="0"/>
                </a:lnTo>
                <a:lnTo>
                  <a:pt x="10355" y="1794"/>
                </a:lnTo>
                <a:lnTo>
                  <a:pt x="8900" y="2932"/>
                </a:lnTo>
                <a:lnTo>
                  <a:pt x="10694" y="2932"/>
                </a:lnTo>
                <a:lnTo>
                  <a:pt x="11540" y="2713"/>
                </a:lnTo>
                <a:lnTo>
                  <a:pt x="12589" y="3589"/>
                </a:lnTo>
                <a:lnTo>
                  <a:pt x="12420" y="4551"/>
                </a:lnTo>
                <a:lnTo>
                  <a:pt x="11201" y="5208"/>
                </a:lnTo>
                <a:lnTo>
                  <a:pt x="12589" y="5208"/>
                </a:lnTo>
                <a:lnTo>
                  <a:pt x="13841" y="5646"/>
                </a:lnTo>
                <a:lnTo>
                  <a:pt x="14349" y="4551"/>
                </a:lnTo>
                <a:lnTo>
                  <a:pt x="14349" y="2932"/>
                </a:lnTo>
                <a:lnTo>
                  <a:pt x="14856" y="3414"/>
                </a:lnTo>
                <a:lnTo>
                  <a:pt x="15601" y="4770"/>
                </a:lnTo>
                <a:lnTo>
                  <a:pt x="14856" y="6565"/>
                </a:lnTo>
                <a:lnTo>
                  <a:pt x="14349" y="8403"/>
                </a:lnTo>
                <a:lnTo>
                  <a:pt x="14856" y="8840"/>
                </a:lnTo>
                <a:lnTo>
                  <a:pt x="15770" y="8140"/>
                </a:lnTo>
                <a:lnTo>
                  <a:pt x="16311" y="6346"/>
                </a:lnTo>
                <a:lnTo>
                  <a:pt x="16988" y="4551"/>
                </a:lnTo>
                <a:lnTo>
                  <a:pt x="18037" y="2932"/>
                </a:lnTo>
                <a:lnTo>
                  <a:pt x="18917" y="3414"/>
                </a:lnTo>
                <a:lnTo>
                  <a:pt x="19425" y="4770"/>
                </a:lnTo>
                <a:lnTo>
                  <a:pt x="19797" y="5908"/>
                </a:lnTo>
                <a:lnTo>
                  <a:pt x="19289" y="7484"/>
                </a:lnTo>
                <a:lnTo>
                  <a:pt x="18579" y="9278"/>
                </a:lnTo>
                <a:lnTo>
                  <a:pt x="18037" y="10635"/>
                </a:lnTo>
                <a:lnTo>
                  <a:pt x="17496" y="11816"/>
                </a:lnTo>
                <a:lnTo>
                  <a:pt x="17834" y="12910"/>
                </a:lnTo>
                <a:lnTo>
                  <a:pt x="18376" y="14311"/>
                </a:lnTo>
                <a:lnTo>
                  <a:pt x="18579" y="14048"/>
                </a:lnTo>
                <a:lnTo>
                  <a:pt x="19289" y="15405"/>
                </a:lnTo>
                <a:lnTo>
                  <a:pt x="19966" y="16543"/>
                </a:lnTo>
                <a:lnTo>
                  <a:pt x="19289" y="18162"/>
                </a:lnTo>
                <a:lnTo>
                  <a:pt x="18376" y="17199"/>
                </a:lnTo>
                <a:lnTo>
                  <a:pt x="17157" y="17199"/>
                </a:lnTo>
                <a:lnTo>
                  <a:pt x="16311" y="17199"/>
                </a:lnTo>
                <a:lnTo>
                  <a:pt x="15770" y="19037"/>
                </a:lnTo>
                <a:lnTo>
                  <a:pt x="17157" y="18337"/>
                </a:lnTo>
                <a:lnTo>
                  <a:pt x="17157" y="19475"/>
                </a:lnTo>
                <a:lnTo>
                  <a:pt x="16108" y="1995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7" name="Freeform 238"/>
          <p:cNvSpPr>
            <a:spLocks/>
          </p:cNvSpPr>
          <p:nvPr/>
        </p:nvSpPr>
        <p:spPr bwMode="auto">
          <a:xfrm>
            <a:off x="3233738" y="1439863"/>
            <a:ext cx="171450" cy="227012"/>
          </a:xfrm>
          <a:custGeom>
            <a:avLst/>
            <a:gdLst>
              <a:gd name="T0" fmla="*/ 517059 w 20000"/>
              <a:gd name="T1" fmla="*/ 2570025 h 20000"/>
              <a:gd name="T2" fmla="*/ 292039 w 20000"/>
              <a:gd name="T3" fmla="*/ 2536393 h 20000"/>
              <a:gd name="T4" fmla="*/ 196285 w 20000"/>
              <a:gd name="T5" fmla="*/ 2462319 h 20000"/>
              <a:gd name="T6" fmla="*/ 0 w 20000"/>
              <a:gd name="T7" fmla="*/ 2294183 h 20000"/>
              <a:gd name="T8" fmla="*/ 0 w 20000"/>
              <a:gd name="T9" fmla="*/ 1977887 h 20000"/>
              <a:gd name="T10" fmla="*/ 196285 w 20000"/>
              <a:gd name="T11" fmla="*/ 1735813 h 20000"/>
              <a:gd name="T12" fmla="*/ 617589 w 20000"/>
              <a:gd name="T13" fmla="*/ 1843383 h 20000"/>
              <a:gd name="T14" fmla="*/ 593637 w 20000"/>
              <a:gd name="T15" fmla="*/ 1567552 h 20000"/>
              <a:gd name="T16" fmla="*/ 225020 w 20000"/>
              <a:gd name="T17" fmla="*/ 1527223 h 20000"/>
              <a:gd name="T18" fmla="*/ 19177 w 20000"/>
              <a:gd name="T19" fmla="*/ 1459971 h 20000"/>
              <a:gd name="T20" fmla="*/ 292039 w 20000"/>
              <a:gd name="T21" fmla="*/ 1251381 h 20000"/>
              <a:gd name="T22" fmla="*/ 19177 w 20000"/>
              <a:gd name="T23" fmla="*/ 1251381 h 20000"/>
              <a:gd name="T24" fmla="*/ 196285 w 20000"/>
              <a:gd name="T25" fmla="*/ 834212 h 20000"/>
              <a:gd name="T26" fmla="*/ 397352 w 20000"/>
              <a:gd name="T27" fmla="*/ 1002474 h 20000"/>
              <a:gd name="T28" fmla="*/ 593637 w 20000"/>
              <a:gd name="T29" fmla="*/ 834212 h 20000"/>
              <a:gd name="T30" fmla="*/ 397352 w 20000"/>
              <a:gd name="T31" fmla="*/ 834212 h 20000"/>
              <a:gd name="T32" fmla="*/ 292039 w 20000"/>
              <a:gd name="T33" fmla="*/ 659254 h 20000"/>
              <a:gd name="T34" fmla="*/ 469147 w 20000"/>
              <a:gd name="T35" fmla="*/ 518053 h 20000"/>
              <a:gd name="T36" fmla="*/ 718118 w 20000"/>
              <a:gd name="T37" fmla="*/ 618925 h 20000"/>
              <a:gd name="T38" fmla="*/ 789922 w 20000"/>
              <a:gd name="T39" fmla="*/ 518053 h 20000"/>
              <a:gd name="T40" fmla="*/ 718118 w 20000"/>
              <a:gd name="T41" fmla="*/ 383548 h 20000"/>
              <a:gd name="T42" fmla="*/ 866568 w 20000"/>
              <a:gd name="T43" fmla="*/ 275842 h 20000"/>
              <a:gd name="T44" fmla="*/ 1139431 w 20000"/>
              <a:gd name="T45" fmla="*/ 0 h 20000"/>
              <a:gd name="T46" fmla="*/ 1316530 w 20000"/>
              <a:gd name="T47" fmla="*/ 208590 h 20000"/>
              <a:gd name="T48" fmla="*/ 1239961 w 20000"/>
              <a:gd name="T49" fmla="*/ 450800 h 20000"/>
              <a:gd name="T50" fmla="*/ 1239961 w 20000"/>
              <a:gd name="T51" fmla="*/ 793884 h 20000"/>
              <a:gd name="T52" fmla="*/ 1316530 w 20000"/>
              <a:gd name="T53" fmla="*/ 901465 h 20000"/>
              <a:gd name="T54" fmla="*/ 1268696 w 20000"/>
              <a:gd name="T55" fmla="*/ 1177307 h 20000"/>
              <a:gd name="T56" fmla="*/ 1388402 w 20000"/>
              <a:gd name="T57" fmla="*/ 1358962 h 20000"/>
              <a:gd name="T58" fmla="*/ 1239961 w 20000"/>
              <a:gd name="T59" fmla="*/ 1735813 h 20000"/>
              <a:gd name="T60" fmla="*/ 1388402 w 20000"/>
              <a:gd name="T61" fmla="*/ 1661728 h 20000"/>
              <a:gd name="T62" fmla="*/ 1464980 w 20000"/>
              <a:gd name="T63" fmla="*/ 2011644 h 20000"/>
              <a:gd name="T64" fmla="*/ 1340490 w 20000"/>
              <a:gd name="T65" fmla="*/ 2011644 h 20000"/>
              <a:gd name="T66" fmla="*/ 1139431 w 20000"/>
              <a:gd name="T67" fmla="*/ 2119225 h 20000"/>
              <a:gd name="T68" fmla="*/ 919186 w 20000"/>
              <a:gd name="T69" fmla="*/ 2253730 h 20000"/>
              <a:gd name="T70" fmla="*/ 995756 w 20000"/>
              <a:gd name="T71" fmla="*/ 1977887 h 20000"/>
              <a:gd name="T72" fmla="*/ 818657 w 20000"/>
              <a:gd name="T73" fmla="*/ 2119225 h 20000"/>
              <a:gd name="T74" fmla="*/ 789922 w 20000"/>
              <a:gd name="T75" fmla="*/ 2361435 h 20000"/>
              <a:gd name="T76" fmla="*/ 670284 w 20000"/>
              <a:gd name="T77" fmla="*/ 2395067 h 20000"/>
              <a:gd name="T78" fmla="*/ 517059 w 20000"/>
              <a:gd name="T79" fmla="*/ 2570025 h 200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000"/>
              <a:gd name="T121" fmla="*/ 0 h 20000"/>
              <a:gd name="T122" fmla="*/ 20000 w 20000"/>
              <a:gd name="T123" fmla="*/ 20000 h 200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000" h="20000">
                <a:moveTo>
                  <a:pt x="7036" y="19948"/>
                </a:moveTo>
                <a:lnTo>
                  <a:pt x="3974" y="19687"/>
                </a:lnTo>
                <a:lnTo>
                  <a:pt x="2671" y="19112"/>
                </a:lnTo>
                <a:lnTo>
                  <a:pt x="0" y="17807"/>
                </a:lnTo>
                <a:lnTo>
                  <a:pt x="0" y="15352"/>
                </a:lnTo>
                <a:lnTo>
                  <a:pt x="2671" y="13473"/>
                </a:lnTo>
                <a:lnTo>
                  <a:pt x="8404" y="14308"/>
                </a:lnTo>
                <a:lnTo>
                  <a:pt x="8078" y="12167"/>
                </a:lnTo>
                <a:lnTo>
                  <a:pt x="3062" y="11854"/>
                </a:lnTo>
                <a:lnTo>
                  <a:pt x="261" y="11332"/>
                </a:lnTo>
                <a:lnTo>
                  <a:pt x="3974" y="9713"/>
                </a:lnTo>
                <a:lnTo>
                  <a:pt x="261" y="9713"/>
                </a:lnTo>
                <a:lnTo>
                  <a:pt x="2671" y="6475"/>
                </a:lnTo>
                <a:lnTo>
                  <a:pt x="5407" y="7781"/>
                </a:lnTo>
                <a:lnTo>
                  <a:pt x="8078" y="6475"/>
                </a:lnTo>
                <a:lnTo>
                  <a:pt x="5407" y="6475"/>
                </a:lnTo>
                <a:lnTo>
                  <a:pt x="3974" y="5117"/>
                </a:lnTo>
                <a:lnTo>
                  <a:pt x="6384" y="4021"/>
                </a:lnTo>
                <a:lnTo>
                  <a:pt x="9772" y="4804"/>
                </a:lnTo>
                <a:lnTo>
                  <a:pt x="10749" y="4021"/>
                </a:lnTo>
                <a:lnTo>
                  <a:pt x="9772" y="2977"/>
                </a:lnTo>
                <a:lnTo>
                  <a:pt x="11792" y="2141"/>
                </a:lnTo>
                <a:lnTo>
                  <a:pt x="15505" y="0"/>
                </a:lnTo>
                <a:lnTo>
                  <a:pt x="17915" y="1619"/>
                </a:lnTo>
                <a:lnTo>
                  <a:pt x="16873" y="3499"/>
                </a:lnTo>
                <a:lnTo>
                  <a:pt x="16873" y="6162"/>
                </a:lnTo>
                <a:lnTo>
                  <a:pt x="17915" y="6997"/>
                </a:lnTo>
                <a:lnTo>
                  <a:pt x="17264" y="9138"/>
                </a:lnTo>
                <a:lnTo>
                  <a:pt x="18893" y="10548"/>
                </a:lnTo>
                <a:lnTo>
                  <a:pt x="16873" y="13473"/>
                </a:lnTo>
                <a:lnTo>
                  <a:pt x="18893" y="12898"/>
                </a:lnTo>
                <a:lnTo>
                  <a:pt x="19935" y="15614"/>
                </a:lnTo>
                <a:lnTo>
                  <a:pt x="18241" y="15614"/>
                </a:lnTo>
                <a:lnTo>
                  <a:pt x="15505" y="16449"/>
                </a:lnTo>
                <a:lnTo>
                  <a:pt x="12508" y="17493"/>
                </a:lnTo>
                <a:lnTo>
                  <a:pt x="13550" y="15352"/>
                </a:lnTo>
                <a:lnTo>
                  <a:pt x="11140" y="16449"/>
                </a:lnTo>
                <a:lnTo>
                  <a:pt x="10749" y="18329"/>
                </a:lnTo>
                <a:lnTo>
                  <a:pt x="9121" y="18590"/>
                </a:lnTo>
                <a:lnTo>
                  <a:pt x="7036" y="199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8" name="Freeform 239"/>
          <p:cNvSpPr>
            <a:spLocks/>
          </p:cNvSpPr>
          <p:nvPr/>
        </p:nvSpPr>
        <p:spPr bwMode="auto">
          <a:xfrm>
            <a:off x="2395538" y="1689100"/>
            <a:ext cx="254000" cy="171450"/>
          </a:xfrm>
          <a:custGeom>
            <a:avLst/>
            <a:gdLst>
              <a:gd name="T0" fmla="*/ 402425 w 20000"/>
              <a:gd name="T1" fmla="*/ 1464680 h 20000"/>
              <a:gd name="T2" fmla="*/ 218872 w 20000"/>
              <a:gd name="T3" fmla="*/ 1464680 h 20000"/>
              <a:gd name="T4" fmla="*/ 289357 w 20000"/>
              <a:gd name="T5" fmla="*/ 1308155 h 20000"/>
              <a:gd name="T6" fmla="*/ 289357 w 20000"/>
              <a:gd name="T7" fmla="*/ 1176833 h 20000"/>
              <a:gd name="T8" fmla="*/ 141122 w 20000"/>
              <a:gd name="T9" fmla="*/ 1095994 h 20000"/>
              <a:gd name="T10" fmla="*/ 0 w 20000"/>
              <a:gd name="T11" fmla="*/ 964672 h 20000"/>
              <a:gd name="T12" fmla="*/ 331775 w 20000"/>
              <a:gd name="T13" fmla="*/ 833350 h 20000"/>
              <a:gd name="T14" fmla="*/ 508229 w 20000"/>
              <a:gd name="T15" fmla="*/ 676825 h 20000"/>
              <a:gd name="T16" fmla="*/ 762254 w 20000"/>
              <a:gd name="T17" fmla="*/ 676825 h 20000"/>
              <a:gd name="T18" fmla="*/ 804672 w 20000"/>
              <a:gd name="T19" fmla="*/ 626264 h 20000"/>
              <a:gd name="T20" fmla="*/ 762254 w 20000"/>
              <a:gd name="T21" fmla="*/ 545502 h 20000"/>
              <a:gd name="T22" fmla="*/ 804672 w 20000"/>
              <a:gd name="T23" fmla="*/ 545502 h 20000"/>
              <a:gd name="T24" fmla="*/ 875322 w 20000"/>
              <a:gd name="T25" fmla="*/ 545502 h 20000"/>
              <a:gd name="T26" fmla="*/ 1355318 w 20000"/>
              <a:gd name="T27" fmla="*/ 338408 h 20000"/>
              <a:gd name="T28" fmla="*/ 1277582 w 20000"/>
              <a:gd name="T29" fmla="*/ 232366 h 20000"/>
              <a:gd name="T30" fmla="*/ 1461122 w 20000"/>
              <a:gd name="T31" fmla="*/ 0 h 20000"/>
              <a:gd name="T32" fmla="*/ 1863547 w 20000"/>
              <a:gd name="T33" fmla="*/ 20205 h 20000"/>
              <a:gd name="T34" fmla="*/ 1934032 w 20000"/>
              <a:gd name="T35" fmla="*/ 80839 h 20000"/>
              <a:gd name="T36" fmla="*/ 2406929 w 20000"/>
              <a:gd name="T37" fmla="*/ 131322 h 20000"/>
              <a:gd name="T38" fmla="*/ 2406929 w 20000"/>
              <a:gd name="T39" fmla="*/ 207086 h 20000"/>
              <a:gd name="T40" fmla="*/ 2519997 w 20000"/>
              <a:gd name="T41" fmla="*/ 287925 h 20000"/>
              <a:gd name="T42" fmla="*/ 2336444 w 20000"/>
              <a:gd name="T43" fmla="*/ 363620 h 20000"/>
              <a:gd name="T44" fmla="*/ 2597569 w 20000"/>
              <a:gd name="T45" fmla="*/ 338408 h 20000"/>
              <a:gd name="T46" fmla="*/ 2625801 w 20000"/>
              <a:gd name="T47" fmla="*/ 338408 h 20000"/>
              <a:gd name="T48" fmla="*/ 2597569 w 20000"/>
              <a:gd name="T49" fmla="*/ 469730 h 20000"/>
              <a:gd name="T50" fmla="*/ 2774023 w 20000"/>
              <a:gd name="T51" fmla="*/ 363620 h 20000"/>
              <a:gd name="T52" fmla="*/ 2774023 w 20000"/>
              <a:gd name="T53" fmla="*/ 338408 h 20000"/>
              <a:gd name="T54" fmla="*/ 2999994 w 20000"/>
              <a:gd name="T55" fmla="*/ 363620 h 20000"/>
              <a:gd name="T56" fmla="*/ 3105797 w 20000"/>
              <a:gd name="T57" fmla="*/ 419178 h 20000"/>
              <a:gd name="T58" fmla="*/ 3105797 w 20000"/>
              <a:gd name="T59" fmla="*/ 676825 h 20000"/>
              <a:gd name="T60" fmla="*/ 3218700 w 20000"/>
              <a:gd name="T61" fmla="*/ 833350 h 20000"/>
              <a:gd name="T62" fmla="*/ 2922257 w 20000"/>
              <a:gd name="T63" fmla="*/ 888908 h 20000"/>
              <a:gd name="T64" fmla="*/ 2597569 w 20000"/>
              <a:gd name="T65" fmla="*/ 914188 h 20000"/>
              <a:gd name="T66" fmla="*/ 2152904 w 20000"/>
              <a:gd name="T67" fmla="*/ 964672 h 20000"/>
              <a:gd name="T68" fmla="*/ 1934032 w 20000"/>
              <a:gd name="T69" fmla="*/ 1020230 h 20000"/>
              <a:gd name="T70" fmla="*/ 1687094 w 20000"/>
              <a:gd name="T71" fmla="*/ 1121274 h 20000"/>
              <a:gd name="T72" fmla="*/ 1461122 w 20000"/>
              <a:gd name="T73" fmla="*/ 1121274 h 20000"/>
              <a:gd name="T74" fmla="*/ 1383551 w 20000"/>
              <a:gd name="T75" fmla="*/ 1095994 h 20000"/>
              <a:gd name="T76" fmla="*/ 1164679 w 20000"/>
              <a:gd name="T77" fmla="*/ 1252597 h 20000"/>
              <a:gd name="T78" fmla="*/ 981126 w 20000"/>
              <a:gd name="T79" fmla="*/ 1434411 h 20000"/>
              <a:gd name="T80" fmla="*/ 762254 w 20000"/>
              <a:gd name="T81" fmla="*/ 1383919 h 20000"/>
              <a:gd name="T82" fmla="*/ 402425 w 20000"/>
              <a:gd name="T83" fmla="*/ 1464680 h 200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000"/>
              <a:gd name="T127" fmla="*/ 0 h 20000"/>
              <a:gd name="T128" fmla="*/ 20000 w 20000"/>
              <a:gd name="T129" fmla="*/ 20000 h 200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000" h="20000">
                <a:moveTo>
                  <a:pt x="2495" y="19931"/>
                </a:moveTo>
                <a:lnTo>
                  <a:pt x="1357" y="19931"/>
                </a:lnTo>
                <a:lnTo>
                  <a:pt x="1794" y="17801"/>
                </a:lnTo>
                <a:lnTo>
                  <a:pt x="1794" y="16014"/>
                </a:lnTo>
                <a:lnTo>
                  <a:pt x="875" y="14914"/>
                </a:lnTo>
                <a:lnTo>
                  <a:pt x="0" y="13127"/>
                </a:lnTo>
                <a:lnTo>
                  <a:pt x="2057" y="11340"/>
                </a:lnTo>
                <a:lnTo>
                  <a:pt x="3151" y="9210"/>
                </a:lnTo>
                <a:lnTo>
                  <a:pt x="4726" y="9210"/>
                </a:lnTo>
                <a:lnTo>
                  <a:pt x="4989" y="8522"/>
                </a:lnTo>
                <a:lnTo>
                  <a:pt x="4726" y="7423"/>
                </a:lnTo>
                <a:lnTo>
                  <a:pt x="4989" y="7423"/>
                </a:lnTo>
                <a:lnTo>
                  <a:pt x="5427" y="7423"/>
                </a:lnTo>
                <a:lnTo>
                  <a:pt x="8403" y="4605"/>
                </a:lnTo>
                <a:lnTo>
                  <a:pt x="7921" y="3162"/>
                </a:lnTo>
                <a:lnTo>
                  <a:pt x="9059" y="0"/>
                </a:lnTo>
                <a:lnTo>
                  <a:pt x="11554" y="275"/>
                </a:lnTo>
                <a:lnTo>
                  <a:pt x="11991" y="1100"/>
                </a:lnTo>
                <a:lnTo>
                  <a:pt x="14923" y="1787"/>
                </a:lnTo>
                <a:lnTo>
                  <a:pt x="14923" y="2818"/>
                </a:lnTo>
                <a:lnTo>
                  <a:pt x="15624" y="3918"/>
                </a:lnTo>
                <a:lnTo>
                  <a:pt x="14486" y="4948"/>
                </a:lnTo>
                <a:lnTo>
                  <a:pt x="16105" y="4605"/>
                </a:lnTo>
                <a:lnTo>
                  <a:pt x="16280" y="4605"/>
                </a:lnTo>
                <a:lnTo>
                  <a:pt x="16105" y="6392"/>
                </a:lnTo>
                <a:lnTo>
                  <a:pt x="17199" y="4948"/>
                </a:lnTo>
                <a:lnTo>
                  <a:pt x="17199" y="4605"/>
                </a:lnTo>
                <a:lnTo>
                  <a:pt x="18600" y="4948"/>
                </a:lnTo>
                <a:lnTo>
                  <a:pt x="19256" y="5704"/>
                </a:lnTo>
                <a:lnTo>
                  <a:pt x="19256" y="9210"/>
                </a:lnTo>
                <a:lnTo>
                  <a:pt x="19956" y="11340"/>
                </a:lnTo>
                <a:lnTo>
                  <a:pt x="18118" y="12096"/>
                </a:lnTo>
                <a:lnTo>
                  <a:pt x="16105" y="12440"/>
                </a:lnTo>
                <a:lnTo>
                  <a:pt x="13348" y="13127"/>
                </a:lnTo>
                <a:lnTo>
                  <a:pt x="11991" y="13883"/>
                </a:lnTo>
                <a:lnTo>
                  <a:pt x="10460" y="15258"/>
                </a:lnTo>
                <a:lnTo>
                  <a:pt x="9059" y="15258"/>
                </a:lnTo>
                <a:lnTo>
                  <a:pt x="8578" y="14914"/>
                </a:lnTo>
                <a:lnTo>
                  <a:pt x="7221" y="17045"/>
                </a:lnTo>
                <a:lnTo>
                  <a:pt x="6083" y="19519"/>
                </a:lnTo>
                <a:lnTo>
                  <a:pt x="4726" y="18832"/>
                </a:lnTo>
                <a:lnTo>
                  <a:pt x="2495" y="199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9" name="Freeform 240"/>
          <p:cNvSpPr>
            <a:spLocks/>
          </p:cNvSpPr>
          <p:nvPr/>
        </p:nvSpPr>
        <p:spPr bwMode="auto">
          <a:xfrm>
            <a:off x="3100388" y="1706563"/>
            <a:ext cx="257175" cy="184150"/>
          </a:xfrm>
          <a:custGeom>
            <a:avLst/>
            <a:gdLst>
              <a:gd name="T0" fmla="*/ 2771228 w 20000"/>
              <a:gd name="T1" fmla="*/ 1690138 h 20000"/>
              <a:gd name="T2" fmla="*/ 2335535 w 20000"/>
              <a:gd name="T3" fmla="*/ 1690138 h 20000"/>
              <a:gd name="T4" fmla="*/ 1999883 w 20000"/>
              <a:gd name="T5" fmla="*/ 1602897 h 20000"/>
              <a:gd name="T6" fmla="*/ 1521357 w 20000"/>
              <a:gd name="T7" fmla="*/ 1548388 h 20000"/>
              <a:gd name="T8" fmla="*/ 964303 w 20000"/>
              <a:gd name="T9" fmla="*/ 1466580 h 20000"/>
              <a:gd name="T10" fmla="*/ 478513 w 20000"/>
              <a:gd name="T11" fmla="*/ 1379339 h 20000"/>
              <a:gd name="T12" fmla="*/ 185680 w 20000"/>
              <a:gd name="T13" fmla="*/ 1177648 h 20000"/>
              <a:gd name="T14" fmla="*/ 292832 w 20000"/>
              <a:gd name="T15" fmla="*/ 1014031 h 20000"/>
              <a:gd name="T16" fmla="*/ 442804 w 20000"/>
              <a:gd name="T17" fmla="*/ 812341 h 20000"/>
              <a:gd name="T18" fmla="*/ 478513 w 20000"/>
              <a:gd name="T19" fmla="*/ 588783 h 20000"/>
              <a:gd name="T20" fmla="*/ 442804 w 20000"/>
              <a:gd name="T21" fmla="*/ 447033 h 20000"/>
              <a:gd name="T22" fmla="*/ 114250 w 20000"/>
              <a:gd name="T23" fmla="*/ 365308 h 20000"/>
              <a:gd name="T24" fmla="*/ 0 w 20000"/>
              <a:gd name="T25" fmla="*/ 196258 h 20000"/>
              <a:gd name="T26" fmla="*/ 71430 w 20000"/>
              <a:gd name="T27" fmla="*/ 0 h 20000"/>
              <a:gd name="T28" fmla="*/ 364263 w 20000"/>
              <a:gd name="T29" fmla="*/ 0 h 20000"/>
              <a:gd name="T30" fmla="*/ 742747 w 20000"/>
              <a:gd name="T31" fmla="*/ 196258 h 20000"/>
              <a:gd name="T32" fmla="*/ 892873 w 20000"/>
              <a:gd name="T33" fmla="*/ 278076 h 20000"/>
              <a:gd name="T34" fmla="*/ 1221427 w 20000"/>
              <a:gd name="T35" fmla="*/ 447033 h 20000"/>
              <a:gd name="T36" fmla="*/ 1328566 w 20000"/>
              <a:gd name="T37" fmla="*/ 643300 h 20000"/>
              <a:gd name="T38" fmla="*/ 1149997 w 20000"/>
              <a:gd name="T39" fmla="*/ 643300 h 20000"/>
              <a:gd name="T40" fmla="*/ 1078566 w 20000"/>
              <a:gd name="T41" fmla="*/ 730532 h 20000"/>
              <a:gd name="T42" fmla="*/ 1078566 w 20000"/>
              <a:gd name="T43" fmla="*/ 812341 h 20000"/>
              <a:gd name="T44" fmla="*/ 1221427 w 20000"/>
              <a:gd name="T45" fmla="*/ 1014031 h 20000"/>
              <a:gd name="T46" fmla="*/ 1521357 w 20000"/>
              <a:gd name="T47" fmla="*/ 1041331 h 20000"/>
              <a:gd name="T48" fmla="*/ 1814190 w 20000"/>
              <a:gd name="T49" fmla="*/ 1155780 h 20000"/>
              <a:gd name="T50" fmla="*/ 2292702 w 20000"/>
              <a:gd name="T51" fmla="*/ 1155780 h 20000"/>
              <a:gd name="T52" fmla="*/ 2628367 w 20000"/>
              <a:gd name="T53" fmla="*/ 1101263 h 20000"/>
              <a:gd name="T54" fmla="*/ 3078436 w 20000"/>
              <a:gd name="T55" fmla="*/ 1177648 h 20000"/>
              <a:gd name="T56" fmla="*/ 3299838 w 20000"/>
              <a:gd name="T57" fmla="*/ 1324830 h 20000"/>
              <a:gd name="T58" fmla="*/ 3299838 w 20000"/>
              <a:gd name="T59" fmla="*/ 1412062 h 20000"/>
              <a:gd name="T60" fmla="*/ 3078436 w 20000"/>
              <a:gd name="T61" fmla="*/ 1521088 h 20000"/>
              <a:gd name="T62" fmla="*/ 2921199 w 20000"/>
              <a:gd name="T63" fmla="*/ 1635620 h 20000"/>
              <a:gd name="T64" fmla="*/ 2771228 w 20000"/>
              <a:gd name="T65" fmla="*/ 1690138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16760" y="19936"/>
                </a:moveTo>
                <a:lnTo>
                  <a:pt x="14125" y="19936"/>
                </a:lnTo>
                <a:lnTo>
                  <a:pt x="12095" y="18907"/>
                </a:lnTo>
                <a:lnTo>
                  <a:pt x="9201" y="18264"/>
                </a:lnTo>
                <a:lnTo>
                  <a:pt x="5832" y="17299"/>
                </a:lnTo>
                <a:lnTo>
                  <a:pt x="2894" y="16270"/>
                </a:lnTo>
                <a:lnTo>
                  <a:pt x="1123" y="13891"/>
                </a:lnTo>
                <a:lnTo>
                  <a:pt x="1771" y="11961"/>
                </a:lnTo>
                <a:lnTo>
                  <a:pt x="2678" y="9582"/>
                </a:lnTo>
                <a:lnTo>
                  <a:pt x="2894" y="6945"/>
                </a:lnTo>
                <a:lnTo>
                  <a:pt x="2678" y="5273"/>
                </a:lnTo>
                <a:lnTo>
                  <a:pt x="691" y="4309"/>
                </a:lnTo>
                <a:lnTo>
                  <a:pt x="0" y="2315"/>
                </a:lnTo>
                <a:lnTo>
                  <a:pt x="432" y="0"/>
                </a:lnTo>
                <a:lnTo>
                  <a:pt x="2203" y="0"/>
                </a:lnTo>
                <a:lnTo>
                  <a:pt x="4492" y="2315"/>
                </a:lnTo>
                <a:lnTo>
                  <a:pt x="5400" y="3280"/>
                </a:lnTo>
                <a:lnTo>
                  <a:pt x="7387" y="5273"/>
                </a:lnTo>
                <a:lnTo>
                  <a:pt x="8035" y="7588"/>
                </a:lnTo>
                <a:lnTo>
                  <a:pt x="6955" y="7588"/>
                </a:lnTo>
                <a:lnTo>
                  <a:pt x="6523" y="8617"/>
                </a:lnTo>
                <a:lnTo>
                  <a:pt x="6523" y="9582"/>
                </a:lnTo>
                <a:lnTo>
                  <a:pt x="7387" y="11961"/>
                </a:lnTo>
                <a:lnTo>
                  <a:pt x="9201" y="12283"/>
                </a:lnTo>
                <a:lnTo>
                  <a:pt x="10972" y="13633"/>
                </a:lnTo>
                <a:lnTo>
                  <a:pt x="13866" y="13633"/>
                </a:lnTo>
                <a:lnTo>
                  <a:pt x="15896" y="12990"/>
                </a:lnTo>
                <a:lnTo>
                  <a:pt x="18618" y="13891"/>
                </a:lnTo>
                <a:lnTo>
                  <a:pt x="19957" y="15627"/>
                </a:lnTo>
                <a:lnTo>
                  <a:pt x="19957" y="16656"/>
                </a:lnTo>
                <a:lnTo>
                  <a:pt x="18618" y="17942"/>
                </a:lnTo>
                <a:lnTo>
                  <a:pt x="17667" y="19293"/>
                </a:lnTo>
                <a:lnTo>
                  <a:pt x="16760" y="1993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0" name="Freeform 241"/>
          <p:cNvSpPr>
            <a:spLocks/>
          </p:cNvSpPr>
          <p:nvPr/>
        </p:nvSpPr>
        <p:spPr bwMode="auto">
          <a:xfrm>
            <a:off x="2682875" y="1627188"/>
            <a:ext cx="228600" cy="134937"/>
          </a:xfrm>
          <a:custGeom>
            <a:avLst/>
            <a:gdLst>
              <a:gd name="T0" fmla="*/ 2115796 w 20000"/>
              <a:gd name="T1" fmla="*/ 906439 h 20000"/>
              <a:gd name="T2" fmla="*/ 1580540 w 20000"/>
              <a:gd name="T3" fmla="*/ 842803 h 20000"/>
              <a:gd name="T4" fmla="*/ 1656973 w 20000"/>
              <a:gd name="T5" fmla="*/ 783174 h 20000"/>
              <a:gd name="T6" fmla="*/ 458823 w 20000"/>
              <a:gd name="T7" fmla="*/ 866653 h 20000"/>
              <a:gd name="T8" fmla="*/ 331447 w 20000"/>
              <a:gd name="T9" fmla="*/ 743435 h 20000"/>
              <a:gd name="T10" fmla="*/ 630879 w 20000"/>
              <a:gd name="T11" fmla="*/ 699689 h 20000"/>
              <a:gd name="T12" fmla="*/ 1057961 w 20000"/>
              <a:gd name="T13" fmla="*/ 699689 h 20000"/>
              <a:gd name="T14" fmla="*/ 1293647 w 20000"/>
              <a:gd name="T15" fmla="*/ 596314 h 20000"/>
              <a:gd name="T16" fmla="*/ 694635 w 20000"/>
              <a:gd name="T17" fmla="*/ 576464 h 20000"/>
              <a:gd name="T18" fmla="*/ 892169 w 20000"/>
              <a:gd name="T19" fmla="*/ 477050 h 20000"/>
              <a:gd name="T20" fmla="*/ 860302 w 20000"/>
              <a:gd name="T21" fmla="*/ 429342 h 20000"/>
              <a:gd name="T22" fmla="*/ 433346 w 20000"/>
              <a:gd name="T23" fmla="*/ 576464 h 20000"/>
              <a:gd name="T24" fmla="*/ 172056 w 20000"/>
              <a:gd name="T25" fmla="*/ 536678 h 20000"/>
              <a:gd name="T26" fmla="*/ 0 w 20000"/>
              <a:gd name="T27" fmla="*/ 369714 h 20000"/>
              <a:gd name="T28" fmla="*/ 363188 w 20000"/>
              <a:gd name="T29" fmla="*/ 266386 h 20000"/>
              <a:gd name="T30" fmla="*/ 599012 w 20000"/>
              <a:gd name="T31" fmla="*/ 143114 h 20000"/>
              <a:gd name="T32" fmla="*/ 892169 w 20000"/>
              <a:gd name="T33" fmla="*/ 39739 h 20000"/>
              <a:gd name="T34" fmla="*/ 1223616 w 20000"/>
              <a:gd name="T35" fmla="*/ 0 h 20000"/>
              <a:gd name="T36" fmla="*/ 1223616 w 20000"/>
              <a:gd name="T37" fmla="*/ 163004 h 20000"/>
              <a:gd name="T38" fmla="*/ 1389282 w 20000"/>
              <a:gd name="T39" fmla="*/ 163004 h 20000"/>
              <a:gd name="T40" fmla="*/ 1484905 w 20000"/>
              <a:gd name="T41" fmla="*/ 250450 h 20000"/>
              <a:gd name="T42" fmla="*/ 1421160 w 20000"/>
              <a:gd name="T43" fmla="*/ 369714 h 20000"/>
              <a:gd name="T44" fmla="*/ 1389282 w 20000"/>
              <a:gd name="T45" fmla="*/ 516836 h 20000"/>
              <a:gd name="T46" fmla="*/ 1554937 w 20000"/>
              <a:gd name="T47" fmla="*/ 536678 h 20000"/>
              <a:gd name="T48" fmla="*/ 1752596 w 20000"/>
              <a:gd name="T49" fmla="*/ 596314 h 20000"/>
              <a:gd name="T50" fmla="*/ 1918263 w 20000"/>
              <a:gd name="T51" fmla="*/ 516836 h 20000"/>
              <a:gd name="T52" fmla="*/ 2013886 w 20000"/>
              <a:gd name="T53" fmla="*/ 369714 h 20000"/>
              <a:gd name="T54" fmla="*/ 2179552 w 20000"/>
              <a:gd name="T55" fmla="*/ 202743 h 20000"/>
              <a:gd name="T56" fmla="*/ 2504598 w 20000"/>
              <a:gd name="T57" fmla="*/ 103375 h 20000"/>
              <a:gd name="T58" fmla="*/ 2415365 w 20000"/>
              <a:gd name="T59" fmla="*/ 266386 h 20000"/>
              <a:gd name="T60" fmla="*/ 2281451 w 20000"/>
              <a:gd name="T61" fmla="*/ 477050 h 20000"/>
              <a:gd name="T62" fmla="*/ 2345207 w 20000"/>
              <a:gd name="T63" fmla="*/ 576464 h 20000"/>
              <a:gd name="T64" fmla="*/ 2542740 w 20000"/>
              <a:gd name="T65" fmla="*/ 516836 h 20000"/>
              <a:gd name="T66" fmla="*/ 2606497 w 20000"/>
              <a:gd name="T67" fmla="*/ 596314 h 20000"/>
              <a:gd name="T68" fmla="*/ 2415365 w 20000"/>
              <a:gd name="T69" fmla="*/ 803064 h 20000"/>
              <a:gd name="T70" fmla="*/ 2115796 w 20000"/>
              <a:gd name="T71" fmla="*/ 906439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16195" y="19913"/>
                </a:moveTo>
                <a:lnTo>
                  <a:pt x="12098" y="18515"/>
                </a:lnTo>
                <a:lnTo>
                  <a:pt x="12683" y="17205"/>
                </a:lnTo>
                <a:lnTo>
                  <a:pt x="3512" y="19039"/>
                </a:lnTo>
                <a:lnTo>
                  <a:pt x="2537" y="16332"/>
                </a:lnTo>
                <a:lnTo>
                  <a:pt x="4829" y="15371"/>
                </a:lnTo>
                <a:lnTo>
                  <a:pt x="8098" y="15371"/>
                </a:lnTo>
                <a:lnTo>
                  <a:pt x="9902" y="13100"/>
                </a:lnTo>
                <a:lnTo>
                  <a:pt x="5317" y="12664"/>
                </a:lnTo>
                <a:lnTo>
                  <a:pt x="6829" y="10480"/>
                </a:lnTo>
                <a:lnTo>
                  <a:pt x="6585" y="9432"/>
                </a:lnTo>
                <a:lnTo>
                  <a:pt x="3317" y="12664"/>
                </a:lnTo>
                <a:lnTo>
                  <a:pt x="1317" y="11790"/>
                </a:lnTo>
                <a:lnTo>
                  <a:pt x="0" y="8122"/>
                </a:lnTo>
                <a:lnTo>
                  <a:pt x="2780" y="5852"/>
                </a:lnTo>
                <a:lnTo>
                  <a:pt x="4585" y="3144"/>
                </a:lnTo>
                <a:lnTo>
                  <a:pt x="6829" y="873"/>
                </a:lnTo>
                <a:lnTo>
                  <a:pt x="9366" y="0"/>
                </a:lnTo>
                <a:lnTo>
                  <a:pt x="9366" y="3581"/>
                </a:lnTo>
                <a:lnTo>
                  <a:pt x="10634" y="3581"/>
                </a:lnTo>
                <a:lnTo>
                  <a:pt x="11366" y="5502"/>
                </a:lnTo>
                <a:lnTo>
                  <a:pt x="10878" y="8122"/>
                </a:lnTo>
                <a:lnTo>
                  <a:pt x="10634" y="11354"/>
                </a:lnTo>
                <a:lnTo>
                  <a:pt x="11902" y="11790"/>
                </a:lnTo>
                <a:lnTo>
                  <a:pt x="13415" y="13100"/>
                </a:lnTo>
                <a:lnTo>
                  <a:pt x="14683" y="11354"/>
                </a:lnTo>
                <a:lnTo>
                  <a:pt x="15415" y="8122"/>
                </a:lnTo>
                <a:lnTo>
                  <a:pt x="16683" y="4454"/>
                </a:lnTo>
                <a:lnTo>
                  <a:pt x="19171" y="2271"/>
                </a:lnTo>
                <a:lnTo>
                  <a:pt x="18488" y="5852"/>
                </a:lnTo>
                <a:lnTo>
                  <a:pt x="17463" y="10480"/>
                </a:lnTo>
                <a:lnTo>
                  <a:pt x="17951" y="12664"/>
                </a:lnTo>
                <a:lnTo>
                  <a:pt x="19463" y="11354"/>
                </a:lnTo>
                <a:lnTo>
                  <a:pt x="19951" y="13100"/>
                </a:lnTo>
                <a:lnTo>
                  <a:pt x="18488" y="17642"/>
                </a:lnTo>
                <a:lnTo>
                  <a:pt x="16195" y="1991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1" name="Freeform 242"/>
          <p:cNvSpPr>
            <a:spLocks/>
          </p:cNvSpPr>
          <p:nvPr/>
        </p:nvSpPr>
        <p:spPr bwMode="auto">
          <a:xfrm>
            <a:off x="3389313" y="2952750"/>
            <a:ext cx="150812" cy="182563"/>
          </a:xfrm>
          <a:custGeom>
            <a:avLst/>
            <a:gdLst>
              <a:gd name="T0" fmla="*/ 1002455 w 20000"/>
              <a:gd name="T1" fmla="*/ 1661132 h 20000"/>
              <a:gd name="T2" fmla="*/ 850806 w 20000"/>
              <a:gd name="T3" fmla="*/ 1575391 h 20000"/>
              <a:gd name="T4" fmla="*/ 918189 w 20000"/>
              <a:gd name="T5" fmla="*/ 1355667 h 20000"/>
              <a:gd name="T6" fmla="*/ 892943 w 20000"/>
              <a:gd name="T7" fmla="*/ 1302094 h 20000"/>
              <a:gd name="T8" fmla="*/ 783423 w 20000"/>
              <a:gd name="T9" fmla="*/ 1441408 h 20000"/>
              <a:gd name="T10" fmla="*/ 543361 w 20000"/>
              <a:gd name="T11" fmla="*/ 1521818 h 20000"/>
              <a:gd name="T12" fmla="*/ 720255 w 20000"/>
              <a:gd name="T13" fmla="*/ 1355667 h 20000"/>
              <a:gd name="T14" fmla="*/ 543361 w 20000"/>
              <a:gd name="T15" fmla="*/ 1355667 h 20000"/>
              <a:gd name="T16" fmla="*/ 0 w 20000"/>
              <a:gd name="T17" fmla="*/ 1302094 h 20000"/>
              <a:gd name="T18" fmla="*/ 0 w 20000"/>
              <a:gd name="T19" fmla="*/ 1162771 h 20000"/>
              <a:gd name="T20" fmla="*/ 151649 w 20000"/>
              <a:gd name="T21" fmla="*/ 1050285 h 20000"/>
              <a:gd name="T22" fmla="*/ 42137 w 20000"/>
              <a:gd name="T23" fmla="*/ 996630 h 20000"/>
              <a:gd name="T24" fmla="*/ 256954 w 20000"/>
              <a:gd name="T25" fmla="*/ 830561 h 20000"/>
              <a:gd name="T26" fmla="*/ 256954 w 20000"/>
              <a:gd name="T27" fmla="*/ 723415 h 20000"/>
              <a:gd name="T28" fmla="*/ 438056 w 20000"/>
              <a:gd name="T29" fmla="*/ 471524 h 20000"/>
              <a:gd name="T30" fmla="*/ 564399 w 20000"/>
              <a:gd name="T31" fmla="*/ 139314 h 20000"/>
              <a:gd name="T32" fmla="*/ 783423 w 20000"/>
              <a:gd name="T33" fmla="*/ 53573 h 20000"/>
              <a:gd name="T34" fmla="*/ 892943 w 20000"/>
              <a:gd name="T35" fmla="*/ 0 h 20000"/>
              <a:gd name="T36" fmla="*/ 783423 w 20000"/>
              <a:gd name="T37" fmla="*/ 251882 h 20000"/>
              <a:gd name="T38" fmla="*/ 497016 w 20000"/>
              <a:gd name="T39" fmla="*/ 637674 h 20000"/>
              <a:gd name="T40" fmla="*/ 652820 w 20000"/>
              <a:gd name="T41" fmla="*/ 557264 h 20000"/>
              <a:gd name="T42" fmla="*/ 720255 w 20000"/>
              <a:gd name="T43" fmla="*/ 578679 h 20000"/>
              <a:gd name="T44" fmla="*/ 652820 w 20000"/>
              <a:gd name="T45" fmla="*/ 723415 h 20000"/>
              <a:gd name="T46" fmla="*/ 850806 w 20000"/>
              <a:gd name="T47" fmla="*/ 723415 h 20000"/>
              <a:gd name="T48" fmla="*/ 1065623 w 20000"/>
              <a:gd name="T49" fmla="*/ 830561 h 20000"/>
              <a:gd name="T50" fmla="*/ 1002455 w 20000"/>
              <a:gd name="T51" fmla="*/ 943047 h 20000"/>
              <a:gd name="T52" fmla="*/ 1002455 w 20000"/>
              <a:gd name="T53" fmla="*/ 1082370 h 20000"/>
              <a:gd name="T54" fmla="*/ 1111967 w 20000"/>
              <a:gd name="T55" fmla="*/ 1050285 h 20000"/>
              <a:gd name="T56" fmla="*/ 1133005 w 20000"/>
              <a:gd name="T57" fmla="*/ 1162771 h 20000"/>
              <a:gd name="T58" fmla="*/ 1133005 w 20000"/>
              <a:gd name="T59" fmla="*/ 1302094 h 20000"/>
              <a:gd name="T60" fmla="*/ 1111967 w 20000"/>
              <a:gd name="T61" fmla="*/ 1441408 h 20000"/>
              <a:gd name="T62" fmla="*/ 1002455 w 20000"/>
              <a:gd name="T63" fmla="*/ 1661132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17630" y="19936"/>
                </a:moveTo>
                <a:lnTo>
                  <a:pt x="14963" y="18907"/>
                </a:lnTo>
                <a:lnTo>
                  <a:pt x="16148" y="16270"/>
                </a:lnTo>
                <a:lnTo>
                  <a:pt x="15704" y="15627"/>
                </a:lnTo>
                <a:lnTo>
                  <a:pt x="13778" y="17299"/>
                </a:lnTo>
                <a:lnTo>
                  <a:pt x="9556" y="18264"/>
                </a:lnTo>
                <a:lnTo>
                  <a:pt x="12667" y="16270"/>
                </a:lnTo>
                <a:lnTo>
                  <a:pt x="9556" y="16270"/>
                </a:lnTo>
                <a:lnTo>
                  <a:pt x="0" y="15627"/>
                </a:lnTo>
                <a:lnTo>
                  <a:pt x="0" y="13955"/>
                </a:lnTo>
                <a:lnTo>
                  <a:pt x="2667" y="12605"/>
                </a:lnTo>
                <a:lnTo>
                  <a:pt x="741" y="11961"/>
                </a:lnTo>
                <a:lnTo>
                  <a:pt x="4519" y="9968"/>
                </a:lnTo>
                <a:lnTo>
                  <a:pt x="4519" y="8682"/>
                </a:lnTo>
                <a:lnTo>
                  <a:pt x="7704" y="5659"/>
                </a:lnTo>
                <a:lnTo>
                  <a:pt x="9926" y="1672"/>
                </a:lnTo>
                <a:lnTo>
                  <a:pt x="13778" y="643"/>
                </a:lnTo>
                <a:lnTo>
                  <a:pt x="15704" y="0"/>
                </a:lnTo>
                <a:lnTo>
                  <a:pt x="13778" y="3023"/>
                </a:lnTo>
                <a:lnTo>
                  <a:pt x="8741" y="7653"/>
                </a:lnTo>
                <a:lnTo>
                  <a:pt x="11481" y="6688"/>
                </a:lnTo>
                <a:lnTo>
                  <a:pt x="12667" y="6945"/>
                </a:lnTo>
                <a:lnTo>
                  <a:pt x="11481" y="8682"/>
                </a:lnTo>
                <a:lnTo>
                  <a:pt x="14963" y="8682"/>
                </a:lnTo>
                <a:lnTo>
                  <a:pt x="18741" y="9968"/>
                </a:lnTo>
                <a:lnTo>
                  <a:pt x="17630" y="11318"/>
                </a:lnTo>
                <a:lnTo>
                  <a:pt x="17630" y="12990"/>
                </a:lnTo>
                <a:lnTo>
                  <a:pt x="19556" y="12605"/>
                </a:lnTo>
                <a:lnTo>
                  <a:pt x="19926" y="13955"/>
                </a:lnTo>
                <a:lnTo>
                  <a:pt x="19926" y="15627"/>
                </a:lnTo>
                <a:lnTo>
                  <a:pt x="19556" y="17299"/>
                </a:lnTo>
                <a:lnTo>
                  <a:pt x="17630" y="1993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2" name="Freeform 243"/>
          <p:cNvSpPr>
            <a:spLocks/>
          </p:cNvSpPr>
          <p:nvPr/>
        </p:nvSpPr>
        <p:spPr bwMode="auto">
          <a:xfrm>
            <a:off x="2855913" y="1849438"/>
            <a:ext cx="133350" cy="136525"/>
          </a:xfrm>
          <a:custGeom>
            <a:avLst/>
            <a:gdLst>
              <a:gd name="T0" fmla="*/ 174135 w 20000"/>
              <a:gd name="T1" fmla="*/ 927899 h 20000"/>
              <a:gd name="T2" fmla="*/ 114828 w 20000"/>
              <a:gd name="T3" fmla="*/ 887173 h 20000"/>
              <a:gd name="T4" fmla="*/ 151906 w 20000"/>
              <a:gd name="T5" fmla="*/ 761031 h 20000"/>
              <a:gd name="T6" fmla="*/ 114828 w 20000"/>
              <a:gd name="T7" fmla="*/ 610431 h 20000"/>
              <a:gd name="T8" fmla="*/ 77796 w 20000"/>
              <a:gd name="T9" fmla="*/ 504651 h 20000"/>
              <a:gd name="T10" fmla="*/ 0 w 20000"/>
              <a:gd name="T11" fmla="*/ 398830 h 20000"/>
              <a:gd name="T12" fmla="*/ 0 w 20000"/>
              <a:gd name="T13" fmla="*/ 231963 h 20000"/>
              <a:gd name="T14" fmla="*/ 114828 w 20000"/>
              <a:gd name="T15" fmla="*/ 166868 h 20000"/>
              <a:gd name="T16" fmla="*/ 114828 w 20000"/>
              <a:gd name="T17" fmla="*/ 337783 h 20000"/>
              <a:gd name="T18" fmla="*/ 174135 w 20000"/>
              <a:gd name="T19" fmla="*/ 398830 h 20000"/>
              <a:gd name="T20" fmla="*/ 270420 w 20000"/>
              <a:gd name="T21" fmla="*/ 313373 h 20000"/>
              <a:gd name="T22" fmla="*/ 325994 w 20000"/>
              <a:gd name="T23" fmla="*/ 207545 h 20000"/>
              <a:gd name="T24" fmla="*/ 422326 w 20000"/>
              <a:gd name="T25" fmla="*/ 207545 h 20000"/>
              <a:gd name="T26" fmla="*/ 422326 w 20000"/>
              <a:gd name="T27" fmla="*/ 146505 h 20000"/>
              <a:gd name="T28" fmla="*/ 325994 w 20000"/>
              <a:gd name="T29" fmla="*/ 65095 h 20000"/>
              <a:gd name="T30" fmla="*/ 422326 w 20000"/>
              <a:gd name="T31" fmla="*/ 0 h 20000"/>
              <a:gd name="T32" fmla="*/ 522352 w 20000"/>
              <a:gd name="T33" fmla="*/ 0 h 20000"/>
              <a:gd name="T34" fmla="*/ 614957 w 20000"/>
              <a:gd name="T35" fmla="*/ 105821 h 20000"/>
              <a:gd name="T36" fmla="*/ 807621 w 20000"/>
              <a:gd name="T37" fmla="*/ 65095 h 20000"/>
              <a:gd name="T38" fmla="*/ 885424 w 20000"/>
              <a:gd name="T39" fmla="*/ 146505 h 20000"/>
              <a:gd name="T40" fmla="*/ 826116 w 20000"/>
              <a:gd name="T41" fmla="*/ 166868 h 20000"/>
              <a:gd name="T42" fmla="*/ 733518 w 20000"/>
              <a:gd name="T43" fmla="*/ 166868 h 20000"/>
              <a:gd name="T44" fmla="*/ 770550 w 20000"/>
              <a:gd name="T45" fmla="*/ 207545 h 20000"/>
              <a:gd name="T46" fmla="*/ 711289 w 20000"/>
              <a:gd name="T47" fmla="*/ 207545 h 20000"/>
              <a:gd name="T48" fmla="*/ 559383 w 20000"/>
              <a:gd name="T49" fmla="*/ 272688 h 20000"/>
              <a:gd name="T50" fmla="*/ 559383 w 20000"/>
              <a:gd name="T51" fmla="*/ 337783 h 20000"/>
              <a:gd name="T52" fmla="*/ 614957 w 20000"/>
              <a:gd name="T53" fmla="*/ 337783 h 20000"/>
              <a:gd name="T54" fmla="*/ 674258 w 20000"/>
              <a:gd name="T55" fmla="*/ 337783 h 20000"/>
              <a:gd name="T56" fmla="*/ 711289 w 20000"/>
              <a:gd name="T57" fmla="*/ 545335 h 20000"/>
              <a:gd name="T58" fmla="*/ 577919 w 20000"/>
              <a:gd name="T59" fmla="*/ 716251 h 20000"/>
              <a:gd name="T60" fmla="*/ 463091 w 20000"/>
              <a:gd name="T61" fmla="*/ 822078 h 20000"/>
              <a:gd name="T62" fmla="*/ 325994 w 20000"/>
              <a:gd name="T63" fmla="*/ 777298 h 20000"/>
              <a:gd name="T64" fmla="*/ 363065 w 20000"/>
              <a:gd name="T65" fmla="*/ 716251 h 20000"/>
              <a:gd name="T66" fmla="*/ 270420 w 20000"/>
              <a:gd name="T67" fmla="*/ 777298 h 20000"/>
              <a:gd name="T68" fmla="*/ 270420 w 20000"/>
              <a:gd name="T69" fmla="*/ 862756 h 20000"/>
              <a:gd name="T70" fmla="*/ 174135 w 20000"/>
              <a:gd name="T71" fmla="*/ 927899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3917" y="19913"/>
                </a:moveTo>
                <a:lnTo>
                  <a:pt x="2583" y="19039"/>
                </a:lnTo>
                <a:lnTo>
                  <a:pt x="3417" y="16332"/>
                </a:lnTo>
                <a:lnTo>
                  <a:pt x="2583" y="13100"/>
                </a:lnTo>
                <a:lnTo>
                  <a:pt x="1750" y="10830"/>
                </a:lnTo>
                <a:lnTo>
                  <a:pt x="0" y="8559"/>
                </a:lnTo>
                <a:lnTo>
                  <a:pt x="0" y="4978"/>
                </a:lnTo>
                <a:lnTo>
                  <a:pt x="2583" y="3581"/>
                </a:lnTo>
                <a:lnTo>
                  <a:pt x="2583" y="7249"/>
                </a:lnTo>
                <a:lnTo>
                  <a:pt x="3917" y="8559"/>
                </a:lnTo>
                <a:lnTo>
                  <a:pt x="6083" y="6725"/>
                </a:lnTo>
                <a:lnTo>
                  <a:pt x="7333" y="4454"/>
                </a:lnTo>
                <a:lnTo>
                  <a:pt x="9500" y="4454"/>
                </a:lnTo>
                <a:lnTo>
                  <a:pt x="9500" y="3144"/>
                </a:lnTo>
                <a:lnTo>
                  <a:pt x="7333" y="1397"/>
                </a:lnTo>
                <a:lnTo>
                  <a:pt x="9500" y="0"/>
                </a:lnTo>
                <a:lnTo>
                  <a:pt x="11750" y="0"/>
                </a:lnTo>
                <a:lnTo>
                  <a:pt x="13833" y="2271"/>
                </a:lnTo>
                <a:lnTo>
                  <a:pt x="18167" y="1397"/>
                </a:lnTo>
                <a:lnTo>
                  <a:pt x="19917" y="3144"/>
                </a:lnTo>
                <a:lnTo>
                  <a:pt x="18583" y="3581"/>
                </a:lnTo>
                <a:lnTo>
                  <a:pt x="16500" y="3581"/>
                </a:lnTo>
                <a:lnTo>
                  <a:pt x="17333" y="4454"/>
                </a:lnTo>
                <a:lnTo>
                  <a:pt x="16000" y="4454"/>
                </a:lnTo>
                <a:lnTo>
                  <a:pt x="12583" y="5852"/>
                </a:lnTo>
                <a:lnTo>
                  <a:pt x="12583" y="7249"/>
                </a:lnTo>
                <a:lnTo>
                  <a:pt x="13833" y="7249"/>
                </a:lnTo>
                <a:lnTo>
                  <a:pt x="15167" y="7249"/>
                </a:lnTo>
                <a:lnTo>
                  <a:pt x="16000" y="11703"/>
                </a:lnTo>
                <a:lnTo>
                  <a:pt x="13000" y="15371"/>
                </a:lnTo>
                <a:lnTo>
                  <a:pt x="10417" y="17642"/>
                </a:lnTo>
                <a:lnTo>
                  <a:pt x="7333" y="16681"/>
                </a:lnTo>
                <a:lnTo>
                  <a:pt x="8167" y="15371"/>
                </a:lnTo>
                <a:lnTo>
                  <a:pt x="6083" y="16681"/>
                </a:lnTo>
                <a:lnTo>
                  <a:pt x="6083" y="18515"/>
                </a:lnTo>
                <a:lnTo>
                  <a:pt x="3917" y="1991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3" name="Freeform 244"/>
          <p:cNvSpPr>
            <a:spLocks/>
          </p:cNvSpPr>
          <p:nvPr/>
        </p:nvSpPr>
        <p:spPr bwMode="auto">
          <a:xfrm>
            <a:off x="2933700" y="2270125"/>
            <a:ext cx="152400" cy="128588"/>
          </a:xfrm>
          <a:custGeom>
            <a:avLst/>
            <a:gdLst>
              <a:gd name="T0" fmla="*/ 1026170 w 20000"/>
              <a:gd name="T1" fmla="*/ 822937 h 20000"/>
              <a:gd name="T2" fmla="*/ 785439 w 20000"/>
              <a:gd name="T3" fmla="*/ 743322 h 20000"/>
              <a:gd name="T4" fmla="*/ 785439 w 20000"/>
              <a:gd name="T5" fmla="*/ 587814 h 20000"/>
              <a:gd name="T6" fmla="*/ 675635 w 20000"/>
              <a:gd name="T7" fmla="*/ 606787 h 20000"/>
              <a:gd name="T8" fmla="*/ 498310 w 20000"/>
              <a:gd name="T9" fmla="*/ 743322 h 20000"/>
              <a:gd name="T10" fmla="*/ 346299 w 20000"/>
              <a:gd name="T11" fmla="*/ 822937 h 20000"/>
              <a:gd name="T12" fmla="*/ 215364 w 20000"/>
              <a:gd name="T13" fmla="*/ 822937 h 20000"/>
              <a:gd name="T14" fmla="*/ 173149 w 20000"/>
              <a:gd name="T15" fmla="*/ 762257 h 20000"/>
              <a:gd name="T16" fmla="*/ 0 w 20000"/>
              <a:gd name="T17" fmla="*/ 762257 h 20000"/>
              <a:gd name="T18" fmla="*/ 42215 w 20000"/>
              <a:gd name="T19" fmla="*/ 705376 h 20000"/>
              <a:gd name="T20" fmla="*/ 215364 w 20000"/>
              <a:gd name="T21" fmla="*/ 606787 h 20000"/>
              <a:gd name="T22" fmla="*/ 346299 w 20000"/>
              <a:gd name="T23" fmla="*/ 292004 h 20000"/>
              <a:gd name="T24" fmla="*/ 498310 w 20000"/>
              <a:gd name="T25" fmla="*/ 136535 h 20000"/>
              <a:gd name="T26" fmla="*/ 629183 w 20000"/>
              <a:gd name="T27" fmla="*/ 0 h 20000"/>
              <a:gd name="T28" fmla="*/ 629183 w 20000"/>
              <a:gd name="T29" fmla="*/ 193416 h 20000"/>
              <a:gd name="T30" fmla="*/ 743224 w 20000"/>
              <a:gd name="T31" fmla="*/ 174442 h 20000"/>
              <a:gd name="T32" fmla="*/ 958588 w 20000"/>
              <a:gd name="T33" fmla="*/ 409566 h 20000"/>
              <a:gd name="T34" fmla="*/ 983902 w 20000"/>
              <a:gd name="T35" fmla="*/ 606787 h 20000"/>
              <a:gd name="T36" fmla="*/ 1131730 w 20000"/>
              <a:gd name="T37" fmla="*/ 667475 h 20000"/>
              <a:gd name="T38" fmla="*/ 1157051 w 20000"/>
              <a:gd name="T39" fmla="*/ 762257 h 20000"/>
              <a:gd name="T40" fmla="*/ 1026170 w 20000"/>
              <a:gd name="T41" fmla="*/ 822937 h 2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000"/>
              <a:gd name="T64" fmla="*/ 0 h 20000"/>
              <a:gd name="T65" fmla="*/ 20000 w 20000"/>
              <a:gd name="T66" fmla="*/ 20000 h 2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000" h="20000">
                <a:moveTo>
                  <a:pt x="17673" y="19908"/>
                </a:moveTo>
                <a:lnTo>
                  <a:pt x="13527" y="17982"/>
                </a:lnTo>
                <a:lnTo>
                  <a:pt x="13527" y="14220"/>
                </a:lnTo>
                <a:lnTo>
                  <a:pt x="11636" y="14679"/>
                </a:lnTo>
                <a:lnTo>
                  <a:pt x="8582" y="17982"/>
                </a:lnTo>
                <a:lnTo>
                  <a:pt x="5964" y="19908"/>
                </a:lnTo>
                <a:lnTo>
                  <a:pt x="3709" y="19908"/>
                </a:lnTo>
                <a:lnTo>
                  <a:pt x="2982" y="18440"/>
                </a:lnTo>
                <a:lnTo>
                  <a:pt x="0" y="18440"/>
                </a:lnTo>
                <a:lnTo>
                  <a:pt x="727" y="17064"/>
                </a:lnTo>
                <a:lnTo>
                  <a:pt x="3709" y="14679"/>
                </a:lnTo>
                <a:lnTo>
                  <a:pt x="5964" y="7064"/>
                </a:lnTo>
                <a:lnTo>
                  <a:pt x="8582" y="3303"/>
                </a:lnTo>
                <a:lnTo>
                  <a:pt x="10836" y="0"/>
                </a:lnTo>
                <a:lnTo>
                  <a:pt x="10836" y="4679"/>
                </a:lnTo>
                <a:lnTo>
                  <a:pt x="12800" y="4220"/>
                </a:lnTo>
                <a:lnTo>
                  <a:pt x="16509" y="9908"/>
                </a:lnTo>
                <a:lnTo>
                  <a:pt x="16945" y="14679"/>
                </a:lnTo>
                <a:lnTo>
                  <a:pt x="19491" y="16147"/>
                </a:lnTo>
                <a:lnTo>
                  <a:pt x="19927" y="18440"/>
                </a:lnTo>
                <a:lnTo>
                  <a:pt x="17673" y="1990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4" name="Freeform 245"/>
          <p:cNvSpPr>
            <a:spLocks/>
          </p:cNvSpPr>
          <p:nvPr/>
        </p:nvSpPr>
        <p:spPr bwMode="auto">
          <a:xfrm>
            <a:off x="2952750" y="1677988"/>
            <a:ext cx="109538" cy="117475"/>
          </a:xfrm>
          <a:custGeom>
            <a:avLst/>
            <a:gdLst>
              <a:gd name="T0" fmla="*/ 330263 w 20000"/>
              <a:gd name="T1" fmla="*/ 686500 h 20000"/>
              <a:gd name="T2" fmla="*/ 124216 w 20000"/>
              <a:gd name="T3" fmla="*/ 669008 h 20000"/>
              <a:gd name="T4" fmla="*/ 266637 w 20000"/>
              <a:gd name="T5" fmla="*/ 451826 h 20000"/>
              <a:gd name="T6" fmla="*/ 18178 w 20000"/>
              <a:gd name="T7" fmla="*/ 434334 h 20000"/>
              <a:gd name="T8" fmla="*/ 0 w 20000"/>
              <a:gd name="T9" fmla="*/ 343250 h 20000"/>
              <a:gd name="T10" fmla="*/ 18178 w 20000"/>
              <a:gd name="T11" fmla="*/ 164641 h 20000"/>
              <a:gd name="T12" fmla="*/ 63625 w 20000"/>
              <a:gd name="T13" fmla="*/ 0 h 20000"/>
              <a:gd name="T14" fmla="*/ 124216 w 20000"/>
              <a:gd name="T15" fmla="*/ 56030 h 20000"/>
              <a:gd name="T16" fmla="*/ 142394 w 20000"/>
              <a:gd name="T17" fmla="*/ 164641 h 20000"/>
              <a:gd name="T18" fmla="*/ 187869 w 20000"/>
              <a:gd name="T19" fmla="*/ 378269 h 20000"/>
              <a:gd name="T20" fmla="*/ 266637 w 20000"/>
              <a:gd name="T21" fmla="*/ 164641 h 20000"/>
              <a:gd name="T22" fmla="*/ 330263 w 20000"/>
              <a:gd name="T23" fmla="*/ 378269 h 20000"/>
              <a:gd name="T24" fmla="*/ 342377 w 20000"/>
              <a:gd name="T25" fmla="*/ 164641 h 20000"/>
              <a:gd name="T26" fmla="*/ 454506 w 20000"/>
              <a:gd name="T27" fmla="*/ 164641 h 20000"/>
              <a:gd name="T28" fmla="*/ 596900 w 20000"/>
              <a:gd name="T29" fmla="*/ 213664 h 20000"/>
              <a:gd name="T30" fmla="*/ 578722 w 20000"/>
              <a:gd name="T31" fmla="*/ 399315 h 20000"/>
              <a:gd name="T32" fmla="*/ 469655 w 20000"/>
              <a:gd name="T33" fmla="*/ 577924 h 20000"/>
              <a:gd name="T34" fmla="*/ 330263 w 20000"/>
              <a:gd name="T35" fmla="*/ 686500 h 2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00"/>
              <a:gd name="T55" fmla="*/ 0 h 20000"/>
              <a:gd name="T56" fmla="*/ 20000 w 20000"/>
              <a:gd name="T57" fmla="*/ 20000 h 2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00" h="20000">
                <a:moveTo>
                  <a:pt x="11010" y="19898"/>
                </a:moveTo>
                <a:lnTo>
                  <a:pt x="4141" y="19391"/>
                </a:lnTo>
                <a:lnTo>
                  <a:pt x="8889" y="13096"/>
                </a:lnTo>
                <a:lnTo>
                  <a:pt x="606" y="12589"/>
                </a:lnTo>
                <a:lnTo>
                  <a:pt x="0" y="9949"/>
                </a:lnTo>
                <a:lnTo>
                  <a:pt x="606" y="4772"/>
                </a:lnTo>
                <a:lnTo>
                  <a:pt x="2121" y="0"/>
                </a:lnTo>
                <a:lnTo>
                  <a:pt x="4141" y="1624"/>
                </a:lnTo>
                <a:lnTo>
                  <a:pt x="4747" y="4772"/>
                </a:lnTo>
                <a:lnTo>
                  <a:pt x="6263" y="10964"/>
                </a:lnTo>
                <a:lnTo>
                  <a:pt x="8889" y="4772"/>
                </a:lnTo>
                <a:lnTo>
                  <a:pt x="11010" y="10964"/>
                </a:lnTo>
                <a:lnTo>
                  <a:pt x="11414" y="4772"/>
                </a:lnTo>
                <a:lnTo>
                  <a:pt x="15152" y="4772"/>
                </a:lnTo>
                <a:lnTo>
                  <a:pt x="19899" y="6193"/>
                </a:lnTo>
                <a:lnTo>
                  <a:pt x="19293" y="11574"/>
                </a:lnTo>
                <a:lnTo>
                  <a:pt x="15657" y="16751"/>
                </a:lnTo>
                <a:lnTo>
                  <a:pt x="11010" y="1989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5" name="Freeform 246"/>
          <p:cNvSpPr>
            <a:spLocks/>
          </p:cNvSpPr>
          <p:nvPr/>
        </p:nvSpPr>
        <p:spPr bwMode="auto">
          <a:xfrm>
            <a:off x="2635250" y="1558925"/>
            <a:ext cx="182563" cy="79375"/>
          </a:xfrm>
          <a:custGeom>
            <a:avLst/>
            <a:gdLst>
              <a:gd name="T0" fmla="*/ 238802 w 20000"/>
              <a:gd name="T1" fmla="*/ 312690 h 20000"/>
              <a:gd name="T2" fmla="*/ 370868 w 20000"/>
              <a:gd name="T3" fmla="*/ 193675 h 20000"/>
              <a:gd name="T4" fmla="*/ 157479 w 20000"/>
              <a:gd name="T5" fmla="*/ 252016 h 20000"/>
              <a:gd name="T6" fmla="*/ 0 w 20000"/>
              <a:gd name="T7" fmla="*/ 228687 h 20000"/>
              <a:gd name="T8" fmla="*/ 30497 w 20000"/>
              <a:gd name="T9" fmla="*/ 156345 h 20000"/>
              <a:gd name="T10" fmla="*/ 340370 w 20000"/>
              <a:gd name="T11" fmla="*/ 133001 h 20000"/>
              <a:gd name="T12" fmla="*/ 553768 w 20000"/>
              <a:gd name="T13" fmla="*/ 95671 h 20000"/>
              <a:gd name="T14" fmla="*/ 894221 w 20000"/>
              <a:gd name="T15" fmla="*/ 37330 h 20000"/>
              <a:gd name="T16" fmla="*/ 1183775 w 20000"/>
              <a:gd name="T17" fmla="*/ 0 h 20000"/>
              <a:gd name="T18" fmla="*/ 1453074 w 20000"/>
              <a:gd name="T19" fmla="*/ 37330 h 20000"/>
              <a:gd name="T20" fmla="*/ 1453074 w 20000"/>
              <a:gd name="T21" fmla="*/ 0 h 20000"/>
              <a:gd name="T22" fmla="*/ 1554725 w 20000"/>
              <a:gd name="T23" fmla="*/ 9338 h 20000"/>
              <a:gd name="T24" fmla="*/ 1661378 w 20000"/>
              <a:gd name="T25" fmla="*/ 72342 h 20000"/>
              <a:gd name="T26" fmla="*/ 1453074 w 20000"/>
              <a:gd name="T27" fmla="*/ 107343 h 20000"/>
              <a:gd name="T28" fmla="*/ 1392079 w 20000"/>
              <a:gd name="T29" fmla="*/ 170347 h 20000"/>
              <a:gd name="T30" fmla="*/ 1315923 w 20000"/>
              <a:gd name="T31" fmla="*/ 170347 h 20000"/>
              <a:gd name="T32" fmla="*/ 1315923 w 20000"/>
              <a:gd name="T33" fmla="*/ 217015 h 20000"/>
              <a:gd name="T34" fmla="*/ 1056784 w 20000"/>
              <a:gd name="T35" fmla="*/ 228687 h 20000"/>
              <a:gd name="T36" fmla="*/ 975461 w 20000"/>
              <a:gd name="T37" fmla="*/ 266017 h 20000"/>
              <a:gd name="T38" fmla="*/ 843395 w 20000"/>
              <a:gd name="T39" fmla="*/ 228687 h 20000"/>
              <a:gd name="T40" fmla="*/ 1056784 w 20000"/>
              <a:gd name="T41" fmla="*/ 107343 h 20000"/>
              <a:gd name="T42" fmla="*/ 767157 w 20000"/>
              <a:gd name="T43" fmla="*/ 170347 h 20000"/>
              <a:gd name="T44" fmla="*/ 706245 w 20000"/>
              <a:gd name="T45" fmla="*/ 217015 h 20000"/>
              <a:gd name="T46" fmla="*/ 579181 w 20000"/>
              <a:gd name="T47" fmla="*/ 252016 h 20000"/>
              <a:gd name="T48" fmla="*/ 635091 w 20000"/>
              <a:gd name="T49" fmla="*/ 217015 h 20000"/>
              <a:gd name="T50" fmla="*/ 421702 w 20000"/>
              <a:gd name="T51" fmla="*/ 266017 h 20000"/>
              <a:gd name="T52" fmla="*/ 238802 w 20000"/>
              <a:gd name="T53" fmla="*/ 312690 h 2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000"/>
              <a:gd name="T82" fmla="*/ 0 h 20000"/>
              <a:gd name="T83" fmla="*/ 20000 w 20000"/>
              <a:gd name="T84" fmla="*/ 20000 h 2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000" h="20000">
                <a:moveTo>
                  <a:pt x="2866" y="19852"/>
                </a:moveTo>
                <a:lnTo>
                  <a:pt x="4451" y="12296"/>
                </a:lnTo>
                <a:lnTo>
                  <a:pt x="1890" y="16000"/>
                </a:lnTo>
                <a:lnTo>
                  <a:pt x="0" y="14519"/>
                </a:lnTo>
                <a:lnTo>
                  <a:pt x="366" y="9926"/>
                </a:lnTo>
                <a:lnTo>
                  <a:pt x="4085" y="8444"/>
                </a:lnTo>
                <a:lnTo>
                  <a:pt x="6646" y="6074"/>
                </a:lnTo>
                <a:lnTo>
                  <a:pt x="10732" y="2370"/>
                </a:lnTo>
                <a:lnTo>
                  <a:pt x="14207" y="0"/>
                </a:lnTo>
                <a:lnTo>
                  <a:pt x="17439" y="2370"/>
                </a:lnTo>
                <a:lnTo>
                  <a:pt x="17439" y="0"/>
                </a:lnTo>
                <a:lnTo>
                  <a:pt x="18659" y="593"/>
                </a:lnTo>
                <a:lnTo>
                  <a:pt x="19939" y="4593"/>
                </a:lnTo>
                <a:lnTo>
                  <a:pt x="17439" y="6815"/>
                </a:lnTo>
                <a:lnTo>
                  <a:pt x="16707" y="10815"/>
                </a:lnTo>
                <a:lnTo>
                  <a:pt x="15793" y="10815"/>
                </a:lnTo>
                <a:lnTo>
                  <a:pt x="15793" y="13778"/>
                </a:lnTo>
                <a:lnTo>
                  <a:pt x="12683" y="14519"/>
                </a:lnTo>
                <a:lnTo>
                  <a:pt x="11707" y="16889"/>
                </a:lnTo>
                <a:lnTo>
                  <a:pt x="10122" y="14519"/>
                </a:lnTo>
                <a:lnTo>
                  <a:pt x="12683" y="6815"/>
                </a:lnTo>
                <a:lnTo>
                  <a:pt x="9207" y="10815"/>
                </a:lnTo>
                <a:lnTo>
                  <a:pt x="8476" y="13778"/>
                </a:lnTo>
                <a:lnTo>
                  <a:pt x="6951" y="16000"/>
                </a:lnTo>
                <a:lnTo>
                  <a:pt x="7622" y="13778"/>
                </a:lnTo>
                <a:lnTo>
                  <a:pt x="5061" y="16889"/>
                </a:lnTo>
                <a:lnTo>
                  <a:pt x="2866" y="1985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6" name="Freeform 247"/>
          <p:cNvSpPr>
            <a:spLocks/>
          </p:cNvSpPr>
          <p:nvPr/>
        </p:nvSpPr>
        <p:spPr bwMode="auto">
          <a:xfrm>
            <a:off x="2971800" y="1871663"/>
            <a:ext cx="144463" cy="92075"/>
          </a:xfrm>
          <a:custGeom>
            <a:avLst/>
            <a:gdLst>
              <a:gd name="T0" fmla="*/ 124433 w 20000"/>
              <a:gd name="T1" fmla="*/ 421179 h 20000"/>
              <a:gd name="T2" fmla="*/ 0 w 20000"/>
              <a:gd name="T3" fmla="*/ 380422 h 20000"/>
              <a:gd name="T4" fmla="*/ 64228 w 20000"/>
              <a:gd name="T5" fmla="*/ 266290 h 20000"/>
              <a:gd name="T6" fmla="*/ 204675 w 20000"/>
              <a:gd name="T7" fmla="*/ 111397 h 20000"/>
              <a:gd name="T8" fmla="*/ 393286 w 20000"/>
              <a:gd name="T9" fmla="*/ 0 h 20000"/>
              <a:gd name="T10" fmla="*/ 706330 w 20000"/>
              <a:gd name="T11" fmla="*/ 0 h 20000"/>
              <a:gd name="T12" fmla="*/ 1039462 w 20000"/>
              <a:gd name="T13" fmla="*/ 111397 h 20000"/>
              <a:gd name="T14" fmla="*/ 770558 w 20000"/>
              <a:gd name="T15" fmla="*/ 195646 h 20000"/>
              <a:gd name="T16" fmla="*/ 541823 w 20000"/>
              <a:gd name="T17" fmla="*/ 339665 h 20000"/>
              <a:gd name="T18" fmla="*/ 204675 w 20000"/>
              <a:gd name="T19" fmla="*/ 222817 h 20000"/>
              <a:gd name="T20" fmla="*/ 164558 w 20000"/>
              <a:gd name="T21" fmla="*/ 296173 h 20000"/>
              <a:gd name="T22" fmla="*/ 333132 w 20000"/>
              <a:gd name="T23" fmla="*/ 309759 h 20000"/>
              <a:gd name="T24" fmla="*/ 124433 w 20000"/>
              <a:gd name="T25" fmla="*/ 421179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2385" y="19872"/>
                </a:moveTo>
                <a:lnTo>
                  <a:pt x="0" y="17949"/>
                </a:lnTo>
                <a:lnTo>
                  <a:pt x="1231" y="12564"/>
                </a:lnTo>
                <a:lnTo>
                  <a:pt x="3923" y="5256"/>
                </a:lnTo>
                <a:lnTo>
                  <a:pt x="7538" y="0"/>
                </a:lnTo>
                <a:lnTo>
                  <a:pt x="13538" y="0"/>
                </a:lnTo>
                <a:lnTo>
                  <a:pt x="19923" y="5256"/>
                </a:lnTo>
                <a:lnTo>
                  <a:pt x="14769" y="9231"/>
                </a:lnTo>
                <a:lnTo>
                  <a:pt x="10385" y="16026"/>
                </a:lnTo>
                <a:lnTo>
                  <a:pt x="3923" y="10513"/>
                </a:lnTo>
                <a:lnTo>
                  <a:pt x="3154" y="13974"/>
                </a:lnTo>
                <a:lnTo>
                  <a:pt x="6385" y="14615"/>
                </a:lnTo>
                <a:lnTo>
                  <a:pt x="2385" y="1987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7" name="Freeform 248"/>
          <p:cNvSpPr>
            <a:spLocks/>
          </p:cNvSpPr>
          <p:nvPr/>
        </p:nvSpPr>
        <p:spPr bwMode="auto">
          <a:xfrm>
            <a:off x="1824038" y="2806700"/>
            <a:ext cx="85725" cy="112713"/>
          </a:xfrm>
          <a:custGeom>
            <a:avLst/>
            <a:gdLst>
              <a:gd name="T0" fmla="*/ 365086 w 20000"/>
              <a:gd name="T1" fmla="*/ 631908 h 20000"/>
              <a:gd name="T2" fmla="*/ 244955 w 20000"/>
              <a:gd name="T3" fmla="*/ 579249 h 20000"/>
              <a:gd name="T4" fmla="*/ 183722 w 20000"/>
              <a:gd name="T5" fmla="*/ 457480 h 20000"/>
              <a:gd name="T6" fmla="*/ 110710 w 20000"/>
              <a:gd name="T7" fmla="*/ 391672 h 20000"/>
              <a:gd name="T8" fmla="*/ 0 w 20000"/>
              <a:gd name="T9" fmla="*/ 187611 h 20000"/>
              <a:gd name="T10" fmla="*/ 0 w 20000"/>
              <a:gd name="T11" fmla="*/ 32907 h 20000"/>
              <a:gd name="T12" fmla="*/ 49459 w 20000"/>
              <a:gd name="T13" fmla="*/ 0 h 20000"/>
              <a:gd name="T14" fmla="*/ 244955 w 20000"/>
              <a:gd name="T15" fmla="*/ 167852 h 20000"/>
              <a:gd name="T16" fmla="*/ 256729 w 20000"/>
              <a:gd name="T17" fmla="*/ 322528 h 20000"/>
              <a:gd name="T18" fmla="*/ 303835 w 20000"/>
              <a:gd name="T19" fmla="*/ 444332 h 20000"/>
              <a:gd name="T20" fmla="*/ 365086 w 20000"/>
              <a:gd name="T21" fmla="*/ 631908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9872" y="19896"/>
                </a:moveTo>
                <a:lnTo>
                  <a:pt x="13333" y="18238"/>
                </a:lnTo>
                <a:lnTo>
                  <a:pt x="10000" y="14404"/>
                </a:lnTo>
                <a:lnTo>
                  <a:pt x="6026" y="12332"/>
                </a:lnTo>
                <a:lnTo>
                  <a:pt x="0" y="5907"/>
                </a:lnTo>
                <a:lnTo>
                  <a:pt x="0" y="1036"/>
                </a:lnTo>
                <a:lnTo>
                  <a:pt x="2692" y="0"/>
                </a:lnTo>
                <a:lnTo>
                  <a:pt x="13333" y="5285"/>
                </a:lnTo>
                <a:lnTo>
                  <a:pt x="13974" y="10155"/>
                </a:lnTo>
                <a:lnTo>
                  <a:pt x="16538" y="13990"/>
                </a:lnTo>
                <a:lnTo>
                  <a:pt x="19872" y="1989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8" name="Freeform 249"/>
          <p:cNvSpPr>
            <a:spLocks/>
          </p:cNvSpPr>
          <p:nvPr/>
        </p:nvSpPr>
        <p:spPr bwMode="auto">
          <a:xfrm>
            <a:off x="2863850" y="1552575"/>
            <a:ext cx="85725" cy="50800"/>
          </a:xfrm>
          <a:custGeom>
            <a:avLst/>
            <a:gdLst>
              <a:gd name="T0" fmla="*/ 137790 w 20000"/>
              <a:gd name="T1" fmla="*/ 127516 h 20000"/>
              <a:gd name="T2" fmla="*/ 0 w 20000"/>
              <a:gd name="T3" fmla="*/ 127516 h 20000"/>
              <a:gd name="T4" fmla="*/ 0 w 20000"/>
              <a:gd name="T5" fmla="*/ 86528 h 20000"/>
              <a:gd name="T6" fmla="*/ 14496 w 20000"/>
              <a:gd name="T7" fmla="*/ 56167 h 20000"/>
              <a:gd name="T8" fmla="*/ 99115 w 20000"/>
              <a:gd name="T9" fmla="*/ 0 h 20000"/>
              <a:gd name="T10" fmla="*/ 227223 w 20000"/>
              <a:gd name="T11" fmla="*/ 0 h 20000"/>
              <a:gd name="T12" fmla="*/ 365013 w 20000"/>
              <a:gd name="T13" fmla="*/ 40988 h 20000"/>
              <a:gd name="T14" fmla="*/ 326342 w 20000"/>
              <a:gd name="T15" fmla="*/ 65278 h 20000"/>
              <a:gd name="T16" fmla="*/ 236905 w 20000"/>
              <a:gd name="T17" fmla="*/ 56167 h 20000"/>
              <a:gd name="T18" fmla="*/ 236905 w 20000"/>
              <a:gd name="T19" fmla="*/ 80457 h 20000"/>
              <a:gd name="T20" fmla="*/ 265915 w 20000"/>
              <a:gd name="T21" fmla="*/ 86528 h 20000"/>
              <a:gd name="T22" fmla="*/ 236905 w 20000"/>
              <a:gd name="T23" fmla="*/ 118407 h 20000"/>
              <a:gd name="T24" fmla="*/ 137790 w 20000"/>
              <a:gd name="T25" fmla="*/ 127516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7500" y="19765"/>
                </a:moveTo>
                <a:lnTo>
                  <a:pt x="0" y="19765"/>
                </a:lnTo>
                <a:lnTo>
                  <a:pt x="0" y="13412"/>
                </a:lnTo>
                <a:lnTo>
                  <a:pt x="789" y="8706"/>
                </a:lnTo>
                <a:lnTo>
                  <a:pt x="5395" y="0"/>
                </a:lnTo>
                <a:lnTo>
                  <a:pt x="12368" y="0"/>
                </a:lnTo>
                <a:lnTo>
                  <a:pt x="19868" y="6353"/>
                </a:lnTo>
                <a:lnTo>
                  <a:pt x="17763" y="10118"/>
                </a:lnTo>
                <a:lnTo>
                  <a:pt x="12895" y="8706"/>
                </a:lnTo>
                <a:lnTo>
                  <a:pt x="12895" y="12471"/>
                </a:lnTo>
                <a:lnTo>
                  <a:pt x="14474" y="13412"/>
                </a:lnTo>
                <a:lnTo>
                  <a:pt x="12895" y="18353"/>
                </a:lnTo>
                <a:lnTo>
                  <a:pt x="7500" y="197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9" name="Freeform 250"/>
          <p:cNvSpPr>
            <a:spLocks/>
          </p:cNvSpPr>
          <p:nvPr/>
        </p:nvSpPr>
        <p:spPr bwMode="auto">
          <a:xfrm>
            <a:off x="2803525" y="2043113"/>
            <a:ext cx="76200" cy="65087"/>
          </a:xfrm>
          <a:custGeom>
            <a:avLst/>
            <a:gdLst>
              <a:gd name="T0" fmla="*/ 245162 w 20000"/>
              <a:gd name="T1" fmla="*/ 209889 h 20000"/>
              <a:gd name="T2" fmla="*/ 156991 w 20000"/>
              <a:gd name="T3" fmla="*/ 209889 h 20000"/>
              <a:gd name="T4" fmla="*/ 88171 w 20000"/>
              <a:gd name="T5" fmla="*/ 179080 h 20000"/>
              <a:gd name="T6" fmla="*/ 0 w 20000"/>
              <a:gd name="T7" fmla="*/ 109763 h 20000"/>
              <a:gd name="T8" fmla="*/ 64511 w 20000"/>
              <a:gd name="T9" fmla="*/ 100136 h 20000"/>
              <a:gd name="T10" fmla="*/ 122575 w 20000"/>
              <a:gd name="T11" fmla="*/ 50062 h 20000"/>
              <a:gd name="T12" fmla="*/ 210758 w 20000"/>
              <a:gd name="T13" fmla="*/ 0 h 20000"/>
              <a:gd name="T14" fmla="*/ 266662 w 20000"/>
              <a:gd name="T15" fmla="*/ 100136 h 20000"/>
              <a:gd name="T16" fmla="*/ 288173 w 20000"/>
              <a:gd name="T17" fmla="*/ 179080 h 20000"/>
              <a:gd name="T18" fmla="*/ 245162 w 20000"/>
              <a:gd name="T19" fmla="*/ 209889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16889" y="19818"/>
                </a:moveTo>
                <a:lnTo>
                  <a:pt x="10815" y="19818"/>
                </a:lnTo>
                <a:lnTo>
                  <a:pt x="6074" y="16909"/>
                </a:lnTo>
                <a:lnTo>
                  <a:pt x="0" y="10364"/>
                </a:lnTo>
                <a:lnTo>
                  <a:pt x="4444" y="9455"/>
                </a:lnTo>
                <a:lnTo>
                  <a:pt x="8444" y="4727"/>
                </a:lnTo>
                <a:lnTo>
                  <a:pt x="14519" y="0"/>
                </a:lnTo>
                <a:lnTo>
                  <a:pt x="18370" y="9455"/>
                </a:lnTo>
                <a:lnTo>
                  <a:pt x="19852" y="16909"/>
                </a:lnTo>
                <a:lnTo>
                  <a:pt x="16889" y="1981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0" name="Freeform 251"/>
          <p:cNvSpPr>
            <a:spLocks/>
          </p:cNvSpPr>
          <p:nvPr/>
        </p:nvSpPr>
        <p:spPr bwMode="auto">
          <a:xfrm>
            <a:off x="3278188" y="1938338"/>
            <a:ext cx="76200" cy="63500"/>
          </a:xfrm>
          <a:custGeom>
            <a:avLst/>
            <a:gdLst>
              <a:gd name="T0" fmla="*/ 288188 w 20000"/>
              <a:gd name="T1" fmla="*/ 199698 h 20000"/>
              <a:gd name="T2" fmla="*/ 187852 w 20000"/>
              <a:gd name="T3" fmla="*/ 161290 h 20000"/>
              <a:gd name="T4" fmla="*/ 121672 w 20000"/>
              <a:gd name="T5" fmla="*/ 161290 h 20000"/>
              <a:gd name="T6" fmla="*/ 34157 w 20000"/>
              <a:gd name="T7" fmla="*/ 161290 h 20000"/>
              <a:gd name="T8" fmla="*/ 0 w 20000"/>
              <a:gd name="T9" fmla="*/ 130566 h 20000"/>
              <a:gd name="T10" fmla="*/ 34157 w 20000"/>
              <a:gd name="T11" fmla="*/ 78730 h 20000"/>
              <a:gd name="T12" fmla="*/ 12802 w 20000"/>
              <a:gd name="T13" fmla="*/ 51845 h 20000"/>
              <a:gd name="T14" fmla="*/ 55508 w 20000"/>
              <a:gd name="T15" fmla="*/ 0 h 20000"/>
              <a:gd name="T16" fmla="*/ 100336 w 20000"/>
              <a:gd name="T17" fmla="*/ 30724 h 20000"/>
              <a:gd name="T18" fmla="*/ 243364 w 20000"/>
              <a:gd name="T19" fmla="*/ 71047 h 20000"/>
              <a:gd name="T20" fmla="*/ 288188 w 20000"/>
              <a:gd name="T21" fmla="*/ 199698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9853" y="19810"/>
                </a:moveTo>
                <a:lnTo>
                  <a:pt x="12941" y="16000"/>
                </a:lnTo>
                <a:lnTo>
                  <a:pt x="8382" y="16000"/>
                </a:lnTo>
                <a:lnTo>
                  <a:pt x="2353" y="16000"/>
                </a:lnTo>
                <a:lnTo>
                  <a:pt x="0" y="12952"/>
                </a:lnTo>
                <a:lnTo>
                  <a:pt x="2353" y="7810"/>
                </a:lnTo>
                <a:lnTo>
                  <a:pt x="882" y="5143"/>
                </a:lnTo>
                <a:lnTo>
                  <a:pt x="3824" y="0"/>
                </a:lnTo>
                <a:lnTo>
                  <a:pt x="6912" y="3048"/>
                </a:lnTo>
                <a:lnTo>
                  <a:pt x="16765" y="7048"/>
                </a:lnTo>
                <a:lnTo>
                  <a:pt x="19853" y="1981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1" name="Freeform 252"/>
          <p:cNvSpPr>
            <a:spLocks/>
          </p:cNvSpPr>
          <p:nvPr/>
        </p:nvSpPr>
        <p:spPr bwMode="auto">
          <a:xfrm>
            <a:off x="3038475" y="1781175"/>
            <a:ext cx="63500" cy="55563"/>
          </a:xfrm>
          <a:custGeom>
            <a:avLst/>
            <a:gdLst>
              <a:gd name="T0" fmla="*/ 127984 w 20000"/>
              <a:gd name="T1" fmla="*/ 152718 h 20000"/>
              <a:gd name="T2" fmla="*/ 35062 w 20000"/>
              <a:gd name="T3" fmla="*/ 128089 h 20000"/>
              <a:gd name="T4" fmla="*/ 0 w 20000"/>
              <a:gd name="T5" fmla="*/ 77183 h 20000"/>
              <a:gd name="T6" fmla="*/ 82398 w 20000"/>
              <a:gd name="T7" fmla="*/ 34485 h 20000"/>
              <a:gd name="T8" fmla="*/ 189344 w 20000"/>
              <a:gd name="T9" fmla="*/ 0 h 20000"/>
              <a:gd name="T10" fmla="*/ 199860 w 20000"/>
              <a:gd name="T11" fmla="*/ 34485 h 20000"/>
              <a:gd name="T12" fmla="*/ 199860 w 20000"/>
              <a:gd name="T13" fmla="*/ 77183 h 20000"/>
              <a:gd name="T14" fmla="*/ 127984 w 20000"/>
              <a:gd name="T15" fmla="*/ 152718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2696" y="19787"/>
                </a:moveTo>
                <a:lnTo>
                  <a:pt x="3478" y="16596"/>
                </a:lnTo>
                <a:lnTo>
                  <a:pt x="0" y="10000"/>
                </a:lnTo>
                <a:lnTo>
                  <a:pt x="8174" y="4468"/>
                </a:lnTo>
                <a:lnTo>
                  <a:pt x="18783" y="0"/>
                </a:lnTo>
                <a:lnTo>
                  <a:pt x="19826" y="4468"/>
                </a:lnTo>
                <a:lnTo>
                  <a:pt x="19826" y="10000"/>
                </a:lnTo>
                <a:lnTo>
                  <a:pt x="12696" y="197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2" name="Freeform 253"/>
          <p:cNvSpPr>
            <a:spLocks/>
          </p:cNvSpPr>
          <p:nvPr/>
        </p:nvSpPr>
        <p:spPr bwMode="auto">
          <a:xfrm>
            <a:off x="3208338" y="2201863"/>
            <a:ext cx="57150" cy="39687"/>
          </a:xfrm>
          <a:custGeom>
            <a:avLst/>
            <a:gdLst>
              <a:gd name="T0" fmla="*/ 73095 w 20000"/>
              <a:gd name="T1" fmla="*/ 77596 h 20000"/>
              <a:gd name="T2" fmla="*/ 0 w 20000"/>
              <a:gd name="T3" fmla="*/ 66015 h 20000"/>
              <a:gd name="T4" fmla="*/ 15556 w 20000"/>
              <a:gd name="T5" fmla="*/ 34746 h 20000"/>
              <a:gd name="T6" fmla="*/ 55990 w 20000"/>
              <a:gd name="T7" fmla="*/ 4631 h 20000"/>
              <a:gd name="T8" fmla="*/ 121312 w 20000"/>
              <a:gd name="T9" fmla="*/ 0 h 20000"/>
              <a:gd name="T10" fmla="*/ 161754 w 20000"/>
              <a:gd name="T11" fmla="*/ 16216 h 20000"/>
              <a:gd name="T12" fmla="*/ 136866 w 20000"/>
              <a:gd name="T13" fmla="*/ 66015 h 20000"/>
              <a:gd name="T14" fmla="*/ 73095 w 20000"/>
              <a:gd name="T15" fmla="*/ 77596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8952" y="19706"/>
                </a:moveTo>
                <a:lnTo>
                  <a:pt x="0" y="16765"/>
                </a:lnTo>
                <a:lnTo>
                  <a:pt x="1905" y="8824"/>
                </a:lnTo>
                <a:lnTo>
                  <a:pt x="6857" y="1176"/>
                </a:lnTo>
                <a:lnTo>
                  <a:pt x="14857" y="0"/>
                </a:lnTo>
                <a:lnTo>
                  <a:pt x="19810" y="4118"/>
                </a:lnTo>
                <a:lnTo>
                  <a:pt x="16762" y="16765"/>
                </a:lnTo>
                <a:lnTo>
                  <a:pt x="8952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3" name="Freeform 254"/>
          <p:cNvSpPr>
            <a:spLocks/>
          </p:cNvSpPr>
          <p:nvPr/>
        </p:nvSpPr>
        <p:spPr bwMode="auto">
          <a:xfrm>
            <a:off x="2797175" y="1819275"/>
            <a:ext cx="47625" cy="52388"/>
          </a:xfrm>
          <a:custGeom>
            <a:avLst/>
            <a:gdLst>
              <a:gd name="T0" fmla="*/ 34690 w 20000"/>
              <a:gd name="T1" fmla="*/ 135682 h 20000"/>
              <a:gd name="T2" fmla="*/ 21348 w 20000"/>
              <a:gd name="T3" fmla="*/ 57051 h 20000"/>
              <a:gd name="T4" fmla="*/ 0 w 20000"/>
              <a:gd name="T5" fmla="*/ 32378 h 20000"/>
              <a:gd name="T6" fmla="*/ 49366 w 20000"/>
              <a:gd name="T7" fmla="*/ 0 h 20000"/>
              <a:gd name="T8" fmla="*/ 90726 w 20000"/>
              <a:gd name="T9" fmla="*/ 16961 h 20000"/>
              <a:gd name="T10" fmla="*/ 112074 w 20000"/>
              <a:gd name="T11" fmla="*/ 57051 h 20000"/>
              <a:gd name="T12" fmla="*/ 104068 w 20000"/>
              <a:gd name="T13" fmla="*/ 95598 h 20000"/>
              <a:gd name="T14" fmla="*/ 70716 w 20000"/>
              <a:gd name="T15" fmla="*/ 120265 h 20000"/>
              <a:gd name="T16" fmla="*/ 34690 w 20000"/>
              <a:gd name="T17" fmla="*/ 135682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6118" y="19775"/>
                </a:moveTo>
                <a:lnTo>
                  <a:pt x="3765" y="8315"/>
                </a:lnTo>
                <a:lnTo>
                  <a:pt x="0" y="4719"/>
                </a:lnTo>
                <a:lnTo>
                  <a:pt x="8706" y="0"/>
                </a:lnTo>
                <a:lnTo>
                  <a:pt x="16000" y="2472"/>
                </a:lnTo>
                <a:lnTo>
                  <a:pt x="19765" y="8315"/>
                </a:lnTo>
                <a:lnTo>
                  <a:pt x="18353" y="13933"/>
                </a:lnTo>
                <a:lnTo>
                  <a:pt x="12471" y="17528"/>
                </a:lnTo>
                <a:lnTo>
                  <a:pt x="6118" y="197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4" name="Freeform 255"/>
          <p:cNvSpPr>
            <a:spLocks/>
          </p:cNvSpPr>
          <p:nvPr/>
        </p:nvSpPr>
        <p:spPr bwMode="auto">
          <a:xfrm>
            <a:off x="2905125" y="1522413"/>
            <a:ext cx="71438" cy="31750"/>
          </a:xfrm>
          <a:custGeom>
            <a:avLst/>
            <a:gdLst>
              <a:gd name="T0" fmla="*/ 182549 w 20000"/>
              <a:gd name="T1" fmla="*/ 49433 h 20000"/>
              <a:gd name="T2" fmla="*/ 80482 w 20000"/>
              <a:gd name="T3" fmla="*/ 33926 h 20000"/>
              <a:gd name="T4" fmla="*/ 0 w 20000"/>
              <a:gd name="T5" fmla="*/ 20355 h 20000"/>
              <a:gd name="T6" fmla="*/ 102067 w 20000"/>
              <a:gd name="T7" fmla="*/ 0 h 20000"/>
              <a:gd name="T8" fmla="*/ 253205 w 20000"/>
              <a:gd name="T9" fmla="*/ 0 h 20000"/>
              <a:gd name="T10" fmla="*/ 253205 w 20000"/>
              <a:gd name="T11" fmla="*/ 33926 h 20000"/>
              <a:gd name="T12" fmla="*/ 182549 w 20000"/>
              <a:gd name="T13" fmla="*/ 49433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4308" y="19615"/>
                </a:moveTo>
                <a:lnTo>
                  <a:pt x="6308" y="13462"/>
                </a:lnTo>
                <a:lnTo>
                  <a:pt x="0" y="8077"/>
                </a:lnTo>
                <a:lnTo>
                  <a:pt x="8000" y="0"/>
                </a:lnTo>
                <a:lnTo>
                  <a:pt x="19846" y="0"/>
                </a:lnTo>
                <a:lnTo>
                  <a:pt x="19846" y="13462"/>
                </a:lnTo>
                <a:lnTo>
                  <a:pt x="14308" y="19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5" name="Freeform 256"/>
          <p:cNvSpPr>
            <a:spLocks/>
          </p:cNvSpPr>
          <p:nvPr/>
        </p:nvSpPr>
        <p:spPr bwMode="auto">
          <a:xfrm>
            <a:off x="2987675" y="2419350"/>
            <a:ext cx="52388" cy="34925"/>
          </a:xfrm>
          <a:custGeom>
            <a:avLst/>
            <a:gdLst>
              <a:gd name="T0" fmla="*/ 37958 w 20000"/>
              <a:gd name="T1" fmla="*/ 59937 h 20000"/>
              <a:gd name="T2" fmla="*/ 0 w 20000"/>
              <a:gd name="T3" fmla="*/ 54679 h 20000"/>
              <a:gd name="T4" fmla="*/ 0 w 20000"/>
              <a:gd name="T5" fmla="*/ 32597 h 20000"/>
              <a:gd name="T6" fmla="*/ 52558 w 20000"/>
              <a:gd name="T7" fmla="*/ 0 h 20000"/>
              <a:gd name="T8" fmla="*/ 135763 w 20000"/>
              <a:gd name="T9" fmla="*/ 16823 h 20000"/>
              <a:gd name="T10" fmla="*/ 113871 w 20000"/>
              <a:gd name="T11" fmla="*/ 32597 h 20000"/>
              <a:gd name="T12" fmla="*/ 37958 w 20000"/>
              <a:gd name="T13" fmla="*/ 59937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5532" y="19655"/>
                </a:moveTo>
                <a:lnTo>
                  <a:pt x="0" y="17931"/>
                </a:lnTo>
                <a:lnTo>
                  <a:pt x="0" y="10690"/>
                </a:lnTo>
                <a:lnTo>
                  <a:pt x="7660" y="0"/>
                </a:lnTo>
                <a:lnTo>
                  <a:pt x="19787" y="5517"/>
                </a:lnTo>
                <a:lnTo>
                  <a:pt x="16596" y="10690"/>
                </a:lnTo>
                <a:lnTo>
                  <a:pt x="5532" y="1965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6" name="Freeform 257"/>
          <p:cNvSpPr>
            <a:spLocks/>
          </p:cNvSpPr>
          <p:nvPr/>
        </p:nvSpPr>
        <p:spPr bwMode="auto">
          <a:xfrm>
            <a:off x="3287713" y="3005138"/>
            <a:ext cx="55562" cy="34925"/>
          </a:xfrm>
          <a:custGeom>
            <a:avLst/>
            <a:gdLst>
              <a:gd name="T0" fmla="*/ 152798 w 20000"/>
              <a:gd name="T1" fmla="*/ 59937 h 20000"/>
              <a:gd name="T2" fmla="*/ 88871 w 20000"/>
              <a:gd name="T3" fmla="*/ 59937 h 20000"/>
              <a:gd name="T4" fmla="*/ 40541 w 20000"/>
              <a:gd name="T5" fmla="*/ 32597 h 20000"/>
              <a:gd name="T6" fmla="*/ 0 w 20000"/>
              <a:gd name="T7" fmla="*/ 0 h 20000"/>
              <a:gd name="T8" fmla="*/ 24945 w 20000"/>
              <a:gd name="T9" fmla="*/ 0 h 20000"/>
              <a:gd name="T10" fmla="*/ 104462 w 20000"/>
              <a:gd name="T11" fmla="*/ 21032 h 20000"/>
              <a:gd name="T12" fmla="*/ 145003 w 20000"/>
              <a:gd name="T13" fmla="*/ 43111 h 20000"/>
              <a:gd name="T14" fmla="*/ 152798 w 20000"/>
              <a:gd name="T15" fmla="*/ 59937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9798" y="19655"/>
                </a:moveTo>
                <a:lnTo>
                  <a:pt x="11515" y="19655"/>
                </a:lnTo>
                <a:lnTo>
                  <a:pt x="5253" y="10690"/>
                </a:lnTo>
                <a:lnTo>
                  <a:pt x="0" y="0"/>
                </a:lnTo>
                <a:lnTo>
                  <a:pt x="3232" y="0"/>
                </a:lnTo>
                <a:lnTo>
                  <a:pt x="13535" y="6897"/>
                </a:lnTo>
                <a:lnTo>
                  <a:pt x="18788" y="14138"/>
                </a:lnTo>
                <a:lnTo>
                  <a:pt x="19798" y="1965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7" name="Freeform 258"/>
          <p:cNvSpPr>
            <a:spLocks/>
          </p:cNvSpPr>
          <p:nvPr/>
        </p:nvSpPr>
        <p:spPr bwMode="auto">
          <a:xfrm>
            <a:off x="3054350" y="2454275"/>
            <a:ext cx="30163" cy="41275"/>
          </a:xfrm>
          <a:custGeom>
            <a:avLst/>
            <a:gdLst>
              <a:gd name="T0" fmla="*/ 13122 w 20000"/>
              <a:gd name="T1" fmla="*/ 83947 h 20000"/>
              <a:gd name="T2" fmla="*/ 0 w 20000"/>
              <a:gd name="T3" fmla="*/ 64193 h 20000"/>
              <a:gd name="T4" fmla="*/ 21870 w 20000"/>
              <a:gd name="T5" fmla="*/ 12347 h 20000"/>
              <a:gd name="T6" fmla="*/ 44614 w 20000"/>
              <a:gd name="T7" fmla="*/ 0 h 20000"/>
              <a:gd name="T8" fmla="*/ 44614 w 20000"/>
              <a:gd name="T9" fmla="*/ 32095 h 20000"/>
              <a:gd name="T10" fmla="*/ 13122 w 20000"/>
              <a:gd name="T11" fmla="*/ 83947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5769" y="19710"/>
                </a:moveTo>
                <a:lnTo>
                  <a:pt x="0" y="15072"/>
                </a:lnTo>
                <a:lnTo>
                  <a:pt x="9615" y="2899"/>
                </a:lnTo>
                <a:lnTo>
                  <a:pt x="19615" y="0"/>
                </a:lnTo>
                <a:lnTo>
                  <a:pt x="19615" y="7536"/>
                </a:lnTo>
                <a:lnTo>
                  <a:pt x="5769" y="1971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8" name="Freeform 259"/>
          <p:cNvSpPr>
            <a:spLocks/>
          </p:cNvSpPr>
          <p:nvPr/>
        </p:nvSpPr>
        <p:spPr bwMode="auto">
          <a:xfrm>
            <a:off x="3121025" y="2411413"/>
            <a:ext cx="15875" cy="19050"/>
          </a:xfrm>
          <a:custGeom>
            <a:avLst/>
            <a:gdLst>
              <a:gd name="T0" fmla="*/ 2334 w 20000"/>
              <a:gd name="T1" fmla="*/ 17578 h 20000"/>
              <a:gd name="T2" fmla="*/ 0 w 20000"/>
              <a:gd name="T3" fmla="*/ 0 h 20000"/>
              <a:gd name="T4" fmla="*/ 12134 w 20000"/>
              <a:gd name="T5" fmla="*/ 3402 h 20000"/>
              <a:gd name="T6" fmla="*/ 12134 w 20000"/>
              <a:gd name="T7" fmla="*/ 14176 h 20000"/>
              <a:gd name="T8" fmla="*/ 2334 w 20000"/>
              <a:gd name="T9" fmla="*/ 17578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3704" y="19375"/>
                </a:moveTo>
                <a:lnTo>
                  <a:pt x="0" y="0"/>
                </a:lnTo>
                <a:lnTo>
                  <a:pt x="19259" y="3750"/>
                </a:lnTo>
                <a:lnTo>
                  <a:pt x="19259" y="15625"/>
                </a:lnTo>
                <a:lnTo>
                  <a:pt x="3704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9" name="Freeform 260"/>
          <p:cNvSpPr>
            <a:spLocks/>
          </p:cNvSpPr>
          <p:nvPr/>
        </p:nvSpPr>
        <p:spPr bwMode="auto">
          <a:xfrm>
            <a:off x="3143250" y="2405063"/>
            <a:ext cx="15875" cy="15875"/>
          </a:xfrm>
          <a:custGeom>
            <a:avLst/>
            <a:gdLst>
              <a:gd name="T0" fmla="*/ 2334 w 20000"/>
              <a:gd name="T1" fmla="*/ 12134 h 20000"/>
              <a:gd name="T2" fmla="*/ 0 w 20000"/>
              <a:gd name="T3" fmla="*/ 0 h 20000"/>
              <a:gd name="T4" fmla="*/ 7468 w 20000"/>
              <a:gd name="T5" fmla="*/ 0 h 20000"/>
              <a:gd name="T6" fmla="*/ 12134 w 20000"/>
              <a:gd name="T7" fmla="*/ 7468 h 20000"/>
              <a:gd name="T8" fmla="*/ 2334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3704" y="19259"/>
                </a:moveTo>
                <a:lnTo>
                  <a:pt x="0" y="0"/>
                </a:lnTo>
                <a:lnTo>
                  <a:pt x="11852" y="0"/>
                </a:lnTo>
                <a:lnTo>
                  <a:pt x="19259" y="11852"/>
                </a:lnTo>
                <a:lnTo>
                  <a:pt x="3704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0" name="Freeform 261"/>
          <p:cNvSpPr>
            <a:spLocks/>
          </p:cNvSpPr>
          <p:nvPr/>
        </p:nvSpPr>
        <p:spPr bwMode="auto">
          <a:xfrm>
            <a:off x="2781300" y="4146550"/>
            <a:ext cx="296863" cy="444500"/>
          </a:xfrm>
          <a:custGeom>
            <a:avLst/>
            <a:gdLst>
              <a:gd name="T0" fmla="*/ 815394 w 20000"/>
              <a:gd name="T1" fmla="*/ 2723140 h 20000"/>
              <a:gd name="T2" fmla="*/ 1111945 w 20000"/>
              <a:gd name="T3" fmla="*/ 1841452 h 20000"/>
              <a:gd name="T4" fmla="*/ 1367306 w 20000"/>
              <a:gd name="T5" fmla="*/ 1236354 h 20000"/>
              <a:gd name="T6" fmla="*/ 1787234 w 20000"/>
              <a:gd name="T7" fmla="*/ 946896 h 20000"/>
              <a:gd name="T8" fmla="*/ 2396857 w 20000"/>
              <a:gd name="T9" fmla="*/ 539401 h 20000"/>
              <a:gd name="T10" fmla="*/ 2610776 w 20000"/>
              <a:gd name="T11" fmla="*/ 210426 h 20000"/>
              <a:gd name="T12" fmla="*/ 2948532 w 20000"/>
              <a:gd name="T13" fmla="*/ 210426 h 20000"/>
              <a:gd name="T14" fmla="*/ 2610776 w 20000"/>
              <a:gd name="T15" fmla="*/ 408007 h 20000"/>
              <a:gd name="T16" fmla="*/ 2347281 w 20000"/>
              <a:gd name="T17" fmla="*/ 1104960 h 20000"/>
              <a:gd name="T18" fmla="*/ 2174329 w 20000"/>
              <a:gd name="T19" fmla="*/ 1644361 h 20000"/>
              <a:gd name="T20" fmla="*/ 2264887 w 20000"/>
              <a:gd name="T21" fmla="*/ 1973335 h 20000"/>
              <a:gd name="T22" fmla="*/ 2479029 w 20000"/>
              <a:gd name="T23" fmla="*/ 3064961 h 20000"/>
              <a:gd name="T24" fmla="*/ 3286273 w 20000"/>
              <a:gd name="T25" fmla="*/ 3406781 h 20000"/>
              <a:gd name="T26" fmla="*/ 4266263 w 20000"/>
              <a:gd name="T27" fmla="*/ 3814788 h 20000"/>
              <a:gd name="T28" fmla="*/ 4142887 w 20000"/>
              <a:gd name="T29" fmla="*/ 5038296 h 20000"/>
              <a:gd name="T30" fmla="*/ 4184076 w 20000"/>
              <a:gd name="T31" fmla="*/ 5722425 h 20000"/>
              <a:gd name="T32" fmla="*/ 4398233 w 20000"/>
              <a:gd name="T33" fmla="*/ 6814052 h 20000"/>
              <a:gd name="T34" fmla="*/ 4184076 w 20000"/>
              <a:gd name="T35" fmla="*/ 6261316 h 20000"/>
              <a:gd name="T36" fmla="*/ 3928730 w 20000"/>
              <a:gd name="T37" fmla="*/ 6458896 h 20000"/>
              <a:gd name="T38" fmla="*/ 3286273 w 20000"/>
              <a:gd name="T39" fmla="*/ 6458896 h 20000"/>
              <a:gd name="T40" fmla="*/ 3500430 w 20000"/>
              <a:gd name="T41" fmla="*/ 6945446 h 20000"/>
              <a:gd name="T42" fmla="*/ 3286273 w 20000"/>
              <a:gd name="T43" fmla="*/ 7155872 h 20000"/>
              <a:gd name="T44" fmla="*/ 3459225 w 20000"/>
              <a:gd name="T45" fmla="*/ 7695250 h 20000"/>
              <a:gd name="T46" fmla="*/ 3286273 w 20000"/>
              <a:gd name="T47" fmla="*/ 9865676 h 20000"/>
              <a:gd name="T48" fmla="*/ 3072131 w 20000"/>
              <a:gd name="T49" fmla="*/ 9523856 h 20000"/>
              <a:gd name="T50" fmla="*/ 2899179 w 20000"/>
              <a:gd name="T51" fmla="*/ 8774052 h 20000"/>
              <a:gd name="T52" fmla="*/ 2396857 w 20000"/>
              <a:gd name="T53" fmla="*/ 8905446 h 20000"/>
              <a:gd name="T54" fmla="*/ 2050730 w 20000"/>
              <a:gd name="T55" fmla="*/ 8445077 h 20000"/>
              <a:gd name="T56" fmla="*/ 1499054 w 20000"/>
              <a:gd name="T57" fmla="*/ 7563856 h 20000"/>
              <a:gd name="T58" fmla="*/ 1153149 w 20000"/>
              <a:gd name="T59" fmla="*/ 7353452 h 20000"/>
              <a:gd name="T60" fmla="*/ 691795 w 20000"/>
              <a:gd name="T61" fmla="*/ 7208723 h 20000"/>
              <a:gd name="T62" fmla="*/ 49353 w 20000"/>
              <a:gd name="T63" fmla="*/ 6616472 h 20000"/>
              <a:gd name="T64" fmla="*/ 131748 w 20000"/>
              <a:gd name="T65" fmla="*/ 5919496 h 20000"/>
              <a:gd name="T66" fmla="*/ 593103 w 20000"/>
              <a:gd name="T67" fmla="*/ 5169690 h 20000"/>
              <a:gd name="T68" fmla="*/ 593103 w 20000"/>
              <a:gd name="T69" fmla="*/ 4630289 h 20000"/>
              <a:gd name="T70" fmla="*/ 593103 w 20000"/>
              <a:gd name="T71" fmla="*/ 3749091 h 20000"/>
              <a:gd name="T72" fmla="*/ 387094 w 20000"/>
              <a:gd name="T73" fmla="*/ 3196355 h 20000"/>
              <a:gd name="T74" fmla="*/ 560047 w 20000"/>
              <a:gd name="T75" fmla="*/ 3064961 h 20000"/>
              <a:gd name="T76" fmla="*/ 691795 w 20000"/>
              <a:gd name="T77" fmla="*/ 2315156 h 200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000"/>
              <a:gd name="T118" fmla="*/ 0 h 20000"/>
              <a:gd name="T119" fmla="*/ 20000 w 20000"/>
              <a:gd name="T120" fmla="*/ 20000 h 2000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000" h="20000">
                <a:moveTo>
                  <a:pt x="3140" y="4687"/>
                </a:moveTo>
                <a:lnTo>
                  <a:pt x="3701" y="5513"/>
                </a:lnTo>
                <a:lnTo>
                  <a:pt x="3701" y="4687"/>
                </a:lnTo>
                <a:lnTo>
                  <a:pt x="5047" y="3728"/>
                </a:lnTo>
                <a:lnTo>
                  <a:pt x="5832" y="3595"/>
                </a:lnTo>
                <a:lnTo>
                  <a:pt x="6206" y="2503"/>
                </a:lnTo>
                <a:lnTo>
                  <a:pt x="7589" y="1811"/>
                </a:lnTo>
                <a:lnTo>
                  <a:pt x="8112" y="1917"/>
                </a:lnTo>
                <a:lnTo>
                  <a:pt x="8336" y="1518"/>
                </a:lnTo>
                <a:lnTo>
                  <a:pt x="10879" y="1092"/>
                </a:lnTo>
                <a:lnTo>
                  <a:pt x="11626" y="826"/>
                </a:lnTo>
                <a:lnTo>
                  <a:pt x="11850" y="426"/>
                </a:lnTo>
                <a:lnTo>
                  <a:pt x="12785" y="0"/>
                </a:lnTo>
                <a:lnTo>
                  <a:pt x="13383" y="426"/>
                </a:lnTo>
                <a:lnTo>
                  <a:pt x="12785" y="719"/>
                </a:lnTo>
                <a:lnTo>
                  <a:pt x="11850" y="826"/>
                </a:lnTo>
                <a:lnTo>
                  <a:pt x="11626" y="1518"/>
                </a:lnTo>
                <a:lnTo>
                  <a:pt x="10654" y="2237"/>
                </a:lnTo>
                <a:lnTo>
                  <a:pt x="9869" y="2903"/>
                </a:lnTo>
                <a:lnTo>
                  <a:pt x="9869" y="3329"/>
                </a:lnTo>
                <a:lnTo>
                  <a:pt x="9869" y="3995"/>
                </a:lnTo>
                <a:lnTo>
                  <a:pt x="10280" y="3995"/>
                </a:lnTo>
                <a:lnTo>
                  <a:pt x="11252" y="5379"/>
                </a:lnTo>
                <a:lnTo>
                  <a:pt x="11252" y="6205"/>
                </a:lnTo>
                <a:lnTo>
                  <a:pt x="12411" y="6897"/>
                </a:lnTo>
                <a:lnTo>
                  <a:pt x="14916" y="6897"/>
                </a:lnTo>
                <a:lnTo>
                  <a:pt x="15888" y="7723"/>
                </a:lnTo>
                <a:lnTo>
                  <a:pt x="19364" y="7723"/>
                </a:lnTo>
                <a:lnTo>
                  <a:pt x="18430" y="8815"/>
                </a:lnTo>
                <a:lnTo>
                  <a:pt x="18804" y="10200"/>
                </a:lnTo>
                <a:lnTo>
                  <a:pt x="19364" y="10892"/>
                </a:lnTo>
                <a:lnTo>
                  <a:pt x="18991" y="11585"/>
                </a:lnTo>
                <a:lnTo>
                  <a:pt x="19364" y="12410"/>
                </a:lnTo>
                <a:lnTo>
                  <a:pt x="19963" y="13795"/>
                </a:lnTo>
                <a:lnTo>
                  <a:pt x="19738" y="13502"/>
                </a:lnTo>
                <a:lnTo>
                  <a:pt x="18991" y="12676"/>
                </a:lnTo>
                <a:lnTo>
                  <a:pt x="17832" y="12676"/>
                </a:lnTo>
                <a:lnTo>
                  <a:pt x="17832" y="13076"/>
                </a:lnTo>
                <a:lnTo>
                  <a:pt x="15701" y="12969"/>
                </a:lnTo>
                <a:lnTo>
                  <a:pt x="14916" y="13076"/>
                </a:lnTo>
                <a:lnTo>
                  <a:pt x="14916" y="13795"/>
                </a:lnTo>
                <a:lnTo>
                  <a:pt x="15888" y="14061"/>
                </a:lnTo>
                <a:lnTo>
                  <a:pt x="15888" y="14487"/>
                </a:lnTo>
                <a:lnTo>
                  <a:pt x="14916" y="14487"/>
                </a:lnTo>
                <a:lnTo>
                  <a:pt x="14692" y="15153"/>
                </a:lnTo>
                <a:lnTo>
                  <a:pt x="15701" y="15579"/>
                </a:lnTo>
                <a:lnTo>
                  <a:pt x="15888" y="16405"/>
                </a:lnTo>
                <a:lnTo>
                  <a:pt x="14916" y="19973"/>
                </a:lnTo>
                <a:lnTo>
                  <a:pt x="14692" y="19973"/>
                </a:lnTo>
                <a:lnTo>
                  <a:pt x="13944" y="19281"/>
                </a:lnTo>
                <a:lnTo>
                  <a:pt x="14318" y="18189"/>
                </a:lnTo>
                <a:lnTo>
                  <a:pt x="13159" y="17763"/>
                </a:lnTo>
                <a:lnTo>
                  <a:pt x="11850" y="17497"/>
                </a:lnTo>
                <a:lnTo>
                  <a:pt x="10879" y="18029"/>
                </a:lnTo>
                <a:lnTo>
                  <a:pt x="9869" y="18029"/>
                </a:lnTo>
                <a:lnTo>
                  <a:pt x="9308" y="17097"/>
                </a:lnTo>
                <a:lnTo>
                  <a:pt x="7738" y="16272"/>
                </a:lnTo>
                <a:lnTo>
                  <a:pt x="6804" y="15313"/>
                </a:lnTo>
                <a:lnTo>
                  <a:pt x="5832" y="15153"/>
                </a:lnTo>
                <a:lnTo>
                  <a:pt x="5234" y="14887"/>
                </a:lnTo>
                <a:lnTo>
                  <a:pt x="4299" y="14594"/>
                </a:lnTo>
                <a:lnTo>
                  <a:pt x="3140" y="14594"/>
                </a:lnTo>
                <a:lnTo>
                  <a:pt x="2131" y="14061"/>
                </a:lnTo>
                <a:lnTo>
                  <a:pt x="224" y="13395"/>
                </a:lnTo>
                <a:lnTo>
                  <a:pt x="0" y="12969"/>
                </a:lnTo>
                <a:lnTo>
                  <a:pt x="598" y="11984"/>
                </a:lnTo>
                <a:lnTo>
                  <a:pt x="2542" y="11158"/>
                </a:lnTo>
                <a:lnTo>
                  <a:pt x="2692" y="10466"/>
                </a:lnTo>
                <a:lnTo>
                  <a:pt x="2542" y="10067"/>
                </a:lnTo>
                <a:lnTo>
                  <a:pt x="2692" y="9374"/>
                </a:lnTo>
                <a:lnTo>
                  <a:pt x="2542" y="8389"/>
                </a:lnTo>
                <a:lnTo>
                  <a:pt x="2692" y="7590"/>
                </a:lnTo>
                <a:lnTo>
                  <a:pt x="2542" y="7190"/>
                </a:lnTo>
                <a:lnTo>
                  <a:pt x="1757" y="6471"/>
                </a:lnTo>
                <a:lnTo>
                  <a:pt x="2131" y="5939"/>
                </a:lnTo>
                <a:lnTo>
                  <a:pt x="2542" y="6205"/>
                </a:lnTo>
                <a:lnTo>
                  <a:pt x="3140" y="5513"/>
                </a:lnTo>
                <a:lnTo>
                  <a:pt x="3140" y="4687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1" name="Freeform 262"/>
          <p:cNvSpPr>
            <a:spLocks/>
          </p:cNvSpPr>
          <p:nvPr/>
        </p:nvSpPr>
        <p:spPr bwMode="auto">
          <a:xfrm>
            <a:off x="2659063" y="3843338"/>
            <a:ext cx="266700" cy="101600"/>
          </a:xfrm>
          <a:custGeom>
            <a:avLst/>
            <a:gdLst>
              <a:gd name="T0" fmla="*/ 2351160 w 20000"/>
              <a:gd name="T1" fmla="*/ 513136 h 20000"/>
              <a:gd name="T2" fmla="*/ 2544638 w 20000"/>
              <a:gd name="T3" fmla="*/ 402087 h 20000"/>
              <a:gd name="T4" fmla="*/ 2157696 w 20000"/>
              <a:gd name="T5" fmla="*/ 360075 h 20000"/>
              <a:gd name="T6" fmla="*/ 2038548 w 20000"/>
              <a:gd name="T7" fmla="*/ 231043 h 20000"/>
              <a:gd name="T8" fmla="*/ 1614442 w 20000"/>
              <a:gd name="T9" fmla="*/ 231043 h 20000"/>
              <a:gd name="T10" fmla="*/ 1004512 w 20000"/>
              <a:gd name="T11" fmla="*/ 123017 h 20000"/>
              <a:gd name="T12" fmla="*/ 1116006 w 20000"/>
              <a:gd name="T13" fmla="*/ 108026 h 20000"/>
              <a:gd name="T14" fmla="*/ 729078 w 20000"/>
              <a:gd name="T15" fmla="*/ 78014 h 20000"/>
              <a:gd name="T16" fmla="*/ 424106 w 20000"/>
              <a:gd name="T17" fmla="*/ 183043 h 20000"/>
              <a:gd name="T18" fmla="*/ 0 w 20000"/>
              <a:gd name="T19" fmla="*/ 183043 h 20000"/>
              <a:gd name="T20" fmla="*/ 230629 w 20000"/>
              <a:gd name="T21" fmla="*/ 123017 h 20000"/>
              <a:gd name="T22" fmla="*/ 505903 w 20000"/>
              <a:gd name="T23" fmla="*/ 60025 h 20000"/>
              <a:gd name="T24" fmla="*/ 930010 w 20000"/>
              <a:gd name="T25" fmla="*/ 0 h 20000"/>
              <a:gd name="T26" fmla="*/ 1309484 w 20000"/>
              <a:gd name="T27" fmla="*/ 0 h 20000"/>
              <a:gd name="T28" fmla="*/ 1733590 w 20000"/>
              <a:gd name="T29" fmla="*/ 60025 h 20000"/>
              <a:gd name="T30" fmla="*/ 2157696 w 20000"/>
              <a:gd name="T31" fmla="*/ 153030 h 20000"/>
              <a:gd name="T32" fmla="*/ 2544638 w 20000"/>
              <a:gd name="T33" fmla="*/ 231043 h 20000"/>
              <a:gd name="T34" fmla="*/ 3043073 w 20000"/>
              <a:gd name="T35" fmla="*/ 324079 h 20000"/>
              <a:gd name="T36" fmla="*/ 2968744 w 20000"/>
              <a:gd name="T37" fmla="*/ 390088 h 20000"/>
              <a:gd name="T38" fmla="*/ 3273702 w 20000"/>
              <a:gd name="T39" fmla="*/ 402087 h 20000"/>
              <a:gd name="T40" fmla="*/ 3548977 w 20000"/>
              <a:gd name="T41" fmla="*/ 450113 h 20000"/>
              <a:gd name="T42" fmla="*/ 2351160 w 20000"/>
              <a:gd name="T43" fmla="*/ 513136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13222" y="19884"/>
                </a:moveTo>
                <a:lnTo>
                  <a:pt x="14310" y="15581"/>
                </a:lnTo>
                <a:lnTo>
                  <a:pt x="12134" y="13953"/>
                </a:lnTo>
                <a:lnTo>
                  <a:pt x="11464" y="8953"/>
                </a:lnTo>
                <a:lnTo>
                  <a:pt x="9079" y="8953"/>
                </a:lnTo>
                <a:lnTo>
                  <a:pt x="5649" y="4767"/>
                </a:lnTo>
                <a:lnTo>
                  <a:pt x="6276" y="4186"/>
                </a:lnTo>
                <a:lnTo>
                  <a:pt x="4100" y="3023"/>
                </a:lnTo>
                <a:lnTo>
                  <a:pt x="2385" y="7093"/>
                </a:lnTo>
                <a:lnTo>
                  <a:pt x="0" y="7093"/>
                </a:lnTo>
                <a:lnTo>
                  <a:pt x="1297" y="4767"/>
                </a:lnTo>
                <a:lnTo>
                  <a:pt x="2845" y="2326"/>
                </a:lnTo>
                <a:lnTo>
                  <a:pt x="5230" y="0"/>
                </a:lnTo>
                <a:lnTo>
                  <a:pt x="7364" y="0"/>
                </a:lnTo>
                <a:lnTo>
                  <a:pt x="9749" y="2326"/>
                </a:lnTo>
                <a:lnTo>
                  <a:pt x="12134" y="5930"/>
                </a:lnTo>
                <a:lnTo>
                  <a:pt x="14310" y="8953"/>
                </a:lnTo>
                <a:lnTo>
                  <a:pt x="17113" y="12558"/>
                </a:lnTo>
                <a:lnTo>
                  <a:pt x="16695" y="15116"/>
                </a:lnTo>
                <a:lnTo>
                  <a:pt x="18410" y="15581"/>
                </a:lnTo>
                <a:lnTo>
                  <a:pt x="19958" y="17442"/>
                </a:lnTo>
                <a:lnTo>
                  <a:pt x="13222" y="1988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2" name="Freeform 263"/>
          <p:cNvSpPr>
            <a:spLocks/>
          </p:cNvSpPr>
          <p:nvPr/>
        </p:nvSpPr>
        <p:spPr bwMode="auto">
          <a:xfrm>
            <a:off x="1919288" y="3519488"/>
            <a:ext cx="695325" cy="563562"/>
          </a:xfrm>
          <a:custGeom>
            <a:avLst/>
            <a:gdLst>
              <a:gd name="T0" fmla="*/ 1914577 w 20000"/>
              <a:gd name="T1" fmla="*/ 0 h 20000"/>
              <a:gd name="T2" fmla="*/ 5028173 w 20000"/>
              <a:gd name="T3" fmla="*/ 1366497 h 20000"/>
              <a:gd name="T4" fmla="*/ 7426209 w 20000"/>
              <a:gd name="T5" fmla="*/ 1116360 h 20000"/>
              <a:gd name="T6" fmla="*/ 10036982 w 20000"/>
              <a:gd name="T7" fmla="*/ 2316127 h 20000"/>
              <a:gd name="T8" fmla="*/ 11313355 w 20000"/>
              <a:gd name="T9" fmla="*/ 3699278 h 20000"/>
              <a:gd name="T10" fmla="*/ 12937842 w 20000"/>
              <a:gd name="T11" fmla="*/ 3265757 h 20000"/>
              <a:gd name="T12" fmla="*/ 14040175 w 20000"/>
              <a:gd name="T13" fmla="*/ 5082427 h 20000"/>
              <a:gd name="T14" fmla="*/ 15529283 w 20000"/>
              <a:gd name="T15" fmla="*/ 6532275 h 20000"/>
              <a:gd name="T16" fmla="*/ 15742017 w 20000"/>
              <a:gd name="T17" fmla="*/ 6898308 h 20000"/>
              <a:gd name="T18" fmla="*/ 15219863 w 20000"/>
              <a:gd name="T19" fmla="*/ 7748696 h 20000"/>
              <a:gd name="T20" fmla="*/ 14833054 w 20000"/>
              <a:gd name="T21" fmla="*/ 9564577 h 20000"/>
              <a:gd name="T22" fmla="*/ 14833054 w 20000"/>
              <a:gd name="T23" fmla="*/ 10164855 h 20000"/>
              <a:gd name="T24" fmla="*/ 15742017 w 20000"/>
              <a:gd name="T25" fmla="*/ 11630594 h 20000"/>
              <a:gd name="T26" fmla="*/ 16844315 w 20000"/>
              <a:gd name="T27" fmla="*/ 12764424 h 20000"/>
              <a:gd name="T28" fmla="*/ 18623517 w 20000"/>
              <a:gd name="T29" fmla="*/ 12930365 h 20000"/>
              <a:gd name="T30" fmla="*/ 20557423 w 20000"/>
              <a:gd name="T31" fmla="*/ 12247525 h 20000"/>
              <a:gd name="T32" fmla="*/ 21156932 w 20000"/>
              <a:gd name="T33" fmla="*/ 10947755 h 20000"/>
              <a:gd name="T34" fmla="*/ 22452670 w 20000"/>
              <a:gd name="T35" fmla="*/ 10414174 h 20000"/>
              <a:gd name="T36" fmla="*/ 24154512 w 20000"/>
              <a:gd name="T37" fmla="*/ 10414174 h 20000"/>
              <a:gd name="T38" fmla="*/ 23651688 w 20000"/>
              <a:gd name="T39" fmla="*/ 11548004 h 20000"/>
              <a:gd name="T40" fmla="*/ 23438953 w 20000"/>
              <a:gd name="T41" fmla="*/ 12080796 h 20000"/>
              <a:gd name="T42" fmla="*/ 22858774 w 20000"/>
              <a:gd name="T43" fmla="*/ 12664392 h 20000"/>
              <a:gd name="T44" fmla="*/ 22336620 w 20000"/>
              <a:gd name="T45" fmla="*/ 12930365 h 20000"/>
              <a:gd name="T46" fmla="*/ 20344724 w 20000"/>
              <a:gd name="T47" fmla="*/ 13347232 h 20000"/>
              <a:gd name="T48" fmla="*/ 20750828 w 20000"/>
              <a:gd name="T49" fmla="*/ 14480273 h 20000"/>
              <a:gd name="T50" fmla="*/ 19532480 w 20000"/>
              <a:gd name="T51" fmla="*/ 14730381 h 20000"/>
              <a:gd name="T52" fmla="*/ 19242390 w 20000"/>
              <a:gd name="T53" fmla="*/ 15596636 h 20000"/>
              <a:gd name="T54" fmla="*/ 18430147 w 20000"/>
              <a:gd name="T55" fmla="*/ 15247284 h 20000"/>
              <a:gd name="T56" fmla="*/ 16631616 w 20000"/>
              <a:gd name="T57" fmla="*/ 14730381 h 20000"/>
              <a:gd name="T58" fmla="*/ 13634036 w 20000"/>
              <a:gd name="T59" fmla="*/ 14296861 h 20000"/>
              <a:gd name="T60" fmla="*/ 10829896 w 20000"/>
              <a:gd name="T61" fmla="*/ 13180474 h 20000"/>
              <a:gd name="T62" fmla="*/ 8509178 w 20000"/>
              <a:gd name="T63" fmla="*/ 12247525 h 20000"/>
              <a:gd name="T64" fmla="*/ 8219088 w 20000"/>
              <a:gd name="T65" fmla="*/ 11131166 h 20000"/>
              <a:gd name="T66" fmla="*/ 8431823 w 20000"/>
              <a:gd name="T67" fmla="*/ 10414174 h 20000"/>
              <a:gd name="T68" fmla="*/ 7619579 w 20000"/>
              <a:gd name="T69" fmla="*/ 8614947 h 20000"/>
              <a:gd name="T70" fmla="*/ 5298898 w 20000"/>
              <a:gd name="T71" fmla="*/ 6365545 h 20000"/>
              <a:gd name="T72" fmla="*/ 5511633 w 20000"/>
              <a:gd name="T73" fmla="*/ 5515158 h 20000"/>
              <a:gd name="T74" fmla="*/ 4718719 w 20000"/>
              <a:gd name="T75" fmla="*/ 4565528 h 20000"/>
              <a:gd name="T76" fmla="*/ 3906509 w 20000"/>
              <a:gd name="T77" fmla="*/ 3882689 h 20000"/>
              <a:gd name="T78" fmla="*/ 3210281 w 20000"/>
              <a:gd name="T79" fmla="*/ 1633259 h 20000"/>
              <a:gd name="T80" fmla="*/ 1624488 w 20000"/>
              <a:gd name="T81" fmla="*/ 2316127 h 20000"/>
              <a:gd name="T82" fmla="*/ 2707457 w 20000"/>
              <a:gd name="T83" fmla="*/ 3949386 h 20000"/>
              <a:gd name="T84" fmla="*/ 3016911 w 20000"/>
              <a:gd name="T85" fmla="*/ 4732258 h 20000"/>
              <a:gd name="T86" fmla="*/ 3519700 w 20000"/>
              <a:gd name="T87" fmla="*/ 5249157 h 20000"/>
              <a:gd name="T88" fmla="*/ 4506018 w 20000"/>
              <a:gd name="T89" fmla="*/ 7665317 h 20000"/>
              <a:gd name="T90" fmla="*/ 4815439 w 20000"/>
              <a:gd name="T91" fmla="*/ 8715007 h 20000"/>
              <a:gd name="T92" fmla="*/ 4196564 w 20000"/>
              <a:gd name="T93" fmla="*/ 8448217 h 20000"/>
              <a:gd name="T94" fmla="*/ 2920191 w 20000"/>
              <a:gd name="T95" fmla="*/ 5948678 h 20000"/>
              <a:gd name="T96" fmla="*/ 1914577 w 20000"/>
              <a:gd name="T97" fmla="*/ 5415915 h 20000"/>
              <a:gd name="T98" fmla="*/ 1624488 w 20000"/>
              <a:gd name="T99" fmla="*/ 4565528 h 20000"/>
              <a:gd name="T100" fmla="*/ 1102333 w 20000"/>
              <a:gd name="T101" fmla="*/ 3016437 h 20000"/>
              <a:gd name="T102" fmla="*/ 309420 w 20000"/>
              <a:gd name="T103" fmla="*/ 1116360 h 200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000"/>
              <a:gd name="T157" fmla="*/ 0 h 20000"/>
              <a:gd name="T158" fmla="*/ 20000 w 20000"/>
              <a:gd name="T159" fmla="*/ 20000 h 2000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000" h="20000">
                <a:moveTo>
                  <a:pt x="0" y="84"/>
                </a:moveTo>
                <a:lnTo>
                  <a:pt x="1584" y="0"/>
                </a:lnTo>
                <a:lnTo>
                  <a:pt x="1584" y="336"/>
                </a:lnTo>
                <a:lnTo>
                  <a:pt x="4160" y="1721"/>
                </a:lnTo>
                <a:lnTo>
                  <a:pt x="6144" y="1847"/>
                </a:lnTo>
                <a:lnTo>
                  <a:pt x="6144" y="1406"/>
                </a:lnTo>
                <a:lnTo>
                  <a:pt x="7392" y="1406"/>
                </a:lnTo>
                <a:lnTo>
                  <a:pt x="8304" y="2917"/>
                </a:lnTo>
                <a:lnTo>
                  <a:pt x="8464" y="4008"/>
                </a:lnTo>
                <a:lnTo>
                  <a:pt x="9360" y="4659"/>
                </a:lnTo>
                <a:lnTo>
                  <a:pt x="10032" y="3799"/>
                </a:lnTo>
                <a:lnTo>
                  <a:pt x="10704" y="4113"/>
                </a:lnTo>
                <a:lnTo>
                  <a:pt x="11280" y="5750"/>
                </a:lnTo>
                <a:lnTo>
                  <a:pt x="11616" y="6401"/>
                </a:lnTo>
                <a:lnTo>
                  <a:pt x="11776" y="7492"/>
                </a:lnTo>
                <a:lnTo>
                  <a:pt x="12848" y="8227"/>
                </a:lnTo>
                <a:lnTo>
                  <a:pt x="13088" y="8017"/>
                </a:lnTo>
                <a:lnTo>
                  <a:pt x="13024" y="8688"/>
                </a:lnTo>
                <a:lnTo>
                  <a:pt x="12688" y="8898"/>
                </a:lnTo>
                <a:lnTo>
                  <a:pt x="12592" y="9759"/>
                </a:lnTo>
                <a:lnTo>
                  <a:pt x="12432" y="10850"/>
                </a:lnTo>
                <a:lnTo>
                  <a:pt x="12272" y="12046"/>
                </a:lnTo>
                <a:lnTo>
                  <a:pt x="12592" y="12907"/>
                </a:lnTo>
                <a:lnTo>
                  <a:pt x="12272" y="12802"/>
                </a:lnTo>
                <a:lnTo>
                  <a:pt x="12592" y="13683"/>
                </a:lnTo>
                <a:lnTo>
                  <a:pt x="13024" y="14648"/>
                </a:lnTo>
                <a:lnTo>
                  <a:pt x="13280" y="15740"/>
                </a:lnTo>
                <a:lnTo>
                  <a:pt x="13936" y="16076"/>
                </a:lnTo>
                <a:lnTo>
                  <a:pt x="14352" y="16495"/>
                </a:lnTo>
                <a:lnTo>
                  <a:pt x="15408" y="16285"/>
                </a:lnTo>
                <a:lnTo>
                  <a:pt x="16096" y="15950"/>
                </a:lnTo>
                <a:lnTo>
                  <a:pt x="17008" y="15425"/>
                </a:lnTo>
                <a:lnTo>
                  <a:pt x="17248" y="14879"/>
                </a:lnTo>
                <a:lnTo>
                  <a:pt x="17504" y="13788"/>
                </a:lnTo>
                <a:lnTo>
                  <a:pt x="17824" y="13452"/>
                </a:lnTo>
                <a:lnTo>
                  <a:pt x="18576" y="13116"/>
                </a:lnTo>
                <a:lnTo>
                  <a:pt x="19136" y="12907"/>
                </a:lnTo>
                <a:lnTo>
                  <a:pt x="19984" y="13116"/>
                </a:lnTo>
                <a:lnTo>
                  <a:pt x="19984" y="13788"/>
                </a:lnTo>
                <a:lnTo>
                  <a:pt x="19568" y="14544"/>
                </a:lnTo>
                <a:lnTo>
                  <a:pt x="19136" y="15089"/>
                </a:lnTo>
                <a:lnTo>
                  <a:pt x="19392" y="15215"/>
                </a:lnTo>
                <a:lnTo>
                  <a:pt x="19136" y="16285"/>
                </a:lnTo>
                <a:lnTo>
                  <a:pt x="18912" y="15950"/>
                </a:lnTo>
                <a:lnTo>
                  <a:pt x="18736" y="16285"/>
                </a:lnTo>
                <a:lnTo>
                  <a:pt x="18480" y="16285"/>
                </a:lnTo>
                <a:lnTo>
                  <a:pt x="18080" y="16810"/>
                </a:lnTo>
                <a:lnTo>
                  <a:pt x="16832" y="16810"/>
                </a:lnTo>
                <a:lnTo>
                  <a:pt x="16576" y="17482"/>
                </a:lnTo>
                <a:lnTo>
                  <a:pt x="17168" y="18237"/>
                </a:lnTo>
                <a:lnTo>
                  <a:pt x="17008" y="18552"/>
                </a:lnTo>
                <a:lnTo>
                  <a:pt x="16160" y="18552"/>
                </a:lnTo>
                <a:lnTo>
                  <a:pt x="15760" y="19203"/>
                </a:lnTo>
                <a:lnTo>
                  <a:pt x="15920" y="19643"/>
                </a:lnTo>
                <a:lnTo>
                  <a:pt x="15664" y="19979"/>
                </a:lnTo>
                <a:lnTo>
                  <a:pt x="15248" y="19203"/>
                </a:lnTo>
                <a:lnTo>
                  <a:pt x="14352" y="18552"/>
                </a:lnTo>
                <a:lnTo>
                  <a:pt x="13760" y="18552"/>
                </a:lnTo>
                <a:lnTo>
                  <a:pt x="12688" y="19119"/>
                </a:lnTo>
                <a:lnTo>
                  <a:pt x="11280" y="18006"/>
                </a:lnTo>
                <a:lnTo>
                  <a:pt x="10032" y="17482"/>
                </a:lnTo>
                <a:lnTo>
                  <a:pt x="8960" y="16600"/>
                </a:lnTo>
                <a:lnTo>
                  <a:pt x="8048" y="16285"/>
                </a:lnTo>
                <a:lnTo>
                  <a:pt x="7040" y="15425"/>
                </a:lnTo>
                <a:lnTo>
                  <a:pt x="6544" y="14229"/>
                </a:lnTo>
                <a:lnTo>
                  <a:pt x="6800" y="14019"/>
                </a:lnTo>
                <a:lnTo>
                  <a:pt x="6800" y="13452"/>
                </a:lnTo>
                <a:lnTo>
                  <a:pt x="6976" y="13116"/>
                </a:lnTo>
                <a:lnTo>
                  <a:pt x="6720" y="12046"/>
                </a:lnTo>
                <a:lnTo>
                  <a:pt x="6304" y="10850"/>
                </a:lnTo>
                <a:lnTo>
                  <a:pt x="5632" y="9654"/>
                </a:lnTo>
                <a:lnTo>
                  <a:pt x="4384" y="8017"/>
                </a:lnTo>
                <a:lnTo>
                  <a:pt x="4640" y="7492"/>
                </a:lnTo>
                <a:lnTo>
                  <a:pt x="4560" y="6946"/>
                </a:lnTo>
                <a:lnTo>
                  <a:pt x="3904" y="6296"/>
                </a:lnTo>
                <a:lnTo>
                  <a:pt x="3904" y="5750"/>
                </a:lnTo>
                <a:lnTo>
                  <a:pt x="3568" y="5750"/>
                </a:lnTo>
                <a:lnTo>
                  <a:pt x="3232" y="4890"/>
                </a:lnTo>
                <a:lnTo>
                  <a:pt x="2656" y="3463"/>
                </a:lnTo>
                <a:lnTo>
                  <a:pt x="2656" y="2057"/>
                </a:lnTo>
                <a:lnTo>
                  <a:pt x="1504" y="965"/>
                </a:lnTo>
                <a:lnTo>
                  <a:pt x="1344" y="2917"/>
                </a:lnTo>
                <a:lnTo>
                  <a:pt x="1824" y="3799"/>
                </a:lnTo>
                <a:lnTo>
                  <a:pt x="2240" y="4974"/>
                </a:lnTo>
                <a:lnTo>
                  <a:pt x="2240" y="5519"/>
                </a:lnTo>
                <a:lnTo>
                  <a:pt x="2496" y="5960"/>
                </a:lnTo>
                <a:lnTo>
                  <a:pt x="2912" y="7156"/>
                </a:lnTo>
                <a:lnTo>
                  <a:pt x="2912" y="6611"/>
                </a:lnTo>
                <a:lnTo>
                  <a:pt x="3472" y="8898"/>
                </a:lnTo>
                <a:lnTo>
                  <a:pt x="3728" y="9654"/>
                </a:lnTo>
                <a:lnTo>
                  <a:pt x="3904" y="10073"/>
                </a:lnTo>
                <a:lnTo>
                  <a:pt x="3984" y="10976"/>
                </a:lnTo>
                <a:lnTo>
                  <a:pt x="3728" y="11396"/>
                </a:lnTo>
                <a:lnTo>
                  <a:pt x="3472" y="10640"/>
                </a:lnTo>
                <a:lnTo>
                  <a:pt x="2240" y="8898"/>
                </a:lnTo>
                <a:lnTo>
                  <a:pt x="2416" y="7492"/>
                </a:lnTo>
                <a:lnTo>
                  <a:pt x="1824" y="6611"/>
                </a:lnTo>
                <a:lnTo>
                  <a:pt x="1584" y="6821"/>
                </a:lnTo>
                <a:lnTo>
                  <a:pt x="752" y="5519"/>
                </a:lnTo>
                <a:lnTo>
                  <a:pt x="1344" y="5750"/>
                </a:lnTo>
                <a:lnTo>
                  <a:pt x="1504" y="4890"/>
                </a:lnTo>
                <a:lnTo>
                  <a:pt x="912" y="3799"/>
                </a:lnTo>
                <a:lnTo>
                  <a:pt x="496" y="3127"/>
                </a:lnTo>
                <a:lnTo>
                  <a:pt x="256" y="1406"/>
                </a:lnTo>
                <a:lnTo>
                  <a:pt x="0" y="84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3" name="Freeform 264"/>
          <p:cNvSpPr>
            <a:spLocks/>
          </p:cNvSpPr>
          <p:nvPr/>
        </p:nvSpPr>
        <p:spPr bwMode="auto">
          <a:xfrm>
            <a:off x="2576513" y="4073525"/>
            <a:ext cx="109537" cy="117475"/>
          </a:xfrm>
          <a:custGeom>
            <a:avLst/>
            <a:gdLst>
              <a:gd name="T0" fmla="*/ 42626 w 20000"/>
              <a:gd name="T1" fmla="*/ 308231 h 20000"/>
              <a:gd name="T2" fmla="*/ 91365 w 20000"/>
              <a:gd name="T3" fmla="*/ 308231 h 20000"/>
              <a:gd name="T4" fmla="*/ 173589 w 20000"/>
              <a:gd name="T5" fmla="*/ 199655 h 20000"/>
              <a:gd name="T6" fmla="*/ 264926 w 20000"/>
              <a:gd name="T7" fmla="*/ 164641 h 20000"/>
              <a:gd name="T8" fmla="*/ 347172 w 20000"/>
              <a:gd name="T9" fmla="*/ 70039 h 20000"/>
              <a:gd name="T10" fmla="*/ 377618 w 20000"/>
              <a:gd name="T11" fmla="*/ 21010 h 20000"/>
              <a:gd name="T12" fmla="*/ 423300 w 20000"/>
              <a:gd name="T13" fmla="*/ 70039 h 20000"/>
              <a:gd name="T14" fmla="*/ 596856 w 20000"/>
              <a:gd name="T15" fmla="*/ 0 h 20000"/>
              <a:gd name="T16" fmla="*/ 596856 w 20000"/>
              <a:gd name="T17" fmla="*/ 70039 h 20000"/>
              <a:gd name="T18" fmla="*/ 578591 w 20000"/>
              <a:gd name="T19" fmla="*/ 164641 h 20000"/>
              <a:gd name="T20" fmla="*/ 548145 w 20000"/>
              <a:gd name="T21" fmla="*/ 287220 h 20000"/>
              <a:gd name="T22" fmla="*/ 532908 w 20000"/>
              <a:gd name="T23" fmla="*/ 434334 h 20000"/>
              <a:gd name="T24" fmla="*/ 532908 w 20000"/>
              <a:gd name="T25" fmla="*/ 577924 h 20000"/>
              <a:gd name="T26" fmla="*/ 532908 w 20000"/>
              <a:gd name="T27" fmla="*/ 686500 h 20000"/>
              <a:gd name="T28" fmla="*/ 453746 w 20000"/>
              <a:gd name="T29" fmla="*/ 686500 h 20000"/>
              <a:gd name="T30" fmla="*/ 377618 w 20000"/>
              <a:gd name="T31" fmla="*/ 630471 h 20000"/>
              <a:gd name="T32" fmla="*/ 298428 w 20000"/>
              <a:gd name="T33" fmla="*/ 525378 h 20000"/>
              <a:gd name="T34" fmla="*/ 219271 w 20000"/>
              <a:gd name="T35" fmla="*/ 486875 h 20000"/>
              <a:gd name="T36" fmla="*/ 264926 w 20000"/>
              <a:gd name="T37" fmla="*/ 630471 h 20000"/>
              <a:gd name="T38" fmla="*/ 219271 w 20000"/>
              <a:gd name="T39" fmla="*/ 630471 h 20000"/>
              <a:gd name="T40" fmla="*/ 173589 w 20000"/>
              <a:gd name="T41" fmla="*/ 542905 h 20000"/>
              <a:gd name="T42" fmla="*/ 91365 w 20000"/>
              <a:gd name="T43" fmla="*/ 451826 h 20000"/>
              <a:gd name="T44" fmla="*/ 0 w 20000"/>
              <a:gd name="T45" fmla="*/ 308231 h 20000"/>
              <a:gd name="T46" fmla="*/ 42626 w 20000"/>
              <a:gd name="T47" fmla="*/ 308231 h 2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0000"/>
              <a:gd name="T73" fmla="*/ 0 h 20000"/>
              <a:gd name="T74" fmla="*/ 20000 w 20000"/>
              <a:gd name="T75" fmla="*/ 20000 h 200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0000" h="20000">
                <a:moveTo>
                  <a:pt x="1421" y="8934"/>
                </a:moveTo>
                <a:lnTo>
                  <a:pt x="3046" y="8934"/>
                </a:lnTo>
                <a:lnTo>
                  <a:pt x="5787" y="5787"/>
                </a:lnTo>
                <a:lnTo>
                  <a:pt x="8832" y="4772"/>
                </a:lnTo>
                <a:lnTo>
                  <a:pt x="11574" y="2030"/>
                </a:lnTo>
                <a:lnTo>
                  <a:pt x="12589" y="609"/>
                </a:lnTo>
                <a:lnTo>
                  <a:pt x="14112" y="2030"/>
                </a:lnTo>
                <a:lnTo>
                  <a:pt x="19898" y="0"/>
                </a:lnTo>
                <a:lnTo>
                  <a:pt x="19898" y="2030"/>
                </a:lnTo>
                <a:lnTo>
                  <a:pt x="19289" y="4772"/>
                </a:lnTo>
                <a:lnTo>
                  <a:pt x="18274" y="8325"/>
                </a:lnTo>
                <a:lnTo>
                  <a:pt x="17766" y="12589"/>
                </a:lnTo>
                <a:lnTo>
                  <a:pt x="17766" y="16751"/>
                </a:lnTo>
                <a:lnTo>
                  <a:pt x="17766" y="19898"/>
                </a:lnTo>
                <a:lnTo>
                  <a:pt x="15127" y="19898"/>
                </a:lnTo>
                <a:lnTo>
                  <a:pt x="12589" y="18274"/>
                </a:lnTo>
                <a:lnTo>
                  <a:pt x="9949" y="15228"/>
                </a:lnTo>
                <a:lnTo>
                  <a:pt x="7310" y="14112"/>
                </a:lnTo>
                <a:lnTo>
                  <a:pt x="8832" y="18274"/>
                </a:lnTo>
                <a:lnTo>
                  <a:pt x="7310" y="18274"/>
                </a:lnTo>
                <a:lnTo>
                  <a:pt x="5787" y="15736"/>
                </a:lnTo>
                <a:lnTo>
                  <a:pt x="3046" y="13096"/>
                </a:lnTo>
                <a:lnTo>
                  <a:pt x="0" y="8934"/>
                </a:lnTo>
                <a:lnTo>
                  <a:pt x="1421" y="893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4" name="Freeform 265"/>
          <p:cNvSpPr>
            <a:spLocks/>
          </p:cNvSpPr>
          <p:nvPr/>
        </p:nvSpPr>
        <p:spPr bwMode="auto">
          <a:xfrm>
            <a:off x="2686050" y="4225925"/>
            <a:ext cx="141288" cy="65088"/>
          </a:xfrm>
          <a:custGeom>
            <a:avLst/>
            <a:gdLst>
              <a:gd name="T0" fmla="*/ 101756 w 20000"/>
              <a:gd name="T1" fmla="*/ 0 h 20000"/>
              <a:gd name="T2" fmla="*/ 144827 w 20000"/>
              <a:gd name="T3" fmla="*/ 31096 h 20000"/>
              <a:gd name="T4" fmla="*/ 199626 w 20000"/>
              <a:gd name="T5" fmla="*/ 31096 h 20000"/>
              <a:gd name="T6" fmla="*/ 305323 w 20000"/>
              <a:gd name="T7" fmla="*/ 60242 h 20000"/>
              <a:gd name="T8" fmla="*/ 465770 w 20000"/>
              <a:gd name="T9" fmla="*/ 31096 h 20000"/>
              <a:gd name="T10" fmla="*/ 567575 w 20000"/>
              <a:gd name="T11" fmla="*/ 0 h 20000"/>
              <a:gd name="T12" fmla="*/ 771093 w 20000"/>
              <a:gd name="T13" fmla="*/ 11661 h 20000"/>
              <a:gd name="T14" fmla="*/ 931590 w 20000"/>
              <a:gd name="T15" fmla="*/ 60242 h 20000"/>
              <a:gd name="T16" fmla="*/ 994223 w 20000"/>
              <a:gd name="T17" fmla="*/ 79677 h 20000"/>
              <a:gd name="T18" fmla="*/ 994223 w 20000"/>
              <a:gd name="T19" fmla="*/ 139920 h 20000"/>
              <a:gd name="T20" fmla="*/ 931590 w 20000"/>
              <a:gd name="T21" fmla="*/ 190451 h 20000"/>
              <a:gd name="T22" fmla="*/ 888525 w 20000"/>
              <a:gd name="T23" fmla="*/ 171015 h 20000"/>
              <a:gd name="T24" fmla="*/ 849395 w 20000"/>
              <a:gd name="T25" fmla="*/ 209883 h 20000"/>
              <a:gd name="T26" fmla="*/ 790655 w 20000"/>
              <a:gd name="T27" fmla="*/ 130209 h 20000"/>
              <a:gd name="T28" fmla="*/ 833726 w 20000"/>
              <a:gd name="T29" fmla="*/ 91338 h 20000"/>
              <a:gd name="T30" fmla="*/ 771093 w 20000"/>
              <a:gd name="T31" fmla="*/ 91338 h 20000"/>
              <a:gd name="T32" fmla="*/ 688899 w 20000"/>
              <a:gd name="T33" fmla="*/ 60242 h 20000"/>
              <a:gd name="T34" fmla="*/ 606705 w 20000"/>
              <a:gd name="T35" fmla="*/ 60242 h 20000"/>
              <a:gd name="T36" fmla="*/ 426647 w 20000"/>
              <a:gd name="T37" fmla="*/ 130209 h 20000"/>
              <a:gd name="T38" fmla="*/ 504949 w 20000"/>
              <a:gd name="T39" fmla="*/ 190451 h 20000"/>
              <a:gd name="T40" fmla="*/ 367956 w 20000"/>
              <a:gd name="T41" fmla="*/ 209883 h 20000"/>
              <a:gd name="T42" fmla="*/ 305323 w 20000"/>
              <a:gd name="T43" fmla="*/ 159355 h 20000"/>
              <a:gd name="T44" fmla="*/ 262252 w 20000"/>
              <a:gd name="T45" fmla="*/ 159355 h 20000"/>
              <a:gd name="T46" fmla="*/ 183950 w 20000"/>
              <a:gd name="T47" fmla="*/ 130209 h 20000"/>
              <a:gd name="T48" fmla="*/ 39123 w 20000"/>
              <a:gd name="T49" fmla="*/ 110773 h 20000"/>
              <a:gd name="T50" fmla="*/ 0 w 20000"/>
              <a:gd name="T51" fmla="*/ 79677 h 20000"/>
              <a:gd name="T52" fmla="*/ 0 w 20000"/>
              <a:gd name="T53" fmla="*/ 60242 h 20000"/>
              <a:gd name="T54" fmla="*/ 39123 w 20000"/>
              <a:gd name="T55" fmla="*/ 0 h 20000"/>
              <a:gd name="T56" fmla="*/ 101756 w 20000"/>
              <a:gd name="T57" fmla="*/ 0 h 2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0000"/>
              <a:gd name="T88" fmla="*/ 0 h 20000"/>
              <a:gd name="T89" fmla="*/ 20000 w 20000"/>
              <a:gd name="T90" fmla="*/ 20000 h 2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0000" h="20000">
                <a:moveTo>
                  <a:pt x="2039" y="0"/>
                </a:moveTo>
                <a:lnTo>
                  <a:pt x="2902" y="2936"/>
                </a:lnTo>
                <a:lnTo>
                  <a:pt x="4000" y="2936"/>
                </a:lnTo>
                <a:lnTo>
                  <a:pt x="6118" y="5688"/>
                </a:lnTo>
                <a:lnTo>
                  <a:pt x="9333" y="2936"/>
                </a:lnTo>
                <a:lnTo>
                  <a:pt x="11373" y="0"/>
                </a:lnTo>
                <a:lnTo>
                  <a:pt x="15451" y="1101"/>
                </a:lnTo>
                <a:lnTo>
                  <a:pt x="18667" y="5688"/>
                </a:lnTo>
                <a:lnTo>
                  <a:pt x="19922" y="7523"/>
                </a:lnTo>
                <a:lnTo>
                  <a:pt x="19922" y="13211"/>
                </a:lnTo>
                <a:lnTo>
                  <a:pt x="18667" y="17982"/>
                </a:lnTo>
                <a:lnTo>
                  <a:pt x="17804" y="16147"/>
                </a:lnTo>
                <a:lnTo>
                  <a:pt x="17020" y="19817"/>
                </a:lnTo>
                <a:lnTo>
                  <a:pt x="15843" y="12294"/>
                </a:lnTo>
                <a:lnTo>
                  <a:pt x="16706" y="8624"/>
                </a:lnTo>
                <a:lnTo>
                  <a:pt x="15451" y="8624"/>
                </a:lnTo>
                <a:lnTo>
                  <a:pt x="13804" y="5688"/>
                </a:lnTo>
                <a:lnTo>
                  <a:pt x="12157" y="5688"/>
                </a:lnTo>
                <a:lnTo>
                  <a:pt x="8549" y="12294"/>
                </a:lnTo>
                <a:lnTo>
                  <a:pt x="10118" y="17982"/>
                </a:lnTo>
                <a:lnTo>
                  <a:pt x="7373" y="19817"/>
                </a:lnTo>
                <a:lnTo>
                  <a:pt x="6118" y="15046"/>
                </a:lnTo>
                <a:lnTo>
                  <a:pt x="5255" y="15046"/>
                </a:lnTo>
                <a:lnTo>
                  <a:pt x="3686" y="12294"/>
                </a:lnTo>
                <a:lnTo>
                  <a:pt x="784" y="10459"/>
                </a:lnTo>
                <a:lnTo>
                  <a:pt x="0" y="7523"/>
                </a:lnTo>
                <a:lnTo>
                  <a:pt x="0" y="5688"/>
                </a:lnTo>
                <a:lnTo>
                  <a:pt x="784" y="0"/>
                </a:lnTo>
                <a:lnTo>
                  <a:pt x="203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5" name="Freeform 266"/>
          <p:cNvSpPr>
            <a:spLocks/>
          </p:cNvSpPr>
          <p:nvPr/>
        </p:nvSpPr>
        <p:spPr bwMode="auto">
          <a:xfrm>
            <a:off x="3197225" y="5013325"/>
            <a:ext cx="217488" cy="233363"/>
          </a:xfrm>
          <a:custGeom>
            <a:avLst/>
            <a:gdLst>
              <a:gd name="T0" fmla="*/ 0 w 20000"/>
              <a:gd name="T1" fmla="*/ 785838 h 20000"/>
              <a:gd name="T2" fmla="*/ 158103 w 20000"/>
              <a:gd name="T3" fmla="*/ 503189 h 20000"/>
              <a:gd name="T4" fmla="*/ 97326 w 20000"/>
              <a:gd name="T5" fmla="*/ 282638 h 20000"/>
              <a:gd name="T6" fmla="*/ 249274 w 20000"/>
              <a:gd name="T7" fmla="*/ 110276 h 20000"/>
              <a:gd name="T8" fmla="*/ 249274 w 20000"/>
              <a:gd name="T9" fmla="*/ 0 h 20000"/>
              <a:gd name="T10" fmla="*/ 1039680 w 20000"/>
              <a:gd name="T11" fmla="*/ 0 h 20000"/>
              <a:gd name="T12" fmla="*/ 1228176 w 20000"/>
              <a:gd name="T13" fmla="*/ 213749 h 20000"/>
              <a:gd name="T14" fmla="*/ 1380124 w 20000"/>
              <a:gd name="T15" fmla="*/ 854727 h 20000"/>
              <a:gd name="T16" fmla="*/ 1951639 w 20000"/>
              <a:gd name="T17" fmla="*/ 889300 h 20000"/>
              <a:gd name="T18" fmla="*/ 2140136 w 20000"/>
              <a:gd name="T19" fmla="*/ 1433887 h 20000"/>
              <a:gd name="T20" fmla="*/ 2237342 w 20000"/>
              <a:gd name="T21" fmla="*/ 1351113 h 20000"/>
              <a:gd name="T22" fmla="*/ 2359016 w 20000"/>
              <a:gd name="T23" fmla="*/ 1502776 h 20000"/>
              <a:gd name="T24" fmla="*/ 2298119 w 20000"/>
              <a:gd name="T25" fmla="*/ 1785414 h 20000"/>
              <a:gd name="T26" fmla="*/ 2359016 w 20000"/>
              <a:gd name="T27" fmla="*/ 2068051 h 20000"/>
              <a:gd name="T28" fmla="*/ 2298119 w 20000"/>
              <a:gd name="T29" fmla="*/ 2350689 h 20000"/>
              <a:gd name="T30" fmla="*/ 2079348 w 20000"/>
              <a:gd name="T31" fmla="*/ 2571252 h 20000"/>
              <a:gd name="T32" fmla="*/ 1823930 w 20000"/>
              <a:gd name="T33" fmla="*/ 2715972 h 20000"/>
              <a:gd name="T34" fmla="*/ 1574646 w 20000"/>
              <a:gd name="T35" fmla="*/ 2571252 h 20000"/>
              <a:gd name="T36" fmla="*/ 1288953 w 20000"/>
              <a:gd name="T37" fmla="*/ 2536807 h 20000"/>
              <a:gd name="T38" fmla="*/ 1380124 w 20000"/>
              <a:gd name="T39" fmla="*/ 2247216 h 20000"/>
              <a:gd name="T40" fmla="*/ 1477450 w 20000"/>
              <a:gd name="T41" fmla="*/ 2068051 h 20000"/>
              <a:gd name="T42" fmla="*/ 1544263 w 20000"/>
              <a:gd name="T43" fmla="*/ 1819858 h 20000"/>
              <a:gd name="T44" fmla="*/ 1416543 w 20000"/>
              <a:gd name="T45" fmla="*/ 1716525 h 20000"/>
              <a:gd name="T46" fmla="*/ 1130851 w 20000"/>
              <a:gd name="T47" fmla="*/ 1647496 h 20000"/>
              <a:gd name="T48" fmla="*/ 881577 w 20000"/>
              <a:gd name="T49" fmla="*/ 1502776 h 20000"/>
              <a:gd name="T50" fmla="*/ 571515 w 20000"/>
              <a:gd name="T51" fmla="*/ 1433887 h 20000"/>
              <a:gd name="T52" fmla="*/ 310062 w 20000"/>
              <a:gd name="T53" fmla="*/ 1144307 h 20000"/>
              <a:gd name="T54" fmla="*/ 0 w 20000"/>
              <a:gd name="T55" fmla="*/ 785838 h 2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000"/>
              <a:gd name="T85" fmla="*/ 0 h 20000"/>
              <a:gd name="T86" fmla="*/ 20000 w 20000"/>
              <a:gd name="T87" fmla="*/ 20000 h 2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000" h="20000">
                <a:moveTo>
                  <a:pt x="0" y="5772"/>
                </a:moveTo>
                <a:lnTo>
                  <a:pt x="1337" y="3696"/>
                </a:lnTo>
                <a:lnTo>
                  <a:pt x="823" y="2076"/>
                </a:lnTo>
                <a:lnTo>
                  <a:pt x="2108" y="810"/>
                </a:lnTo>
                <a:lnTo>
                  <a:pt x="2108" y="0"/>
                </a:lnTo>
                <a:lnTo>
                  <a:pt x="8792" y="0"/>
                </a:lnTo>
                <a:lnTo>
                  <a:pt x="10386" y="1570"/>
                </a:lnTo>
                <a:lnTo>
                  <a:pt x="11671" y="6278"/>
                </a:lnTo>
                <a:lnTo>
                  <a:pt x="16504" y="6532"/>
                </a:lnTo>
                <a:lnTo>
                  <a:pt x="18098" y="10532"/>
                </a:lnTo>
                <a:lnTo>
                  <a:pt x="18920" y="9924"/>
                </a:lnTo>
                <a:lnTo>
                  <a:pt x="19949" y="11038"/>
                </a:lnTo>
                <a:lnTo>
                  <a:pt x="19434" y="13114"/>
                </a:lnTo>
                <a:lnTo>
                  <a:pt x="19949" y="15190"/>
                </a:lnTo>
                <a:lnTo>
                  <a:pt x="19434" y="17266"/>
                </a:lnTo>
                <a:lnTo>
                  <a:pt x="17584" y="18886"/>
                </a:lnTo>
                <a:lnTo>
                  <a:pt x="15424" y="19949"/>
                </a:lnTo>
                <a:lnTo>
                  <a:pt x="13316" y="18886"/>
                </a:lnTo>
                <a:lnTo>
                  <a:pt x="10900" y="18633"/>
                </a:lnTo>
                <a:lnTo>
                  <a:pt x="11671" y="16506"/>
                </a:lnTo>
                <a:lnTo>
                  <a:pt x="12494" y="15190"/>
                </a:lnTo>
                <a:lnTo>
                  <a:pt x="13059" y="13367"/>
                </a:lnTo>
                <a:lnTo>
                  <a:pt x="11979" y="12608"/>
                </a:lnTo>
                <a:lnTo>
                  <a:pt x="9563" y="12101"/>
                </a:lnTo>
                <a:lnTo>
                  <a:pt x="7455" y="11038"/>
                </a:lnTo>
                <a:lnTo>
                  <a:pt x="4833" y="10532"/>
                </a:lnTo>
                <a:lnTo>
                  <a:pt x="2622" y="8405"/>
                </a:lnTo>
                <a:lnTo>
                  <a:pt x="0" y="577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6" name="Freeform 267"/>
          <p:cNvSpPr>
            <a:spLocks/>
          </p:cNvSpPr>
          <p:nvPr/>
        </p:nvSpPr>
        <p:spPr bwMode="auto">
          <a:xfrm>
            <a:off x="2722563" y="4478338"/>
            <a:ext cx="317500" cy="506412"/>
          </a:xfrm>
          <a:custGeom>
            <a:avLst/>
            <a:gdLst>
              <a:gd name="T0" fmla="*/ 2153730 w 20000"/>
              <a:gd name="T1" fmla="*/ 0 h 20000"/>
              <a:gd name="T2" fmla="*/ 2295112 w 20000"/>
              <a:gd name="T3" fmla="*/ 150025 h 20000"/>
              <a:gd name="T4" fmla="*/ 2524697 w 20000"/>
              <a:gd name="T5" fmla="*/ 239786 h 20000"/>
              <a:gd name="T6" fmla="*/ 2745200 w 20000"/>
              <a:gd name="T7" fmla="*/ 764859 h 20000"/>
              <a:gd name="T8" fmla="*/ 3107102 w 20000"/>
              <a:gd name="T9" fmla="*/ 1229695 h 20000"/>
              <a:gd name="T10" fmla="*/ 3248485 w 20000"/>
              <a:gd name="T11" fmla="*/ 1769530 h 20000"/>
              <a:gd name="T12" fmla="*/ 3486642 w 20000"/>
              <a:gd name="T13" fmla="*/ 1769530 h 20000"/>
              <a:gd name="T14" fmla="*/ 3707399 w 20000"/>
              <a:gd name="T15" fmla="*/ 1469481 h 20000"/>
              <a:gd name="T16" fmla="*/ 4025185 w 20000"/>
              <a:gd name="T17" fmla="*/ 1619505 h 20000"/>
              <a:gd name="T18" fmla="*/ 4298887 w 20000"/>
              <a:gd name="T19" fmla="*/ 1859925 h 20000"/>
              <a:gd name="T20" fmla="*/ 4210685 w 20000"/>
              <a:gd name="T21" fmla="*/ 2474785 h 20000"/>
              <a:gd name="T22" fmla="*/ 4387088 w 20000"/>
              <a:gd name="T23" fmla="*/ 2864570 h 20000"/>
              <a:gd name="T24" fmla="*/ 4078112 w 20000"/>
              <a:gd name="T25" fmla="*/ 2864570 h 20000"/>
              <a:gd name="T26" fmla="*/ 3433715 w 20000"/>
              <a:gd name="T27" fmla="*/ 3404406 h 20000"/>
              <a:gd name="T28" fmla="*/ 3248485 w 20000"/>
              <a:gd name="T29" fmla="*/ 3883978 h 20000"/>
              <a:gd name="T30" fmla="*/ 3213195 w 20000"/>
              <a:gd name="T31" fmla="*/ 4499470 h 20000"/>
              <a:gd name="T32" fmla="*/ 2974784 w 20000"/>
              <a:gd name="T33" fmla="*/ 4723862 h 20000"/>
              <a:gd name="T34" fmla="*/ 2974784 w 20000"/>
              <a:gd name="T35" fmla="*/ 5504115 h 20000"/>
              <a:gd name="T36" fmla="*/ 3213195 w 20000"/>
              <a:gd name="T37" fmla="*/ 6118975 h 20000"/>
              <a:gd name="T38" fmla="*/ 3433715 w 20000"/>
              <a:gd name="T39" fmla="*/ 6523522 h 20000"/>
              <a:gd name="T40" fmla="*/ 3707399 w 20000"/>
              <a:gd name="T41" fmla="*/ 6748573 h 20000"/>
              <a:gd name="T42" fmla="*/ 4078112 w 20000"/>
              <a:gd name="T43" fmla="*/ 6748573 h 20000"/>
              <a:gd name="T44" fmla="*/ 4298887 w 20000"/>
              <a:gd name="T45" fmla="*/ 6523522 h 20000"/>
              <a:gd name="T46" fmla="*/ 4298887 w 20000"/>
              <a:gd name="T47" fmla="*/ 7528827 h 20000"/>
              <a:gd name="T48" fmla="*/ 4440015 w 20000"/>
              <a:gd name="T49" fmla="*/ 7528827 h 20000"/>
              <a:gd name="T50" fmla="*/ 4669600 w 20000"/>
              <a:gd name="T51" fmla="*/ 7528827 h 20000"/>
              <a:gd name="T52" fmla="*/ 5031486 w 20000"/>
              <a:gd name="T53" fmla="*/ 8533472 h 20000"/>
              <a:gd name="T54" fmla="*/ 4899184 w 20000"/>
              <a:gd name="T55" fmla="*/ 9373356 h 20000"/>
              <a:gd name="T56" fmla="*/ 4899184 w 20000"/>
              <a:gd name="T57" fmla="*/ 9927928 h 20000"/>
              <a:gd name="T58" fmla="*/ 4801902 w 20000"/>
              <a:gd name="T59" fmla="*/ 10633182 h 20000"/>
              <a:gd name="T60" fmla="*/ 4625499 w 20000"/>
              <a:gd name="T61" fmla="*/ 10542788 h 20000"/>
              <a:gd name="T62" fmla="*/ 4625499 w 20000"/>
              <a:gd name="T63" fmla="*/ 10933231 h 20000"/>
              <a:gd name="T64" fmla="*/ 4899184 w 20000"/>
              <a:gd name="T65" fmla="*/ 11323042 h 20000"/>
              <a:gd name="T66" fmla="*/ 4987385 w 20000"/>
              <a:gd name="T67" fmla="*/ 11323042 h 20000"/>
              <a:gd name="T68" fmla="*/ 4899184 w 20000"/>
              <a:gd name="T69" fmla="*/ 11637853 h 20000"/>
              <a:gd name="T70" fmla="*/ 4801902 w 20000"/>
              <a:gd name="T71" fmla="*/ 12177662 h 20000"/>
              <a:gd name="T72" fmla="*/ 4669600 w 20000"/>
              <a:gd name="T73" fmla="*/ 12567473 h 20000"/>
              <a:gd name="T74" fmla="*/ 4528217 w 20000"/>
              <a:gd name="T75" fmla="*/ 12807917 h 20000"/>
              <a:gd name="T76" fmla="*/ 4166331 w 20000"/>
              <a:gd name="T77" fmla="*/ 12252687 h 20000"/>
              <a:gd name="T78" fmla="*/ 3795601 w 20000"/>
              <a:gd name="T79" fmla="*/ 11787877 h 20000"/>
              <a:gd name="T80" fmla="*/ 3107102 w 20000"/>
              <a:gd name="T81" fmla="*/ 11173017 h 20000"/>
              <a:gd name="T82" fmla="*/ 2612898 w 20000"/>
              <a:gd name="T83" fmla="*/ 10633182 h 20000"/>
              <a:gd name="T84" fmla="*/ 2109629 w 20000"/>
              <a:gd name="T85" fmla="*/ 9703537 h 20000"/>
              <a:gd name="T86" fmla="*/ 1933210 w 20000"/>
              <a:gd name="T87" fmla="*/ 8698259 h 20000"/>
              <a:gd name="T88" fmla="*/ 1650698 w 20000"/>
              <a:gd name="T89" fmla="*/ 8293686 h 20000"/>
              <a:gd name="T90" fmla="*/ 1518396 w 20000"/>
              <a:gd name="T91" fmla="*/ 7528827 h 20000"/>
              <a:gd name="T92" fmla="*/ 1191784 w 20000"/>
              <a:gd name="T93" fmla="*/ 6748573 h 20000"/>
              <a:gd name="T94" fmla="*/ 962199 w 20000"/>
              <a:gd name="T95" fmla="*/ 5879189 h 20000"/>
              <a:gd name="T96" fmla="*/ 600297 w 20000"/>
              <a:gd name="T97" fmla="*/ 4889281 h 20000"/>
              <a:gd name="T98" fmla="*/ 0 w 20000"/>
              <a:gd name="T99" fmla="*/ 4034002 h 20000"/>
              <a:gd name="T100" fmla="*/ 0 w 20000"/>
              <a:gd name="T101" fmla="*/ 3029356 h 20000"/>
              <a:gd name="T102" fmla="*/ 185483 w 20000"/>
              <a:gd name="T103" fmla="*/ 2624809 h 20000"/>
              <a:gd name="T104" fmla="*/ 458914 w 20000"/>
              <a:gd name="T105" fmla="*/ 2414496 h 20000"/>
              <a:gd name="T106" fmla="*/ 370713 w 20000"/>
              <a:gd name="T107" fmla="*/ 3029356 h 20000"/>
              <a:gd name="T108" fmla="*/ 600297 w 20000"/>
              <a:gd name="T109" fmla="*/ 3089619 h 20000"/>
              <a:gd name="T110" fmla="*/ 918099 w 20000"/>
              <a:gd name="T111" fmla="*/ 3404406 h 20000"/>
              <a:gd name="T112" fmla="*/ 1050401 w 20000"/>
              <a:gd name="T113" fmla="*/ 2789570 h 20000"/>
              <a:gd name="T114" fmla="*/ 1332913 w 20000"/>
              <a:gd name="T115" fmla="*/ 2174710 h 20000"/>
              <a:gd name="T116" fmla="*/ 1791827 w 20000"/>
              <a:gd name="T117" fmla="*/ 1859925 h 20000"/>
              <a:gd name="T118" fmla="*/ 2153730 w 20000"/>
              <a:gd name="T119" fmla="*/ 1154670 h 20000"/>
              <a:gd name="T120" fmla="*/ 2383314 w 20000"/>
              <a:gd name="T121" fmla="*/ 614835 h 20000"/>
              <a:gd name="T122" fmla="*/ 2153730 w 20000"/>
              <a:gd name="T123" fmla="*/ 0 h 200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000"/>
              <a:gd name="T187" fmla="*/ 0 h 20000"/>
              <a:gd name="T188" fmla="*/ 20000 w 20000"/>
              <a:gd name="T189" fmla="*/ 20000 h 200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000" h="20000">
                <a:moveTo>
                  <a:pt x="8546" y="0"/>
                </a:moveTo>
                <a:lnTo>
                  <a:pt x="9107" y="234"/>
                </a:lnTo>
                <a:lnTo>
                  <a:pt x="10018" y="374"/>
                </a:lnTo>
                <a:lnTo>
                  <a:pt x="10893" y="1193"/>
                </a:lnTo>
                <a:lnTo>
                  <a:pt x="12329" y="1918"/>
                </a:lnTo>
                <a:lnTo>
                  <a:pt x="12890" y="2760"/>
                </a:lnTo>
                <a:lnTo>
                  <a:pt x="13835" y="2760"/>
                </a:lnTo>
                <a:lnTo>
                  <a:pt x="14711" y="2292"/>
                </a:lnTo>
                <a:lnTo>
                  <a:pt x="15972" y="2526"/>
                </a:lnTo>
                <a:lnTo>
                  <a:pt x="17058" y="2901"/>
                </a:lnTo>
                <a:lnTo>
                  <a:pt x="16708" y="3860"/>
                </a:lnTo>
                <a:lnTo>
                  <a:pt x="17408" y="4468"/>
                </a:lnTo>
                <a:lnTo>
                  <a:pt x="16182" y="4468"/>
                </a:lnTo>
                <a:lnTo>
                  <a:pt x="13625" y="5310"/>
                </a:lnTo>
                <a:lnTo>
                  <a:pt x="12890" y="6058"/>
                </a:lnTo>
                <a:lnTo>
                  <a:pt x="12750" y="7018"/>
                </a:lnTo>
                <a:lnTo>
                  <a:pt x="11804" y="7368"/>
                </a:lnTo>
                <a:lnTo>
                  <a:pt x="11804" y="8585"/>
                </a:lnTo>
                <a:lnTo>
                  <a:pt x="12750" y="9544"/>
                </a:lnTo>
                <a:lnTo>
                  <a:pt x="13625" y="10175"/>
                </a:lnTo>
                <a:lnTo>
                  <a:pt x="14711" y="10526"/>
                </a:lnTo>
                <a:lnTo>
                  <a:pt x="16182" y="10526"/>
                </a:lnTo>
                <a:lnTo>
                  <a:pt x="17058" y="10175"/>
                </a:lnTo>
                <a:lnTo>
                  <a:pt x="17058" y="11743"/>
                </a:lnTo>
                <a:lnTo>
                  <a:pt x="17618" y="11743"/>
                </a:lnTo>
                <a:lnTo>
                  <a:pt x="18529" y="11743"/>
                </a:lnTo>
                <a:lnTo>
                  <a:pt x="19965" y="13310"/>
                </a:lnTo>
                <a:lnTo>
                  <a:pt x="19440" y="14620"/>
                </a:lnTo>
                <a:lnTo>
                  <a:pt x="19440" y="15485"/>
                </a:lnTo>
                <a:lnTo>
                  <a:pt x="19054" y="16585"/>
                </a:lnTo>
                <a:lnTo>
                  <a:pt x="18354" y="16444"/>
                </a:lnTo>
                <a:lnTo>
                  <a:pt x="18354" y="17053"/>
                </a:lnTo>
                <a:lnTo>
                  <a:pt x="19440" y="17661"/>
                </a:lnTo>
                <a:lnTo>
                  <a:pt x="19790" y="17661"/>
                </a:lnTo>
                <a:lnTo>
                  <a:pt x="19440" y="18152"/>
                </a:lnTo>
                <a:lnTo>
                  <a:pt x="19054" y="18994"/>
                </a:lnTo>
                <a:lnTo>
                  <a:pt x="18529" y="19602"/>
                </a:lnTo>
                <a:lnTo>
                  <a:pt x="17968" y="19977"/>
                </a:lnTo>
                <a:lnTo>
                  <a:pt x="16532" y="19111"/>
                </a:lnTo>
                <a:lnTo>
                  <a:pt x="15061" y="18386"/>
                </a:lnTo>
                <a:lnTo>
                  <a:pt x="12329" y="17427"/>
                </a:lnTo>
                <a:lnTo>
                  <a:pt x="10368" y="16585"/>
                </a:lnTo>
                <a:lnTo>
                  <a:pt x="8371" y="15135"/>
                </a:lnTo>
                <a:lnTo>
                  <a:pt x="7671" y="13567"/>
                </a:lnTo>
                <a:lnTo>
                  <a:pt x="6550" y="12936"/>
                </a:lnTo>
                <a:lnTo>
                  <a:pt x="6025" y="11743"/>
                </a:lnTo>
                <a:lnTo>
                  <a:pt x="4729" y="10526"/>
                </a:lnTo>
                <a:lnTo>
                  <a:pt x="3818" y="9170"/>
                </a:lnTo>
                <a:lnTo>
                  <a:pt x="2382" y="7626"/>
                </a:lnTo>
                <a:lnTo>
                  <a:pt x="0" y="6292"/>
                </a:lnTo>
                <a:lnTo>
                  <a:pt x="0" y="4725"/>
                </a:lnTo>
                <a:lnTo>
                  <a:pt x="736" y="4094"/>
                </a:lnTo>
                <a:lnTo>
                  <a:pt x="1821" y="3766"/>
                </a:lnTo>
                <a:lnTo>
                  <a:pt x="1471" y="4725"/>
                </a:lnTo>
                <a:lnTo>
                  <a:pt x="2382" y="4819"/>
                </a:lnTo>
                <a:lnTo>
                  <a:pt x="3643" y="5310"/>
                </a:lnTo>
                <a:lnTo>
                  <a:pt x="4168" y="4351"/>
                </a:lnTo>
                <a:lnTo>
                  <a:pt x="5289" y="3392"/>
                </a:lnTo>
                <a:lnTo>
                  <a:pt x="7110" y="2901"/>
                </a:lnTo>
                <a:lnTo>
                  <a:pt x="8546" y="1801"/>
                </a:lnTo>
                <a:lnTo>
                  <a:pt x="9457" y="959"/>
                </a:lnTo>
                <a:lnTo>
                  <a:pt x="8546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7" name="Freeform 268"/>
          <p:cNvSpPr>
            <a:spLocks/>
          </p:cNvSpPr>
          <p:nvPr/>
        </p:nvSpPr>
        <p:spPr bwMode="auto">
          <a:xfrm>
            <a:off x="3233738" y="4113213"/>
            <a:ext cx="3175" cy="9525"/>
          </a:xfrm>
          <a:custGeom>
            <a:avLst/>
            <a:gdLst>
              <a:gd name="T0" fmla="*/ 0 w 20000"/>
              <a:gd name="T1" fmla="*/ 4270 h 20000"/>
              <a:gd name="T2" fmla="*/ 0 w 20000"/>
              <a:gd name="T3" fmla="*/ 0 h 20000"/>
              <a:gd name="T4" fmla="*/ 420 w 20000"/>
              <a:gd name="T5" fmla="*/ 0 h 20000"/>
              <a:gd name="T6" fmla="*/ 420 w 20000"/>
              <a:gd name="T7" fmla="*/ 1601 h 20000"/>
              <a:gd name="T8" fmla="*/ 0 w 20000"/>
              <a:gd name="T9" fmla="*/ 427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18824"/>
                </a:moveTo>
                <a:lnTo>
                  <a:pt x="0" y="0"/>
                </a:lnTo>
                <a:lnTo>
                  <a:pt x="16667" y="0"/>
                </a:lnTo>
                <a:lnTo>
                  <a:pt x="16667" y="7059"/>
                </a:lnTo>
                <a:lnTo>
                  <a:pt x="0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8" name="Freeform 269"/>
          <p:cNvSpPr>
            <a:spLocks/>
          </p:cNvSpPr>
          <p:nvPr/>
        </p:nvSpPr>
        <p:spPr bwMode="auto">
          <a:xfrm>
            <a:off x="3297238" y="4325938"/>
            <a:ext cx="106362" cy="114300"/>
          </a:xfrm>
          <a:custGeom>
            <a:avLst/>
            <a:gdLst>
              <a:gd name="T0" fmla="*/ 149471 w 20000"/>
              <a:gd name="T1" fmla="*/ 0 h 20000"/>
              <a:gd name="T2" fmla="*/ 304796 w 20000"/>
              <a:gd name="T3" fmla="*/ 51052 h 20000"/>
              <a:gd name="T4" fmla="*/ 424969 w 20000"/>
              <a:gd name="T5" fmla="*/ 0 h 20000"/>
              <a:gd name="T6" fmla="*/ 562703 w 20000"/>
              <a:gd name="T7" fmla="*/ 51052 h 20000"/>
              <a:gd name="T8" fmla="*/ 486510 w 20000"/>
              <a:gd name="T9" fmla="*/ 139497 h 20000"/>
              <a:gd name="T10" fmla="*/ 515813 w 20000"/>
              <a:gd name="T11" fmla="*/ 333407 h 20000"/>
              <a:gd name="T12" fmla="*/ 545137 w 20000"/>
              <a:gd name="T13" fmla="*/ 421887 h 20000"/>
              <a:gd name="T14" fmla="*/ 471859 w 20000"/>
              <a:gd name="T15" fmla="*/ 561379 h 20000"/>
              <a:gd name="T16" fmla="*/ 424969 w 20000"/>
              <a:gd name="T17" fmla="*/ 510332 h 20000"/>
              <a:gd name="T18" fmla="*/ 304796 w 20000"/>
              <a:gd name="T19" fmla="*/ 544365 h 20000"/>
              <a:gd name="T20" fmla="*/ 275499 w 20000"/>
              <a:gd name="T21" fmla="*/ 649830 h 20000"/>
              <a:gd name="T22" fmla="*/ 196366 w 20000"/>
              <a:gd name="T23" fmla="*/ 632810 h 20000"/>
              <a:gd name="T24" fmla="*/ 120173 w 20000"/>
              <a:gd name="T25" fmla="*/ 401473 h 20000"/>
              <a:gd name="T26" fmla="*/ 0 w 20000"/>
              <a:gd name="T27" fmla="*/ 316422 h 20000"/>
              <a:gd name="T28" fmla="*/ 29303 w 20000"/>
              <a:gd name="T29" fmla="*/ 193944 h 20000"/>
              <a:gd name="T30" fmla="*/ 120173 w 20000"/>
              <a:gd name="T31" fmla="*/ 139497 h 20000"/>
              <a:gd name="T32" fmla="*/ 149471 w 20000"/>
              <a:gd name="T33" fmla="*/ 0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5285" y="0"/>
                </a:moveTo>
                <a:lnTo>
                  <a:pt x="10777" y="1563"/>
                </a:lnTo>
                <a:lnTo>
                  <a:pt x="15026" y="0"/>
                </a:lnTo>
                <a:lnTo>
                  <a:pt x="19896" y="1563"/>
                </a:lnTo>
                <a:lnTo>
                  <a:pt x="17202" y="4271"/>
                </a:lnTo>
                <a:lnTo>
                  <a:pt x="18238" y="10208"/>
                </a:lnTo>
                <a:lnTo>
                  <a:pt x="19275" y="12917"/>
                </a:lnTo>
                <a:lnTo>
                  <a:pt x="16684" y="17188"/>
                </a:lnTo>
                <a:lnTo>
                  <a:pt x="15026" y="15625"/>
                </a:lnTo>
                <a:lnTo>
                  <a:pt x="10777" y="16667"/>
                </a:lnTo>
                <a:lnTo>
                  <a:pt x="9741" y="19896"/>
                </a:lnTo>
                <a:lnTo>
                  <a:pt x="6943" y="19375"/>
                </a:lnTo>
                <a:lnTo>
                  <a:pt x="4249" y="12292"/>
                </a:lnTo>
                <a:lnTo>
                  <a:pt x="0" y="9688"/>
                </a:lnTo>
                <a:lnTo>
                  <a:pt x="1036" y="5938"/>
                </a:lnTo>
                <a:lnTo>
                  <a:pt x="4249" y="4271"/>
                </a:lnTo>
                <a:lnTo>
                  <a:pt x="528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9" name="Freeform 270"/>
          <p:cNvSpPr>
            <a:spLocks/>
          </p:cNvSpPr>
          <p:nvPr/>
        </p:nvSpPr>
        <p:spPr bwMode="auto">
          <a:xfrm>
            <a:off x="3340100" y="5319713"/>
            <a:ext cx="120650" cy="147637"/>
          </a:xfrm>
          <a:custGeom>
            <a:avLst/>
            <a:gdLst>
              <a:gd name="T0" fmla="*/ 86796 w 20000"/>
              <a:gd name="T1" fmla="*/ 0 h 20000"/>
              <a:gd name="T2" fmla="*/ 136865 w 20000"/>
              <a:gd name="T3" fmla="*/ 0 h 20000"/>
              <a:gd name="T4" fmla="*/ 327191 w 20000"/>
              <a:gd name="T5" fmla="*/ 178729 h 20000"/>
              <a:gd name="T6" fmla="*/ 410638 w 20000"/>
              <a:gd name="T7" fmla="*/ 178729 h 20000"/>
              <a:gd name="T8" fmla="*/ 550888 w 20000"/>
              <a:gd name="T9" fmla="*/ 318232 h 20000"/>
              <a:gd name="T10" fmla="*/ 724473 w 20000"/>
              <a:gd name="T11" fmla="*/ 496961 h 20000"/>
              <a:gd name="T12" fmla="*/ 687753 w 20000"/>
              <a:gd name="T13" fmla="*/ 614664 h 20000"/>
              <a:gd name="T14" fmla="*/ 724473 w 20000"/>
              <a:gd name="T15" fmla="*/ 767240 h 20000"/>
              <a:gd name="T16" fmla="*/ 637683 w 20000"/>
              <a:gd name="T17" fmla="*/ 950332 h 20000"/>
              <a:gd name="T18" fmla="*/ 550888 w 20000"/>
              <a:gd name="T19" fmla="*/ 1059318 h 20000"/>
              <a:gd name="T20" fmla="*/ 360562 w 20000"/>
              <a:gd name="T21" fmla="*/ 1085472 h 20000"/>
              <a:gd name="T22" fmla="*/ 223697 w 20000"/>
              <a:gd name="T23" fmla="*/ 972131 h 20000"/>
              <a:gd name="T24" fmla="*/ 103494 w 20000"/>
              <a:gd name="T25" fmla="*/ 950332 h 20000"/>
              <a:gd name="T26" fmla="*/ 0 w 20000"/>
              <a:gd name="T27" fmla="*/ 880588 h 20000"/>
              <a:gd name="T28" fmla="*/ 0 w 20000"/>
              <a:gd name="T29" fmla="*/ 680053 h 20000"/>
              <a:gd name="T30" fmla="*/ 0 w 20000"/>
              <a:gd name="T31" fmla="*/ 658262 h 20000"/>
              <a:gd name="T32" fmla="*/ 0 w 20000"/>
              <a:gd name="T33" fmla="*/ 544921 h 20000"/>
              <a:gd name="T34" fmla="*/ 0 w 20000"/>
              <a:gd name="T35" fmla="*/ 366184 h 20000"/>
              <a:gd name="T36" fmla="*/ 13356 w 20000"/>
              <a:gd name="T37" fmla="*/ 178729 h 20000"/>
              <a:gd name="T38" fmla="*/ 13356 w 20000"/>
              <a:gd name="T39" fmla="*/ 26154 h 20000"/>
              <a:gd name="T40" fmla="*/ 86796 w 20000"/>
              <a:gd name="T41" fmla="*/ 0 h 2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000"/>
              <a:gd name="T64" fmla="*/ 0 h 20000"/>
              <a:gd name="T65" fmla="*/ 20000 w 20000"/>
              <a:gd name="T66" fmla="*/ 20000 h 2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000" h="20000">
                <a:moveTo>
                  <a:pt x="2385" y="0"/>
                </a:moveTo>
                <a:lnTo>
                  <a:pt x="3761" y="0"/>
                </a:lnTo>
                <a:lnTo>
                  <a:pt x="8991" y="3280"/>
                </a:lnTo>
                <a:lnTo>
                  <a:pt x="11284" y="3280"/>
                </a:lnTo>
                <a:lnTo>
                  <a:pt x="15138" y="5840"/>
                </a:lnTo>
                <a:lnTo>
                  <a:pt x="19908" y="9120"/>
                </a:lnTo>
                <a:lnTo>
                  <a:pt x="18899" y="11280"/>
                </a:lnTo>
                <a:lnTo>
                  <a:pt x="19908" y="14080"/>
                </a:lnTo>
                <a:lnTo>
                  <a:pt x="17523" y="17440"/>
                </a:lnTo>
                <a:lnTo>
                  <a:pt x="15138" y="19440"/>
                </a:lnTo>
                <a:lnTo>
                  <a:pt x="9908" y="19920"/>
                </a:lnTo>
                <a:lnTo>
                  <a:pt x="6147" y="17840"/>
                </a:lnTo>
                <a:lnTo>
                  <a:pt x="2844" y="17440"/>
                </a:lnTo>
                <a:lnTo>
                  <a:pt x="0" y="16160"/>
                </a:lnTo>
                <a:lnTo>
                  <a:pt x="0" y="12480"/>
                </a:lnTo>
                <a:lnTo>
                  <a:pt x="0" y="12080"/>
                </a:lnTo>
                <a:lnTo>
                  <a:pt x="0" y="10000"/>
                </a:lnTo>
                <a:lnTo>
                  <a:pt x="0" y="6720"/>
                </a:lnTo>
                <a:lnTo>
                  <a:pt x="367" y="3280"/>
                </a:lnTo>
                <a:lnTo>
                  <a:pt x="367" y="480"/>
                </a:lnTo>
                <a:lnTo>
                  <a:pt x="238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0" name="Freeform 271"/>
          <p:cNvSpPr>
            <a:spLocks/>
          </p:cNvSpPr>
          <p:nvPr/>
        </p:nvSpPr>
        <p:spPr bwMode="auto">
          <a:xfrm>
            <a:off x="2927350" y="4157663"/>
            <a:ext cx="333375" cy="304800"/>
          </a:xfrm>
          <a:custGeom>
            <a:avLst/>
            <a:gdLst>
              <a:gd name="T0" fmla="*/ 577089 w 20000"/>
              <a:gd name="T1" fmla="*/ 331897 h 20000"/>
              <a:gd name="T2" fmla="*/ 577089 w 20000"/>
              <a:gd name="T3" fmla="*/ 753206 h 20000"/>
              <a:gd name="T4" fmla="*/ 577089 w 20000"/>
              <a:gd name="T5" fmla="*/ 1300185 h 20000"/>
              <a:gd name="T6" fmla="*/ 874943 w 20000"/>
              <a:gd name="T7" fmla="*/ 977341 h 20000"/>
              <a:gd name="T8" fmla="*/ 968021 w 20000"/>
              <a:gd name="T9" fmla="*/ 466374 h 20000"/>
              <a:gd name="T10" fmla="*/ 1256707 w 20000"/>
              <a:gd name="T11" fmla="*/ 233187 h 20000"/>
              <a:gd name="T12" fmla="*/ 1489253 w 20000"/>
              <a:gd name="T13" fmla="*/ 331897 h 20000"/>
              <a:gd name="T14" fmla="*/ 1982714 w 20000"/>
              <a:gd name="T15" fmla="*/ 466374 h 20000"/>
              <a:gd name="T16" fmla="*/ 2513131 w 20000"/>
              <a:gd name="T17" fmla="*/ 699562 h 20000"/>
              <a:gd name="T18" fmla="*/ 3034362 w 20000"/>
              <a:gd name="T19" fmla="*/ 842863 h 20000"/>
              <a:gd name="T20" fmla="*/ 3909305 w 20000"/>
              <a:gd name="T21" fmla="*/ 753206 h 20000"/>
              <a:gd name="T22" fmla="*/ 4672551 w 20000"/>
              <a:gd name="T23" fmla="*/ 699562 h 20000"/>
              <a:gd name="T24" fmla="*/ 4477227 w 20000"/>
              <a:gd name="T25" fmla="*/ 977341 h 20000"/>
              <a:gd name="T26" fmla="*/ 5110172 w 20000"/>
              <a:gd name="T27" fmla="*/ 1210528 h 20000"/>
              <a:gd name="T28" fmla="*/ 5296329 w 20000"/>
              <a:gd name="T29" fmla="*/ 1488536 h 20000"/>
              <a:gd name="T30" fmla="*/ 5156561 w 20000"/>
              <a:gd name="T31" fmla="*/ 1945858 h 20000"/>
              <a:gd name="T32" fmla="*/ 5007643 w 20000"/>
              <a:gd name="T33" fmla="*/ 2277755 h 20000"/>
              <a:gd name="T34" fmla="*/ 4868159 w 20000"/>
              <a:gd name="T35" fmla="*/ 2645420 h 20000"/>
              <a:gd name="T36" fmla="*/ 4868159 w 20000"/>
              <a:gd name="T37" fmla="*/ 3156615 h 20000"/>
              <a:gd name="T38" fmla="*/ 4244397 w 20000"/>
              <a:gd name="T39" fmla="*/ 3434623 h 20000"/>
              <a:gd name="T40" fmla="*/ 3369454 w 20000"/>
              <a:gd name="T41" fmla="*/ 3299917 h 20000"/>
              <a:gd name="T42" fmla="*/ 3620902 w 20000"/>
              <a:gd name="T43" fmla="*/ 3891945 h 20000"/>
              <a:gd name="T44" fmla="*/ 4049072 w 20000"/>
              <a:gd name="T45" fmla="*/ 4125133 h 20000"/>
              <a:gd name="T46" fmla="*/ 3034362 w 20000"/>
              <a:gd name="T47" fmla="*/ 4591263 h 20000"/>
              <a:gd name="T48" fmla="*/ 2513131 w 20000"/>
              <a:gd name="T49" fmla="*/ 4501622 h 20000"/>
              <a:gd name="T50" fmla="*/ 2271117 w 20000"/>
              <a:gd name="T51" fmla="*/ 3757467 h 20000"/>
              <a:gd name="T52" fmla="*/ 2215277 w 20000"/>
              <a:gd name="T53" fmla="*/ 3299917 h 20000"/>
              <a:gd name="T54" fmla="*/ 2364196 w 20000"/>
              <a:gd name="T55" fmla="*/ 2457054 h 20000"/>
              <a:gd name="T56" fmla="*/ 1256707 w 20000"/>
              <a:gd name="T57" fmla="*/ 2179046 h 20000"/>
              <a:gd name="T58" fmla="*/ 344526 w 20000"/>
              <a:gd name="T59" fmla="*/ 1945858 h 20000"/>
              <a:gd name="T60" fmla="*/ 102529 w 20000"/>
              <a:gd name="T61" fmla="*/ 1210528 h 20000"/>
              <a:gd name="T62" fmla="*/ 0 w 20000"/>
              <a:gd name="T63" fmla="*/ 977341 h 20000"/>
              <a:gd name="T64" fmla="*/ 195608 w 20000"/>
              <a:gd name="T65" fmla="*/ 609676 h 20000"/>
              <a:gd name="T66" fmla="*/ 484010 w 20000"/>
              <a:gd name="T67" fmla="*/ 143530 h 20000"/>
              <a:gd name="T68" fmla="*/ 874943 w 20000"/>
              <a:gd name="T69" fmla="*/ 0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3149" y="0"/>
                </a:moveTo>
                <a:lnTo>
                  <a:pt x="2077" y="1429"/>
                </a:lnTo>
                <a:lnTo>
                  <a:pt x="2077" y="2008"/>
                </a:lnTo>
                <a:lnTo>
                  <a:pt x="2077" y="3243"/>
                </a:lnTo>
                <a:lnTo>
                  <a:pt x="1575" y="4208"/>
                </a:lnTo>
                <a:lnTo>
                  <a:pt x="2077" y="5598"/>
                </a:lnTo>
                <a:lnTo>
                  <a:pt x="2948" y="5598"/>
                </a:lnTo>
                <a:lnTo>
                  <a:pt x="3149" y="4208"/>
                </a:lnTo>
                <a:lnTo>
                  <a:pt x="2948" y="2625"/>
                </a:lnTo>
                <a:lnTo>
                  <a:pt x="3484" y="2008"/>
                </a:lnTo>
                <a:lnTo>
                  <a:pt x="4858" y="1583"/>
                </a:lnTo>
                <a:lnTo>
                  <a:pt x="4523" y="1004"/>
                </a:lnTo>
                <a:lnTo>
                  <a:pt x="4858" y="0"/>
                </a:lnTo>
                <a:lnTo>
                  <a:pt x="5360" y="1429"/>
                </a:lnTo>
                <a:lnTo>
                  <a:pt x="5896" y="1429"/>
                </a:lnTo>
                <a:lnTo>
                  <a:pt x="7136" y="2008"/>
                </a:lnTo>
                <a:lnTo>
                  <a:pt x="7270" y="3012"/>
                </a:lnTo>
                <a:lnTo>
                  <a:pt x="9045" y="3012"/>
                </a:lnTo>
                <a:lnTo>
                  <a:pt x="10419" y="3012"/>
                </a:lnTo>
                <a:lnTo>
                  <a:pt x="10921" y="3629"/>
                </a:lnTo>
                <a:lnTo>
                  <a:pt x="12663" y="3784"/>
                </a:lnTo>
                <a:lnTo>
                  <a:pt x="14070" y="3243"/>
                </a:lnTo>
                <a:lnTo>
                  <a:pt x="13166" y="3012"/>
                </a:lnTo>
                <a:lnTo>
                  <a:pt x="16817" y="3012"/>
                </a:lnTo>
                <a:lnTo>
                  <a:pt x="15444" y="3243"/>
                </a:lnTo>
                <a:lnTo>
                  <a:pt x="16114" y="4208"/>
                </a:lnTo>
                <a:lnTo>
                  <a:pt x="17521" y="4208"/>
                </a:lnTo>
                <a:lnTo>
                  <a:pt x="18392" y="5212"/>
                </a:lnTo>
                <a:lnTo>
                  <a:pt x="18559" y="6409"/>
                </a:lnTo>
                <a:lnTo>
                  <a:pt x="19062" y="6409"/>
                </a:lnTo>
                <a:lnTo>
                  <a:pt x="19966" y="7181"/>
                </a:lnTo>
                <a:lnTo>
                  <a:pt x="18559" y="8378"/>
                </a:lnTo>
                <a:lnTo>
                  <a:pt x="19062" y="9382"/>
                </a:lnTo>
                <a:lnTo>
                  <a:pt x="18023" y="9807"/>
                </a:lnTo>
                <a:lnTo>
                  <a:pt x="18023" y="10425"/>
                </a:lnTo>
                <a:lnTo>
                  <a:pt x="17521" y="11390"/>
                </a:lnTo>
                <a:lnTo>
                  <a:pt x="18559" y="12587"/>
                </a:lnTo>
                <a:lnTo>
                  <a:pt x="17521" y="13591"/>
                </a:lnTo>
                <a:lnTo>
                  <a:pt x="15779" y="14208"/>
                </a:lnTo>
                <a:lnTo>
                  <a:pt x="15276" y="14788"/>
                </a:lnTo>
                <a:lnTo>
                  <a:pt x="13534" y="14208"/>
                </a:lnTo>
                <a:lnTo>
                  <a:pt x="12127" y="14208"/>
                </a:lnTo>
                <a:lnTo>
                  <a:pt x="13166" y="15174"/>
                </a:lnTo>
                <a:lnTo>
                  <a:pt x="13032" y="16757"/>
                </a:lnTo>
                <a:lnTo>
                  <a:pt x="14405" y="17143"/>
                </a:lnTo>
                <a:lnTo>
                  <a:pt x="14573" y="17761"/>
                </a:lnTo>
                <a:lnTo>
                  <a:pt x="13166" y="18803"/>
                </a:lnTo>
                <a:lnTo>
                  <a:pt x="10921" y="19768"/>
                </a:lnTo>
                <a:lnTo>
                  <a:pt x="9883" y="19961"/>
                </a:lnTo>
                <a:lnTo>
                  <a:pt x="9045" y="19382"/>
                </a:lnTo>
                <a:lnTo>
                  <a:pt x="8509" y="17375"/>
                </a:lnTo>
                <a:lnTo>
                  <a:pt x="8174" y="16178"/>
                </a:lnTo>
                <a:lnTo>
                  <a:pt x="8509" y="15174"/>
                </a:lnTo>
                <a:lnTo>
                  <a:pt x="7973" y="14208"/>
                </a:lnTo>
                <a:lnTo>
                  <a:pt x="7638" y="12162"/>
                </a:lnTo>
                <a:lnTo>
                  <a:pt x="8509" y="10579"/>
                </a:lnTo>
                <a:lnTo>
                  <a:pt x="5360" y="10579"/>
                </a:lnTo>
                <a:lnTo>
                  <a:pt x="4523" y="9382"/>
                </a:lnTo>
                <a:lnTo>
                  <a:pt x="2278" y="9382"/>
                </a:lnTo>
                <a:lnTo>
                  <a:pt x="1240" y="8378"/>
                </a:lnTo>
                <a:lnTo>
                  <a:pt x="1240" y="7181"/>
                </a:lnTo>
                <a:lnTo>
                  <a:pt x="369" y="5212"/>
                </a:lnTo>
                <a:lnTo>
                  <a:pt x="0" y="5212"/>
                </a:lnTo>
                <a:lnTo>
                  <a:pt x="0" y="4208"/>
                </a:lnTo>
                <a:lnTo>
                  <a:pt x="0" y="3629"/>
                </a:lnTo>
                <a:lnTo>
                  <a:pt x="704" y="2625"/>
                </a:lnTo>
                <a:lnTo>
                  <a:pt x="1575" y="1583"/>
                </a:lnTo>
                <a:lnTo>
                  <a:pt x="1742" y="618"/>
                </a:lnTo>
                <a:lnTo>
                  <a:pt x="2613" y="425"/>
                </a:lnTo>
                <a:lnTo>
                  <a:pt x="314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1" name="Freeform 272"/>
          <p:cNvSpPr>
            <a:spLocks/>
          </p:cNvSpPr>
          <p:nvPr/>
        </p:nvSpPr>
        <p:spPr bwMode="auto">
          <a:xfrm>
            <a:off x="1801813" y="2900363"/>
            <a:ext cx="1389062" cy="887412"/>
          </a:xfrm>
          <a:custGeom>
            <a:avLst/>
            <a:gdLst>
              <a:gd name="T0" fmla="*/ 55443989 w 20000"/>
              <a:gd name="T1" fmla="*/ 2315258 h 20000"/>
              <a:gd name="T2" fmla="*/ 56408761 w 20000"/>
              <a:gd name="T3" fmla="*/ 4077303 h 20000"/>
              <a:gd name="T4" fmla="*/ 58222459 w 20000"/>
              <a:gd name="T5" fmla="*/ 5049862 h 20000"/>
              <a:gd name="T6" fmla="*/ 60195343 w 20000"/>
              <a:gd name="T7" fmla="*/ 5864906 h 20000"/>
              <a:gd name="T8" fmla="*/ 57643568 w 20000"/>
              <a:gd name="T9" fmla="*/ 7469435 h 20000"/>
              <a:gd name="T10" fmla="*/ 61816100 w 20000"/>
              <a:gd name="T11" fmla="*/ 7469435 h 20000"/>
              <a:gd name="T12" fmla="*/ 63403103 w 20000"/>
              <a:gd name="T13" fmla="*/ 6943777 h 20000"/>
              <a:gd name="T14" fmla="*/ 64445038 w 20000"/>
              <a:gd name="T15" fmla="*/ 8022648 h 20000"/>
              <a:gd name="T16" fmla="*/ 68231688 w 20000"/>
              <a:gd name="T17" fmla="*/ 7890734 h 20000"/>
              <a:gd name="T18" fmla="*/ 69659505 w 20000"/>
              <a:gd name="T19" fmla="*/ 9259034 h 20000"/>
              <a:gd name="T20" fmla="*/ 65023929 w 20000"/>
              <a:gd name="T21" fmla="*/ 9390948 h 20000"/>
              <a:gd name="T22" fmla="*/ 62824281 w 20000"/>
              <a:gd name="T23" fmla="*/ 12099952 h 20000"/>
              <a:gd name="T24" fmla="*/ 61816100 w 20000"/>
              <a:gd name="T25" fmla="*/ 15781513 h 20000"/>
              <a:gd name="T26" fmla="*/ 63981994 w 20000"/>
              <a:gd name="T27" fmla="*/ 13598169 h 20000"/>
              <a:gd name="T28" fmla="*/ 66417991 w 20000"/>
              <a:gd name="T29" fmla="*/ 10757251 h 20000"/>
              <a:gd name="T30" fmla="*/ 68231688 w 20000"/>
              <a:gd name="T31" fmla="*/ 9678380 h 20000"/>
              <a:gd name="T32" fmla="*/ 69196461 w 20000"/>
              <a:gd name="T33" fmla="*/ 12257423 h 20000"/>
              <a:gd name="T34" fmla="*/ 70629070 w 20000"/>
              <a:gd name="T35" fmla="*/ 12519299 h 20000"/>
              <a:gd name="T36" fmla="*/ 69659505 w 20000"/>
              <a:gd name="T37" fmla="*/ 14992027 h 20000"/>
              <a:gd name="T38" fmla="*/ 73446173 w 20000"/>
              <a:gd name="T39" fmla="*/ 16464642 h 20000"/>
              <a:gd name="T40" fmla="*/ 76422376 w 20000"/>
              <a:gd name="T41" fmla="*/ 14413213 h 20000"/>
              <a:gd name="T42" fmla="*/ 80247643 w 20000"/>
              <a:gd name="T43" fmla="*/ 13755640 h 20000"/>
              <a:gd name="T44" fmla="*/ 89248692 w 20000"/>
              <a:gd name="T45" fmla="*/ 11572294 h 20000"/>
              <a:gd name="T46" fmla="*/ 94468021 w 20000"/>
              <a:gd name="T47" fmla="*/ 8548306 h 20000"/>
              <a:gd name="T48" fmla="*/ 95432724 w 20000"/>
              <a:gd name="T49" fmla="*/ 10757251 h 20000"/>
              <a:gd name="T50" fmla="*/ 93845721 w 20000"/>
              <a:gd name="T51" fmla="*/ 12678766 h 20000"/>
              <a:gd name="T52" fmla="*/ 89248692 w 20000"/>
              <a:gd name="T53" fmla="*/ 15781513 h 20000"/>
              <a:gd name="T54" fmla="*/ 90604208 w 20000"/>
              <a:gd name="T55" fmla="*/ 16885985 h 20000"/>
              <a:gd name="T56" fmla="*/ 84227235 w 20000"/>
              <a:gd name="T57" fmla="*/ 17832942 h 20000"/>
              <a:gd name="T58" fmla="*/ 83223846 w 20000"/>
              <a:gd name="T59" fmla="*/ 18386154 h 20000"/>
              <a:gd name="T60" fmla="*/ 81598297 w 20000"/>
              <a:gd name="T61" fmla="*/ 20699415 h 20000"/>
              <a:gd name="T62" fmla="*/ 80826465 w 20000"/>
              <a:gd name="T63" fmla="*/ 21067602 h 20000"/>
              <a:gd name="T64" fmla="*/ 79051383 w 20000"/>
              <a:gd name="T65" fmla="*/ 20699415 h 20000"/>
              <a:gd name="T66" fmla="*/ 78197527 w 20000"/>
              <a:gd name="T67" fmla="*/ 21488901 h 20000"/>
              <a:gd name="T68" fmla="*/ 78197527 w 20000"/>
              <a:gd name="T69" fmla="*/ 22593373 h 20000"/>
              <a:gd name="T70" fmla="*/ 79051383 w 20000"/>
              <a:gd name="T71" fmla="*/ 24776722 h 20000"/>
              <a:gd name="T72" fmla="*/ 77425765 w 20000"/>
              <a:gd name="T73" fmla="*/ 24776722 h 20000"/>
              <a:gd name="T74" fmla="*/ 77001268 w 20000"/>
              <a:gd name="T75" fmla="*/ 25723679 h 20000"/>
              <a:gd name="T76" fmla="*/ 72211280 w 20000"/>
              <a:gd name="T77" fmla="*/ 28590196 h 20000"/>
              <a:gd name="T78" fmla="*/ 68231688 w 20000"/>
              <a:gd name="T79" fmla="*/ 33642009 h 20000"/>
              <a:gd name="T80" fmla="*/ 68231688 w 20000"/>
              <a:gd name="T81" fmla="*/ 39349397 h 20000"/>
              <a:gd name="T82" fmla="*/ 65409810 w 20000"/>
              <a:gd name="T83" fmla="*/ 36876669 h 20000"/>
              <a:gd name="T84" fmla="*/ 65023929 w 20000"/>
              <a:gd name="T85" fmla="*/ 34718927 h 20000"/>
              <a:gd name="T86" fmla="*/ 61198662 w 20000"/>
              <a:gd name="T87" fmla="*/ 33325025 h 20000"/>
              <a:gd name="T88" fmla="*/ 56640248 w 20000"/>
              <a:gd name="T89" fmla="*/ 32141795 h 20000"/>
              <a:gd name="T90" fmla="*/ 54011311 w 20000"/>
              <a:gd name="T91" fmla="*/ 32931281 h 20000"/>
              <a:gd name="T92" fmla="*/ 50422462 w 20000"/>
              <a:gd name="T93" fmla="*/ 33220710 h 20000"/>
              <a:gd name="T94" fmla="*/ 43814002 w 20000"/>
              <a:gd name="T95" fmla="*/ 33746368 h 20000"/>
              <a:gd name="T96" fmla="*/ 39795795 w 20000"/>
              <a:gd name="T97" fmla="*/ 37559798 h 20000"/>
              <a:gd name="T98" fmla="*/ 36202076 w 20000"/>
              <a:gd name="T99" fmla="*/ 35533970 h 20000"/>
              <a:gd name="T100" fmla="*/ 32376878 w 20000"/>
              <a:gd name="T101" fmla="*/ 32246155 h 20000"/>
              <a:gd name="T102" fmla="*/ 28204346 w 20000"/>
              <a:gd name="T103" fmla="*/ 31169236 h 20000"/>
              <a:gd name="T104" fmla="*/ 22989879 w 20000"/>
              <a:gd name="T105" fmla="*/ 29826582 h 20000"/>
              <a:gd name="T106" fmla="*/ 12015942 w 20000"/>
              <a:gd name="T107" fmla="*/ 27513278 h 20000"/>
              <a:gd name="T108" fmla="*/ 6608532 w 20000"/>
              <a:gd name="T109" fmla="*/ 25461848 h 20000"/>
              <a:gd name="T110" fmla="*/ 3400701 w 20000"/>
              <a:gd name="T111" fmla="*/ 23278505 h 20000"/>
              <a:gd name="T112" fmla="*/ 1582211 w 20000"/>
              <a:gd name="T113" fmla="*/ 20410030 h 20000"/>
              <a:gd name="T114" fmla="*/ 1968092 w 20000"/>
              <a:gd name="T115" fmla="*/ 18647985 h 20000"/>
              <a:gd name="T116" fmla="*/ 385881 w 20000"/>
              <a:gd name="T117" fmla="*/ 15781513 h 20000"/>
              <a:gd name="T118" fmla="*/ 1389201 w 20000"/>
              <a:gd name="T119" fmla="*/ 10757251 h 20000"/>
              <a:gd name="T120" fmla="*/ 5214469 w 20000"/>
              <a:gd name="T121" fmla="*/ 3945389 h 20000"/>
              <a:gd name="T122" fmla="*/ 7804791 w 20000"/>
              <a:gd name="T123" fmla="*/ 2577089 h 20000"/>
              <a:gd name="T124" fmla="*/ 9155447 w 20000"/>
              <a:gd name="T125" fmla="*/ 815044 h 200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00"/>
              <a:gd name="T190" fmla="*/ 0 h 20000"/>
              <a:gd name="T191" fmla="*/ 20000 w 20000"/>
              <a:gd name="T192" fmla="*/ 20000 h 200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00" h="20000">
                <a:moveTo>
                  <a:pt x="10989" y="1523"/>
                </a:moveTo>
                <a:lnTo>
                  <a:pt x="11278" y="962"/>
                </a:lnTo>
                <a:lnTo>
                  <a:pt x="11494" y="1176"/>
                </a:lnTo>
                <a:lnTo>
                  <a:pt x="11494" y="1804"/>
                </a:lnTo>
                <a:lnTo>
                  <a:pt x="11197" y="1804"/>
                </a:lnTo>
                <a:lnTo>
                  <a:pt x="11694" y="2071"/>
                </a:lnTo>
                <a:lnTo>
                  <a:pt x="11694" y="1804"/>
                </a:lnTo>
                <a:lnTo>
                  <a:pt x="11950" y="2351"/>
                </a:lnTo>
                <a:lnTo>
                  <a:pt x="12070" y="2565"/>
                </a:lnTo>
                <a:lnTo>
                  <a:pt x="12559" y="2619"/>
                </a:lnTo>
                <a:lnTo>
                  <a:pt x="12936" y="2766"/>
                </a:lnTo>
                <a:lnTo>
                  <a:pt x="12479" y="2979"/>
                </a:lnTo>
                <a:lnTo>
                  <a:pt x="12151" y="3327"/>
                </a:lnTo>
                <a:lnTo>
                  <a:pt x="11822" y="3794"/>
                </a:lnTo>
                <a:lnTo>
                  <a:pt x="11950" y="3794"/>
                </a:lnTo>
                <a:lnTo>
                  <a:pt x="12199" y="3661"/>
                </a:lnTo>
                <a:lnTo>
                  <a:pt x="12151" y="3874"/>
                </a:lnTo>
                <a:lnTo>
                  <a:pt x="12815" y="3794"/>
                </a:lnTo>
                <a:lnTo>
                  <a:pt x="13232" y="3327"/>
                </a:lnTo>
                <a:lnTo>
                  <a:pt x="13360" y="3327"/>
                </a:lnTo>
                <a:lnTo>
                  <a:pt x="13144" y="3527"/>
                </a:lnTo>
                <a:lnTo>
                  <a:pt x="13024" y="3874"/>
                </a:lnTo>
                <a:lnTo>
                  <a:pt x="13264" y="3874"/>
                </a:lnTo>
                <a:lnTo>
                  <a:pt x="13360" y="4075"/>
                </a:lnTo>
                <a:lnTo>
                  <a:pt x="13560" y="4208"/>
                </a:lnTo>
                <a:lnTo>
                  <a:pt x="13769" y="4075"/>
                </a:lnTo>
                <a:lnTo>
                  <a:pt x="14145" y="4008"/>
                </a:lnTo>
                <a:lnTo>
                  <a:pt x="14145" y="4342"/>
                </a:lnTo>
                <a:lnTo>
                  <a:pt x="14345" y="4422"/>
                </a:lnTo>
                <a:lnTo>
                  <a:pt x="14441" y="4703"/>
                </a:lnTo>
                <a:lnTo>
                  <a:pt x="14225" y="4703"/>
                </a:lnTo>
                <a:lnTo>
                  <a:pt x="13897" y="4556"/>
                </a:lnTo>
                <a:lnTo>
                  <a:pt x="13480" y="4770"/>
                </a:lnTo>
                <a:lnTo>
                  <a:pt x="12936" y="5678"/>
                </a:lnTo>
                <a:lnTo>
                  <a:pt x="13360" y="5104"/>
                </a:lnTo>
                <a:lnTo>
                  <a:pt x="13024" y="6146"/>
                </a:lnTo>
                <a:lnTo>
                  <a:pt x="12903" y="6774"/>
                </a:lnTo>
                <a:lnTo>
                  <a:pt x="12815" y="7455"/>
                </a:lnTo>
                <a:lnTo>
                  <a:pt x="12815" y="8016"/>
                </a:lnTo>
                <a:lnTo>
                  <a:pt x="13104" y="8016"/>
                </a:lnTo>
                <a:lnTo>
                  <a:pt x="13264" y="7615"/>
                </a:lnTo>
                <a:lnTo>
                  <a:pt x="13264" y="6907"/>
                </a:lnTo>
                <a:lnTo>
                  <a:pt x="13360" y="6359"/>
                </a:lnTo>
                <a:lnTo>
                  <a:pt x="13480" y="5812"/>
                </a:lnTo>
                <a:lnTo>
                  <a:pt x="13769" y="5464"/>
                </a:lnTo>
                <a:lnTo>
                  <a:pt x="13897" y="5317"/>
                </a:lnTo>
                <a:lnTo>
                  <a:pt x="14017" y="4970"/>
                </a:lnTo>
                <a:lnTo>
                  <a:pt x="14145" y="4916"/>
                </a:lnTo>
                <a:lnTo>
                  <a:pt x="14553" y="5317"/>
                </a:lnTo>
                <a:lnTo>
                  <a:pt x="14553" y="5812"/>
                </a:lnTo>
                <a:lnTo>
                  <a:pt x="14345" y="6226"/>
                </a:lnTo>
                <a:lnTo>
                  <a:pt x="14225" y="6707"/>
                </a:lnTo>
                <a:lnTo>
                  <a:pt x="14345" y="6440"/>
                </a:lnTo>
                <a:lnTo>
                  <a:pt x="14642" y="6359"/>
                </a:lnTo>
                <a:lnTo>
                  <a:pt x="14642" y="6707"/>
                </a:lnTo>
                <a:lnTo>
                  <a:pt x="14642" y="7121"/>
                </a:lnTo>
                <a:lnTo>
                  <a:pt x="14441" y="7615"/>
                </a:lnTo>
                <a:lnTo>
                  <a:pt x="14145" y="8163"/>
                </a:lnTo>
                <a:lnTo>
                  <a:pt x="14642" y="8363"/>
                </a:lnTo>
                <a:lnTo>
                  <a:pt x="15226" y="8363"/>
                </a:lnTo>
                <a:lnTo>
                  <a:pt x="15635" y="8016"/>
                </a:lnTo>
                <a:lnTo>
                  <a:pt x="15883" y="7669"/>
                </a:lnTo>
                <a:lnTo>
                  <a:pt x="15843" y="7321"/>
                </a:lnTo>
                <a:lnTo>
                  <a:pt x="15763" y="7121"/>
                </a:lnTo>
                <a:lnTo>
                  <a:pt x="16388" y="7121"/>
                </a:lnTo>
                <a:lnTo>
                  <a:pt x="16636" y="6987"/>
                </a:lnTo>
                <a:lnTo>
                  <a:pt x="17173" y="6573"/>
                </a:lnTo>
                <a:lnTo>
                  <a:pt x="17373" y="5878"/>
                </a:lnTo>
                <a:lnTo>
                  <a:pt x="18502" y="5878"/>
                </a:lnTo>
                <a:lnTo>
                  <a:pt x="18702" y="5812"/>
                </a:lnTo>
                <a:lnTo>
                  <a:pt x="19535" y="4075"/>
                </a:lnTo>
                <a:lnTo>
                  <a:pt x="19584" y="4342"/>
                </a:lnTo>
                <a:lnTo>
                  <a:pt x="19864" y="4208"/>
                </a:lnTo>
                <a:lnTo>
                  <a:pt x="19992" y="4422"/>
                </a:lnTo>
                <a:lnTo>
                  <a:pt x="19784" y="5464"/>
                </a:lnTo>
                <a:lnTo>
                  <a:pt x="19992" y="6012"/>
                </a:lnTo>
                <a:lnTo>
                  <a:pt x="19912" y="6440"/>
                </a:lnTo>
                <a:lnTo>
                  <a:pt x="19455" y="6440"/>
                </a:lnTo>
                <a:lnTo>
                  <a:pt x="19207" y="6907"/>
                </a:lnTo>
                <a:lnTo>
                  <a:pt x="18783" y="7321"/>
                </a:lnTo>
                <a:lnTo>
                  <a:pt x="18502" y="8016"/>
                </a:lnTo>
                <a:lnTo>
                  <a:pt x="18582" y="8363"/>
                </a:lnTo>
                <a:lnTo>
                  <a:pt x="18783" y="8363"/>
                </a:lnTo>
                <a:lnTo>
                  <a:pt x="18783" y="8577"/>
                </a:lnTo>
                <a:lnTo>
                  <a:pt x="18334" y="8711"/>
                </a:lnTo>
                <a:lnTo>
                  <a:pt x="17958" y="8791"/>
                </a:lnTo>
                <a:lnTo>
                  <a:pt x="17461" y="9058"/>
                </a:lnTo>
                <a:lnTo>
                  <a:pt x="17918" y="9058"/>
                </a:lnTo>
                <a:lnTo>
                  <a:pt x="17461" y="9259"/>
                </a:lnTo>
                <a:lnTo>
                  <a:pt x="17253" y="9339"/>
                </a:lnTo>
                <a:lnTo>
                  <a:pt x="17293" y="9472"/>
                </a:lnTo>
                <a:lnTo>
                  <a:pt x="17173" y="9886"/>
                </a:lnTo>
                <a:lnTo>
                  <a:pt x="16916" y="10514"/>
                </a:lnTo>
                <a:lnTo>
                  <a:pt x="16716" y="10154"/>
                </a:lnTo>
                <a:lnTo>
                  <a:pt x="16716" y="10367"/>
                </a:lnTo>
                <a:lnTo>
                  <a:pt x="16756" y="10701"/>
                </a:lnTo>
                <a:lnTo>
                  <a:pt x="16508" y="11329"/>
                </a:lnTo>
                <a:lnTo>
                  <a:pt x="16428" y="10782"/>
                </a:lnTo>
                <a:lnTo>
                  <a:pt x="16388" y="10514"/>
                </a:lnTo>
                <a:lnTo>
                  <a:pt x="16508" y="10020"/>
                </a:lnTo>
                <a:lnTo>
                  <a:pt x="16308" y="10154"/>
                </a:lnTo>
                <a:lnTo>
                  <a:pt x="16211" y="10915"/>
                </a:lnTo>
                <a:lnTo>
                  <a:pt x="15963" y="10782"/>
                </a:lnTo>
                <a:lnTo>
                  <a:pt x="16308" y="11276"/>
                </a:lnTo>
                <a:lnTo>
                  <a:pt x="16211" y="11476"/>
                </a:lnTo>
                <a:lnTo>
                  <a:pt x="16179" y="11957"/>
                </a:lnTo>
                <a:lnTo>
                  <a:pt x="16388" y="12037"/>
                </a:lnTo>
                <a:lnTo>
                  <a:pt x="16388" y="12585"/>
                </a:lnTo>
                <a:lnTo>
                  <a:pt x="16308" y="12238"/>
                </a:lnTo>
                <a:lnTo>
                  <a:pt x="16211" y="12505"/>
                </a:lnTo>
                <a:lnTo>
                  <a:pt x="16051" y="12585"/>
                </a:lnTo>
                <a:lnTo>
                  <a:pt x="16388" y="12719"/>
                </a:lnTo>
                <a:lnTo>
                  <a:pt x="16211" y="13133"/>
                </a:lnTo>
                <a:lnTo>
                  <a:pt x="15963" y="13066"/>
                </a:lnTo>
                <a:lnTo>
                  <a:pt x="16091" y="13413"/>
                </a:lnTo>
                <a:lnTo>
                  <a:pt x="15427" y="14028"/>
                </a:lnTo>
                <a:lnTo>
                  <a:pt x="14970" y="14522"/>
                </a:lnTo>
                <a:lnTo>
                  <a:pt x="14473" y="15070"/>
                </a:lnTo>
                <a:lnTo>
                  <a:pt x="14097" y="15965"/>
                </a:lnTo>
                <a:lnTo>
                  <a:pt x="14145" y="17088"/>
                </a:lnTo>
                <a:lnTo>
                  <a:pt x="14225" y="18049"/>
                </a:lnTo>
                <a:lnTo>
                  <a:pt x="14345" y="18864"/>
                </a:lnTo>
                <a:lnTo>
                  <a:pt x="14145" y="19987"/>
                </a:lnTo>
                <a:lnTo>
                  <a:pt x="13897" y="19987"/>
                </a:lnTo>
                <a:lnTo>
                  <a:pt x="13688" y="19492"/>
                </a:lnTo>
                <a:lnTo>
                  <a:pt x="13560" y="18731"/>
                </a:lnTo>
                <a:lnTo>
                  <a:pt x="13560" y="18183"/>
                </a:lnTo>
                <a:lnTo>
                  <a:pt x="13440" y="18049"/>
                </a:lnTo>
                <a:lnTo>
                  <a:pt x="13480" y="17635"/>
                </a:lnTo>
                <a:lnTo>
                  <a:pt x="13360" y="17088"/>
                </a:lnTo>
                <a:lnTo>
                  <a:pt x="13104" y="16593"/>
                </a:lnTo>
                <a:lnTo>
                  <a:pt x="12687" y="16927"/>
                </a:lnTo>
                <a:lnTo>
                  <a:pt x="12399" y="16379"/>
                </a:lnTo>
                <a:lnTo>
                  <a:pt x="11854" y="16379"/>
                </a:lnTo>
                <a:lnTo>
                  <a:pt x="11742" y="16326"/>
                </a:lnTo>
                <a:lnTo>
                  <a:pt x="11278" y="16379"/>
                </a:lnTo>
                <a:lnTo>
                  <a:pt x="10869" y="16379"/>
                </a:lnTo>
                <a:lnTo>
                  <a:pt x="11197" y="16727"/>
                </a:lnTo>
                <a:lnTo>
                  <a:pt x="11278" y="17088"/>
                </a:lnTo>
                <a:lnTo>
                  <a:pt x="10949" y="17141"/>
                </a:lnTo>
                <a:lnTo>
                  <a:pt x="10453" y="16874"/>
                </a:lnTo>
                <a:lnTo>
                  <a:pt x="9956" y="16727"/>
                </a:lnTo>
                <a:lnTo>
                  <a:pt x="9459" y="16727"/>
                </a:lnTo>
                <a:lnTo>
                  <a:pt x="9083" y="17141"/>
                </a:lnTo>
                <a:lnTo>
                  <a:pt x="8578" y="17488"/>
                </a:lnTo>
                <a:lnTo>
                  <a:pt x="8218" y="18183"/>
                </a:lnTo>
                <a:lnTo>
                  <a:pt x="8250" y="19078"/>
                </a:lnTo>
                <a:lnTo>
                  <a:pt x="8122" y="19212"/>
                </a:lnTo>
                <a:lnTo>
                  <a:pt x="7593" y="18731"/>
                </a:lnTo>
                <a:lnTo>
                  <a:pt x="7505" y="18049"/>
                </a:lnTo>
                <a:lnTo>
                  <a:pt x="7337" y="17635"/>
                </a:lnTo>
                <a:lnTo>
                  <a:pt x="7056" y="16593"/>
                </a:lnTo>
                <a:lnTo>
                  <a:pt x="6712" y="16379"/>
                </a:lnTo>
                <a:lnTo>
                  <a:pt x="6384" y="16927"/>
                </a:lnTo>
                <a:lnTo>
                  <a:pt x="5927" y="16513"/>
                </a:lnTo>
                <a:lnTo>
                  <a:pt x="5847" y="15832"/>
                </a:lnTo>
                <a:lnTo>
                  <a:pt x="5390" y="14856"/>
                </a:lnTo>
                <a:lnTo>
                  <a:pt x="4766" y="14856"/>
                </a:lnTo>
                <a:lnTo>
                  <a:pt x="4766" y="15150"/>
                </a:lnTo>
                <a:lnTo>
                  <a:pt x="3781" y="15070"/>
                </a:lnTo>
                <a:lnTo>
                  <a:pt x="2491" y="14175"/>
                </a:lnTo>
                <a:lnTo>
                  <a:pt x="2491" y="13975"/>
                </a:lnTo>
                <a:lnTo>
                  <a:pt x="1698" y="14028"/>
                </a:lnTo>
                <a:lnTo>
                  <a:pt x="1618" y="13413"/>
                </a:lnTo>
                <a:lnTo>
                  <a:pt x="1370" y="12933"/>
                </a:lnTo>
                <a:lnTo>
                  <a:pt x="1081" y="12585"/>
                </a:lnTo>
                <a:lnTo>
                  <a:pt x="705" y="12505"/>
                </a:lnTo>
                <a:lnTo>
                  <a:pt x="705" y="11824"/>
                </a:lnTo>
                <a:lnTo>
                  <a:pt x="408" y="10915"/>
                </a:lnTo>
                <a:lnTo>
                  <a:pt x="497" y="10568"/>
                </a:lnTo>
                <a:lnTo>
                  <a:pt x="328" y="10367"/>
                </a:lnTo>
                <a:lnTo>
                  <a:pt x="328" y="9886"/>
                </a:lnTo>
                <a:lnTo>
                  <a:pt x="497" y="10020"/>
                </a:lnTo>
                <a:lnTo>
                  <a:pt x="408" y="9472"/>
                </a:lnTo>
                <a:lnTo>
                  <a:pt x="208" y="9606"/>
                </a:lnTo>
                <a:lnTo>
                  <a:pt x="80" y="8791"/>
                </a:lnTo>
                <a:lnTo>
                  <a:pt x="80" y="8016"/>
                </a:lnTo>
                <a:lnTo>
                  <a:pt x="0" y="7669"/>
                </a:lnTo>
                <a:lnTo>
                  <a:pt x="208" y="6707"/>
                </a:lnTo>
                <a:lnTo>
                  <a:pt x="288" y="5464"/>
                </a:lnTo>
                <a:lnTo>
                  <a:pt x="705" y="4075"/>
                </a:lnTo>
                <a:lnTo>
                  <a:pt x="953" y="2899"/>
                </a:lnTo>
                <a:lnTo>
                  <a:pt x="1081" y="2004"/>
                </a:lnTo>
                <a:lnTo>
                  <a:pt x="1161" y="548"/>
                </a:lnTo>
                <a:lnTo>
                  <a:pt x="1618" y="895"/>
                </a:lnTo>
                <a:lnTo>
                  <a:pt x="1618" y="1309"/>
                </a:lnTo>
                <a:lnTo>
                  <a:pt x="1570" y="1804"/>
                </a:lnTo>
                <a:lnTo>
                  <a:pt x="1818" y="1443"/>
                </a:lnTo>
                <a:lnTo>
                  <a:pt x="1898" y="414"/>
                </a:lnTo>
                <a:lnTo>
                  <a:pt x="1818" y="0"/>
                </a:lnTo>
                <a:lnTo>
                  <a:pt x="10989" y="1523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2" name="Freeform 273"/>
          <p:cNvSpPr>
            <a:spLocks/>
          </p:cNvSpPr>
          <p:nvPr/>
        </p:nvSpPr>
        <p:spPr bwMode="auto">
          <a:xfrm>
            <a:off x="1147763" y="1627188"/>
            <a:ext cx="869950" cy="992187"/>
          </a:xfrm>
          <a:custGeom>
            <a:avLst/>
            <a:gdLst>
              <a:gd name="T0" fmla="*/ 26791198 w 20000"/>
              <a:gd name="T1" fmla="*/ 33675074 h 20000"/>
              <a:gd name="T2" fmla="*/ 29426798 w 20000"/>
              <a:gd name="T3" fmla="*/ 36138624 h 20000"/>
              <a:gd name="T4" fmla="*/ 30949862 w 20000"/>
              <a:gd name="T5" fmla="*/ 45409516 h 20000"/>
              <a:gd name="T6" fmla="*/ 29933848 w 20000"/>
              <a:gd name="T7" fmla="*/ 49192228 h 20000"/>
              <a:gd name="T8" fmla="*/ 29933848 w 20000"/>
              <a:gd name="T9" fmla="*/ 46435785 h 20000"/>
              <a:gd name="T10" fmla="*/ 29933848 w 20000"/>
              <a:gd name="T11" fmla="*/ 45232312 h 20000"/>
              <a:gd name="T12" fmla="*/ 29305701 w 20000"/>
              <a:gd name="T13" fmla="*/ 42973053 h 20000"/>
              <a:gd name="T14" fmla="*/ 29305701 w 20000"/>
              <a:gd name="T15" fmla="*/ 40861432 h 20000"/>
              <a:gd name="T16" fmla="*/ 29305701 w 20000"/>
              <a:gd name="T17" fmla="*/ 37634940 h 20000"/>
              <a:gd name="T18" fmla="*/ 27926395 w 20000"/>
              <a:gd name="T19" fmla="*/ 38572606 h 20000"/>
              <a:gd name="T20" fmla="*/ 26694677 w 20000"/>
              <a:gd name="T21" fmla="*/ 39013137 h 20000"/>
              <a:gd name="T22" fmla="*/ 25411893 w 20000"/>
              <a:gd name="T23" fmla="*/ 35816213 h 20000"/>
              <a:gd name="T24" fmla="*/ 26403331 w 20000"/>
              <a:gd name="T25" fmla="*/ 35053271 h 20000"/>
              <a:gd name="T26" fmla="*/ 24420455 w 20000"/>
              <a:gd name="T27" fmla="*/ 34612740 h 20000"/>
              <a:gd name="T28" fmla="*/ 22051620 w 20000"/>
              <a:gd name="T29" fmla="*/ 33382181 h 20000"/>
              <a:gd name="T30" fmla="*/ 21156703 w 20000"/>
              <a:gd name="T31" fmla="*/ 32178708 h 20000"/>
              <a:gd name="T32" fmla="*/ 21060225 w 20000"/>
              <a:gd name="T33" fmla="*/ 30067087 h 20000"/>
              <a:gd name="T34" fmla="*/ 18931676 w 20000"/>
              <a:gd name="T35" fmla="*/ 30067087 h 20000"/>
              <a:gd name="T36" fmla="*/ 16780421 w 20000"/>
              <a:gd name="T37" fmla="*/ 32178708 h 20000"/>
              <a:gd name="T38" fmla="*/ 13902671 w 20000"/>
              <a:gd name="T39" fmla="*/ 33234543 h 20000"/>
              <a:gd name="T40" fmla="*/ 14894066 w 20000"/>
              <a:gd name="T41" fmla="*/ 31415766 h 20000"/>
              <a:gd name="T42" fmla="*/ 17796435 w 20000"/>
              <a:gd name="T43" fmla="*/ 29422314 h 20000"/>
              <a:gd name="T44" fmla="*/ 17554285 w 20000"/>
              <a:gd name="T45" fmla="*/ 28100722 h 20000"/>
              <a:gd name="T46" fmla="*/ 13902671 w 20000"/>
              <a:gd name="T47" fmla="*/ 30682391 h 20000"/>
              <a:gd name="T48" fmla="*/ 11267069 w 20000"/>
              <a:gd name="T49" fmla="*/ 33382181 h 20000"/>
              <a:gd name="T50" fmla="*/ 8656045 w 20000"/>
              <a:gd name="T51" fmla="*/ 36608672 h 20000"/>
              <a:gd name="T52" fmla="*/ 3627039 w 20000"/>
              <a:gd name="T53" fmla="*/ 40509504 h 20000"/>
              <a:gd name="T54" fmla="*/ 385953 w 20000"/>
              <a:gd name="T55" fmla="*/ 41447169 h 20000"/>
              <a:gd name="T56" fmla="*/ 0 w 20000"/>
              <a:gd name="T57" fmla="*/ 40979552 h 20000"/>
              <a:gd name="T58" fmla="*/ 1377392 w 20000"/>
              <a:gd name="T59" fmla="*/ 40216610 h 20000"/>
              <a:gd name="T60" fmla="*/ 2030159 w 20000"/>
              <a:gd name="T61" fmla="*/ 39776079 h 20000"/>
              <a:gd name="T62" fmla="*/ 5004430 w 20000"/>
              <a:gd name="T63" fmla="*/ 37342097 h 20000"/>
              <a:gd name="T64" fmla="*/ 7011884 w 20000"/>
              <a:gd name="T65" fmla="*/ 34935151 h 20000"/>
              <a:gd name="T66" fmla="*/ 7278654 w 20000"/>
              <a:gd name="T67" fmla="*/ 32178708 h 20000"/>
              <a:gd name="T68" fmla="*/ 5392297 w 20000"/>
              <a:gd name="T69" fmla="*/ 31885864 h 20000"/>
              <a:gd name="T70" fmla="*/ 4012992 w 20000"/>
              <a:gd name="T71" fmla="*/ 31270559 h 20000"/>
              <a:gd name="T72" fmla="*/ 3772712 w 20000"/>
              <a:gd name="T73" fmla="*/ 28981783 h 20000"/>
              <a:gd name="T74" fmla="*/ 3384845 w 20000"/>
              <a:gd name="T75" fmla="*/ 25814321 h 20000"/>
              <a:gd name="T76" fmla="*/ 5004430 w 20000"/>
              <a:gd name="T77" fmla="*/ 25051428 h 20000"/>
              <a:gd name="T78" fmla="*/ 3119945 w 20000"/>
              <a:gd name="T79" fmla="*/ 24140799 h 20000"/>
              <a:gd name="T80" fmla="*/ 4400859 w 20000"/>
              <a:gd name="T81" fmla="*/ 21854454 h 20000"/>
              <a:gd name="T82" fmla="*/ 6769690 w 20000"/>
              <a:gd name="T83" fmla="*/ 19417991 h 20000"/>
              <a:gd name="T84" fmla="*/ 9405289 w 20000"/>
              <a:gd name="T85" fmla="*/ 18979891 h 20000"/>
              <a:gd name="T86" fmla="*/ 11654939 w 20000"/>
              <a:gd name="T87" fmla="*/ 16543428 h 20000"/>
              <a:gd name="T88" fmla="*/ 10517825 w 20000"/>
              <a:gd name="T89" fmla="*/ 16250584 h 20000"/>
              <a:gd name="T90" fmla="*/ 7664607 w 20000"/>
              <a:gd name="T91" fmla="*/ 14257083 h 20000"/>
              <a:gd name="T92" fmla="*/ 8898239 w 20000"/>
              <a:gd name="T93" fmla="*/ 13053610 h 20000"/>
              <a:gd name="T94" fmla="*/ 7664607 w 20000"/>
              <a:gd name="T95" fmla="*/ 11087192 h 20000"/>
              <a:gd name="T96" fmla="*/ 10275631 w 20000"/>
              <a:gd name="T97" fmla="*/ 9886200 h 20000"/>
              <a:gd name="T98" fmla="*/ 13153427 w 20000"/>
              <a:gd name="T99" fmla="*/ 9093741 h 20000"/>
              <a:gd name="T100" fmla="*/ 14651915 w 20000"/>
              <a:gd name="T101" fmla="*/ 11087192 h 20000"/>
              <a:gd name="T102" fmla="*/ 14290538 w 20000"/>
              <a:gd name="T103" fmla="*/ 10619575 h 20000"/>
              <a:gd name="T104" fmla="*/ 15281933 w 20000"/>
              <a:gd name="T105" fmla="*/ 10764781 h 20000"/>
              <a:gd name="T106" fmla="*/ 15136260 w 20000"/>
              <a:gd name="T107" fmla="*/ 9563789 h 20000"/>
              <a:gd name="T108" fmla="*/ 13902671 w 20000"/>
              <a:gd name="T109" fmla="*/ 3785144 h 20000"/>
              <a:gd name="T110" fmla="*/ 17287515 w 20000"/>
              <a:gd name="T111" fmla="*/ 3167408 h 20000"/>
              <a:gd name="T112" fmla="*/ 23792308 w 20000"/>
              <a:gd name="T113" fmla="*/ 585738 h 20000"/>
              <a:gd name="T114" fmla="*/ 25315372 w 20000"/>
              <a:gd name="T115" fmla="*/ 0 h 20000"/>
              <a:gd name="T116" fmla="*/ 27443921 w 20000"/>
              <a:gd name="T117" fmla="*/ 1496317 h 20000"/>
              <a:gd name="T118" fmla="*/ 30054945 w 20000"/>
              <a:gd name="T119" fmla="*/ 2259259 h 20000"/>
              <a:gd name="T120" fmla="*/ 30054945 w 20000"/>
              <a:gd name="T121" fmla="*/ 3785144 h 20000"/>
              <a:gd name="T122" fmla="*/ 32569447 w 20000"/>
              <a:gd name="T123" fmla="*/ 4370881 h 20000"/>
              <a:gd name="T124" fmla="*/ 34310130 w 20000"/>
              <a:gd name="T125" fmla="*/ 6219176 h 200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00"/>
              <a:gd name="T190" fmla="*/ 0 h 20000"/>
              <a:gd name="T191" fmla="*/ 20000 w 20000"/>
              <a:gd name="T192" fmla="*/ 20000 h 200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00" h="20000">
                <a:moveTo>
                  <a:pt x="19987" y="3826"/>
                </a:moveTo>
                <a:lnTo>
                  <a:pt x="15157" y="10298"/>
                </a:lnTo>
                <a:lnTo>
                  <a:pt x="13380" y="13564"/>
                </a:lnTo>
                <a:lnTo>
                  <a:pt x="14160" y="13683"/>
                </a:lnTo>
                <a:lnTo>
                  <a:pt x="14109" y="13874"/>
                </a:lnTo>
                <a:lnTo>
                  <a:pt x="14428" y="15292"/>
                </a:lnTo>
                <a:lnTo>
                  <a:pt x="15157" y="14803"/>
                </a:lnTo>
                <a:lnTo>
                  <a:pt x="15553" y="14684"/>
                </a:lnTo>
                <a:lnTo>
                  <a:pt x="15821" y="14875"/>
                </a:lnTo>
                <a:lnTo>
                  <a:pt x="15821" y="15542"/>
                </a:lnTo>
                <a:lnTo>
                  <a:pt x="16013" y="17890"/>
                </a:lnTo>
                <a:lnTo>
                  <a:pt x="16358" y="18451"/>
                </a:lnTo>
                <a:lnTo>
                  <a:pt x="16677" y="18939"/>
                </a:lnTo>
                <a:lnTo>
                  <a:pt x="16550" y="19190"/>
                </a:lnTo>
                <a:lnTo>
                  <a:pt x="16153" y="19738"/>
                </a:lnTo>
                <a:lnTo>
                  <a:pt x="15821" y="19988"/>
                </a:lnTo>
                <a:lnTo>
                  <a:pt x="15821" y="19678"/>
                </a:lnTo>
                <a:lnTo>
                  <a:pt x="16153" y="19237"/>
                </a:lnTo>
                <a:lnTo>
                  <a:pt x="16013" y="18868"/>
                </a:lnTo>
                <a:lnTo>
                  <a:pt x="15821" y="18868"/>
                </a:lnTo>
                <a:lnTo>
                  <a:pt x="15489" y="19058"/>
                </a:lnTo>
                <a:lnTo>
                  <a:pt x="15361" y="19058"/>
                </a:lnTo>
                <a:lnTo>
                  <a:pt x="15681" y="18749"/>
                </a:lnTo>
                <a:lnTo>
                  <a:pt x="15821" y="18379"/>
                </a:lnTo>
                <a:lnTo>
                  <a:pt x="15885" y="18069"/>
                </a:lnTo>
                <a:lnTo>
                  <a:pt x="15681" y="18069"/>
                </a:lnTo>
                <a:lnTo>
                  <a:pt x="15681" y="17890"/>
                </a:lnTo>
                <a:lnTo>
                  <a:pt x="15489" y="17461"/>
                </a:lnTo>
                <a:lnTo>
                  <a:pt x="15681" y="17139"/>
                </a:lnTo>
                <a:lnTo>
                  <a:pt x="15821" y="17271"/>
                </a:lnTo>
                <a:lnTo>
                  <a:pt x="15681" y="16841"/>
                </a:lnTo>
                <a:lnTo>
                  <a:pt x="15489" y="16603"/>
                </a:lnTo>
                <a:lnTo>
                  <a:pt x="15681" y="16281"/>
                </a:lnTo>
                <a:lnTo>
                  <a:pt x="15553" y="16341"/>
                </a:lnTo>
                <a:lnTo>
                  <a:pt x="15361" y="16162"/>
                </a:lnTo>
                <a:lnTo>
                  <a:pt x="15489" y="15292"/>
                </a:lnTo>
                <a:lnTo>
                  <a:pt x="15029" y="16281"/>
                </a:lnTo>
                <a:lnTo>
                  <a:pt x="14824" y="16091"/>
                </a:lnTo>
                <a:lnTo>
                  <a:pt x="14952" y="15483"/>
                </a:lnTo>
                <a:lnTo>
                  <a:pt x="14760" y="15673"/>
                </a:lnTo>
                <a:lnTo>
                  <a:pt x="14505" y="15364"/>
                </a:lnTo>
                <a:lnTo>
                  <a:pt x="14633" y="16091"/>
                </a:lnTo>
                <a:lnTo>
                  <a:pt x="14300" y="16162"/>
                </a:lnTo>
                <a:lnTo>
                  <a:pt x="14109" y="15852"/>
                </a:lnTo>
                <a:lnTo>
                  <a:pt x="13904" y="15173"/>
                </a:lnTo>
                <a:lnTo>
                  <a:pt x="13955" y="15054"/>
                </a:lnTo>
                <a:lnTo>
                  <a:pt x="13776" y="15054"/>
                </a:lnTo>
                <a:lnTo>
                  <a:pt x="13431" y="14553"/>
                </a:lnTo>
                <a:lnTo>
                  <a:pt x="13572" y="14362"/>
                </a:lnTo>
                <a:lnTo>
                  <a:pt x="13636" y="14195"/>
                </a:lnTo>
                <a:lnTo>
                  <a:pt x="13776" y="14493"/>
                </a:lnTo>
                <a:lnTo>
                  <a:pt x="13955" y="14243"/>
                </a:lnTo>
                <a:lnTo>
                  <a:pt x="13904" y="14064"/>
                </a:lnTo>
                <a:lnTo>
                  <a:pt x="13431" y="14243"/>
                </a:lnTo>
                <a:lnTo>
                  <a:pt x="13099" y="14243"/>
                </a:lnTo>
                <a:lnTo>
                  <a:pt x="12907" y="14064"/>
                </a:lnTo>
                <a:lnTo>
                  <a:pt x="13035" y="13874"/>
                </a:lnTo>
                <a:lnTo>
                  <a:pt x="12703" y="14005"/>
                </a:lnTo>
                <a:lnTo>
                  <a:pt x="12383" y="13683"/>
                </a:lnTo>
                <a:lnTo>
                  <a:pt x="11655" y="13564"/>
                </a:lnTo>
                <a:lnTo>
                  <a:pt x="11323" y="13194"/>
                </a:lnTo>
                <a:lnTo>
                  <a:pt x="11527" y="13075"/>
                </a:lnTo>
                <a:lnTo>
                  <a:pt x="11527" y="12896"/>
                </a:lnTo>
                <a:lnTo>
                  <a:pt x="11182" y="13075"/>
                </a:lnTo>
                <a:lnTo>
                  <a:pt x="10978" y="12896"/>
                </a:lnTo>
                <a:lnTo>
                  <a:pt x="10658" y="12586"/>
                </a:lnTo>
                <a:lnTo>
                  <a:pt x="10786" y="12396"/>
                </a:lnTo>
                <a:lnTo>
                  <a:pt x="11131" y="12217"/>
                </a:lnTo>
                <a:lnTo>
                  <a:pt x="10530" y="12277"/>
                </a:lnTo>
                <a:lnTo>
                  <a:pt x="10262" y="12277"/>
                </a:lnTo>
                <a:lnTo>
                  <a:pt x="10134" y="12217"/>
                </a:lnTo>
                <a:lnTo>
                  <a:pt x="10006" y="12217"/>
                </a:lnTo>
                <a:lnTo>
                  <a:pt x="9802" y="12467"/>
                </a:lnTo>
                <a:lnTo>
                  <a:pt x="9930" y="12706"/>
                </a:lnTo>
                <a:lnTo>
                  <a:pt x="9278" y="13194"/>
                </a:lnTo>
                <a:lnTo>
                  <a:pt x="8869" y="13075"/>
                </a:lnTo>
                <a:lnTo>
                  <a:pt x="8077" y="13504"/>
                </a:lnTo>
                <a:lnTo>
                  <a:pt x="7681" y="13683"/>
                </a:lnTo>
                <a:lnTo>
                  <a:pt x="7220" y="13683"/>
                </a:lnTo>
                <a:lnTo>
                  <a:pt x="7348" y="13504"/>
                </a:lnTo>
                <a:lnTo>
                  <a:pt x="8000" y="13194"/>
                </a:lnTo>
                <a:lnTo>
                  <a:pt x="7553" y="13194"/>
                </a:lnTo>
                <a:lnTo>
                  <a:pt x="7553" y="13075"/>
                </a:lnTo>
                <a:lnTo>
                  <a:pt x="7872" y="12765"/>
                </a:lnTo>
                <a:lnTo>
                  <a:pt x="8409" y="12217"/>
                </a:lnTo>
                <a:lnTo>
                  <a:pt x="8933" y="11955"/>
                </a:lnTo>
                <a:lnTo>
                  <a:pt x="9073" y="12098"/>
                </a:lnTo>
                <a:lnTo>
                  <a:pt x="9406" y="11955"/>
                </a:lnTo>
                <a:lnTo>
                  <a:pt x="9278" y="11907"/>
                </a:lnTo>
                <a:lnTo>
                  <a:pt x="9597" y="11657"/>
                </a:lnTo>
                <a:lnTo>
                  <a:pt x="9137" y="11657"/>
                </a:lnTo>
                <a:lnTo>
                  <a:pt x="9278" y="11418"/>
                </a:lnTo>
                <a:lnTo>
                  <a:pt x="8869" y="11657"/>
                </a:lnTo>
                <a:lnTo>
                  <a:pt x="8204" y="11955"/>
                </a:lnTo>
                <a:lnTo>
                  <a:pt x="7553" y="12467"/>
                </a:lnTo>
                <a:lnTo>
                  <a:pt x="7348" y="12467"/>
                </a:lnTo>
                <a:lnTo>
                  <a:pt x="7476" y="12706"/>
                </a:lnTo>
                <a:lnTo>
                  <a:pt x="7220" y="12765"/>
                </a:lnTo>
                <a:lnTo>
                  <a:pt x="6684" y="13075"/>
                </a:lnTo>
                <a:lnTo>
                  <a:pt x="5955" y="13564"/>
                </a:lnTo>
                <a:lnTo>
                  <a:pt x="6160" y="13683"/>
                </a:lnTo>
                <a:lnTo>
                  <a:pt x="6300" y="13874"/>
                </a:lnTo>
                <a:lnTo>
                  <a:pt x="5431" y="14493"/>
                </a:lnTo>
                <a:lnTo>
                  <a:pt x="4575" y="14875"/>
                </a:lnTo>
                <a:lnTo>
                  <a:pt x="3847" y="15292"/>
                </a:lnTo>
                <a:lnTo>
                  <a:pt x="2850" y="15852"/>
                </a:lnTo>
                <a:lnTo>
                  <a:pt x="2326" y="16162"/>
                </a:lnTo>
                <a:lnTo>
                  <a:pt x="1917" y="16460"/>
                </a:lnTo>
                <a:lnTo>
                  <a:pt x="1252" y="16770"/>
                </a:lnTo>
                <a:lnTo>
                  <a:pt x="1252" y="16603"/>
                </a:lnTo>
                <a:lnTo>
                  <a:pt x="920" y="16651"/>
                </a:lnTo>
                <a:lnTo>
                  <a:pt x="204" y="16841"/>
                </a:lnTo>
                <a:lnTo>
                  <a:pt x="268" y="16651"/>
                </a:lnTo>
                <a:lnTo>
                  <a:pt x="77" y="16770"/>
                </a:lnTo>
                <a:lnTo>
                  <a:pt x="0" y="16841"/>
                </a:lnTo>
                <a:lnTo>
                  <a:pt x="0" y="16651"/>
                </a:lnTo>
                <a:lnTo>
                  <a:pt x="0" y="16460"/>
                </a:lnTo>
                <a:lnTo>
                  <a:pt x="204" y="16281"/>
                </a:lnTo>
                <a:lnTo>
                  <a:pt x="792" y="16281"/>
                </a:lnTo>
                <a:lnTo>
                  <a:pt x="728" y="16341"/>
                </a:lnTo>
                <a:lnTo>
                  <a:pt x="792" y="16460"/>
                </a:lnTo>
                <a:lnTo>
                  <a:pt x="920" y="16341"/>
                </a:lnTo>
                <a:lnTo>
                  <a:pt x="1073" y="16460"/>
                </a:lnTo>
                <a:lnTo>
                  <a:pt x="1073" y="16162"/>
                </a:lnTo>
                <a:lnTo>
                  <a:pt x="1393" y="15852"/>
                </a:lnTo>
                <a:lnTo>
                  <a:pt x="2121" y="15483"/>
                </a:lnTo>
                <a:lnTo>
                  <a:pt x="2454" y="15542"/>
                </a:lnTo>
                <a:lnTo>
                  <a:pt x="2645" y="15173"/>
                </a:lnTo>
                <a:lnTo>
                  <a:pt x="3310" y="14875"/>
                </a:lnTo>
                <a:lnTo>
                  <a:pt x="3374" y="14875"/>
                </a:lnTo>
                <a:lnTo>
                  <a:pt x="3374" y="14803"/>
                </a:lnTo>
                <a:lnTo>
                  <a:pt x="3706" y="14195"/>
                </a:lnTo>
                <a:lnTo>
                  <a:pt x="3898" y="14005"/>
                </a:lnTo>
                <a:lnTo>
                  <a:pt x="4575" y="13385"/>
                </a:lnTo>
                <a:lnTo>
                  <a:pt x="3578" y="13564"/>
                </a:lnTo>
                <a:lnTo>
                  <a:pt x="3847" y="13075"/>
                </a:lnTo>
                <a:lnTo>
                  <a:pt x="3182" y="13754"/>
                </a:lnTo>
                <a:lnTo>
                  <a:pt x="3054" y="13194"/>
                </a:lnTo>
                <a:lnTo>
                  <a:pt x="2978" y="13266"/>
                </a:lnTo>
                <a:lnTo>
                  <a:pt x="2850" y="12956"/>
                </a:lnTo>
                <a:lnTo>
                  <a:pt x="2121" y="13266"/>
                </a:lnTo>
                <a:lnTo>
                  <a:pt x="1789" y="13194"/>
                </a:lnTo>
                <a:lnTo>
                  <a:pt x="1994" y="13075"/>
                </a:lnTo>
                <a:lnTo>
                  <a:pt x="2121" y="12706"/>
                </a:lnTo>
                <a:lnTo>
                  <a:pt x="2454" y="12396"/>
                </a:lnTo>
                <a:lnTo>
                  <a:pt x="2773" y="11287"/>
                </a:lnTo>
                <a:lnTo>
                  <a:pt x="2454" y="11776"/>
                </a:lnTo>
                <a:lnTo>
                  <a:pt x="1994" y="11776"/>
                </a:lnTo>
                <a:lnTo>
                  <a:pt x="1597" y="11657"/>
                </a:lnTo>
                <a:lnTo>
                  <a:pt x="1597" y="11168"/>
                </a:lnTo>
                <a:lnTo>
                  <a:pt x="1393" y="10787"/>
                </a:lnTo>
                <a:lnTo>
                  <a:pt x="1789" y="10489"/>
                </a:lnTo>
                <a:lnTo>
                  <a:pt x="2198" y="10787"/>
                </a:lnTo>
                <a:lnTo>
                  <a:pt x="2198" y="10977"/>
                </a:lnTo>
                <a:lnTo>
                  <a:pt x="2518" y="10667"/>
                </a:lnTo>
                <a:lnTo>
                  <a:pt x="2645" y="10179"/>
                </a:lnTo>
                <a:lnTo>
                  <a:pt x="2326" y="10369"/>
                </a:lnTo>
                <a:lnTo>
                  <a:pt x="2121" y="10489"/>
                </a:lnTo>
                <a:lnTo>
                  <a:pt x="1789" y="10298"/>
                </a:lnTo>
                <a:lnTo>
                  <a:pt x="1649" y="9809"/>
                </a:lnTo>
                <a:lnTo>
                  <a:pt x="1789" y="9499"/>
                </a:lnTo>
                <a:lnTo>
                  <a:pt x="1917" y="9321"/>
                </a:lnTo>
                <a:lnTo>
                  <a:pt x="2121" y="9321"/>
                </a:lnTo>
                <a:lnTo>
                  <a:pt x="2326" y="8880"/>
                </a:lnTo>
                <a:lnTo>
                  <a:pt x="2850" y="8510"/>
                </a:lnTo>
                <a:lnTo>
                  <a:pt x="3374" y="8331"/>
                </a:lnTo>
                <a:lnTo>
                  <a:pt x="3182" y="8331"/>
                </a:lnTo>
                <a:lnTo>
                  <a:pt x="3578" y="7890"/>
                </a:lnTo>
                <a:lnTo>
                  <a:pt x="4051" y="7771"/>
                </a:lnTo>
                <a:lnTo>
                  <a:pt x="3898" y="8081"/>
                </a:lnTo>
                <a:lnTo>
                  <a:pt x="4371" y="8081"/>
                </a:lnTo>
                <a:lnTo>
                  <a:pt x="4971" y="7712"/>
                </a:lnTo>
                <a:lnTo>
                  <a:pt x="5227" y="7771"/>
                </a:lnTo>
                <a:lnTo>
                  <a:pt x="5955" y="7521"/>
                </a:lnTo>
                <a:lnTo>
                  <a:pt x="6160" y="7032"/>
                </a:lnTo>
                <a:lnTo>
                  <a:pt x="6160" y="6722"/>
                </a:lnTo>
                <a:lnTo>
                  <a:pt x="6620" y="6472"/>
                </a:lnTo>
                <a:lnTo>
                  <a:pt x="6684" y="6234"/>
                </a:lnTo>
                <a:lnTo>
                  <a:pt x="6351" y="6281"/>
                </a:lnTo>
                <a:lnTo>
                  <a:pt x="5559" y="6603"/>
                </a:lnTo>
                <a:lnTo>
                  <a:pt x="5304" y="6424"/>
                </a:lnTo>
                <a:lnTo>
                  <a:pt x="5099" y="6234"/>
                </a:lnTo>
                <a:lnTo>
                  <a:pt x="4575" y="6234"/>
                </a:lnTo>
                <a:lnTo>
                  <a:pt x="4051" y="5793"/>
                </a:lnTo>
                <a:lnTo>
                  <a:pt x="4243" y="5423"/>
                </a:lnTo>
                <a:lnTo>
                  <a:pt x="4243" y="4934"/>
                </a:lnTo>
                <a:lnTo>
                  <a:pt x="4435" y="5113"/>
                </a:lnTo>
                <a:lnTo>
                  <a:pt x="4703" y="5304"/>
                </a:lnTo>
                <a:lnTo>
                  <a:pt x="4971" y="5185"/>
                </a:lnTo>
                <a:lnTo>
                  <a:pt x="4703" y="5113"/>
                </a:lnTo>
                <a:lnTo>
                  <a:pt x="4243" y="4696"/>
                </a:lnTo>
                <a:lnTo>
                  <a:pt x="4051" y="4505"/>
                </a:lnTo>
                <a:lnTo>
                  <a:pt x="4179" y="4184"/>
                </a:lnTo>
                <a:lnTo>
                  <a:pt x="4243" y="4184"/>
                </a:lnTo>
                <a:lnTo>
                  <a:pt x="5431" y="3886"/>
                </a:lnTo>
                <a:lnTo>
                  <a:pt x="5431" y="4017"/>
                </a:lnTo>
                <a:lnTo>
                  <a:pt x="5751" y="4017"/>
                </a:lnTo>
                <a:lnTo>
                  <a:pt x="5751" y="3886"/>
                </a:lnTo>
                <a:lnTo>
                  <a:pt x="6479" y="3635"/>
                </a:lnTo>
                <a:lnTo>
                  <a:pt x="6952" y="3695"/>
                </a:lnTo>
                <a:lnTo>
                  <a:pt x="6620" y="4017"/>
                </a:lnTo>
                <a:lnTo>
                  <a:pt x="6479" y="4315"/>
                </a:lnTo>
                <a:lnTo>
                  <a:pt x="7348" y="4696"/>
                </a:lnTo>
                <a:lnTo>
                  <a:pt x="7744" y="4505"/>
                </a:lnTo>
                <a:lnTo>
                  <a:pt x="7681" y="4815"/>
                </a:lnTo>
                <a:lnTo>
                  <a:pt x="7872" y="4505"/>
                </a:lnTo>
                <a:lnTo>
                  <a:pt x="7744" y="4315"/>
                </a:lnTo>
                <a:lnTo>
                  <a:pt x="7553" y="4315"/>
                </a:lnTo>
                <a:lnTo>
                  <a:pt x="7744" y="3635"/>
                </a:lnTo>
                <a:lnTo>
                  <a:pt x="7872" y="3635"/>
                </a:lnTo>
                <a:lnTo>
                  <a:pt x="7872" y="4136"/>
                </a:lnTo>
                <a:lnTo>
                  <a:pt x="8077" y="4374"/>
                </a:lnTo>
                <a:lnTo>
                  <a:pt x="8550" y="4505"/>
                </a:lnTo>
                <a:lnTo>
                  <a:pt x="8869" y="4184"/>
                </a:lnTo>
                <a:lnTo>
                  <a:pt x="8077" y="4017"/>
                </a:lnTo>
                <a:lnTo>
                  <a:pt x="8000" y="3886"/>
                </a:lnTo>
                <a:lnTo>
                  <a:pt x="8345" y="3635"/>
                </a:lnTo>
                <a:lnTo>
                  <a:pt x="7476" y="3206"/>
                </a:lnTo>
                <a:lnTo>
                  <a:pt x="7681" y="2527"/>
                </a:lnTo>
                <a:lnTo>
                  <a:pt x="7348" y="1538"/>
                </a:lnTo>
                <a:lnTo>
                  <a:pt x="7681" y="1538"/>
                </a:lnTo>
                <a:lnTo>
                  <a:pt x="8204" y="1049"/>
                </a:lnTo>
                <a:lnTo>
                  <a:pt x="8409" y="1240"/>
                </a:lnTo>
                <a:lnTo>
                  <a:pt x="9137" y="1287"/>
                </a:lnTo>
                <a:lnTo>
                  <a:pt x="9930" y="1108"/>
                </a:lnTo>
                <a:lnTo>
                  <a:pt x="10454" y="739"/>
                </a:lnTo>
                <a:lnTo>
                  <a:pt x="11527" y="310"/>
                </a:lnTo>
                <a:lnTo>
                  <a:pt x="12575" y="238"/>
                </a:lnTo>
                <a:lnTo>
                  <a:pt x="12383" y="608"/>
                </a:lnTo>
                <a:lnTo>
                  <a:pt x="12780" y="429"/>
                </a:lnTo>
                <a:lnTo>
                  <a:pt x="12780" y="238"/>
                </a:lnTo>
                <a:lnTo>
                  <a:pt x="13380" y="0"/>
                </a:lnTo>
                <a:lnTo>
                  <a:pt x="13955" y="310"/>
                </a:lnTo>
                <a:lnTo>
                  <a:pt x="15029" y="0"/>
                </a:lnTo>
                <a:lnTo>
                  <a:pt x="15157" y="310"/>
                </a:lnTo>
                <a:lnTo>
                  <a:pt x="14505" y="608"/>
                </a:lnTo>
                <a:lnTo>
                  <a:pt x="15361" y="489"/>
                </a:lnTo>
                <a:lnTo>
                  <a:pt x="15284" y="918"/>
                </a:lnTo>
                <a:lnTo>
                  <a:pt x="15553" y="799"/>
                </a:lnTo>
                <a:lnTo>
                  <a:pt x="15885" y="918"/>
                </a:lnTo>
                <a:lnTo>
                  <a:pt x="16204" y="1240"/>
                </a:lnTo>
                <a:lnTo>
                  <a:pt x="15885" y="1287"/>
                </a:lnTo>
                <a:lnTo>
                  <a:pt x="16153" y="1538"/>
                </a:lnTo>
                <a:lnTo>
                  <a:pt x="15885" y="1538"/>
                </a:lnTo>
                <a:lnTo>
                  <a:pt x="16358" y="1728"/>
                </a:lnTo>
                <a:lnTo>
                  <a:pt x="16013" y="2098"/>
                </a:lnTo>
                <a:lnTo>
                  <a:pt x="16882" y="1728"/>
                </a:lnTo>
                <a:lnTo>
                  <a:pt x="17214" y="1776"/>
                </a:lnTo>
                <a:lnTo>
                  <a:pt x="17406" y="1919"/>
                </a:lnTo>
                <a:lnTo>
                  <a:pt x="17610" y="2336"/>
                </a:lnTo>
                <a:lnTo>
                  <a:pt x="17610" y="2527"/>
                </a:lnTo>
                <a:lnTo>
                  <a:pt x="18134" y="2527"/>
                </a:lnTo>
                <a:lnTo>
                  <a:pt x="18466" y="2896"/>
                </a:lnTo>
                <a:lnTo>
                  <a:pt x="19182" y="3015"/>
                </a:lnTo>
                <a:lnTo>
                  <a:pt x="19987" y="382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3" name="Freeform 274"/>
          <p:cNvSpPr>
            <a:spLocks/>
          </p:cNvSpPr>
          <p:nvPr/>
        </p:nvSpPr>
        <p:spPr bwMode="auto">
          <a:xfrm>
            <a:off x="3400425" y="6018213"/>
            <a:ext cx="42863" cy="39687"/>
          </a:xfrm>
          <a:custGeom>
            <a:avLst/>
            <a:gdLst>
              <a:gd name="T0" fmla="*/ 19861 w 20000"/>
              <a:gd name="T1" fmla="*/ 77596 h 20000"/>
              <a:gd name="T2" fmla="*/ 0 w 20000"/>
              <a:gd name="T3" fmla="*/ 53272 h 20000"/>
              <a:gd name="T4" fmla="*/ 19861 w 20000"/>
              <a:gd name="T5" fmla="*/ 23161 h 20000"/>
              <a:gd name="T6" fmla="*/ 32276 w 20000"/>
              <a:gd name="T7" fmla="*/ 0 h 20000"/>
              <a:gd name="T8" fmla="*/ 50896 w 20000"/>
              <a:gd name="T9" fmla="*/ 0 h 20000"/>
              <a:gd name="T10" fmla="*/ 70756 w 20000"/>
              <a:gd name="T11" fmla="*/ 0 h 20000"/>
              <a:gd name="T12" fmla="*/ 84412 w 20000"/>
              <a:gd name="T13" fmla="*/ 18530 h 20000"/>
              <a:gd name="T14" fmla="*/ 90621 w 20000"/>
              <a:gd name="T15" fmla="*/ 23161 h 20000"/>
              <a:gd name="T16" fmla="*/ 50896 w 20000"/>
              <a:gd name="T17" fmla="*/ 47484 h 20000"/>
              <a:gd name="T18" fmla="*/ 19861 w 20000"/>
              <a:gd name="T19" fmla="*/ 77596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4324" y="19706"/>
                </a:moveTo>
                <a:lnTo>
                  <a:pt x="0" y="13529"/>
                </a:lnTo>
                <a:lnTo>
                  <a:pt x="4324" y="5882"/>
                </a:lnTo>
                <a:lnTo>
                  <a:pt x="7027" y="0"/>
                </a:lnTo>
                <a:lnTo>
                  <a:pt x="11081" y="0"/>
                </a:lnTo>
                <a:lnTo>
                  <a:pt x="15405" y="0"/>
                </a:lnTo>
                <a:lnTo>
                  <a:pt x="18378" y="4706"/>
                </a:lnTo>
                <a:lnTo>
                  <a:pt x="19730" y="5882"/>
                </a:lnTo>
                <a:lnTo>
                  <a:pt x="11081" y="12059"/>
                </a:lnTo>
                <a:lnTo>
                  <a:pt x="4324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4" name="Freeform 275"/>
          <p:cNvSpPr>
            <a:spLocks/>
          </p:cNvSpPr>
          <p:nvPr/>
        </p:nvSpPr>
        <p:spPr bwMode="auto">
          <a:xfrm>
            <a:off x="3371850" y="6021388"/>
            <a:ext cx="31750" cy="31750"/>
          </a:xfrm>
          <a:custGeom>
            <a:avLst/>
            <a:gdLst>
              <a:gd name="T0" fmla="*/ 13903 w 20000"/>
              <a:gd name="T1" fmla="*/ 49471 h 20000"/>
              <a:gd name="T2" fmla="*/ 0 w 20000"/>
              <a:gd name="T3" fmla="*/ 39203 h 20000"/>
              <a:gd name="T4" fmla="*/ 8690 w 20000"/>
              <a:gd name="T5" fmla="*/ 0 h 20000"/>
              <a:gd name="T6" fmla="*/ 49533 w 20000"/>
              <a:gd name="T7" fmla="*/ 0 h 20000"/>
              <a:gd name="T8" fmla="*/ 35630 w 20000"/>
              <a:gd name="T9" fmla="*/ 34536 h 20000"/>
              <a:gd name="T10" fmla="*/ 13903 w 20000"/>
              <a:gd name="T11" fmla="*/ 4947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5517" y="19630"/>
                </a:moveTo>
                <a:lnTo>
                  <a:pt x="0" y="15556"/>
                </a:lnTo>
                <a:lnTo>
                  <a:pt x="3448" y="0"/>
                </a:lnTo>
                <a:lnTo>
                  <a:pt x="19655" y="0"/>
                </a:lnTo>
                <a:lnTo>
                  <a:pt x="14138" y="13704"/>
                </a:lnTo>
                <a:lnTo>
                  <a:pt x="5517" y="1963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5" name="Freeform 276"/>
          <p:cNvSpPr>
            <a:spLocks/>
          </p:cNvSpPr>
          <p:nvPr/>
        </p:nvSpPr>
        <p:spPr bwMode="auto">
          <a:xfrm>
            <a:off x="3386138" y="4332288"/>
            <a:ext cx="69850" cy="103187"/>
          </a:xfrm>
          <a:custGeom>
            <a:avLst/>
            <a:gdLst>
              <a:gd name="T0" fmla="*/ 60501 w 20000"/>
              <a:gd name="T1" fmla="*/ 0 h 20000"/>
              <a:gd name="T2" fmla="*/ 142466 w 20000"/>
              <a:gd name="T3" fmla="*/ 49246 h 20000"/>
              <a:gd name="T4" fmla="*/ 222483 w 20000"/>
              <a:gd name="T5" fmla="*/ 160033 h 20000"/>
              <a:gd name="T6" fmla="*/ 241999 w 20000"/>
              <a:gd name="T7" fmla="*/ 240023 h 20000"/>
              <a:gd name="T8" fmla="*/ 212725 w 20000"/>
              <a:gd name="T9" fmla="*/ 366195 h 20000"/>
              <a:gd name="T10" fmla="*/ 161982 w 20000"/>
              <a:gd name="T11" fmla="*/ 495458 h 20000"/>
              <a:gd name="T12" fmla="*/ 60501 w 20000"/>
              <a:gd name="T13" fmla="*/ 529293 h 20000"/>
              <a:gd name="T14" fmla="*/ 0 w 20000"/>
              <a:gd name="T15" fmla="*/ 464687 h 20000"/>
              <a:gd name="T16" fmla="*/ 50743 w 20000"/>
              <a:gd name="T17" fmla="*/ 335425 h 20000"/>
              <a:gd name="T18" fmla="*/ 31226 w 20000"/>
              <a:gd name="T19" fmla="*/ 258494 h 20000"/>
              <a:gd name="T20" fmla="*/ 11710 w 20000"/>
              <a:gd name="T21" fmla="*/ 83076 h 20000"/>
              <a:gd name="T22" fmla="*/ 60501 w 20000"/>
              <a:gd name="T23" fmla="*/ 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4960" y="0"/>
                </a:moveTo>
                <a:lnTo>
                  <a:pt x="11680" y="1850"/>
                </a:lnTo>
                <a:lnTo>
                  <a:pt x="18240" y="6012"/>
                </a:lnTo>
                <a:lnTo>
                  <a:pt x="19840" y="9017"/>
                </a:lnTo>
                <a:lnTo>
                  <a:pt x="17440" y="13757"/>
                </a:lnTo>
                <a:lnTo>
                  <a:pt x="13280" y="18613"/>
                </a:lnTo>
                <a:lnTo>
                  <a:pt x="4960" y="19884"/>
                </a:lnTo>
                <a:lnTo>
                  <a:pt x="0" y="17457"/>
                </a:lnTo>
                <a:lnTo>
                  <a:pt x="4160" y="12601"/>
                </a:lnTo>
                <a:lnTo>
                  <a:pt x="2560" y="9711"/>
                </a:lnTo>
                <a:lnTo>
                  <a:pt x="960" y="3121"/>
                </a:lnTo>
                <a:lnTo>
                  <a:pt x="4960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6" name="Freeform 277"/>
          <p:cNvSpPr>
            <a:spLocks/>
          </p:cNvSpPr>
          <p:nvPr/>
        </p:nvSpPr>
        <p:spPr bwMode="auto">
          <a:xfrm>
            <a:off x="3086100" y="3984625"/>
            <a:ext cx="44450" cy="20638"/>
          </a:xfrm>
          <a:custGeom>
            <a:avLst/>
            <a:gdLst>
              <a:gd name="T0" fmla="*/ 78523 w 20000"/>
              <a:gd name="T1" fmla="*/ 20631 h 20000"/>
              <a:gd name="T2" fmla="*/ 0 w 20000"/>
              <a:gd name="T3" fmla="*/ 13976 h 20000"/>
              <a:gd name="T4" fmla="*/ 12664 w 20000"/>
              <a:gd name="T5" fmla="*/ 0 h 20000"/>
              <a:gd name="T6" fmla="*/ 64595 w 20000"/>
              <a:gd name="T7" fmla="*/ 3993 h 20000"/>
              <a:gd name="T8" fmla="*/ 97526 w 20000"/>
              <a:gd name="T9" fmla="*/ 9983 h 20000"/>
              <a:gd name="T10" fmla="*/ 78523 w 20000"/>
              <a:gd name="T11" fmla="*/ 2063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5897" y="19375"/>
                </a:moveTo>
                <a:lnTo>
                  <a:pt x="0" y="13125"/>
                </a:lnTo>
                <a:lnTo>
                  <a:pt x="2564" y="0"/>
                </a:lnTo>
                <a:lnTo>
                  <a:pt x="13077" y="3750"/>
                </a:lnTo>
                <a:lnTo>
                  <a:pt x="19744" y="9375"/>
                </a:lnTo>
                <a:lnTo>
                  <a:pt x="15897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7" name="Freeform 278"/>
          <p:cNvSpPr>
            <a:spLocks/>
          </p:cNvSpPr>
          <p:nvPr/>
        </p:nvSpPr>
        <p:spPr bwMode="auto">
          <a:xfrm>
            <a:off x="7493000" y="4808538"/>
            <a:ext cx="984250" cy="946150"/>
          </a:xfrm>
          <a:custGeom>
            <a:avLst/>
            <a:gdLst>
              <a:gd name="T0" fmla="*/ 34923354 w 20000"/>
              <a:gd name="T1" fmla="*/ 42857704 h 20000"/>
              <a:gd name="T2" fmla="*/ 33799636 w 20000"/>
              <a:gd name="T3" fmla="*/ 42577928 h 20000"/>
              <a:gd name="T4" fmla="*/ 30949052 w 20000"/>
              <a:gd name="T5" fmla="*/ 43137433 h 20000"/>
              <a:gd name="T6" fmla="*/ 28975238 w 20000"/>
              <a:gd name="T7" fmla="*/ 41711823 h 20000"/>
              <a:gd name="T8" fmla="*/ 28701568 w 20000"/>
              <a:gd name="T9" fmla="*/ 37654354 h 20000"/>
              <a:gd name="T10" fmla="*/ 27960477 w 20000"/>
              <a:gd name="T11" fmla="*/ 36508473 h 20000"/>
              <a:gd name="T12" fmla="*/ 25986663 w 20000"/>
              <a:gd name="T13" fmla="*/ 37067978 h 20000"/>
              <a:gd name="T14" fmla="*/ 27851521 w 20000"/>
              <a:gd name="T15" fmla="*/ 33737815 h 20000"/>
              <a:gd name="T16" fmla="*/ 26836759 w 20000"/>
              <a:gd name="T17" fmla="*/ 34185439 h 20000"/>
              <a:gd name="T18" fmla="*/ 24560184 w 20000"/>
              <a:gd name="T19" fmla="*/ 36340626 h 20000"/>
              <a:gd name="T20" fmla="*/ 23877213 w 20000"/>
              <a:gd name="T21" fmla="*/ 33431216 h 20000"/>
              <a:gd name="T22" fmla="*/ 23436417 w 20000"/>
              <a:gd name="T23" fmla="*/ 31835534 h 20000"/>
              <a:gd name="T24" fmla="*/ 20450253 w 20000"/>
              <a:gd name="T25" fmla="*/ 30268947 h 20000"/>
              <a:gd name="T26" fmla="*/ 12225614 w 20000"/>
              <a:gd name="T27" fmla="*/ 31835534 h 20000"/>
              <a:gd name="T28" fmla="*/ 9922420 w 20000"/>
              <a:gd name="T29" fmla="*/ 33737815 h 20000"/>
              <a:gd name="T30" fmla="*/ 6386453 w 20000"/>
              <a:gd name="T31" fmla="*/ 33431216 h 20000"/>
              <a:gd name="T32" fmla="*/ 2850535 w 20000"/>
              <a:gd name="T33" fmla="*/ 35192520 h 20000"/>
              <a:gd name="T34" fmla="*/ 273671 w 20000"/>
              <a:gd name="T35" fmla="*/ 32871710 h 20000"/>
              <a:gd name="T36" fmla="*/ 1864859 w 20000"/>
              <a:gd name="T37" fmla="*/ 30268947 h 20000"/>
              <a:gd name="T38" fmla="*/ 712006 w 20000"/>
              <a:gd name="T39" fmla="*/ 24338239 h 20000"/>
              <a:gd name="T40" fmla="*/ 438336 w 20000"/>
              <a:gd name="T41" fmla="*/ 21876452 h 20000"/>
              <a:gd name="T42" fmla="*/ 712006 w 20000"/>
              <a:gd name="T43" fmla="*/ 21149099 h 20000"/>
              <a:gd name="T44" fmla="*/ 712006 w 20000"/>
              <a:gd name="T45" fmla="*/ 18519466 h 20000"/>
              <a:gd name="T46" fmla="*/ 2138529 w 20000"/>
              <a:gd name="T47" fmla="*/ 14799868 h 20000"/>
              <a:gd name="T48" fmla="*/ 4138968 w 20000"/>
              <a:gd name="T49" fmla="*/ 14043468 h 20000"/>
              <a:gd name="T50" fmla="*/ 8251312 w 20000"/>
              <a:gd name="T51" fmla="*/ 12756610 h 20000"/>
              <a:gd name="T52" fmla="*/ 12334570 w 20000"/>
              <a:gd name="T53" fmla="*/ 9708444 h 20000"/>
              <a:gd name="T54" fmla="*/ 13787719 w 20000"/>
              <a:gd name="T55" fmla="*/ 7944916 h 20000"/>
              <a:gd name="T56" fmla="*/ 14199431 w 20000"/>
              <a:gd name="T57" fmla="*/ 7246658 h 20000"/>
              <a:gd name="T58" fmla="*/ 15625904 w 20000"/>
              <a:gd name="T59" fmla="*/ 7526387 h 20000"/>
              <a:gd name="T60" fmla="*/ 16035204 w 20000"/>
              <a:gd name="T61" fmla="*/ 6351458 h 20000"/>
              <a:gd name="T62" fmla="*/ 17049965 w 20000"/>
              <a:gd name="T63" fmla="*/ 4784822 h 20000"/>
              <a:gd name="T64" fmla="*/ 18888150 w 20000"/>
              <a:gd name="T65" fmla="*/ 3777740 h 20000"/>
              <a:gd name="T66" fmla="*/ 20450253 w 20000"/>
              <a:gd name="T67" fmla="*/ 5483081 h 20000"/>
              <a:gd name="T68" fmla="*/ 21874314 w 20000"/>
              <a:gd name="T69" fmla="*/ 5650927 h 20000"/>
              <a:gd name="T70" fmla="*/ 22697787 w 20000"/>
              <a:gd name="T71" fmla="*/ 3609893 h 20000"/>
              <a:gd name="T72" fmla="*/ 23877213 w 20000"/>
              <a:gd name="T73" fmla="*/ 1875459 h 20000"/>
              <a:gd name="T74" fmla="*/ 25000980 w 20000"/>
              <a:gd name="T75" fmla="*/ 588600 h 20000"/>
              <a:gd name="T76" fmla="*/ 27413136 w 20000"/>
              <a:gd name="T77" fmla="*/ 1427835 h 20000"/>
              <a:gd name="T78" fmla="*/ 29825335 w 20000"/>
              <a:gd name="T79" fmla="*/ 1875459 h 20000"/>
              <a:gd name="T80" fmla="*/ 30811011 w 20000"/>
              <a:gd name="T81" fmla="*/ 1875459 h 20000"/>
              <a:gd name="T82" fmla="*/ 30372676 w 20000"/>
              <a:gd name="T83" fmla="*/ 3021293 h 20000"/>
              <a:gd name="T84" fmla="*/ 28975238 w 20000"/>
              <a:gd name="T85" fmla="*/ 5650927 h 20000"/>
              <a:gd name="T86" fmla="*/ 31661108 w 20000"/>
              <a:gd name="T87" fmla="*/ 8253739 h 20000"/>
              <a:gd name="T88" fmla="*/ 35088068 w 20000"/>
              <a:gd name="T89" fmla="*/ 9428715 h 20000"/>
              <a:gd name="T90" fmla="*/ 36485457 w 20000"/>
              <a:gd name="T91" fmla="*/ 3330164 h 20000"/>
              <a:gd name="T92" fmla="*/ 37500218 w 20000"/>
              <a:gd name="T93" fmla="*/ 588600 h 20000"/>
              <a:gd name="T94" fmla="*/ 38623985 w 20000"/>
              <a:gd name="T95" fmla="*/ 1734435 h 20000"/>
              <a:gd name="T96" fmla="*/ 39062320 w 20000"/>
              <a:gd name="T97" fmla="*/ 4225364 h 20000"/>
              <a:gd name="T98" fmla="*/ 40898143 w 20000"/>
              <a:gd name="T99" fmla="*/ 5930704 h 20000"/>
              <a:gd name="T100" fmla="*/ 41583525 w 20000"/>
              <a:gd name="T101" fmla="*/ 10574550 h 20000"/>
              <a:gd name="T102" fmla="*/ 43148039 w 20000"/>
              <a:gd name="T103" fmla="*/ 12868492 h 20000"/>
              <a:gd name="T104" fmla="*/ 43995675 w 20000"/>
              <a:gd name="T105" fmla="*/ 14352292 h 20000"/>
              <a:gd name="T106" fmla="*/ 45448821 w 20000"/>
              <a:gd name="T107" fmla="*/ 17373584 h 20000"/>
              <a:gd name="T108" fmla="*/ 46407874 w 20000"/>
              <a:gd name="T109" fmla="*/ 18519466 h 20000"/>
              <a:gd name="T110" fmla="*/ 47560676 w 20000"/>
              <a:gd name="T111" fmla="*/ 20701476 h 20000"/>
              <a:gd name="T112" fmla="*/ 47972388 w 20000"/>
              <a:gd name="T113" fmla="*/ 25038726 h 20000"/>
              <a:gd name="T114" fmla="*/ 45722492 w 20000"/>
              <a:gd name="T115" fmla="*/ 32871710 h 20000"/>
              <a:gd name="T116" fmla="*/ 43886718 w 20000"/>
              <a:gd name="T117" fmla="*/ 35893050 h 20000"/>
              <a:gd name="T118" fmla="*/ 39474032 w 20000"/>
              <a:gd name="T119" fmla="*/ 42577928 h 20000"/>
              <a:gd name="T120" fmla="*/ 35635409 w 20000"/>
              <a:gd name="T121" fmla="*/ 44733115 h 2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000"/>
              <a:gd name="T184" fmla="*/ 0 h 20000"/>
              <a:gd name="T185" fmla="*/ 20000 w 20000"/>
              <a:gd name="T186" fmla="*/ 20000 h 2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000" h="20000">
                <a:moveTo>
                  <a:pt x="14714" y="19988"/>
                </a:moveTo>
                <a:lnTo>
                  <a:pt x="14488" y="19613"/>
                </a:lnTo>
                <a:lnTo>
                  <a:pt x="14420" y="19475"/>
                </a:lnTo>
                <a:lnTo>
                  <a:pt x="14420" y="19350"/>
                </a:lnTo>
                <a:lnTo>
                  <a:pt x="14420" y="19150"/>
                </a:lnTo>
                <a:lnTo>
                  <a:pt x="14137" y="19350"/>
                </a:lnTo>
                <a:lnTo>
                  <a:pt x="14024" y="19350"/>
                </a:lnTo>
                <a:lnTo>
                  <a:pt x="14250" y="19150"/>
                </a:lnTo>
                <a:lnTo>
                  <a:pt x="14250" y="18950"/>
                </a:lnTo>
                <a:lnTo>
                  <a:pt x="13956" y="19025"/>
                </a:lnTo>
                <a:lnTo>
                  <a:pt x="14024" y="19025"/>
                </a:lnTo>
                <a:lnTo>
                  <a:pt x="14024" y="19275"/>
                </a:lnTo>
                <a:lnTo>
                  <a:pt x="13367" y="19663"/>
                </a:lnTo>
                <a:lnTo>
                  <a:pt x="13073" y="19350"/>
                </a:lnTo>
                <a:lnTo>
                  <a:pt x="12779" y="19275"/>
                </a:lnTo>
                <a:lnTo>
                  <a:pt x="12609" y="19025"/>
                </a:lnTo>
                <a:lnTo>
                  <a:pt x="12541" y="19150"/>
                </a:lnTo>
                <a:lnTo>
                  <a:pt x="12247" y="18950"/>
                </a:lnTo>
                <a:lnTo>
                  <a:pt x="12020" y="18825"/>
                </a:lnTo>
                <a:lnTo>
                  <a:pt x="11964" y="18638"/>
                </a:lnTo>
                <a:lnTo>
                  <a:pt x="11783" y="18313"/>
                </a:lnTo>
                <a:lnTo>
                  <a:pt x="11783" y="17988"/>
                </a:lnTo>
                <a:lnTo>
                  <a:pt x="11964" y="17600"/>
                </a:lnTo>
                <a:lnTo>
                  <a:pt x="11669" y="16950"/>
                </a:lnTo>
                <a:lnTo>
                  <a:pt x="11851" y="16825"/>
                </a:lnTo>
                <a:lnTo>
                  <a:pt x="11851" y="16750"/>
                </a:lnTo>
                <a:lnTo>
                  <a:pt x="11545" y="16750"/>
                </a:lnTo>
                <a:lnTo>
                  <a:pt x="11319" y="16825"/>
                </a:lnTo>
                <a:lnTo>
                  <a:pt x="11500" y="16625"/>
                </a:lnTo>
                <a:lnTo>
                  <a:pt x="11545" y="16313"/>
                </a:lnTo>
                <a:lnTo>
                  <a:pt x="11500" y="15725"/>
                </a:lnTo>
                <a:lnTo>
                  <a:pt x="11319" y="15913"/>
                </a:lnTo>
                <a:lnTo>
                  <a:pt x="11081" y="16438"/>
                </a:lnTo>
                <a:lnTo>
                  <a:pt x="10900" y="16438"/>
                </a:lnTo>
                <a:lnTo>
                  <a:pt x="10730" y="16563"/>
                </a:lnTo>
                <a:lnTo>
                  <a:pt x="10787" y="16313"/>
                </a:lnTo>
                <a:lnTo>
                  <a:pt x="11024" y="16313"/>
                </a:lnTo>
                <a:lnTo>
                  <a:pt x="11081" y="15788"/>
                </a:lnTo>
                <a:lnTo>
                  <a:pt x="11364" y="15400"/>
                </a:lnTo>
                <a:lnTo>
                  <a:pt x="11500" y="15075"/>
                </a:lnTo>
                <a:lnTo>
                  <a:pt x="11545" y="14938"/>
                </a:lnTo>
                <a:lnTo>
                  <a:pt x="11545" y="14425"/>
                </a:lnTo>
                <a:lnTo>
                  <a:pt x="11500" y="14888"/>
                </a:lnTo>
                <a:lnTo>
                  <a:pt x="11364" y="14888"/>
                </a:lnTo>
                <a:lnTo>
                  <a:pt x="11081" y="15275"/>
                </a:lnTo>
                <a:lnTo>
                  <a:pt x="10787" y="15463"/>
                </a:lnTo>
                <a:lnTo>
                  <a:pt x="10436" y="15788"/>
                </a:lnTo>
                <a:lnTo>
                  <a:pt x="10255" y="16038"/>
                </a:lnTo>
                <a:lnTo>
                  <a:pt x="10323" y="16238"/>
                </a:lnTo>
                <a:lnTo>
                  <a:pt x="10141" y="16238"/>
                </a:lnTo>
                <a:lnTo>
                  <a:pt x="10085" y="16038"/>
                </a:lnTo>
                <a:lnTo>
                  <a:pt x="10085" y="15913"/>
                </a:lnTo>
                <a:lnTo>
                  <a:pt x="10085" y="15600"/>
                </a:lnTo>
                <a:lnTo>
                  <a:pt x="9972" y="15275"/>
                </a:lnTo>
                <a:lnTo>
                  <a:pt x="9859" y="14938"/>
                </a:lnTo>
                <a:lnTo>
                  <a:pt x="9677" y="14888"/>
                </a:lnTo>
                <a:lnTo>
                  <a:pt x="9677" y="14550"/>
                </a:lnTo>
                <a:lnTo>
                  <a:pt x="9791" y="14425"/>
                </a:lnTo>
                <a:lnTo>
                  <a:pt x="9553" y="14375"/>
                </a:lnTo>
                <a:lnTo>
                  <a:pt x="9677" y="14225"/>
                </a:lnTo>
                <a:lnTo>
                  <a:pt x="9496" y="14038"/>
                </a:lnTo>
                <a:lnTo>
                  <a:pt x="9327" y="14100"/>
                </a:lnTo>
                <a:lnTo>
                  <a:pt x="9089" y="13913"/>
                </a:lnTo>
                <a:lnTo>
                  <a:pt x="8908" y="13913"/>
                </a:lnTo>
                <a:lnTo>
                  <a:pt x="8444" y="13525"/>
                </a:lnTo>
                <a:lnTo>
                  <a:pt x="7980" y="13588"/>
                </a:lnTo>
                <a:lnTo>
                  <a:pt x="7097" y="13713"/>
                </a:lnTo>
                <a:lnTo>
                  <a:pt x="6271" y="14038"/>
                </a:lnTo>
                <a:lnTo>
                  <a:pt x="5806" y="13913"/>
                </a:lnTo>
                <a:lnTo>
                  <a:pt x="5048" y="14225"/>
                </a:lnTo>
                <a:lnTo>
                  <a:pt x="4743" y="14425"/>
                </a:lnTo>
                <a:lnTo>
                  <a:pt x="4584" y="14750"/>
                </a:lnTo>
                <a:lnTo>
                  <a:pt x="4460" y="14938"/>
                </a:lnTo>
                <a:lnTo>
                  <a:pt x="4165" y="15075"/>
                </a:lnTo>
                <a:lnTo>
                  <a:pt x="4097" y="15075"/>
                </a:lnTo>
                <a:lnTo>
                  <a:pt x="3814" y="15075"/>
                </a:lnTo>
                <a:lnTo>
                  <a:pt x="3633" y="15200"/>
                </a:lnTo>
                <a:lnTo>
                  <a:pt x="3520" y="14938"/>
                </a:lnTo>
                <a:lnTo>
                  <a:pt x="2932" y="14888"/>
                </a:lnTo>
                <a:lnTo>
                  <a:pt x="2637" y="14938"/>
                </a:lnTo>
                <a:lnTo>
                  <a:pt x="2173" y="15200"/>
                </a:lnTo>
                <a:lnTo>
                  <a:pt x="2105" y="15275"/>
                </a:lnTo>
                <a:lnTo>
                  <a:pt x="1822" y="15400"/>
                </a:lnTo>
                <a:lnTo>
                  <a:pt x="1415" y="15600"/>
                </a:lnTo>
                <a:lnTo>
                  <a:pt x="1177" y="15725"/>
                </a:lnTo>
                <a:lnTo>
                  <a:pt x="770" y="15725"/>
                </a:lnTo>
                <a:lnTo>
                  <a:pt x="464" y="15463"/>
                </a:lnTo>
                <a:lnTo>
                  <a:pt x="294" y="15200"/>
                </a:lnTo>
                <a:lnTo>
                  <a:pt x="0" y="15075"/>
                </a:lnTo>
                <a:lnTo>
                  <a:pt x="113" y="14688"/>
                </a:lnTo>
                <a:lnTo>
                  <a:pt x="181" y="14688"/>
                </a:lnTo>
                <a:lnTo>
                  <a:pt x="419" y="14550"/>
                </a:lnTo>
                <a:lnTo>
                  <a:pt x="464" y="14038"/>
                </a:lnTo>
                <a:lnTo>
                  <a:pt x="589" y="14038"/>
                </a:lnTo>
                <a:lnTo>
                  <a:pt x="770" y="13525"/>
                </a:lnTo>
                <a:lnTo>
                  <a:pt x="702" y="13075"/>
                </a:lnTo>
                <a:lnTo>
                  <a:pt x="464" y="12225"/>
                </a:lnTo>
                <a:lnTo>
                  <a:pt x="589" y="11513"/>
                </a:lnTo>
                <a:lnTo>
                  <a:pt x="464" y="11125"/>
                </a:lnTo>
                <a:lnTo>
                  <a:pt x="294" y="10875"/>
                </a:lnTo>
                <a:lnTo>
                  <a:pt x="419" y="10475"/>
                </a:lnTo>
                <a:lnTo>
                  <a:pt x="181" y="10038"/>
                </a:lnTo>
                <a:lnTo>
                  <a:pt x="0" y="9450"/>
                </a:lnTo>
                <a:lnTo>
                  <a:pt x="113" y="9450"/>
                </a:lnTo>
                <a:lnTo>
                  <a:pt x="181" y="9775"/>
                </a:lnTo>
                <a:lnTo>
                  <a:pt x="294" y="9775"/>
                </a:lnTo>
                <a:lnTo>
                  <a:pt x="181" y="9450"/>
                </a:lnTo>
                <a:lnTo>
                  <a:pt x="181" y="9125"/>
                </a:lnTo>
                <a:lnTo>
                  <a:pt x="294" y="9250"/>
                </a:lnTo>
                <a:lnTo>
                  <a:pt x="294" y="9450"/>
                </a:lnTo>
                <a:lnTo>
                  <a:pt x="419" y="9450"/>
                </a:lnTo>
                <a:lnTo>
                  <a:pt x="464" y="9650"/>
                </a:lnTo>
                <a:lnTo>
                  <a:pt x="464" y="9250"/>
                </a:lnTo>
                <a:lnTo>
                  <a:pt x="419" y="8988"/>
                </a:lnTo>
                <a:lnTo>
                  <a:pt x="294" y="8275"/>
                </a:lnTo>
                <a:lnTo>
                  <a:pt x="294" y="8088"/>
                </a:lnTo>
                <a:lnTo>
                  <a:pt x="464" y="7638"/>
                </a:lnTo>
                <a:lnTo>
                  <a:pt x="589" y="7250"/>
                </a:lnTo>
                <a:lnTo>
                  <a:pt x="702" y="6925"/>
                </a:lnTo>
                <a:lnTo>
                  <a:pt x="883" y="6613"/>
                </a:lnTo>
                <a:lnTo>
                  <a:pt x="770" y="7050"/>
                </a:lnTo>
                <a:lnTo>
                  <a:pt x="883" y="7050"/>
                </a:lnTo>
                <a:lnTo>
                  <a:pt x="1064" y="6613"/>
                </a:lnTo>
                <a:lnTo>
                  <a:pt x="1347" y="6538"/>
                </a:lnTo>
                <a:lnTo>
                  <a:pt x="1709" y="6275"/>
                </a:lnTo>
                <a:lnTo>
                  <a:pt x="2286" y="5950"/>
                </a:lnTo>
                <a:lnTo>
                  <a:pt x="2592" y="5950"/>
                </a:lnTo>
                <a:lnTo>
                  <a:pt x="2875" y="5750"/>
                </a:lnTo>
                <a:lnTo>
                  <a:pt x="3169" y="5750"/>
                </a:lnTo>
                <a:lnTo>
                  <a:pt x="3407" y="5700"/>
                </a:lnTo>
                <a:lnTo>
                  <a:pt x="3701" y="5563"/>
                </a:lnTo>
                <a:lnTo>
                  <a:pt x="4584" y="5175"/>
                </a:lnTo>
                <a:lnTo>
                  <a:pt x="4867" y="4600"/>
                </a:lnTo>
                <a:lnTo>
                  <a:pt x="5093" y="4525"/>
                </a:lnTo>
                <a:lnTo>
                  <a:pt x="5093" y="4338"/>
                </a:lnTo>
                <a:lnTo>
                  <a:pt x="5093" y="4013"/>
                </a:lnTo>
                <a:lnTo>
                  <a:pt x="5399" y="3550"/>
                </a:lnTo>
                <a:lnTo>
                  <a:pt x="5512" y="3363"/>
                </a:lnTo>
                <a:lnTo>
                  <a:pt x="5625" y="3363"/>
                </a:lnTo>
                <a:lnTo>
                  <a:pt x="5693" y="3550"/>
                </a:lnTo>
                <a:lnTo>
                  <a:pt x="5863" y="4013"/>
                </a:lnTo>
                <a:lnTo>
                  <a:pt x="5863" y="3688"/>
                </a:lnTo>
                <a:lnTo>
                  <a:pt x="6089" y="3825"/>
                </a:lnTo>
                <a:lnTo>
                  <a:pt x="5976" y="3550"/>
                </a:lnTo>
                <a:lnTo>
                  <a:pt x="5863" y="3238"/>
                </a:lnTo>
                <a:lnTo>
                  <a:pt x="5976" y="3163"/>
                </a:lnTo>
                <a:lnTo>
                  <a:pt x="6089" y="3363"/>
                </a:lnTo>
                <a:lnTo>
                  <a:pt x="6157" y="3238"/>
                </a:lnTo>
                <a:lnTo>
                  <a:pt x="6271" y="3363"/>
                </a:lnTo>
                <a:lnTo>
                  <a:pt x="6452" y="3363"/>
                </a:lnTo>
                <a:lnTo>
                  <a:pt x="6338" y="3363"/>
                </a:lnTo>
                <a:lnTo>
                  <a:pt x="6338" y="3163"/>
                </a:lnTo>
                <a:lnTo>
                  <a:pt x="6338" y="2988"/>
                </a:lnTo>
                <a:lnTo>
                  <a:pt x="6565" y="2713"/>
                </a:lnTo>
                <a:lnTo>
                  <a:pt x="6621" y="2838"/>
                </a:lnTo>
                <a:lnTo>
                  <a:pt x="6621" y="2650"/>
                </a:lnTo>
                <a:lnTo>
                  <a:pt x="6735" y="2525"/>
                </a:lnTo>
                <a:lnTo>
                  <a:pt x="6916" y="2650"/>
                </a:lnTo>
                <a:lnTo>
                  <a:pt x="6735" y="2325"/>
                </a:lnTo>
                <a:lnTo>
                  <a:pt x="7040" y="2138"/>
                </a:lnTo>
                <a:lnTo>
                  <a:pt x="7097" y="2325"/>
                </a:lnTo>
                <a:lnTo>
                  <a:pt x="7391" y="1888"/>
                </a:lnTo>
                <a:lnTo>
                  <a:pt x="7504" y="1813"/>
                </a:lnTo>
                <a:lnTo>
                  <a:pt x="7561" y="2013"/>
                </a:lnTo>
                <a:lnTo>
                  <a:pt x="7799" y="1688"/>
                </a:lnTo>
                <a:lnTo>
                  <a:pt x="7866" y="1888"/>
                </a:lnTo>
                <a:lnTo>
                  <a:pt x="8331" y="2325"/>
                </a:lnTo>
                <a:lnTo>
                  <a:pt x="8149" y="2525"/>
                </a:lnTo>
                <a:lnTo>
                  <a:pt x="8263" y="2713"/>
                </a:lnTo>
                <a:lnTo>
                  <a:pt x="8444" y="2450"/>
                </a:lnTo>
                <a:lnTo>
                  <a:pt x="8613" y="2525"/>
                </a:lnTo>
                <a:lnTo>
                  <a:pt x="8795" y="2650"/>
                </a:lnTo>
                <a:lnTo>
                  <a:pt x="8908" y="2525"/>
                </a:lnTo>
                <a:lnTo>
                  <a:pt x="9089" y="2713"/>
                </a:lnTo>
                <a:lnTo>
                  <a:pt x="9032" y="2525"/>
                </a:lnTo>
                <a:lnTo>
                  <a:pt x="9089" y="2525"/>
                </a:lnTo>
                <a:lnTo>
                  <a:pt x="8908" y="2138"/>
                </a:lnTo>
                <a:lnTo>
                  <a:pt x="9089" y="1888"/>
                </a:lnTo>
                <a:lnTo>
                  <a:pt x="9213" y="1613"/>
                </a:lnTo>
                <a:lnTo>
                  <a:pt x="9372" y="1613"/>
                </a:lnTo>
                <a:lnTo>
                  <a:pt x="9327" y="1300"/>
                </a:lnTo>
                <a:lnTo>
                  <a:pt x="9553" y="1100"/>
                </a:lnTo>
                <a:lnTo>
                  <a:pt x="9791" y="1100"/>
                </a:lnTo>
                <a:lnTo>
                  <a:pt x="9791" y="975"/>
                </a:lnTo>
                <a:lnTo>
                  <a:pt x="9859" y="838"/>
                </a:lnTo>
                <a:lnTo>
                  <a:pt x="10549" y="838"/>
                </a:lnTo>
                <a:lnTo>
                  <a:pt x="10617" y="838"/>
                </a:lnTo>
                <a:lnTo>
                  <a:pt x="10549" y="463"/>
                </a:lnTo>
                <a:lnTo>
                  <a:pt x="10436" y="463"/>
                </a:lnTo>
                <a:lnTo>
                  <a:pt x="10323" y="263"/>
                </a:lnTo>
                <a:lnTo>
                  <a:pt x="10549" y="263"/>
                </a:lnTo>
                <a:lnTo>
                  <a:pt x="10730" y="325"/>
                </a:lnTo>
                <a:lnTo>
                  <a:pt x="10787" y="325"/>
                </a:lnTo>
                <a:lnTo>
                  <a:pt x="10900" y="513"/>
                </a:lnTo>
                <a:lnTo>
                  <a:pt x="11319" y="638"/>
                </a:lnTo>
                <a:lnTo>
                  <a:pt x="11364" y="775"/>
                </a:lnTo>
                <a:lnTo>
                  <a:pt x="11669" y="775"/>
                </a:lnTo>
                <a:lnTo>
                  <a:pt x="11851" y="838"/>
                </a:lnTo>
                <a:lnTo>
                  <a:pt x="12134" y="775"/>
                </a:lnTo>
                <a:lnTo>
                  <a:pt x="12315" y="838"/>
                </a:lnTo>
                <a:lnTo>
                  <a:pt x="12428" y="975"/>
                </a:lnTo>
                <a:lnTo>
                  <a:pt x="12541" y="1100"/>
                </a:lnTo>
                <a:lnTo>
                  <a:pt x="12428" y="838"/>
                </a:lnTo>
                <a:lnTo>
                  <a:pt x="12609" y="775"/>
                </a:lnTo>
                <a:lnTo>
                  <a:pt x="12722" y="838"/>
                </a:lnTo>
                <a:lnTo>
                  <a:pt x="12779" y="975"/>
                </a:lnTo>
                <a:lnTo>
                  <a:pt x="12609" y="1175"/>
                </a:lnTo>
                <a:lnTo>
                  <a:pt x="12609" y="1300"/>
                </a:lnTo>
                <a:lnTo>
                  <a:pt x="12541" y="1488"/>
                </a:lnTo>
                <a:lnTo>
                  <a:pt x="12541" y="1350"/>
                </a:lnTo>
                <a:lnTo>
                  <a:pt x="12315" y="1488"/>
                </a:lnTo>
                <a:lnTo>
                  <a:pt x="12247" y="1688"/>
                </a:lnTo>
                <a:lnTo>
                  <a:pt x="12247" y="1813"/>
                </a:lnTo>
                <a:lnTo>
                  <a:pt x="12247" y="2013"/>
                </a:lnTo>
                <a:lnTo>
                  <a:pt x="11964" y="2525"/>
                </a:lnTo>
                <a:lnTo>
                  <a:pt x="12247" y="2838"/>
                </a:lnTo>
                <a:lnTo>
                  <a:pt x="12315" y="2988"/>
                </a:lnTo>
                <a:lnTo>
                  <a:pt x="12541" y="3038"/>
                </a:lnTo>
                <a:lnTo>
                  <a:pt x="12609" y="3238"/>
                </a:lnTo>
                <a:lnTo>
                  <a:pt x="13073" y="3688"/>
                </a:lnTo>
                <a:lnTo>
                  <a:pt x="13662" y="3825"/>
                </a:lnTo>
                <a:lnTo>
                  <a:pt x="13662" y="4075"/>
                </a:lnTo>
                <a:lnTo>
                  <a:pt x="14137" y="4338"/>
                </a:lnTo>
                <a:lnTo>
                  <a:pt x="14307" y="4338"/>
                </a:lnTo>
                <a:lnTo>
                  <a:pt x="14488" y="4213"/>
                </a:lnTo>
                <a:lnTo>
                  <a:pt x="14771" y="3550"/>
                </a:lnTo>
                <a:lnTo>
                  <a:pt x="15065" y="2450"/>
                </a:lnTo>
                <a:lnTo>
                  <a:pt x="15065" y="1888"/>
                </a:lnTo>
                <a:lnTo>
                  <a:pt x="15178" y="1688"/>
                </a:lnTo>
                <a:lnTo>
                  <a:pt x="15065" y="1488"/>
                </a:lnTo>
                <a:lnTo>
                  <a:pt x="15246" y="1175"/>
                </a:lnTo>
                <a:lnTo>
                  <a:pt x="15178" y="1100"/>
                </a:lnTo>
                <a:lnTo>
                  <a:pt x="15246" y="838"/>
                </a:lnTo>
                <a:lnTo>
                  <a:pt x="15359" y="838"/>
                </a:lnTo>
                <a:lnTo>
                  <a:pt x="15484" y="263"/>
                </a:lnTo>
                <a:lnTo>
                  <a:pt x="15710" y="0"/>
                </a:lnTo>
                <a:lnTo>
                  <a:pt x="15710" y="125"/>
                </a:lnTo>
                <a:lnTo>
                  <a:pt x="15835" y="325"/>
                </a:lnTo>
                <a:lnTo>
                  <a:pt x="15835" y="775"/>
                </a:lnTo>
                <a:lnTo>
                  <a:pt x="15948" y="775"/>
                </a:lnTo>
                <a:lnTo>
                  <a:pt x="15948" y="975"/>
                </a:lnTo>
                <a:lnTo>
                  <a:pt x="16005" y="1100"/>
                </a:lnTo>
                <a:lnTo>
                  <a:pt x="16005" y="1350"/>
                </a:lnTo>
                <a:lnTo>
                  <a:pt x="16129" y="1350"/>
                </a:lnTo>
                <a:lnTo>
                  <a:pt x="16129" y="1888"/>
                </a:lnTo>
                <a:lnTo>
                  <a:pt x="16242" y="2450"/>
                </a:lnTo>
                <a:lnTo>
                  <a:pt x="16299" y="2325"/>
                </a:lnTo>
                <a:lnTo>
                  <a:pt x="16480" y="2138"/>
                </a:lnTo>
                <a:lnTo>
                  <a:pt x="16593" y="2450"/>
                </a:lnTo>
                <a:lnTo>
                  <a:pt x="16887" y="2650"/>
                </a:lnTo>
                <a:lnTo>
                  <a:pt x="16887" y="3363"/>
                </a:lnTo>
                <a:lnTo>
                  <a:pt x="16887" y="3550"/>
                </a:lnTo>
                <a:lnTo>
                  <a:pt x="17057" y="3888"/>
                </a:lnTo>
                <a:lnTo>
                  <a:pt x="17170" y="4400"/>
                </a:lnTo>
                <a:lnTo>
                  <a:pt x="17170" y="4725"/>
                </a:lnTo>
                <a:lnTo>
                  <a:pt x="17170" y="4925"/>
                </a:lnTo>
                <a:lnTo>
                  <a:pt x="17238" y="5175"/>
                </a:lnTo>
                <a:lnTo>
                  <a:pt x="17476" y="5438"/>
                </a:lnTo>
                <a:lnTo>
                  <a:pt x="17702" y="5438"/>
                </a:lnTo>
                <a:lnTo>
                  <a:pt x="17816" y="5750"/>
                </a:lnTo>
                <a:lnTo>
                  <a:pt x="17940" y="5750"/>
                </a:lnTo>
                <a:lnTo>
                  <a:pt x="18166" y="5950"/>
                </a:lnTo>
                <a:lnTo>
                  <a:pt x="18291" y="6213"/>
                </a:lnTo>
                <a:lnTo>
                  <a:pt x="18415" y="6275"/>
                </a:lnTo>
                <a:lnTo>
                  <a:pt x="18166" y="6413"/>
                </a:lnTo>
                <a:lnTo>
                  <a:pt x="18291" y="6613"/>
                </a:lnTo>
                <a:lnTo>
                  <a:pt x="18472" y="6925"/>
                </a:lnTo>
                <a:lnTo>
                  <a:pt x="18472" y="7050"/>
                </a:lnTo>
                <a:lnTo>
                  <a:pt x="18698" y="7638"/>
                </a:lnTo>
                <a:lnTo>
                  <a:pt x="18766" y="7763"/>
                </a:lnTo>
                <a:lnTo>
                  <a:pt x="18766" y="7313"/>
                </a:lnTo>
                <a:lnTo>
                  <a:pt x="19049" y="7638"/>
                </a:lnTo>
                <a:lnTo>
                  <a:pt x="19049" y="7563"/>
                </a:lnTo>
                <a:lnTo>
                  <a:pt x="19162" y="7763"/>
                </a:lnTo>
                <a:lnTo>
                  <a:pt x="19162" y="8275"/>
                </a:lnTo>
                <a:lnTo>
                  <a:pt x="18936" y="8275"/>
                </a:lnTo>
                <a:lnTo>
                  <a:pt x="19049" y="8475"/>
                </a:lnTo>
                <a:lnTo>
                  <a:pt x="19344" y="8675"/>
                </a:lnTo>
                <a:lnTo>
                  <a:pt x="19525" y="8938"/>
                </a:lnTo>
                <a:lnTo>
                  <a:pt x="19638" y="9250"/>
                </a:lnTo>
                <a:lnTo>
                  <a:pt x="19808" y="9450"/>
                </a:lnTo>
                <a:lnTo>
                  <a:pt x="19932" y="9650"/>
                </a:lnTo>
                <a:lnTo>
                  <a:pt x="19808" y="9963"/>
                </a:lnTo>
                <a:lnTo>
                  <a:pt x="19989" y="10350"/>
                </a:lnTo>
                <a:lnTo>
                  <a:pt x="19808" y="11188"/>
                </a:lnTo>
                <a:lnTo>
                  <a:pt x="19932" y="11650"/>
                </a:lnTo>
                <a:lnTo>
                  <a:pt x="19808" y="12363"/>
                </a:lnTo>
                <a:lnTo>
                  <a:pt x="19525" y="13075"/>
                </a:lnTo>
                <a:lnTo>
                  <a:pt x="19344" y="13838"/>
                </a:lnTo>
                <a:lnTo>
                  <a:pt x="18879" y="14688"/>
                </a:lnTo>
                <a:lnTo>
                  <a:pt x="18879" y="14750"/>
                </a:lnTo>
                <a:lnTo>
                  <a:pt x="18879" y="14888"/>
                </a:lnTo>
                <a:lnTo>
                  <a:pt x="18291" y="15400"/>
                </a:lnTo>
                <a:lnTo>
                  <a:pt x="18166" y="15725"/>
                </a:lnTo>
                <a:lnTo>
                  <a:pt x="18121" y="16038"/>
                </a:lnTo>
                <a:lnTo>
                  <a:pt x="17702" y="16563"/>
                </a:lnTo>
                <a:lnTo>
                  <a:pt x="17521" y="16950"/>
                </a:lnTo>
                <a:lnTo>
                  <a:pt x="17057" y="17925"/>
                </a:lnTo>
                <a:lnTo>
                  <a:pt x="16774" y="18763"/>
                </a:lnTo>
                <a:lnTo>
                  <a:pt x="16299" y="19025"/>
                </a:lnTo>
                <a:lnTo>
                  <a:pt x="15529" y="19025"/>
                </a:lnTo>
                <a:lnTo>
                  <a:pt x="15246" y="19350"/>
                </a:lnTo>
                <a:lnTo>
                  <a:pt x="14714" y="19663"/>
                </a:lnTo>
                <a:lnTo>
                  <a:pt x="14771" y="19800"/>
                </a:lnTo>
                <a:lnTo>
                  <a:pt x="14714" y="19988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8" name="Freeform 279"/>
          <p:cNvSpPr>
            <a:spLocks/>
          </p:cNvSpPr>
          <p:nvPr/>
        </p:nvSpPr>
        <p:spPr bwMode="auto">
          <a:xfrm>
            <a:off x="8612188" y="5873750"/>
            <a:ext cx="214312" cy="265113"/>
          </a:xfrm>
          <a:custGeom>
            <a:avLst/>
            <a:gdLst>
              <a:gd name="T0" fmla="*/ 459292 w 20000"/>
              <a:gd name="T1" fmla="*/ 3428494 h 20000"/>
              <a:gd name="T2" fmla="*/ 339995 w 20000"/>
              <a:gd name="T3" fmla="*/ 3264906 h 20000"/>
              <a:gd name="T4" fmla="*/ 214719 w 20000"/>
              <a:gd name="T5" fmla="*/ 3109046 h 20000"/>
              <a:gd name="T6" fmla="*/ 0 w 20000"/>
              <a:gd name="T7" fmla="*/ 3062307 h 20000"/>
              <a:gd name="T8" fmla="*/ 0 w 20000"/>
              <a:gd name="T9" fmla="*/ 2906460 h 20000"/>
              <a:gd name="T10" fmla="*/ 95422 w 20000"/>
              <a:gd name="T11" fmla="*/ 2859721 h 20000"/>
              <a:gd name="T12" fmla="*/ 155130 w 20000"/>
              <a:gd name="T13" fmla="*/ 2587012 h 20000"/>
              <a:gd name="T14" fmla="*/ 214719 w 20000"/>
              <a:gd name="T15" fmla="*/ 2540273 h 20000"/>
              <a:gd name="T16" fmla="*/ 244573 w 20000"/>
              <a:gd name="T17" fmla="*/ 2462250 h 20000"/>
              <a:gd name="T18" fmla="*/ 339995 w 20000"/>
              <a:gd name="T19" fmla="*/ 2423424 h 20000"/>
              <a:gd name="T20" fmla="*/ 495125 w 20000"/>
              <a:gd name="T21" fmla="*/ 2259664 h 20000"/>
              <a:gd name="T22" fmla="*/ 584568 w 20000"/>
              <a:gd name="T23" fmla="*/ 2142816 h 20000"/>
              <a:gd name="T24" fmla="*/ 644168 w 20000"/>
              <a:gd name="T25" fmla="*/ 2018226 h 20000"/>
              <a:gd name="T26" fmla="*/ 894710 w 20000"/>
              <a:gd name="T27" fmla="*/ 1901205 h 20000"/>
              <a:gd name="T28" fmla="*/ 1359981 w 20000"/>
              <a:gd name="T29" fmla="*/ 1496019 h 20000"/>
              <a:gd name="T30" fmla="*/ 1765652 w 20000"/>
              <a:gd name="T31" fmla="*/ 849395 h 20000"/>
              <a:gd name="T32" fmla="*/ 1849127 w 20000"/>
              <a:gd name="T33" fmla="*/ 654524 h 20000"/>
              <a:gd name="T34" fmla="*/ 2010107 w 20000"/>
              <a:gd name="T35" fmla="*/ 210327 h 20000"/>
              <a:gd name="T36" fmla="*/ 2165237 w 20000"/>
              <a:gd name="T37" fmla="*/ 46739 h 20000"/>
              <a:gd name="T38" fmla="*/ 2165237 w 20000"/>
              <a:gd name="T39" fmla="*/ 241611 h 20000"/>
              <a:gd name="T40" fmla="*/ 2165237 w 20000"/>
              <a:gd name="T41" fmla="*/ 529948 h 20000"/>
              <a:gd name="T42" fmla="*/ 2254691 w 20000"/>
              <a:gd name="T43" fmla="*/ 366187 h 20000"/>
              <a:gd name="T44" fmla="*/ 2290513 w 20000"/>
              <a:gd name="T45" fmla="*/ 529948 h 20000"/>
              <a:gd name="T46" fmla="*/ 2254691 w 20000"/>
              <a:gd name="T47" fmla="*/ 771373 h 20000"/>
              <a:gd name="T48" fmla="*/ 2105647 w 20000"/>
              <a:gd name="T49" fmla="*/ 1215583 h 20000"/>
              <a:gd name="T50" fmla="*/ 1884949 w 20000"/>
              <a:gd name="T51" fmla="*/ 1613040 h 20000"/>
              <a:gd name="T52" fmla="*/ 1884949 w 20000"/>
              <a:gd name="T53" fmla="*/ 1932488 h 20000"/>
              <a:gd name="T54" fmla="*/ 1765652 w 20000"/>
              <a:gd name="T55" fmla="*/ 1932488 h 20000"/>
              <a:gd name="T56" fmla="*/ 1699966 w 20000"/>
              <a:gd name="T57" fmla="*/ 1932488 h 20000"/>
              <a:gd name="T58" fmla="*/ 1389835 w 20000"/>
              <a:gd name="T59" fmla="*/ 2259664 h 20000"/>
              <a:gd name="T60" fmla="*/ 1240673 w 20000"/>
              <a:gd name="T61" fmla="*/ 2664849 h 20000"/>
              <a:gd name="T62" fmla="*/ 1049839 w 20000"/>
              <a:gd name="T63" fmla="*/ 2984297 h 20000"/>
              <a:gd name="T64" fmla="*/ 1049839 w 20000"/>
              <a:gd name="T65" fmla="*/ 3062307 h 20000"/>
              <a:gd name="T66" fmla="*/ 805256 w 20000"/>
              <a:gd name="T67" fmla="*/ 3303917 h 20000"/>
              <a:gd name="T68" fmla="*/ 495125 w 20000"/>
              <a:gd name="T69" fmla="*/ 3506517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4312" y="19956"/>
                </a:moveTo>
                <a:lnTo>
                  <a:pt x="4000" y="19512"/>
                </a:lnTo>
                <a:lnTo>
                  <a:pt x="2961" y="19246"/>
                </a:lnTo>
                <a:lnTo>
                  <a:pt x="2961" y="18581"/>
                </a:lnTo>
                <a:lnTo>
                  <a:pt x="1870" y="18137"/>
                </a:lnTo>
                <a:lnTo>
                  <a:pt x="1870" y="17694"/>
                </a:lnTo>
                <a:lnTo>
                  <a:pt x="831" y="17694"/>
                </a:lnTo>
                <a:lnTo>
                  <a:pt x="0" y="17428"/>
                </a:lnTo>
                <a:lnTo>
                  <a:pt x="519" y="16541"/>
                </a:lnTo>
                <a:lnTo>
                  <a:pt x="0" y="16541"/>
                </a:lnTo>
                <a:lnTo>
                  <a:pt x="0" y="16275"/>
                </a:lnTo>
                <a:lnTo>
                  <a:pt x="831" y="16275"/>
                </a:lnTo>
                <a:lnTo>
                  <a:pt x="831" y="15610"/>
                </a:lnTo>
                <a:lnTo>
                  <a:pt x="1351" y="14723"/>
                </a:lnTo>
                <a:lnTo>
                  <a:pt x="2130" y="15166"/>
                </a:lnTo>
                <a:lnTo>
                  <a:pt x="1870" y="14457"/>
                </a:lnTo>
                <a:lnTo>
                  <a:pt x="2130" y="14457"/>
                </a:lnTo>
                <a:lnTo>
                  <a:pt x="2130" y="14013"/>
                </a:lnTo>
                <a:lnTo>
                  <a:pt x="2649" y="13792"/>
                </a:lnTo>
                <a:lnTo>
                  <a:pt x="2961" y="13792"/>
                </a:lnTo>
                <a:lnTo>
                  <a:pt x="2961" y="13348"/>
                </a:lnTo>
                <a:lnTo>
                  <a:pt x="4312" y="12860"/>
                </a:lnTo>
                <a:lnTo>
                  <a:pt x="5091" y="11707"/>
                </a:lnTo>
                <a:lnTo>
                  <a:pt x="5091" y="12195"/>
                </a:lnTo>
                <a:lnTo>
                  <a:pt x="5610" y="12195"/>
                </a:lnTo>
                <a:lnTo>
                  <a:pt x="5610" y="11486"/>
                </a:lnTo>
                <a:lnTo>
                  <a:pt x="6442" y="10820"/>
                </a:lnTo>
                <a:lnTo>
                  <a:pt x="7792" y="10820"/>
                </a:lnTo>
                <a:lnTo>
                  <a:pt x="9143" y="9889"/>
                </a:lnTo>
                <a:lnTo>
                  <a:pt x="11844" y="8514"/>
                </a:lnTo>
                <a:lnTo>
                  <a:pt x="13974" y="6918"/>
                </a:lnTo>
                <a:lnTo>
                  <a:pt x="15377" y="4834"/>
                </a:lnTo>
                <a:lnTo>
                  <a:pt x="15584" y="4169"/>
                </a:lnTo>
                <a:lnTo>
                  <a:pt x="16104" y="3725"/>
                </a:lnTo>
                <a:lnTo>
                  <a:pt x="16935" y="2572"/>
                </a:lnTo>
                <a:lnTo>
                  <a:pt x="17506" y="1197"/>
                </a:lnTo>
                <a:lnTo>
                  <a:pt x="18338" y="0"/>
                </a:lnTo>
                <a:lnTo>
                  <a:pt x="18857" y="266"/>
                </a:lnTo>
                <a:lnTo>
                  <a:pt x="18857" y="1197"/>
                </a:lnTo>
                <a:lnTo>
                  <a:pt x="18857" y="1375"/>
                </a:lnTo>
                <a:lnTo>
                  <a:pt x="18857" y="2084"/>
                </a:lnTo>
                <a:lnTo>
                  <a:pt x="18857" y="3016"/>
                </a:lnTo>
                <a:lnTo>
                  <a:pt x="18857" y="2572"/>
                </a:lnTo>
                <a:lnTo>
                  <a:pt x="19636" y="2084"/>
                </a:lnTo>
                <a:lnTo>
                  <a:pt x="19636" y="2572"/>
                </a:lnTo>
                <a:lnTo>
                  <a:pt x="19948" y="3016"/>
                </a:lnTo>
                <a:lnTo>
                  <a:pt x="19636" y="3193"/>
                </a:lnTo>
                <a:lnTo>
                  <a:pt x="19636" y="4390"/>
                </a:lnTo>
                <a:lnTo>
                  <a:pt x="19117" y="5543"/>
                </a:lnTo>
                <a:lnTo>
                  <a:pt x="18338" y="6918"/>
                </a:lnTo>
                <a:lnTo>
                  <a:pt x="17506" y="8071"/>
                </a:lnTo>
                <a:lnTo>
                  <a:pt x="16416" y="9180"/>
                </a:lnTo>
                <a:lnTo>
                  <a:pt x="16104" y="10333"/>
                </a:lnTo>
                <a:lnTo>
                  <a:pt x="16416" y="10998"/>
                </a:lnTo>
                <a:lnTo>
                  <a:pt x="15584" y="10820"/>
                </a:lnTo>
                <a:lnTo>
                  <a:pt x="15377" y="10998"/>
                </a:lnTo>
                <a:lnTo>
                  <a:pt x="14805" y="10820"/>
                </a:lnTo>
                <a:lnTo>
                  <a:pt x="14805" y="10998"/>
                </a:lnTo>
                <a:lnTo>
                  <a:pt x="13455" y="11707"/>
                </a:lnTo>
                <a:lnTo>
                  <a:pt x="12104" y="12860"/>
                </a:lnTo>
                <a:lnTo>
                  <a:pt x="11844" y="14457"/>
                </a:lnTo>
                <a:lnTo>
                  <a:pt x="10805" y="15166"/>
                </a:lnTo>
                <a:lnTo>
                  <a:pt x="9974" y="16275"/>
                </a:lnTo>
                <a:lnTo>
                  <a:pt x="9143" y="16984"/>
                </a:lnTo>
                <a:lnTo>
                  <a:pt x="9662" y="17428"/>
                </a:lnTo>
                <a:lnTo>
                  <a:pt x="9143" y="17428"/>
                </a:lnTo>
                <a:lnTo>
                  <a:pt x="8364" y="18137"/>
                </a:lnTo>
                <a:lnTo>
                  <a:pt x="7013" y="18803"/>
                </a:lnTo>
                <a:lnTo>
                  <a:pt x="6442" y="19512"/>
                </a:lnTo>
                <a:lnTo>
                  <a:pt x="4312" y="1995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9" name="Freeform 280"/>
          <p:cNvSpPr>
            <a:spLocks/>
          </p:cNvSpPr>
          <p:nvPr/>
        </p:nvSpPr>
        <p:spPr bwMode="auto">
          <a:xfrm>
            <a:off x="8829675" y="5626100"/>
            <a:ext cx="139700" cy="307975"/>
          </a:xfrm>
          <a:custGeom>
            <a:avLst/>
            <a:gdLst>
              <a:gd name="T0" fmla="*/ 39032 w 20000"/>
              <a:gd name="T1" fmla="*/ 4733175 h 20000"/>
              <a:gd name="T2" fmla="*/ 39032 w 20000"/>
              <a:gd name="T3" fmla="*/ 4486580 h 20000"/>
              <a:gd name="T4" fmla="*/ 0 w 20000"/>
              <a:gd name="T5" fmla="*/ 4587118 h 20000"/>
              <a:gd name="T6" fmla="*/ 0 w 20000"/>
              <a:gd name="T7" fmla="*/ 4450054 h 20000"/>
              <a:gd name="T8" fmla="*/ 39032 w 20000"/>
              <a:gd name="T9" fmla="*/ 4258232 h 20000"/>
              <a:gd name="T10" fmla="*/ 101485 w 20000"/>
              <a:gd name="T11" fmla="*/ 3874325 h 20000"/>
              <a:gd name="T12" fmla="*/ 101485 w 20000"/>
              <a:gd name="T13" fmla="*/ 3591204 h 20000"/>
              <a:gd name="T14" fmla="*/ 62453 w 20000"/>
              <a:gd name="T15" fmla="*/ 3453908 h 20000"/>
              <a:gd name="T16" fmla="*/ 39032 w 20000"/>
              <a:gd name="T17" fmla="*/ 3271326 h 20000"/>
              <a:gd name="T18" fmla="*/ 0 w 20000"/>
              <a:gd name="T19" fmla="*/ 3125022 h 20000"/>
              <a:gd name="T20" fmla="*/ 39032 w 20000"/>
              <a:gd name="T21" fmla="*/ 2978950 h 20000"/>
              <a:gd name="T22" fmla="*/ 101485 w 20000"/>
              <a:gd name="T23" fmla="*/ 2887435 h 20000"/>
              <a:gd name="T24" fmla="*/ 160033 w 20000"/>
              <a:gd name="T25" fmla="*/ 2375719 h 20000"/>
              <a:gd name="T26" fmla="*/ 199065 w 20000"/>
              <a:gd name="T27" fmla="*/ 2467249 h 20000"/>
              <a:gd name="T28" fmla="*/ 199065 w 20000"/>
              <a:gd name="T29" fmla="*/ 2129108 h 20000"/>
              <a:gd name="T30" fmla="*/ 199065 w 20000"/>
              <a:gd name="T31" fmla="*/ 1754456 h 20000"/>
              <a:gd name="T32" fmla="*/ 222486 w 20000"/>
              <a:gd name="T33" fmla="*/ 1754456 h 20000"/>
              <a:gd name="T34" fmla="*/ 261518 w 20000"/>
              <a:gd name="T35" fmla="*/ 1608153 h 20000"/>
              <a:gd name="T36" fmla="*/ 199065 w 20000"/>
              <a:gd name="T37" fmla="*/ 1608153 h 20000"/>
              <a:gd name="T38" fmla="*/ 199065 w 20000"/>
              <a:gd name="T39" fmla="*/ 1370566 h 20000"/>
              <a:gd name="T40" fmla="*/ 199065 w 20000"/>
              <a:gd name="T41" fmla="*/ 1279267 h 20000"/>
              <a:gd name="T42" fmla="*/ 222486 w 20000"/>
              <a:gd name="T43" fmla="*/ 1370566 h 20000"/>
              <a:gd name="T44" fmla="*/ 222486 w 20000"/>
              <a:gd name="T45" fmla="*/ 1279267 h 20000"/>
              <a:gd name="T46" fmla="*/ 222486 w 20000"/>
              <a:gd name="T47" fmla="*/ 1142218 h 20000"/>
              <a:gd name="T48" fmla="*/ 199065 w 20000"/>
              <a:gd name="T49" fmla="*/ 1142218 h 20000"/>
              <a:gd name="T50" fmla="*/ 160033 w 20000"/>
              <a:gd name="T51" fmla="*/ 1233501 h 20000"/>
              <a:gd name="T52" fmla="*/ 121001 w 20000"/>
              <a:gd name="T53" fmla="*/ 383660 h 20000"/>
              <a:gd name="T54" fmla="*/ 101485 w 20000"/>
              <a:gd name="T55" fmla="*/ 0 h 20000"/>
              <a:gd name="T56" fmla="*/ 121001 w 20000"/>
              <a:gd name="T57" fmla="*/ 0 h 20000"/>
              <a:gd name="T58" fmla="*/ 121001 w 20000"/>
              <a:gd name="T59" fmla="*/ 100538 h 20000"/>
              <a:gd name="T60" fmla="*/ 121001 w 20000"/>
              <a:gd name="T61" fmla="*/ 246611 h 20000"/>
              <a:gd name="T62" fmla="*/ 160033 w 20000"/>
              <a:gd name="T63" fmla="*/ 283368 h 20000"/>
              <a:gd name="T64" fmla="*/ 222486 w 20000"/>
              <a:gd name="T65" fmla="*/ 383660 h 20000"/>
              <a:gd name="T66" fmla="*/ 261518 w 20000"/>
              <a:gd name="T67" fmla="*/ 529963 h 20000"/>
              <a:gd name="T68" fmla="*/ 300551 w 20000"/>
              <a:gd name="T69" fmla="*/ 529963 h 20000"/>
              <a:gd name="T70" fmla="*/ 300551 w 20000"/>
              <a:gd name="T71" fmla="*/ 858850 h 20000"/>
              <a:gd name="T72" fmla="*/ 261518 w 20000"/>
              <a:gd name="T73" fmla="*/ 904615 h 20000"/>
              <a:gd name="T74" fmla="*/ 300551 w 20000"/>
              <a:gd name="T75" fmla="*/ 1087444 h 20000"/>
              <a:gd name="T76" fmla="*/ 300551 w 20000"/>
              <a:gd name="T77" fmla="*/ 1279267 h 20000"/>
              <a:gd name="T78" fmla="*/ 323964 w 20000"/>
              <a:gd name="T79" fmla="*/ 1516869 h 20000"/>
              <a:gd name="T80" fmla="*/ 362996 w 20000"/>
              <a:gd name="T81" fmla="*/ 1754456 h 20000"/>
              <a:gd name="T82" fmla="*/ 421545 w 20000"/>
              <a:gd name="T83" fmla="*/ 1754456 h 20000"/>
              <a:gd name="T84" fmla="*/ 483998 w 20000"/>
              <a:gd name="T85" fmla="*/ 1462096 h 20000"/>
              <a:gd name="T86" fmla="*/ 483998 w 20000"/>
              <a:gd name="T87" fmla="*/ 1370566 h 20000"/>
              <a:gd name="T88" fmla="*/ 483998 w 20000"/>
              <a:gd name="T89" fmla="*/ 1233501 h 20000"/>
              <a:gd name="T90" fmla="*/ 589387 w 20000"/>
              <a:gd name="T91" fmla="*/ 1233501 h 20000"/>
              <a:gd name="T92" fmla="*/ 589387 w 20000"/>
              <a:gd name="T93" fmla="*/ 1462096 h 20000"/>
              <a:gd name="T94" fmla="*/ 686968 w 20000"/>
              <a:gd name="T95" fmla="*/ 1708691 h 20000"/>
              <a:gd name="T96" fmla="*/ 788453 w 20000"/>
              <a:gd name="T97" fmla="*/ 1708691 h 20000"/>
              <a:gd name="T98" fmla="*/ 889931 w 20000"/>
              <a:gd name="T99" fmla="*/ 1462096 h 20000"/>
              <a:gd name="T100" fmla="*/ 971900 w 20000"/>
              <a:gd name="T101" fmla="*/ 1462096 h 20000"/>
              <a:gd name="T102" fmla="*/ 971900 w 20000"/>
              <a:gd name="T103" fmla="*/ 1708691 h 20000"/>
              <a:gd name="T104" fmla="*/ 889931 w 20000"/>
              <a:gd name="T105" fmla="*/ 1891521 h 20000"/>
              <a:gd name="T106" fmla="*/ 589387 w 20000"/>
              <a:gd name="T107" fmla="*/ 3271326 h 20000"/>
              <a:gd name="T108" fmla="*/ 382513 w 20000"/>
              <a:gd name="T109" fmla="*/ 3737276 h 20000"/>
              <a:gd name="T110" fmla="*/ 261518 w 20000"/>
              <a:gd name="T111" fmla="*/ 4066163 h 20000"/>
              <a:gd name="T112" fmla="*/ 160033 w 20000"/>
              <a:gd name="T113" fmla="*/ 4358770 h 20000"/>
              <a:gd name="T114" fmla="*/ 39032 w 20000"/>
              <a:gd name="T115" fmla="*/ 4733175 h 200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000"/>
              <a:gd name="T175" fmla="*/ 0 h 20000"/>
              <a:gd name="T176" fmla="*/ 20000 w 20000"/>
              <a:gd name="T177" fmla="*/ 20000 h 2000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000" h="20000">
                <a:moveTo>
                  <a:pt x="800" y="19961"/>
                </a:moveTo>
                <a:lnTo>
                  <a:pt x="800" y="18921"/>
                </a:lnTo>
                <a:lnTo>
                  <a:pt x="0" y="19345"/>
                </a:lnTo>
                <a:lnTo>
                  <a:pt x="0" y="18767"/>
                </a:lnTo>
                <a:lnTo>
                  <a:pt x="800" y="17958"/>
                </a:lnTo>
                <a:lnTo>
                  <a:pt x="2080" y="16339"/>
                </a:lnTo>
                <a:lnTo>
                  <a:pt x="2080" y="15145"/>
                </a:lnTo>
                <a:lnTo>
                  <a:pt x="1280" y="14566"/>
                </a:lnTo>
                <a:lnTo>
                  <a:pt x="800" y="13796"/>
                </a:lnTo>
                <a:lnTo>
                  <a:pt x="0" y="13179"/>
                </a:lnTo>
                <a:lnTo>
                  <a:pt x="800" y="12563"/>
                </a:lnTo>
                <a:lnTo>
                  <a:pt x="2080" y="12177"/>
                </a:lnTo>
                <a:lnTo>
                  <a:pt x="3280" y="10019"/>
                </a:lnTo>
                <a:lnTo>
                  <a:pt x="4080" y="10405"/>
                </a:lnTo>
                <a:lnTo>
                  <a:pt x="4080" y="8979"/>
                </a:lnTo>
                <a:lnTo>
                  <a:pt x="4080" y="7399"/>
                </a:lnTo>
                <a:lnTo>
                  <a:pt x="4560" y="7399"/>
                </a:lnTo>
                <a:lnTo>
                  <a:pt x="5360" y="6782"/>
                </a:lnTo>
                <a:lnTo>
                  <a:pt x="4080" y="6782"/>
                </a:lnTo>
                <a:lnTo>
                  <a:pt x="4080" y="5780"/>
                </a:lnTo>
                <a:lnTo>
                  <a:pt x="4080" y="5395"/>
                </a:lnTo>
                <a:lnTo>
                  <a:pt x="4560" y="5780"/>
                </a:lnTo>
                <a:lnTo>
                  <a:pt x="4560" y="5395"/>
                </a:lnTo>
                <a:lnTo>
                  <a:pt x="4560" y="4817"/>
                </a:lnTo>
                <a:lnTo>
                  <a:pt x="4080" y="4817"/>
                </a:lnTo>
                <a:lnTo>
                  <a:pt x="3280" y="5202"/>
                </a:lnTo>
                <a:lnTo>
                  <a:pt x="2480" y="1618"/>
                </a:lnTo>
                <a:lnTo>
                  <a:pt x="2080" y="0"/>
                </a:lnTo>
                <a:lnTo>
                  <a:pt x="2480" y="0"/>
                </a:lnTo>
                <a:lnTo>
                  <a:pt x="2480" y="424"/>
                </a:lnTo>
                <a:lnTo>
                  <a:pt x="2480" y="1040"/>
                </a:lnTo>
                <a:lnTo>
                  <a:pt x="3280" y="1195"/>
                </a:lnTo>
                <a:lnTo>
                  <a:pt x="4560" y="1618"/>
                </a:lnTo>
                <a:lnTo>
                  <a:pt x="5360" y="2235"/>
                </a:lnTo>
                <a:lnTo>
                  <a:pt x="6160" y="2235"/>
                </a:lnTo>
                <a:lnTo>
                  <a:pt x="6160" y="3622"/>
                </a:lnTo>
                <a:lnTo>
                  <a:pt x="5360" y="3815"/>
                </a:lnTo>
                <a:lnTo>
                  <a:pt x="6160" y="4586"/>
                </a:lnTo>
                <a:lnTo>
                  <a:pt x="6160" y="5395"/>
                </a:lnTo>
                <a:lnTo>
                  <a:pt x="6640" y="6397"/>
                </a:lnTo>
                <a:lnTo>
                  <a:pt x="7440" y="7399"/>
                </a:lnTo>
                <a:lnTo>
                  <a:pt x="8640" y="7399"/>
                </a:lnTo>
                <a:lnTo>
                  <a:pt x="9920" y="6166"/>
                </a:lnTo>
                <a:lnTo>
                  <a:pt x="9920" y="5780"/>
                </a:lnTo>
                <a:lnTo>
                  <a:pt x="9920" y="5202"/>
                </a:lnTo>
                <a:lnTo>
                  <a:pt x="12080" y="5202"/>
                </a:lnTo>
                <a:lnTo>
                  <a:pt x="12080" y="6166"/>
                </a:lnTo>
                <a:lnTo>
                  <a:pt x="14080" y="7206"/>
                </a:lnTo>
                <a:lnTo>
                  <a:pt x="16160" y="7206"/>
                </a:lnTo>
                <a:lnTo>
                  <a:pt x="18240" y="6166"/>
                </a:lnTo>
                <a:lnTo>
                  <a:pt x="19920" y="6166"/>
                </a:lnTo>
                <a:lnTo>
                  <a:pt x="19920" y="7206"/>
                </a:lnTo>
                <a:lnTo>
                  <a:pt x="18240" y="7977"/>
                </a:lnTo>
                <a:lnTo>
                  <a:pt x="12080" y="13796"/>
                </a:lnTo>
                <a:lnTo>
                  <a:pt x="7840" y="15761"/>
                </a:lnTo>
                <a:lnTo>
                  <a:pt x="5360" y="17148"/>
                </a:lnTo>
                <a:lnTo>
                  <a:pt x="3280" y="18382"/>
                </a:lnTo>
                <a:lnTo>
                  <a:pt x="800" y="19961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0" name="Freeform 281"/>
          <p:cNvSpPr>
            <a:spLocks/>
          </p:cNvSpPr>
          <p:nvPr/>
        </p:nvSpPr>
        <p:spPr bwMode="auto">
          <a:xfrm>
            <a:off x="8231188" y="4589463"/>
            <a:ext cx="236537" cy="220662"/>
          </a:xfrm>
          <a:custGeom>
            <a:avLst/>
            <a:gdLst>
              <a:gd name="T0" fmla="*/ 0 w 20000"/>
              <a:gd name="T1" fmla="*/ 1958132 h 20000"/>
              <a:gd name="T2" fmla="*/ 39443 w 20000"/>
              <a:gd name="T3" fmla="*/ 0 h 20000"/>
              <a:gd name="T4" fmla="*/ 308704 w 20000"/>
              <a:gd name="T5" fmla="*/ 104439 h 20000"/>
              <a:gd name="T6" fmla="*/ 715737 w 20000"/>
              <a:gd name="T7" fmla="*/ 202314 h 20000"/>
              <a:gd name="T8" fmla="*/ 925971 w 20000"/>
              <a:gd name="T9" fmla="*/ 306753 h 20000"/>
              <a:gd name="T10" fmla="*/ 991575 w 20000"/>
              <a:gd name="T11" fmla="*/ 306753 h 20000"/>
              <a:gd name="T12" fmla="*/ 1195221 w 20000"/>
              <a:gd name="T13" fmla="*/ 469999 h 20000"/>
              <a:gd name="T14" fmla="*/ 1293704 w 20000"/>
              <a:gd name="T15" fmla="*/ 469999 h 20000"/>
              <a:gd name="T16" fmla="*/ 1438192 w 20000"/>
              <a:gd name="T17" fmla="*/ 574317 h 20000"/>
              <a:gd name="T18" fmla="*/ 1438192 w 20000"/>
              <a:gd name="T19" fmla="*/ 809377 h 20000"/>
              <a:gd name="T20" fmla="*/ 1910959 w 20000"/>
              <a:gd name="T21" fmla="*/ 972490 h 20000"/>
              <a:gd name="T22" fmla="*/ 2016005 w 20000"/>
              <a:gd name="T23" fmla="*/ 1174804 h 20000"/>
              <a:gd name="T24" fmla="*/ 1733603 w 20000"/>
              <a:gd name="T25" fmla="*/ 1253206 h 20000"/>
              <a:gd name="T26" fmla="*/ 1838791 w 20000"/>
              <a:gd name="T27" fmla="*/ 1448944 h 20000"/>
              <a:gd name="T28" fmla="*/ 2081750 w 20000"/>
              <a:gd name="T29" fmla="*/ 1618754 h 20000"/>
              <a:gd name="T30" fmla="*/ 2147354 w 20000"/>
              <a:gd name="T31" fmla="*/ 1684004 h 20000"/>
              <a:gd name="T32" fmla="*/ 2180221 w 20000"/>
              <a:gd name="T33" fmla="*/ 1788443 h 20000"/>
              <a:gd name="T34" fmla="*/ 2180221 w 20000"/>
              <a:gd name="T35" fmla="*/ 1958132 h 20000"/>
              <a:gd name="T36" fmla="*/ 2416616 w 20000"/>
              <a:gd name="T37" fmla="*/ 1958132 h 20000"/>
              <a:gd name="T38" fmla="*/ 2456058 w 20000"/>
              <a:gd name="T39" fmla="*/ 1990757 h 20000"/>
              <a:gd name="T40" fmla="*/ 2416616 w 20000"/>
              <a:gd name="T41" fmla="*/ 2056007 h 20000"/>
              <a:gd name="T42" fmla="*/ 2620132 w 20000"/>
              <a:gd name="T43" fmla="*/ 2121257 h 20000"/>
              <a:gd name="T44" fmla="*/ 2554528 w 20000"/>
              <a:gd name="T45" fmla="*/ 2225696 h 20000"/>
              <a:gd name="T46" fmla="*/ 2685865 w 20000"/>
              <a:gd name="T47" fmla="*/ 2290946 h 20000"/>
              <a:gd name="T48" fmla="*/ 2790912 w 20000"/>
              <a:gd name="T49" fmla="*/ 2323571 h 20000"/>
              <a:gd name="T50" fmla="*/ 2685865 w 20000"/>
              <a:gd name="T51" fmla="*/ 2388942 h 20000"/>
              <a:gd name="T52" fmla="*/ 2790912 w 20000"/>
              <a:gd name="T53" fmla="*/ 2388942 h 20000"/>
              <a:gd name="T54" fmla="*/ 2790912 w 20000"/>
              <a:gd name="T55" fmla="*/ 2428010 h 20000"/>
              <a:gd name="T56" fmla="*/ 2620132 w 20000"/>
              <a:gd name="T57" fmla="*/ 2428010 h 20000"/>
              <a:gd name="T58" fmla="*/ 2620132 w 20000"/>
              <a:gd name="T59" fmla="*/ 2388942 h 20000"/>
              <a:gd name="T60" fmla="*/ 2147354 w 20000"/>
              <a:gd name="T61" fmla="*/ 2290946 h 20000"/>
              <a:gd name="T62" fmla="*/ 2016005 w 20000"/>
              <a:gd name="T63" fmla="*/ 2290946 h 20000"/>
              <a:gd name="T64" fmla="*/ 1733603 w 20000"/>
              <a:gd name="T65" fmla="*/ 2056007 h 20000"/>
              <a:gd name="T66" fmla="*/ 1707442 w 20000"/>
              <a:gd name="T67" fmla="*/ 1958132 h 20000"/>
              <a:gd name="T68" fmla="*/ 1635133 w 20000"/>
              <a:gd name="T69" fmla="*/ 1958132 h 20000"/>
              <a:gd name="T70" fmla="*/ 1569530 w 20000"/>
              <a:gd name="T71" fmla="*/ 1853693 h 20000"/>
              <a:gd name="T72" fmla="*/ 1438192 w 20000"/>
              <a:gd name="T73" fmla="*/ 1586008 h 20000"/>
              <a:gd name="T74" fmla="*/ 1359295 w 20000"/>
              <a:gd name="T75" fmla="*/ 1586008 h 20000"/>
              <a:gd name="T76" fmla="*/ 1293704 w 20000"/>
              <a:gd name="T77" fmla="*/ 1586008 h 20000"/>
              <a:gd name="T78" fmla="*/ 1129488 w 20000"/>
              <a:gd name="T79" fmla="*/ 1586008 h 20000"/>
              <a:gd name="T80" fmla="*/ 1090045 w 20000"/>
              <a:gd name="T81" fmla="*/ 1448944 h 20000"/>
              <a:gd name="T82" fmla="*/ 1024442 w 20000"/>
              <a:gd name="T83" fmla="*/ 1448944 h 20000"/>
              <a:gd name="T84" fmla="*/ 991575 w 20000"/>
              <a:gd name="T85" fmla="*/ 1520770 h 20000"/>
              <a:gd name="T86" fmla="*/ 925971 w 20000"/>
              <a:gd name="T87" fmla="*/ 1520770 h 20000"/>
              <a:gd name="T88" fmla="*/ 820925 w 20000"/>
              <a:gd name="T89" fmla="*/ 1448944 h 20000"/>
              <a:gd name="T90" fmla="*/ 853650 w 20000"/>
              <a:gd name="T91" fmla="*/ 1618754 h 20000"/>
              <a:gd name="T92" fmla="*/ 755180 w 20000"/>
              <a:gd name="T93" fmla="*/ 1618754 h 20000"/>
              <a:gd name="T94" fmla="*/ 755180 w 20000"/>
              <a:gd name="T95" fmla="*/ 1684004 h 20000"/>
              <a:gd name="T96" fmla="*/ 485918 w 20000"/>
              <a:gd name="T97" fmla="*/ 1684004 h 20000"/>
              <a:gd name="T98" fmla="*/ 577824 w 20000"/>
              <a:gd name="T99" fmla="*/ 1723083 h 20000"/>
              <a:gd name="T100" fmla="*/ 715737 w 20000"/>
              <a:gd name="T101" fmla="*/ 1886318 h 20000"/>
              <a:gd name="T102" fmla="*/ 485918 w 20000"/>
              <a:gd name="T103" fmla="*/ 1990757 h 20000"/>
              <a:gd name="T104" fmla="*/ 0 w 20000"/>
              <a:gd name="T105" fmla="*/ 1958132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0" y="16086"/>
                </a:moveTo>
                <a:lnTo>
                  <a:pt x="282" y="0"/>
                </a:lnTo>
                <a:lnTo>
                  <a:pt x="2207" y="858"/>
                </a:lnTo>
                <a:lnTo>
                  <a:pt x="5117" y="1662"/>
                </a:lnTo>
                <a:lnTo>
                  <a:pt x="6620" y="2520"/>
                </a:lnTo>
                <a:lnTo>
                  <a:pt x="7089" y="2520"/>
                </a:lnTo>
                <a:lnTo>
                  <a:pt x="8545" y="3861"/>
                </a:lnTo>
                <a:lnTo>
                  <a:pt x="9249" y="3861"/>
                </a:lnTo>
                <a:lnTo>
                  <a:pt x="10282" y="4718"/>
                </a:lnTo>
                <a:lnTo>
                  <a:pt x="10282" y="6649"/>
                </a:lnTo>
                <a:lnTo>
                  <a:pt x="13662" y="7989"/>
                </a:lnTo>
                <a:lnTo>
                  <a:pt x="14413" y="9651"/>
                </a:lnTo>
                <a:lnTo>
                  <a:pt x="12394" y="10295"/>
                </a:lnTo>
                <a:lnTo>
                  <a:pt x="13146" y="11903"/>
                </a:lnTo>
                <a:lnTo>
                  <a:pt x="14883" y="13298"/>
                </a:lnTo>
                <a:lnTo>
                  <a:pt x="15352" y="13834"/>
                </a:lnTo>
                <a:lnTo>
                  <a:pt x="15587" y="14692"/>
                </a:lnTo>
                <a:lnTo>
                  <a:pt x="15587" y="16086"/>
                </a:lnTo>
                <a:lnTo>
                  <a:pt x="17277" y="16086"/>
                </a:lnTo>
                <a:lnTo>
                  <a:pt x="17559" y="16354"/>
                </a:lnTo>
                <a:lnTo>
                  <a:pt x="17277" y="16890"/>
                </a:lnTo>
                <a:lnTo>
                  <a:pt x="18732" y="17426"/>
                </a:lnTo>
                <a:lnTo>
                  <a:pt x="18263" y="18284"/>
                </a:lnTo>
                <a:lnTo>
                  <a:pt x="19202" y="18820"/>
                </a:lnTo>
                <a:lnTo>
                  <a:pt x="19953" y="19088"/>
                </a:lnTo>
                <a:lnTo>
                  <a:pt x="19202" y="19625"/>
                </a:lnTo>
                <a:lnTo>
                  <a:pt x="19953" y="19625"/>
                </a:lnTo>
                <a:lnTo>
                  <a:pt x="19953" y="19946"/>
                </a:lnTo>
                <a:lnTo>
                  <a:pt x="18732" y="19946"/>
                </a:lnTo>
                <a:lnTo>
                  <a:pt x="18732" y="19625"/>
                </a:lnTo>
                <a:lnTo>
                  <a:pt x="15352" y="18820"/>
                </a:lnTo>
                <a:lnTo>
                  <a:pt x="14413" y="18820"/>
                </a:lnTo>
                <a:lnTo>
                  <a:pt x="12394" y="16890"/>
                </a:lnTo>
                <a:lnTo>
                  <a:pt x="12207" y="16086"/>
                </a:lnTo>
                <a:lnTo>
                  <a:pt x="11690" y="16086"/>
                </a:lnTo>
                <a:lnTo>
                  <a:pt x="11221" y="15228"/>
                </a:lnTo>
                <a:lnTo>
                  <a:pt x="10282" y="13029"/>
                </a:lnTo>
                <a:lnTo>
                  <a:pt x="9718" y="13029"/>
                </a:lnTo>
                <a:lnTo>
                  <a:pt x="9249" y="13029"/>
                </a:lnTo>
                <a:lnTo>
                  <a:pt x="8075" y="13029"/>
                </a:lnTo>
                <a:lnTo>
                  <a:pt x="7793" y="11903"/>
                </a:lnTo>
                <a:lnTo>
                  <a:pt x="7324" y="11903"/>
                </a:lnTo>
                <a:lnTo>
                  <a:pt x="7089" y="12493"/>
                </a:lnTo>
                <a:lnTo>
                  <a:pt x="6620" y="12493"/>
                </a:lnTo>
                <a:lnTo>
                  <a:pt x="5869" y="11903"/>
                </a:lnTo>
                <a:lnTo>
                  <a:pt x="6103" y="13298"/>
                </a:lnTo>
                <a:lnTo>
                  <a:pt x="5399" y="13298"/>
                </a:lnTo>
                <a:lnTo>
                  <a:pt x="5399" y="13834"/>
                </a:lnTo>
                <a:lnTo>
                  <a:pt x="3474" y="13834"/>
                </a:lnTo>
                <a:lnTo>
                  <a:pt x="4131" y="14155"/>
                </a:lnTo>
                <a:lnTo>
                  <a:pt x="5117" y="15496"/>
                </a:lnTo>
                <a:lnTo>
                  <a:pt x="3474" y="16354"/>
                </a:lnTo>
                <a:lnTo>
                  <a:pt x="0" y="160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1" name="Freeform 282"/>
          <p:cNvSpPr>
            <a:spLocks/>
          </p:cNvSpPr>
          <p:nvPr/>
        </p:nvSpPr>
        <p:spPr bwMode="auto">
          <a:xfrm>
            <a:off x="8415338" y="4627563"/>
            <a:ext cx="104775" cy="58737"/>
          </a:xfrm>
          <a:custGeom>
            <a:avLst/>
            <a:gdLst>
              <a:gd name="T0" fmla="*/ 270052 w 20000"/>
              <a:gd name="T1" fmla="*/ 170760 h 20000"/>
              <a:gd name="T2" fmla="*/ 167299 w 20000"/>
              <a:gd name="T3" fmla="*/ 170760 h 20000"/>
              <a:gd name="T4" fmla="*/ 149708 w 20000"/>
              <a:gd name="T5" fmla="*/ 153336 h 20000"/>
              <a:gd name="T6" fmla="*/ 105660 w 20000"/>
              <a:gd name="T7" fmla="*/ 153336 h 20000"/>
              <a:gd name="T8" fmla="*/ 46960 w 20000"/>
              <a:gd name="T9" fmla="*/ 142884 h 20000"/>
              <a:gd name="T10" fmla="*/ 0 w 20000"/>
              <a:gd name="T11" fmla="*/ 125450 h 20000"/>
              <a:gd name="T12" fmla="*/ 0 w 20000"/>
              <a:gd name="T13" fmla="*/ 99318 h 20000"/>
              <a:gd name="T14" fmla="*/ 29363 w 20000"/>
              <a:gd name="T15" fmla="*/ 108029 h 20000"/>
              <a:gd name="T16" fmla="*/ 76323 w 20000"/>
              <a:gd name="T17" fmla="*/ 99318 h 20000"/>
              <a:gd name="T18" fmla="*/ 120345 w 20000"/>
              <a:gd name="T19" fmla="*/ 108029 h 20000"/>
              <a:gd name="T20" fmla="*/ 196668 w 20000"/>
              <a:gd name="T21" fmla="*/ 99318 h 20000"/>
              <a:gd name="T22" fmla="*/ 226005 w 20000"/>
              <a:gd name="T23" fmla="*/ 71442 h 20000"/>
              <a:gd name="T24" fmla="*/ 240689 w 20000"/>
              <a:gd name="T25" fmla="*/ 108029 h 20000"/>
              <a:gd name="T26" fmla="*/ 270052 w 20000"/>
              <a:gd name="T27" fmla="*/ 99318 h 20000"/>
              <a:gd name="T28" fmla="*/ 305267 w 20000"/>
              <a:gd name="T29" fmla="*/ 108029 h 20000"/>
              <a:gd name="T30" fmla="*/ 349288 w 20000"/>
              <a:gd name="T31" fmla="*/ 99318 h 20000"/>
              <a:gd name="T32" fmla="*/ 363967 w 20000"/>
              <a:gd name="T33" fmla="*/ 71442 h 20000"/>
              <a:gd name="T34" fmla="*/ 425612 w 20000"/>
              <a:gd name="T35" fmla="*/ 71442 h 20000"/>
              <a:gd name="T36" fmla="*/ 440291 w 20000"/>
              <a:gd name="T37" fmla="*/ 54017 h 20000"/>
              <a:gd name="T38" fmla="*/ 425612 w 20000"/>
              <a:gd name="T39" fmla="*/ 10452 h 20000"/>
              <a:gd name="T40" fmla="*/ 516614 w 20000"/>
              <a:gd name="T41" fmla="*/ 0 h 20000"/>
              <a:gd name="T42" fmla="*/ 545951 w 20000"/>
              <a:gd name="T43" fmla="*/ 10452 h 20000"/>
              <a:gd name="T44" fmla="*/ 545951 w 20000"/>
              <a:gd name="T45" fmla="*/ 54017 h 20000"/>
              <a:gd name="T46" fmla="*/ 498996 w 20000"/>
              <a:gd name="T47" fmla="*/ 71442 h 20000"/>
              <a:gd name="T48" fmla="*/ 498996 w 20000"/>
              <a:gd name="T49" fmla="*/ 99318 h 20000"/>
              <a:gd name="T50" fmla="*/ 440291 w 20000"/>
              <a:gd name="T51" fmla="*/ 108029 h 20000"/>
              <a:gd name="T52" fmla="*/ 425612 w 20000"/>
              <a:gd name="T53" fmla="*/ 108029 h 20000"/>
              <a:gd name="T54" fmla="*/ 396270 w 20000"/>
              <a:gd name="T55" fmla="*/ 125450 h 20000"/>
              <a:gd name="T56" fmla="*/ 270052 w 20000"/>
              <a:gd name="T57" fmla="*/ 170760 h 2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0000"/>
              <a:gd name="T88" fmla="*/ 0 h 20000"/>
              <a:gd name="T89" fmla="*/ 20000 w 20000"/>
              <a:gd name="T90" fmla="*/ 20000 h 2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0000" h="20000">
                <a:moveTo>
                  <a:pt x="9840" y="19798"/>
                </a:moveTo>
                <a:lnTo>
                  <a:pt x="6096" y="19798"/>
                </a:lnTo>
                <a:lnTo>
                  <a:pt x="5455" y="17778"/>
                </a:lnTo>
                <a:lnTo>
                  <a:pt x="3850" y="17778"/>
                </a:lnTo>
                <a:lnTo>
                  <a:pt x="1711" y="16566"/>
                </a:lnTo>
                <a:lnTo>
                  <a:pt x="0" y="14545"/>
                </a:lnTo>
                <a:lnTo>
                  <a:pt x="0" y="11515"/>
                </a:lnTo>
                <a:lnTo>
                  <a:pt x="1070" y="12525"/>
                </a:lnTo>
                <a:lnTo>
                  <a:pt x="2781" y="11515"/>
                </a:lnTo>
                <a:lnTo>
                  <a:pt x="4385" y="12525"/>
                </a:lnTo>
                <a:lnTo>
                  <a:pt x="7166" y="11515"/>
                </a:lnTo>
                <a:lnTo>
                  <a:pt x="8235" y="8283"/>
                </a:lnTo>
                <a:lnTo>
                  <a:pt x="8770" y="12525"/>
                </a:lnTo>
                <a:lnTo>
                  <a:pt x="9840" y="11515"/>
                </a:lnTo>
                <a:lnTo>
                  <a:pt x="11123" y="12525"/>
                </a:lnTo>
                <a:lnTo>
                  <a:pt x="12727" y="11515"/>
                </a:lnTo>
                <a:lnTo>
                  <a:pt x="13262" y="8283"/>
                </a:lnTo>
                <a:lnTo>
                  <a:pt x="15508" y="8283"/>
                </a:lnTo>
                <a:lnTo>
                  <a:pt x="16043" y="6263"/>
                </a:lnTo>
                <a:lnTo>
                  <a:pt x="15508" y="1212"/>
                </a:lnTo>
                <a:lnTo>
                  <a:pt x="18824" y="0"/>
                </a:lnTo>
                <a:lnTo>
                  <a:pt x="19893" y="1212"/>
                </a:lnTo>
                <a:lnTo>
                  <a:pt x="19893" y="6263"/>
                </a:lnTo>
                <a:lnTo>
                  <a:pt x="18182" y="8283"/>
                </a:lnTo>
                <a:lnTo>
                  <a:pt x="18182" y="11515"/>
                </a:lnTo>
                <a:lnTo>
                  <a:pt x="16043" y="12525"/>
                </a:lnTo>
                <a:lnTo>
                  <a:pt x="15508" y="12525"/>
                </a:lnTo>
                <a:lnTo>
                  <a:pt x="14439" y="14545"/>
                </a:lnTo>
                <a:lnTo>
                  <a:pt x="9840" y="1979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2" name="Freeform 283"/>
          <p:cNvSpPr>
            <a:spLocks/>
          </p:cNvSpPr>
          <p:nvPr/>
        </p:nvSpPr>
        <p:spPr bwMode="auto">
          <a:xfrm>
            <a:off x="8475663" y="4581525"/>
            <a:ext cx="58737" cy="65088"/>
          </a:xfrm>
          <a:custGeom>
            <a:avLst/>
            <a:gdLst>
              <a:gd name="T0" fmla="*/ 154431 w 20000"/>
              <a:gd name="T1" fmla="*/ 209896 h 20000"/>
              <a:gd name="T2" fmla="*/ 154431 w 20000"/>
              <a:gd name="T3" fmla="*/ 179086 h 20000"/>
              <a:gd name="T4" fmla="*/ 138003 w 20000"/>
              <a:gd name="T5" fmla="*/ 130947 h 20000"/>
              <a:gd name="T6" fmla="*/ 103500 w 20000"/>
              <a:gd name="T7" fmla="*/ 80875 h 20000"/>
              <a:gd name="T8" fmla="*/ 26291 w 20000"/>
              <a:gd name="T9" fmla="*/ 30809 h 20000"/>
              <a:gd name="T10" fmla="*/ 0 w 20000"/>
              <a:gd name="T11" fmla="*/ 21183 h 20000"/>
              <a:gd name="T12" fmla="*/ 0 w 20000"/>
              <a:gd name="T13" fmla="*/ 0 h 20000"/>
              <a:gd name="T14" fmla="*/ 111712 w 20000"/>
              <a:gd name="T15" fmla="*/ 59692 h 20000"/>
              <a:gd name="T16" fmla="*/ 154431 w 20000"/>
              <a:gd name="T17" fmla="*/ 111685 h 20000"/>
              <a:gd name="T18" fmla="*/ 154431 w 20000"/>
              <a:gd name="T19" fmla="*/ 130947 h 20000"/>
              <a:gd name="T20" fmla="*/ 170863 w 20000"/>
              <a:gd name="T21" fmla="*/ 179086 h 20000"/>
              <a:gd name="T22" fmla="*/ 154431 w 20000"/>
              <a:gd name="T23" fmla="*/ 209896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7905" y="19818"/>
                </a:moveTo>
                <a:lnTo>
                  <a:pt x="17905" y="16909"/>
                </a:lnTo>
                <a:lnTo>
                  <a:pt x="16000" y="12364"/>
                </a:lnTo>
                <a:lnTo>
                  <a:pt x="12000" y="7636"/>
                </a:lnTo>
                <a:lnTo>
                  <a:pt x="3048" y="2909"/>
                </a:lnTo>
                <a:lnTo>
                  <a:pt x="0" y="2000"/>
                </a:lnTo>
                <a:lnTo>
                  <a:pt x="0" y="0"/>
                </a:lnTo>
                <a:lnTo>
                  <a:pt x="12952" y="5636"/>
                </a:lnTo>
                <a:lnTo>
                  <a:pt x="17905" y="10545"/>
                </a:lnTo>
                <a:lnTo>
                  <a:pt x="17905" y="12364"/>
                </a:lnTo>
                <a:lnTo>
                  <a:pt x="19810" y="16909"/>
                </a:lnTo>
                <a:lnTo>
                  <a:pt x="17905" y="1981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3" name="Freeform 284"/>
          <p:cNvSpPr>
            <a:spLocks/>
          </p:cNvSpPr>
          <p:nvPr/>
        </p:nvSpPr>
        <p:spPr bwMode="auto">
          <a:xfrm>
            <a:off x="8570913" y="4652963"/>
            <a:ext cx="31750" cy="49212"/>
          </a:xfrm>
          <a:custGeom>
            <a:avLst/>
            <a:gdLst>
              <a:gd name="T0" fmla="*/ 49533 w 20000"/>
              <a:gd name="T1" fmla="*/ 119669 h 20000"/>
              <a:gd name="T2" fmla="*/ 26940 w 20000"/>
              <a:gd name="T3" fmla="*/ 119669 h 20000"/>
              <a:gd name="T4" fmla="*/ 17382 w 20000"/>
              <a:gd name="T5" fmla="*/ 81205 h 20000"/>
              <a:gd name="T6" fmla="*/ 3475 w 20000"/>
              <a:gd name="T7" fmla="*/ 66958 h 20000"/>
              <a:gd name="T8" fmla="*/ 3475 w 20000"/>
              <a:gd name="T9" fmla="*/ 29916 h 20000"/>
              <a:gd name="T10" fmla="*/ 0 w 20000"/>
              <a:gd name="T11" fmla="*/ 22795 h 20000"/>
              <a:gd name="T12" fmla="*/ 0 w 20000"/>
              <a:gd name="T13" fmla="*/ 0 h 20000"/>
              <a:gd name="T14" fmla="*/ 3475 w 20000"/>
              <a:gd name="T15" fmla="*/ 22795 h 20000"/>
              <a:gd name="T16" fmla="*/ 13903 w 20000"/>
              <a:gd name="T17" fmla="*/ 29916 h 20000"/>
              <a:gd name="T18" fmla="*/ 26940 w 20000"/>
              <a:gd name="T19" fmla="*/ 44163 h 20000"/>
              <a:gd name="T20" fmla="*/ 35630 w 20000"/>
              <a:gd name="T21" fmla="*/ 66958 h 20000"/>
              <a:gd name="T22" fmla="*/ 39975 w 20000"/>
              <a:gd name="T23" fmla="*/ 81205 h 20000"/>
              <a:gd name="T24" fmla="*/ 49533 w 20000"/>
              <a:gd name="T25" fmla="*/ 103992 h 20000"/>
              <a:gd name="T26" fmla="*/ 49533 w 20000"/>
              <a:gd name="T27" fmla="*/ 119669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19655" y="19765"/>
                </a:moveTo>
                <a:lnTo>
                  <a:pt x="10690" y="19765"/>
                </a:lnTo>
                <a:lnTo>
                  <a:pt x="6897" y="13412"/>
                </a:lnTo>
                <a:lnTo>
                  <a:pt x="1379" y="11059"/>
                </a:lnTo>
                <a:lnTo>
                  <a:pt x="1379" y="4941"/>
                </a:lnTo>
                <a:lnTo>
                  <a:pt x="0" y="3765"/>
                </a:lnTo>
                <a:lnTo>
                  <a:pt x="0" y="0"/>
                </a:lnTo>
                <a:lnTo>
                  <a:pt x="1379" y="3765"/>
                </a:lnTo>
                <a:lnTo>
                  <a:pt x="5517" y="4941"/>
                </a:lnTo>
                <a:lnTo>
                  <a:pt x="10690" y="7294"/>
                </a:lnTo>
                <a:lnTo>
                  <a:pt x="14138" y="11059"/>
                </a:lnTo>
                <a:lnTo>
                  <a:pt x="15862" y="13412"/>
                </a:lnTo>
                <a:lnTo>
                  <a:pt x="19655" y="17176"/>
                </a:lnTo>
                <a:lnTo>
                  <a:pt x="19655" y="197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4" name="Freeform 285"/>
          <p:cNvSpPr>
            <a:spLocks/>
          </p:cNvSpPr>
          <p:nvPr/>
        </p:nvSpPr>
        <p:spPr bwMode="auto">
          <a:xfrm>
            <a:off x="8718550" y="4745038"/>
            <a:ext cx="20638" cy="44450"/>
          </a:xfrm>
          <a:custGeom>
            <a:avLst/>
            <a:gdLst>
              <a:gd name="T0" fmla="*/ 20721 w 20000"/>
              <a:gd name="T1" fmla="*/ 97526 h 20000"/>
              <a:gd name="T2" fmla="*/ 14965 w 20000"/>
              <a:gd name="T3" fmla="*/ 64595 h 20000"/>
              <a:gd name="T4" fmla="*/ 0 w 20000"/>
              <a:gd name="T5" fmla="*/ 45597 h 20000"/>
              <a:gd name="T6" fmla="*/ 0 w 20000"/>
              <a:gd name="T7" fmla="*/ 0 h 20000"/>
              <a:gd name="T8" fmla="*/ 5755 w 20000"/>
              <a:gd name="T9" fmla="*/ 0 h 20000"/>
              <a:gd name="T10" fmla="*/ 9210 w 20000"/>
              <a:gd name="T11" fmla="*/ 25330 h 20000"/>
              <a:gd name="T12" fmla="*/ 14965 w 20000"/>
              <a:gd name="T13" fmla="*/ 32931 h 20000"/>
              <a:gd name="T14" fmla="*/ 20721 w 20000"/>
              <a:gd name="T15" fmla="*/ 64595 h 20000"/>
              <a:gd name="T16" fmla="*/ 20721 w 20000"/>
              <a:gd name="T17" fmla="*/ 97526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9459" y="19744"/>
                </a:moveTo>
                <a:lnTo>
                  <a:pt x="14054" y="13077"/>
                </a:lnTo>
                <a:lnTo>
                  <a:pt x="0" y="9231"/>
                </a:lnTo>
                <a:lnTo>
                  <a:pt x="0" y="0"/>
                </a:lnTo>
                <a:lnTo>
                  <a:pt x="5405" y="0"/>
                </a:lnTo>
                <a:lnTo>
                  <a:pt x="8649" y="5128"/>
                </a:lnTo>
                <a:lnTo>
                  <a:pt x="14054" y="6667"/>
                </a:lnTo>
                <a:lnTo>
                  <a:pt x="19459" y="13077"/>
                </a:lnTo>
                <a:lnTo>
                  <a:pt x="19459" y="1974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5" name="Freeform 286"/>
          <p:cNvSpPr>
            <a:spLocks/>
          </p:cNvSpPr>
          <p:nvPr/>
        </p:nvSpPr>
        <p:spPr bwMode="auto">
          <a:xfrm>
            <a:off x="8666163" y="4725988"/>
            <a:ext cx="36512" cy="25400"/>
          </a:xfrm>
          <a:custGeom>
            <a:avLst/>
            <a:gdLst>
              <a:gd name="T0" fmla="*/ 65616 w 20000"/>
              <a:gd name="T1" fmla="*/ 31490 h 20000"/>
              <a:gd name="T2" fmla="*/ 48952 w 20000"/>
              <a:gd name="T3" fmla="*/ 23810 h 20000"/>
              <a:gd name="T4" fmla="*/ 21873 w 20000"/>
              <a:gd name="T5" fmla="*/ 11521 h 20000"/>
              <a:gd name="T6" fmla="*/ 0 w 20000"/>
              <a:gd name="T7" fmla="*/ 0 h 20000"/>
              <a:gd name="T8" fmla="*/ 10415 w 20000"/>
              <a:gd name="T9" fmla="*/ 0 h 20000"/>
              <a:gd name="T10" fmla="*/ 27079 w 20000"/>
              <a:gd name="T11" fmla="*/ 7681 h 20000"/>
              <a:gd name="T12" fmla="*/ 48952 w 20000"/>
              <a:gd name="T13" fmla="*/ 7681 h 20000"/>
              <a:gd name="T14" fmla="*/ 65616 w 20000"/>
              <a:gd name="T15" fmla="*/ 31490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9688" y="19524"/>
                </a:moveTo>
                <a:lnTo>
                  <a:pt x="14688" y="14762"/>
                </a:lnTo>
                <a:lnTo>
                  <a:pt x="6563" y="7143"/>
                </a:lnTo>
                <a:lnTo>
                  <a:pt x="0" y="0"/>
                </a:lnTo>
                <a:lnTo>
                  <a:pt x="3125" y="0"/>
                </a:lnTo>
                <a:lnTo>
                  <a:pt x="8125" y="4762"/>
                </a:lnTo>
                <a:lnTo>
                  <a:pt x="14688" y="4762"/>
                </a:lnTo>
                <a:lnTo>
                  <a:pt x="19688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6" name="Freeform 287"/>
          <p:cNvSpPr>
            <a:spLocks/>
          </p:cNvSpPr>
          <p:nvPr/>
        </p:nvSpPr>
        <p:spPr bwMode="auto">
          <a:xfrm>
            <a:off x="8693150" y="4775200"/>
            <a:ext cx="25400" cy="11113"/>
          </a:xfrm>
          <a:custGeom>
            <a:avLst/>
            <a:gdLst>
              <a:gd name="T0" fmla="*/ 31585 w 20000"/>
              <a:gd name="T1" fmla="*/ 5812 h 20000"/>
              <a:gd name="T2" fmla="*/ 20834 w 20000"/>
              <a:gd name="T3" fmla="*/ 5812 h 20000"/>
              <a:gd name="T4" fmla="*/ 2689 w 20000"/>
              <a:gd name="T5" fmla="*/ 5812 h 20000"/>
              <a:gd name="T6" fmla="*/ 0 w 20000"/>
              <a:gd name="T7" fmla="*/ 0 h 20000"/>
              <a:gd name="T8" fmla="*/ 27553 w 20000"/>
              <a:gd name="T9" fmla="*/ 0 h 20000"/>
              <a:gd name="T10" fmla="*/ 31585 w 20000"/>
              <a:gd name="T11" fmla="*/ 5812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9583" y="18824"/>
                </a:moveTo>
                <a:lnTo>
                  <a:pt x="12917" y="18824"/>
                </a:lnTo>
                <a:lnTo>
                  <a:pt x="1667" y="18824"/>
                </a:lnTo>
                <a:lnTo>
                  <a:pt x="0" y="0"/>
                </a:lnTo>
                <a:lnTo>
                  <a:pt x="17083" y="0"/>
                </a:lnTo>
                <a:lnTo>
                  <a:pt x="19583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7" name="Freeform 288"/>
          <p:cNvSpPr>
            <a:spLocks/>
          </p:cNvSpPr>
          <p:nvPr/>
        </p:nvSpPr>
        <p:spPr bwMode="auto">
          <a:xfrm>
            <a:off x="8616950" y="4695825"/>
            <a:ext cx="23813" cy="22225"/>
          </a:xfrm>
          <a:custGeom>
            <a:avLst/>
            <a:gdLst>
              <a:gd name="T0" fmla="*/ 16877 w 20000"/>
              <a:gd name="T1" fmla="*/ 24047 h 20000"/>
              <a:gd name="T2" fmla="*/ 4051 w 20000"/>
              <a:gd name="T3" fmla="*/ 10399 h 20000"/>
              <a:gd name="T4" fmla="*/ 0 w 20000"/>
              <a:gd name="T5" fmla="*/ 0 h 20000"/>
              <a:gd name="T6" fmla="*/ 10126 w 20000"/>
              <a:gd name="T7" fmla="*/ 7149 h 20000"/>
              <a:gd name="T8" fmla="*/ 16877 w 20000"/>
              <a:gd name="T9" fmla="*/ 10399 h 20000"/>
              <a:gd name="T10" fmla="*/ 27678 w 20000"/>
              <a:gd name="T11" fmla="*/ 24047 h 20000"/>
              <a:gd name="T12" fmla="*/ 16877 w 20000"/>
              <a:gd name="T13" fmla="*/ 24047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1905" y="19474"/>
                </a:moveTo>
                <a:lnTo>
                  <a:pt x="2857" y="8421"/>
                </a:lnTo>
                <a:lnTo>
                  <a:pt x="0" y="0"/>
                </a:lnTo>
                <a:lnTo>
                  <a:pt x="7143" y="5789"/>
                </a:lnTo>
                <a:lnTo>
                  <a:pt x="11905" y="8421"/>
                </a:lnTo>
                <a:lnTo>
                  <a:pt x="19524" y="19474"/>
                </a:lnTo>
                <a:lnTo>
                  <a:pt x="11905" y="1947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8" name="Freeform 289"/>
          <p:cNvSpPr>
            <a:spLocks/>
          </p:cNvSpPr>
          <p:nvPr/>
        </p:nvSpPr>
        <p:spPr bwMode="auto">
          <a:xfrm>
            <a:off x="3552825" y="1463675"/>
            <a:ext cx="1012825" cy="1190625"/>
          </a:xfrm>
          <a:custGeom>
            <a:avLst/>
            <a:gdLst>
              <a:gd name="T0" fmla="*/ 9501615 w 20000"/>
              <a:gd name="T1" fmla="*/ 68093811 h 20000"/>
              <a:gd name="T2" fmla="*/ 6147189 w 20000"/>
              <a:gd name="T3" fmla="*/ 51121741 h 20000"/>
              <a:gd name="T4" fmla="*/ 10376087 w 20000"/>
              <a:gd name="T5" fmla="*/ 44030263 h 20000"/>
              <a:gd name="T6" fmla="*/ 7755151 w 20000"/>
              <a:gd name="T7" fmla="*/ 39621559 h 20000"/>
              <a:gd name="T8" fmla="*/ 8488638 w 20000"/>
              <a:gd name="T9" fmla="*/ 26285604 h 20000"/>
              <a:gd name="T10" fmla="*/ 3072303 w 20000"/>
              <a:gd name="T11" fmla="*/ 23567408 h 20000"/>
              <a:gd name="T12" fmla="*/ 310330 w 20000"/>
              <a:gd name="T13" fmla="*/ 22472331 h 20000"/>
              <a:gd name="T14" fmla="*/ 451365 w 20000"/>
              <a:gd name="T15" fmla="*/ 21168121 h 20000"/>
              <a:gd name="T16" fmla="*/ 310330 w 20000"/>
              <a:gd name="T17" fmla="*/ 19545002 h 20000"/>
              <a:gd name="T18" fmla="*/ 3946827 w 20000"/>
              <a:gd name="T19" fmla="*/ 19158704 h 20000"/>
              <a:gd name="T20" fmla="*/ 1466925 w 20000"/>
              <a:gd name="T21" fmla="*/ 18063627 h 20000"/>
              <a:gd name="T22" fmla="*/ 1918291 w 20000"/>
              <a:gd name="T23" fmla="*/ 14431028 h 20000"/>
              <a:gd name="T24" fmla="*/ 5836859 w 20000"/>
              <a:gd name="T25" fmla="*/ 13477695 h 20000"/>
              <a:gd name="T26" fmla="*/ 9219492 w 20000"/>
              <a:gd name="T27" fmla="*/ 11889997 h 20000"/>
              <a:gd name="T28" fmla="*/ 10686417 w 20000"/>
              <a:gd name="T29" fmla="*/ 10373201 h 20000"/>
              <a:gd name="T30" fmla="*/ 7755151 w 20000"/>
              <a:gd name="T31" fmla="*/ 10373201 h 20000"/>
              <a:gd name="T32" fmla="*/ 11419854 w 20000"/>
              <a:gd name="T33" fmla="*/ 7126902 h 20000"/>
              <a:gd name="T34" fmla="*/ 12999607 w 20000"/>
              <a:gd name="T35" fmla="*/ 6209049 h 20000"/>
              <a:gd name="T36" fmla="*/ 16071963 w 20000"/>
              <a:gd name="T37" fmla="*/ 4199632 h 20000"/>
              <a:gd name="T38" fmla="*/ 18413360 w 20000"/>
              <a:gd name="T39" fmla="*/ 7268705 h 20000"/>
              <a:gd name="T40" fmla="*/ 23827110 w 20000"/>
              <a:gd name="T41" fmla="*/ 6209049 h 20000"/>
              <a:gd name="T42" fmla="*/ 26137768 w 20000"/>
              <a:gd name="T43" fmla="*/ 5255716 h 20000"/>
              <a:gd name="T44" fmla="*/ 28789501 w 20000"/>
              <a:gd name="T45" fmla="*/ 5117485 h 20000"/>
              <a:gd name="T46" fmla="*/ 30679533 w 20000"/>
              <a:gd name="T47" fmla="*/ 3458884 h 20000"/>
              <a:gd name="T48" fmla="*/ 29240867 w 20000"/>
              <a:gd name="T49" fmla="*/ 2009418 h 20000"/>
              <a:gd name="T50" fmla="*/ 37078053 w 20000"/>
              <a:gd name="T51" fmla="*/ 0 h 20000"/>
              <a:gd name="T52" fmla="*/ 39870815 w 20000"/>
              <a:gd name="T53" fmla="*/ 2718197 h 20000"/>
              <a:gd name="T54" fmla="*/ 37247296 w 20000"/>
              <a:gd name="T55" fmla="*/ 3458884 h 20000"/>
              <a:gd name="T56" fmla="*/ 43648398 w 20000"/>
              <a:gd name="T57" fmla="*/ 5117485 h 20000"/>
              <a:gd name="T58" fmla="*/ 42943168 w 20000"/>
              <a:gd name="T59" fmla="*/ 7126902 h 20000"/>
              <a:gd name="T60" fmla="*/ 34908481 w 20000"/>
              <a:gd name="T61" fmla="*/ 8927247 h 20000"/>
              <a:gd name="T62" fmla="*/ 41760898 w 20000"/>
              <a:gd name="T63" fmla="*/ 9136380 h 20000"/>
              <a:gd name="T64" fmla="*/ 42494386 w 20000"/>
              <a:gd name="T65" fmla="*/ 8572858 h 20000"/>
              <a:gd name="T66" fmla="*/ 41478776 w 20000"/>
              <a:gd name="T67" fmla="*/ 14431028 h 20000"/>
              <a:gd name="T68" fmla="*/ 45566688 w 20000"/>
              <a:gd name="T69" fmla="*/ 10018812 h 20000"/>
              <a:gd name="T70" fmla="*/ 49485306 w 20000"/>
              <a:gd name="T71" fmla="*/ 9490770 h 20000"/>
              <a:gd name="T72" fmla="*/ 49485306 w 20000"/>
              <a:gd name="T73" fmla="*/ 13477695 h 20000"/>
              <a:gd name="T74" fmla="*/ 47005405 w 20000"/>
              <a:gd name="T75" fmla="*/ 14781905 h 20000"/>
              <a:gd name="T76" fmla="*/ 44410093 w 20000"/>
              <a:gd name="T77" fmla="*/ 17358361 h 20000"/>
              <a:gd name="T78" fmla="*/ 45143530 w 20000"/>
              <a:gd name="T79" fmla="*/ 19545002 h 20000"/>
              <a:gd name="T80" fmla="*/ 43648398 w 20000"/>
              <a:gd name="T81" fmla="*/ 25718569 h 20000"/>
              <a:gd name="T82" fmla="*/ 42043020 w 20000"/>
              <a:gd name="T83" fmla="*/ 28684891 h 20000"/>
              <a:gd name="T84" fmla="*/ 42043020 w 20000"/>
              <a:gd name="T85" fmla="*/ 37785794 h 20000"/>
              <a:gd name="T86" fmla="*/ 37529418 w 20000"/>
              <a:gd name="T87" fmla="*/ 39621559 h 20000"/>
              <a:gd name="T88" fmla="*/ 38403942 w 20000"/>
              <a:gd name="T89" fmla="*/ 45830606 h 20000"/>
              <a:gd name="T90" fmla="*/ 36516442 w 20000"/>
              <a:gd name="T91" fmla="*/ 43466800 h 20000"/>
              <a:gd name="T92" fmla="*/ 34908481 w 20000"/>
              <a:gd name="T93" fmla="*/ 42726112 h 20000"/>
              <a:gd name="T94" fmla="*/ 32990191 w 20000"/>
              <a:gd name="T95" fmla="*/ 45476217 h 20000"/>
              <a:gd name="T96" fmla="*/ 38996343 w 20000"/>
              <a:gd name="T97" fmla="*/ 46571294 h 20000"/>
              <a:gd name="T98" fmla="*/ 29240867 w 20000"/>
              <a:gd name="T99" fmla="*/ 50735443 h 20000"/>
              <a:gd name="T100" fmla="*/ 25714610 w 20000"/>
              <a:gd name="T101" fmla="*/ 53698193 h 20000"/>
              <a:gd name="T102" fmla="*/ 21908820 w 20000"/>
              <a:gd name="T103" fmla="*/ 54226295 h 20000"/>
              <a:gd name="T104" fmla="*/ 18695482 w 20000"/>
              <a:gd name="T105" fmla="*/ 58812164 h 20000"/>
              <a:gd name="T106" fmla="*/ 13450975 w 20000"/>
              <a:gd name="T107" fmla="*/ 70843976 h 20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000"/>
              <a:gd name="T163" fmla="*/ 0 h 20000"/>
              <a:gd name="T164" fmla="*/ 20000 w 20000"/>
              <a:gd name="T165" fmla="*/ 20000 h 200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000" h="20000">
                <a:moveTo>
                  <a:pt x="5245" y="19990"/>
                </a:moveTo>
                <a:lnTo>
                  <a:pt x="4904" y="19890"/>
                </a:lnTo>
                <a:lnTo>
                  <a:pt x="4321" y="19214"/>
                </a:lnTo>
                <a:lnTo>
                  <a:pt x="3705" y="19214"/>
                </a:lnTo>
                <a:lnTo>
                  <a:pt x="3244" y="18646"/>
                </a:lnTo>
                <a:lnTo>
                  <a:pt x="2683" y="17262"/>
                </a:lnTo>
                <a:lnTo>
                  <a:pt x="2507" y="15660"/>
                </a:lnTo>
                <a:lnTo>
                  <a:pt x="2397" y="14425"/>
                </a:lnTo>
                <a:lnTo>
                  <a:pt x="2859" y="13499"/>
                </a:lnTo>
                <a:lnTo>
                  <a:pt x="3485" y="13400"/>
                </a:lnTo>
                <a:lnTo>
                  <a:pt x="3991" y="13141"/>
                </a:lnTo>
                <a:lnTo>
                  <a:pt x="4046" y="12424"/>
                </a:lnTo>
                <a:lnTo>
                  <a:pt x="3244" y="11747"/>
                </a:lnTo>
                <a:lnTo>
                  <a:pt x="4321" y="12155"/>
                </a:lnTo>
                <a:lnTo>
                  <a:pt x="3760" y="11329"/>
                </a:lnTo>
                <a:lnTo>
                  <a:pt x="3024" y="11180"/>
                </a:lnTo>
                <a:lnTo>
                  <a:pt x="3244" y="10662"/>
                </a:lnTo>
                <a:lnTo>
                  <a:pt x="3760" y="10304"/>
                </a:lnTo>
                <a:lnTo>
                  <a:pt x="3595" y="8133"/>
                </a:lnTo>
                <a:lnTo>
                  <a:pt x="3310" y="7417"/>
                </a:lnTo>
                <a:lnTo>
                  <a:pt x="2562" y="6999"/>
                </a:lnTo>
                <a:lnTo>
                  <a:pt x="1935" y="6750"/>
                </a:lnTo>
                <a:lnTo>
                  <a:pt x="1374" y="6899"/>
                </a:lnTo>
                <a:lnTo>
                  <a:pt x="1198" y="6650"/>
                </a:lnTo>
                <a:lnTo>
                  <a:pt x="858" y="6590"/>
                </a:lnTo>
                <a:lnTo>
                  <a:pt x="924" y="6999"/>
                </a:lnTo>
                <a:lnTo>
                  <a:pt x="341" y="6750"/>
                </a:lnTo>
                <a:lnTo>
                  <a:pt x="121" y="6341"/>
                </a:lnTo>
                <a:lnTo>
                  <a:pt x="462" y="6222"/>
                </a:lnTo>
                <a:lnTo>
                  <a:pt x="858" y="6083"/>
                </a:lnTo>
                <a:lnTo>
                  <a:pt x="572" y="6083"/>
                </a:lnTo>
                <a:lnTo>
                  <a:pt x="176" y="5973"/>
                </a:lnTo>
                <a:lnTo>
                  <a:pt x="572" y="5774"/>
                </a:lnTo>
                <a:lnTo>
                  <a:pt x="462" y="5665"/>
                </a:lnTo>
                <a:lnTo>
                  <a:pt x="0" y="5814"/>
                </a:lnTo>
                <a:lnTo>
                  <a:pt x="121" y="5515"/>
                </a:lnTo>
                <a:lnTo>
                  <a:pt x="858" y="5515"/>
                </a:lnTo>
                <a:lnTo>
                  <a:pt x="1649" y="5774"/>
                </a:lnTo>
                <a:lnTo>
                  <a:pt x="1935" y="5306"/>
                </a:lnTo>
                <a:lnTo>
                  <a:pt x="1539" y="5406"/>
                </a:lnTo>
                <a:lnTo>
                  <a:pt x="1089" y="5406"/>
                </a:lnTo>
                <a:lnTo>
                  <a:pt x="638" y="5246"/>
                </a:lnTo>
                <a:lnTo>
                  <a:pt x="924" y="5147"/>
                </a:lnTo>
                <a:lnTo>
                  <a:pt x="572" y="5097"/>
                </a:lnTo>
                <a:lnTo>
                  <a:pt x="176" y="4838"/>
                </a:lnTo>
                <a:lnTo>
                  <a:pt x="0" y="4579"/>
                </a:lnTo>
                <a:lnTo>
                  <a:pt x="176" y="4171"/>
                </a:lnTo>
                <a:lnTo>
                  <a:pt x="748" y="4072"/>
                </a:lnTo>
                <a:lnTo>
                  <a:pt x="1198" y="4072"/>
                </a:lnTo>
                <a:lnTo>
                  <a:pt x="1770" y="4022"/>
                </a:lnTo>
                <a:lnTo>
                  <a:pt x="1770" y="3922"/>
                </a:lnTo>
                <a:lnTo>
                  <a:pt x="2276" y="3803"/>
                </a:lnTo>
                <a:lnTo>
                  <a:pt x="2683" y="3803"/>
                </a:lnTo>
                <a:lnTo>
                  <a:pt x="2859" y="3922"/>
                </a:lnTo>
                <a:lnTo>
                  <a:pt x="3485" y="3604"/>
                </a:lnTo>
                <a:lnTo>
                  <a:pt x="3595" y="3355"/>
                </a:lnTo>
                <a:lnTo>
                  <a:pt x="3991" y="3245"/>
                </a:lnTo>
                <a:lnTo>
                  <a:pt x="3705" y="3086"/>
                </a:lnTo>
                <a:lnTo>
                  <a:pt x="4167" y="2987"/>
                </a:lnTo>
                <a:lnTo>
                  <a:pt x="4167" y="2927"/>
                </a:lnTo>
                <a:lnTo>
                  <a:pt x="3991" y="2987"/>
                </a:lnTo>
                <a:lnTo>
                  <a:pt x="3419" y="3086"/>
                </a:lnTo>
                <a:lnTo>
                  <a:pt x="3310" y="2927"/>
                </a:lnTo>
                <a:lnTo>
                  <a:pt x="3024" y="2927"/>
                </a:lnTo>
                <a:lnTo>
                  <a:pt x="3134" y="2728"/>
                </a:lnTo>
                <a:lnTo>
                  <a:pt x="3419" y="2578"/>
                </a:lnTo>
                <a:lnTo>
                  <a:pt x="4046" y="2260"/>
                </a:lnTo>
                <a:lnTo>
                  <a:pt x="4453" y="2011"/>
                </a:lnTo>
                <a:lnTo>
                  <a:pt x="4904" y="1911"/>
                </a:lnTo>
                <a:lnTo>
                  <a:pt x="4959" y="2260"/>
                </a:lnTo>
                <a:lnTo>
                  <a:pt x="5069" y="2260"/>
                </a:lnTo>
                <a:lnTo>
                  <a:pt x="5069" y="1752"/>
                </a:lnTo>
                <a:lnTo>
                  <a:pt x="5355" y="1752"/>
                </a:lnTo>
                <a:lnTo>
                  <a:pt x="5531" y="2011"/>
                </a:lnTo>
                <a:lnTo>
                  <a:pt x="5805" y="1911"/>
                </a:lnTo>
                <a:lnTo>
                  <a:pt x="6267" y="1185"/>
                </a:lnTo>
                <a:lnTo>
                  <a:pt x="6608" y="1234"/>
                </a:lnTo>
                <a:lnTo>
                  <a:pt x="6608" y="1603"/>
                </a:lnTo>
                <a:lnTo>
                  <a:pt x="7059" y="2051"/>
                </a:lnTo>
                <a:lnTo>
                  <a:pt x="7180" y="2051"/>
                </a:lnTo>
                <a:lnTo>
                  <a:pt x="6839" y="1075"/>
                </a:lnTo>
                <a:lnTo>
                  <a:pt x="8488" y="926"/>
                </a:lnTo>
                <a:lnTo>
                  <a:pt x="8543" y="1483"/>
                </a:lnTo>
                <a:lnTo>
                  <a:pt x="9291" y="1752"/>
                </a:lnTo>
                <a:lnTo>
                  <a:pt x="9401" y="1643"/>
                </a:lnTo>
                <a:lnTo>
                  <a:pt x="9291" y="1234"/>
                </a:lnTo>
                <a:lnTo>
                  <a:pt x="9456" y="926"/>
                </a:lnTo>
                <a:lnTo>
                  <a:pt x="10192" y="1483"/>
                </a:lnTo>
                <a:lnTo>
                  <a:pt x="10654" y="2160"/>
                </a:lnTo>
                <a:lnTo>
                  <a:pt x="10885" y="2011"/>
                </a:lnTo>
                <a:lnTo>
                  <a:pt x="10764" y="1643"/>
                </a:lnTo>
                <a:lnTo>
                  <a:pt x="11226" y="1444"/>
                </a:lnTo>
                <a:lnTo>
                  <a:pt x="11512" y="1603"/>
                </a:lnTo>
                <a:lnTo>
                  <a:pt x="11622" y="1603"/>
                </a:lnTo>
                <a:lnTo>
                  <a:pt x="11050" y="767"/>
                </a:lnTo>
                <a:lnTo>
                  <a:pt x="11963" y="976"/>
                </a:lnTo>
                <a:lnTo>
                  <a:pt x="12413" y="1444"/>
                </a:lnTo>
                <a:lnTo>
                  <a:pt x="12413" y="1075"/>
                </a:lnTo>
                <a:lnTo>
                  <a:pt x="12128" y="767"/>
                </a:lnTo>
                <a:lnTo>
                  <a:pt x="11402" y="567"/>
                </a:lnTo>
                <a:lnTo>
                  <a:pt x="11226" y="159"/>
                </a:lnTo>
                <a:lnTo>
                  <a:pt x="11512" y="159"/>
                </a:lnTo>
                <a:lnTo>
                  <a:pt x="13161" y="159"/>
                </a:lnTo>
                <a:lnTo>
                  <a:pt x="14458" y="0"/>
                </a:lnTo>
                <a:lnTo>
                  <a:pt x="15833" y="259"/>
                </a:lnTo>
                <a:lnTo>
                  <a:pt x="16570" y="567"/>
                </a:lnTo>
                <a:lnTo>
                  <a:pt x="16284" y="767"/>
                </a:lnTo>
                <a:lnTo>
                  <a:pt x="15547" y="767"/>
                </a:lnTo>
                <a:lnTo>
                  <a:pt x="14634" y="826"/>
                </a:lnTo>
                <a:lnTo>
                  <a:pt x="14008" y="926"/>
                </a:lnTo>
                <a:lnTo>
                  <a:pt x="13612" y="1185"/>
                </a:lnTo>
                <a:lnTo>
                  <a:pt x="14524" y="976"/>
                </a:lnTo>
                <a:lnTo>
                  <a:pt x="15723" y="976"/>
                </a:lnTo>
                <a:lnTo>
                  <a:pt x="16745" y="926"/>
                </a:lnTo>
                <a:lnTo>
                  <a:pt x="16745" y="1334"/>
                </a:lnTo>
                <a:lnTo>
                  <a:pt x="17020" y="1444"/>
                </a:lnTo>
                <a:lnTo>
                  <a:pt x="17768" y="1643"/>
                </a:lnTo>
                <a:lnTo>
                  <a:pt x="17317" y="1911"/>
                </a:lnTo>
                <a:lnTo>
                  <a:pt x="17141" y="2011"/>
                </a:lnTo>
                <a:lnTo>
                  <a:pt x="16745" y="2011"/>
                </a:lnTo>
                <a:lnTo>
                  <a:pt x="16460" y="2160"/>
                </a:lnTo>
                <a:lnTo>
                  <a:pt x="15943" y="2051"/>
                </a:lnTo>
                <a:lnTo>
                  <a:pt x="14975" y="2051"/>
                </a:lnTo>
                <a:lnTo>
                  <a:pt x="13612" y="2519"/>
                </a:lnTo>
                <a:lnTo>
                  <a:pt x="13722" y="2578"/>
                </a:lnTo>
                <a:lnTo>
                  <a:pt x="14975" y="2320"/>
                </a:lnTo>
                <a:lnTo>
                  <a:pt x="16174" y="2320"/>
                </a:lnTo>
                <a:lnTo>
                  <a:pt x="16284" y="2578"/>
                </a:lnTo>
                <a:lnTo>
                  <a:pt x="15547" y="2927"/>
                </a:lnTo>
                <a:lnTo>
                  <a:pt x="15723" y="3086"/>
                </a:lnTo>
                <a:lnTo>
                  <a:pt x="16460" y="2827"/>
                </a:lnTo>
                <a:lnTo>
                  <a:pt x="16570" y="2419"/>
                </a:lnTo>
                <a:lnTo>
                  <a:pt x="17196" y="2320"/>
                </a:lnTo>
                <a:lnTo>
                  <a:pt x="17196" y="2578"/>
                </a:lnTo>
                <a:lnTo>
                  <a:pt x="16910" y="3355"/>
                </a:lnTo>
                <a:lnTo>
                  <a:pt x="16174" y="4072"/>
                </a:lnTo>
                <a:lnTo>
                  <a:pt x="16690" y="3763"/>
                </a:lnTo>
                <a:lnTo>
                  <a:pt x="17317" y="3355"/>
                </a:lnTo>
                <a:lnTo>
                  <a:pt x="17603" y="2927"/>
                </a:lnTo>
                <a:lnTo>
                  <a:pt x="17768" y="2827"/>
                </a:lnTo>
                <a:lnTo>
                  <a:pt x="17768" y="3146"/>
                </a:lnTo>
                <a:lnTo>
                  <a:pt x="18329" y="3146"/>
                </a:lnTo>
                <a:lnTo>
                  <a:pt x="18571" y="2827"/>
                </a:lnTo>
                <a:lnTo>
                  <a:pt x="19296" y="2678"/>
                </a:lnTo>
                <a:lnTo>
                  <a:pt x="19989" y="2987"/>
                </a:lnTo>
                <a:lnTo>
                  <a:pt x="19879" y="3355"/>
                </a:lnTo>
                <a:lnTo>
                  <a:pt x="19252" y="3654"/>
                </a:lnTo>
                <a:lnTo>
                  <a:pt x="19296" y="3803"/>
                </a:lnTo>
                <a:lnTo>
                  <a:pt x="18802" y="4022"/>
                </a:lnTo>
                <a:lnTo>
                  <a:pt x="18109" y="4072"/>
                </a:lnTo>
                <a:lnTo>
                  <a:pt x="17603" y="4072"/>
                </a:lnTo>
                <a:lnTo>
                  <a:pt x="18329" y="4171"/>
                </a:lnTo>
                <a:lnTo>
                  <a:pt x="18802" y="4171"/>
                </a:lnTo>
                <a:lnTo>
                  <a:pt x="18505" y="4579"/>
                </a:lnTo>
                <a:lnTo>
                  <a:pt x="17603" y="4430"/>
                </a:lnTo>
                <a:lnTo>
                  <a:pt x="17317" y="4898"/>
                </a:lnTo>
                <a:lnTo>
                  <a:pt x="17317" y="4998"/>
                </a:lnTo>
                <a:lnTo>
                  <a:pt x="17658" y="4739"/>
                </a:lnTo>
                <a:lnTo>
                  <a:pt x="18329" y="4739"/>
                </a:lnTo>
                <a:lnTo>
                  <a:pt x="17603" y="5515"/>
                </a:lnTo>
                <a:lnTo>
                  <a:pt x="16910" y="6083"/>
                </a:lnTo>
                <a:lnTo>
                  <a:pt x="16866" y="6750"/>
                </a:lnTo>
                <a:lnTo>
                  <a:pt x="17317" y="7158"/>
                </a:lnTo>
                <a:lnTo>
                  <a:pt x="17020" y="7257"/>
                </a:lnTo>
                <a:lnTo>
                  <a:pt x="17361" y="7317"/>
                </a:lnTo>
                <a:lnTo>
                  <a:pt x="17493" y="7934"/>
                </a:lnTo>
                <a:lnTo>
                  <a:pt x="16690" y="7725"/>
                </a:lnTo>
                <a:lnTo>
                  <a:pt x="16394" y="8094"/>
                </a:lnTo>
                <a:lnTo>
                  <a:pt x="16866" y="8243"/>
                </a:lnTo>
                <a:lnTo>
                  <a:pt x="16910" y="9169"/>
                </a:lnTo>
                <a:lnTo>
                  <a:pt x="16866" y="9985"/>
                </a:lnTo>
                <a:lnTo>
                  <a:pt x="16394" y="10662"/>
                </a:lnTo>
                <a:lnTo>
                  <a:pt x="15657" y="10821"/>
                </a:lnTo>
                <a:lnTo>
                  <a:pt x="15096" y="10553"/>
                </a:lnTo>
                <a:lnTo>
                  <a:pt x="14458" y="10762"/>
                </a:lnTo>
                <a:lnTo>
                  <a:pt x="14634" y="11180"/>
                </a:lnTo>
                <a:lnTo>
                  <a:pt x="15206" y="11847"/>
                </a:lnTo>
                <a:lnTo>
                  <a:pt x="15492" y="12155"/>
                </a:lnTo>
                <a:lnTo>
                  <a:pt x="15492" y="12832"/>
                </a:lnTo>
                <a:lnTo>
                  <a:pt x="14975" y="12932"/>
                </a:lnTo>
                <a:lnTo>
                  <a:pt x="14931" y="12932"/>
                </a:lnTo>
                <a:lnTo>
                  <a:pt x="14524" y="12723"/>
                </a:lnTo>
                <a:lnTo>
                  <a:pt x="14524" y="12464"/>
                </a:lnTo>
                <a:lnTo>
                  <a:pt x="14239" y="12265"/>
                </a:lnTo>
                <a:lnTo>
                  <a:pt x="13788" y="11996"/>
                </a:lnTo>
                <a:lnTo>
                  <a:pt x="13161" y="11588"/>
                </a:lnTo>
                <a:lnTo>
                  <a:pt x="13040" y="11747"/>
                </a:lnTo>
                <a:lnTo>
                  <a:pt x="13612" y="12056"/>
                </a:lnTo>
                <a:lnTo>
                  <a:pt x="14074" y="12305"/>
                </a:lnTo>
                <a:lnTo>
                  <a:pt x="13271" y="12424"/>
                </a:lnTo>
                <a:lnTo>
                  <a:pt x="12985" y="12673"/>
                </a:lnTo>
                <a:lnTo>
                  <a:pt x="12864" y="12832"/>
                </a:lnTo>
                <a:lnTo>
                  <a:pt x="13612" y="12832"/>
                </a:lnTo>
                <a:lnTo>
                  <a:pt x="12699" y="12982"/>
                </a:lnTo>
                <a:lnTo>
                  <a:pt x="14008" y="12932"/>
                </a:lnTo>
                <a:lnTo>
                  <a:pt x="15206" y="13141"/>
                </a:lnTo>
                <a:lnTo>
                  <a:pt x="14755" y="13400"/>
                </a:lnTo>
                <a:lnTo>
                  <a:pt x="13557" y="14007"/>
                </a:lnTo>
                <a:lnTo>
                  <a:pt x="12413" y="14166"/>
                </a:lnTo>
                <a:lnTo>
                  <a:pt x="11402" y="14316"/>
                </a:lnTo>
                <a:lnTo>
                  <a:pt x="11050" y="14007"/>
                </a:lnTo>
                <a:lnTo>
                  <a:pt x="11160" y="14425"/>
                </a:lnTo>
                <a:lnTo>
                  <a:pt x="10764" y="14584"/>
                </a:lnTo>
                <a:lnTo>
                  <a:pt x="10027" y="15152"/>
                </a:lnTo>
                <a:lnTo>
                  <a:pt x="9115" y="15719"/>
                </a:lnTo>
                <a:lnTo>
                  <a:pt x="8664" y="15719"/>
                </a:lnTo>
                <a:lnTo>
                  <a:pt x="8840" y="15301"/>
                </a:lnTo>
                <a:lnTo>
                  <a:pt x="8543" y="15301"/>
                </a:lnTo>
                <a:lnTo>
                  <a:pt x="8488" y="15819"/>
                </a:lnTo>
                <a:lnTo>
                  <a:pt x="7916" y="15918"/>
                </a:lnTo>
                <a:lnTo>
                  <a:pt x="7631" y="16068"/>
                </a:lnTo>
                <a:lnTo>
                  <a:pt x="7290" y="16595"/>
                </a:lnTo>
                <a:lnTo>
                  <a:pt x="7059" y="17003"/>
                </a:lnTo>
                <a:lnTo>
                  <a:pt x="6608" y="17670"/>
                </a:lnTo>
                <a:lnTo>
                  <a:pt x="6267" y="18547"/>
                </a:lnTo>
                <a:lnTo>
                  <a:pt x="5245" y="1999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9" name="Freeform 290"/>
          <p:cNvSpPr>
            <a:spLocks/>
          </p:cNvSpPr>
          <p:nvPr/>
        </p:nvSpPr>
        <p:spPr bwMode="auto">
          <a:xfrm>
            <a:off x="3208338" y="4202113"/>
            <a:ext cx="25400" cy="12700"/>
          </a:xfrm>
          <a:custGeom>
            <a:avLst/>
            <a:gdLst>
              <a:gd name="T0" fmla="*/ 24194 w 20000"/>
              <a:gd name="T1" fmla="*/ 7680 h 20000"/>
              <a:gd name="T2" fmla="*/ 0 w 20000"/>
              <a:gd name="T3" fmla="*/ 7680 h 20000"/>
              <a:gd name="T4" fmla="*/ 14114 w 20000"/>
              <a:gd name="T5" fmla="*/ 5761 h 20000"/>
              <a:gd name="T6" fmla="*/ 14114 w 20000"/>
              <a:gd name="T7" fmla="*/ 0 h 20000"/>
              <a:gd name="T8" fmla="*/ 31585 w 20000"/>
              <a:gd name="T9" fmla="*/ 0 h 20000"/>
              <a:gd name="T10" fmla="*/ 24194 w 20000"/>
              <a:gd name="T11" fmla="*/ 7680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5000" y="19048"/>
                </a:moveTo>
                <a:lnTo>
                  <a:pt x="0" y="19048"/>
                </a:lnTo>
                <a:lnTo>
                  <a:pt x="8750" y="14286"/>
                </a:lnTo>
                <a:lnTo>
                  <a:pt x="8750" y="0"/>
                </a:lnTo>
                <a:lnTo>
                  <a:pt x="19583" y="0"/>
                </a:lnTo>
                <a:lnTo>
                  <a:pt x="15000" y="190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0" name="Freeform 291"/>
          <p:cNvSpPr>
            <a:spLocks/>
          </p:cNvSpPr>
          <p:nvPr/>
        </p:nvSpPr>
        <p:spPr bwMode="auto">
          <a:xfrm>
            <a:off x="8150225" y="5813425"/>
            <a:ext cx="90488" cy="120650"/>
          </a:xfrm>
          <a:custGeom>
            <a:avLst/>
            <a:gdLst>
              <a:gd name="T0" fmla="*/ 106138 w 20000"/>
              <a:gd name="T1" fmla="*/ 724220 h 20000"/>
              <a:gd name="T2" fmla="*/ 68228 w 20000"/>
              <a:gd name="T3" fmla="*/ 702714 h 20000"/>
              <a:gd name="T4" fmla="*/ 40430 w 20000"/>
              <a:gd name="T5" fmla="*/ 666869 h 20000"/>
              <a:gd name="T6" fmla="*/ 68228 w 20000"/>
              <a:gd name="T7" fmla="*/ 666869 h 20000"/>
              <a:gd name="T8" fmla="*/ 68228 w 20000"/>
              <a:gd name="T9" fmla="*/ 627416 h 20000"/>
              <a:gd name="T10" fmla="*/ 27798 w 20000"/>
              <a:gd name="T11" fmla="*/ 613083 h 20000"/>
              <a:gd name="T12" fmla="*/ 0 w 20000"/>
              <a:gd name="T13" fmla="*/ 519881 h 20000"/>
              <a:gd name="T14" fmla="*/ 27798 w 20000"/>
              <a:gd name="T15" fmla="*/ 387202 h 20000"/>
              <a:gd name="T16" fmla="*/ 40430 w 20000"/>
              <a:gd name="T17" fmla="*/ 423083 h 20000"/>
              <a:gd name="T18" fmla="*/ 40430 w 20000"/>
              <a:gd name="T19" fmla="*/ 387202 h 20000"/>
              <a:gd name="T20" fmla="*/ 27798 w 20000"/>
              <a:gd name="T21" fmla="*/ 71690 h 20000"/>
              <a:gd name="T22" fmla="*/ 40430 w 20000"/>
              <a:gd name="T23" fmla="*/ 0 h 20000"/>
              <a:gd name="T24" fmla="*/ 68228 w 20000"/>
              <a:gd name="T25" fmla="*/ 0 h 20000"/>
              <a:gd name="T26" fmla="*/ 93506 w 20000"/>
              <a:gd name="T27" fmla="*/ 35845 h 20000"/>
              <a:gd name="T28" fmla="*/ 146568 w 20000"/>
              <a:gd name="T29" fmla="*/ 93232 h 20000"/>
              <a:gd name="T30" fmla="*/ 250186 w 20000"/>
              <a:gd name="T31" fmla="*/ 129077 h 20000"/>
              <a:gd name="T32" fmla="*/ 315898 w 20000"/>
              <a:gd name="T33" fmla="*/ 93232 h 20000"/>
              <a:gd name="T34" fmla="*/ 341176 w 20000"/>
              <a:gd name="T35" fmla="*/ 93232 h 20000"/>
              <a:gd name="T36" fmla="*/ 406884 w 20000"/>
              <a:gd name="T37" fmla="*/ 71690 h 20000"/>
              <a:gd name="T38" fmla="*/ 406884 w 20000"/>
              <a:gd name="T39" fmla="*/ 93232 h 20000"/>
              <a:gd name="T40" fmla="*/ 366436 w 20000"/>
              <a:gd name="T41" fmla="*/ 423083 h 20000"/>
              <a:gd name="T42" fmla="*/ 341176 w 20000"/>
              <a:gd name="T43" fmla="*/ 423083 h 20000"/>
              <a:gd name="T44" fmla="*/ 341176 w 20000"/>
              <a:gd name="T45" fmla="*/ 387202 h 20000"/>
              <a:gd name="T46" fmla="*/ 315898 w 20000"/>
              <a:gd name="T47" fmla="*/ 423083 h 20000"/>
              <a:gd name="T48" fmla="*/ 315898 w 20000"/>
              <a:gd name="T49" fmla="*/ 480434 h 20000"/>
              <a:gd name="T50" fmla="*/ 303266 w 20000"/>
              <a:gd name="T51" fmla="*/ 534220 h 20000"/>
              <a:gd name="T52" fmla="*/ 275468 w 20000"/>
              <a:gd name="T53" fmla="*/ 627416 h 20000"/>
              <a:gd name="T54" fmla="*/ 237558 w 20000"/>
              <a:gd name="T55" fmla="*/ 666869 h 20000"/>
              <a:gd name="T56" fmla="*/ 237558 w 20000"/>
              <a:gd name="T57" fmla="*/ 613083 h 20000"/>
              <a:gd name="T58" fmla="*/ 250186 w 20000"/>
              <a:gd name="T59" fmla="*/ 613083 h 20000"/>
              <a:gd name="T60" fmla="*/ 250186 w 20000"/>
              <a:gd name="T61" fmla="*/ 534220 h 20000"/>
              <a:gd name="T62" fmla="*/ 237558 w 20000"/>
              <a:gd name="T63" fmla="*/ 534220 h 20000"/>
              <a:gd name="T64" fmla="*/ 197128 w 20000"/>
              <a:gd name="T65" fmla="*/ 627416 h 20000"/>
              <a:gd name="T66" fmla="*/ 171846 w 20000"/>
              <a:gd name="T67" fmla="*/ 627416 h 20000"/>
              <a:gd name="T68" fmla="*/ 146568 w 20000"/>
              <a:gd name="T69" fmla="*/ 724220 h 20000"/>
              <a:gd name="T70" fmla="*/ 106138 w 20000"/>
              <a:gd name="T71" fmla="*/ 724220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5185" y="19901"/>
                </a:moveTo>
                <a:lnTo>
                  <a:pt x="3333" y="19310"/>
                </a:lnTo>
                <a:lnTo>
                  <a:pt x="1975" y="18325"/>
                </a:lnTo>
                <a:lnTo>
                  <a:pt x="3333" y="18325"/>
                </a:lnTo>
                <a:lnTo>
                  <a:pt x="3333" y="17241"/>
                </a:lnTo>
                <a:lnTo>
                  <a:pt x="1358" y="16847"/>
                </a:lnTo>
                <a:lnTo>
                  <a:pt x="0" y="14286"/>
                </a:lnTo>
                <a:lnTo>
                  <a:pt x="1358" y="10640"/>
                </a:lnTo>
                <a:lnTo>
                  <a:pt x="1975" y="11626"/>
                </a:lnTo>
                <a:lnTo>
                  <a:pt x="1975" y="10640"/>
                </a:lnTo>
                <a:lnTo>
                  <a:pt x="1358" y="1970"/>
                </a:lnTo>
                <a:lnTo>
                  <a:pt x="1975" y="0"/>
                </a:lnTo>
                <a:lnTo>
                  <a:pt x="3333" y="0"/>
                </a:lnTo>
                <a:lnTo>
                  <a:pt x="4568" y="985"/>
                </a:lnTo>
                <a:lnTo>
                  <a:pt x="7160" y="2562"/>
                </a:lnTo>
                <a:lnTo>
                  <a:pt x="12222" y="3547"/>
                </a:lnTo>
                <a:lnTo>
                  <a:pt x="15432" y="2562"/>
                </a:lnTo>
                <a:lnTo>
                  <a:pt x="16667" y="2562"/>
                </a:lnTo>
                <a:lnTo>
                  <a:pt x="19877" y="1970"/>
                </a:lnTo>
                <a:lnTo>
                  <a:pt x="19877" y="2562"/>
                </a:lnTo>
                <a:lnTo>
                  <a:pt x="17901" y="11626"/>
                </a:lnTo>
                <a:lnTo>
                  <a:pt x="16667" y="11626"/>
                </a:lnTo>
                <a:lnTo>
                  <a:pt x="16667" y="10640"/>
                </a:lnTo>
                <a:lnTo>
                  <a:pt x="15432" y="11626"/>
                </a:lnTo>
                <a:lnTo>
                  <a:pt x="15432" y="13202"/>
                </a:lnTo>
                <a:lnTo>
                  <a:pt x="14815" y="14680"/>
                </a:lnTo>
                <a:lnTo>
                  <a:pt x="13457" y="17241"/>
                </a:lnTo>
                <a:lnTo>
                  <a:pt x="11605" y="18325"/>
                </a:lnTo>
                <a:lnTo>
                  <a:pt x="11605" y="16847"/>
                </a:lnTo>
                <a:lnTo>
                  <a:pt x="12222" y="16847"/>
                </a:lnTo>
                <a:lnTo>
                  <a:pt x="12222" y="14680"/>
                </a:lnTo>
                <a:lnTo>
                  <a:pt x="11605" y="14680"/>
                </a:lnTo>
                <a:lnTo>
                  <a:pt x="9630" y="17241"/>
                </a:lnTo>
                <a:lnTo>
                  <a:pt x="8395" y="17241"/>
                </a:lnTo>
                <a:lnTo>
                  <a:pt x="7160" y="19901"/>
                </a:lnTo>
                <a:lnTo>
                  <a:pt x="5185" y="1990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1" name="Freeform 292"/>
          <p:cNvSpPr>
            <a:spLocks/>
          </p:cNvSpPr>
          <p:nvPr/>
        </p:nvSpPr>
        <p:spPr bwMode="auto">
          <a:xfrm>
            <a:off x="6086475" y="5065713"/>
            <a:ext cx="15875" cy="15875"/>
          </a:xfrm>
          <a:custGeom>
            <a:avLst/>
            <a:gdLst>
              <a:gd name="T0" fmla="*/ 7468 w 20000"/>
              <a:gd name="T1" fmla="*/ 12134 h 20000"/>
              <a:gd name="T2" fmla="*/ 0 w 20000"/>
              <a:gd name="T3" fmla="*/ 9801 h 20000"/>
              <a:gd name="T4" fmla="*/ 4666 w 20000"/>
              <a:gd name="T5" fmla="*/ 0 h 20000"/>
              <a:gd name="T6" fmla="*/ 12134 w 20000"/>
              <a:gd name="T7" fmla="*/ 9801 h 20000"/>
              <a:gd name="T8" fmla="*/ 7468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1852" y="19259"/>
                </a:moveTo>
                <a:lnTo>
                  <a:pt x="0" y="15556"/>
                </a:lnTo>
                <a:lnTo>
                  <a:pt x="7407" y="0"/>
                </a:lnTo>
                <a:lnTo>
                  <a:pt x="19259" y="15556"/>
                </a:lnTo>
                <a:lnTo>
                  <a:pt x="11852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2" name="Freeform 293"/>
          <p:cNvSpPr>
            <a:spLocks/>
          </p:cNvSpPr>
          <p:nvPr/>
        </p:nvSpPr>
        <p:spPr bwMode="auto">
          <a:xfrm>
            <a:off x="8769350" y="5102225"/>
            <a:ext cx="44450" cy="79375"/>
          </a:xfrm>
          <a:custGeom>
            <a:avLst/>
            <a:gdLst>
              <a:gd name="T0" fmla="*/ 97541 w 20000"/>
              <a:gd name="T1" fmla="*/ 312690 h 20000"/>
              <a:gd name="T2" fmla="*/ 71278 w 20000"/>
              <a:gd name="T3" fmla="*/ 289346 h 20000"/>
              <a:gd name="T4" fmla="*/ 71278 w 20000"/>
              <a:gd name="T5" fmla="*/ 252016 h 20000"/>
              <a:gd name="T6" fmla="*/ 38765 w 20000"/>
              <a:gd name="T7" fmla="*/ 205347 h 20000"/>
              <a:gd name="T8" fmla="*/ 13757 w 20000"/>
              <a:gd name="T9" fmla="*/ 95671 h 20000"/>
              <a:gd name="T10" fmla="*/ 0 w 20000"/>
              <a:gd name="T11" fmla="*/ 0 h 20000"/>
              <a:gd name="T12" fmla="*/ 13757 w 20000"/>
              <a:gd name="T13" fmla="*/ 9338 h 20000"/>
              <a:gd name="T14" fmla="*/ 38765 w 20000"/>
              <a:gd name="T15" fmla="*/ 95671 h 20000"/>
              <a:gd name="T16" fmla="*/ 51273 w 20000"/>
              <a:gd name="T17" fmla="*/ 107343 h 20000"/>
              <a:gd name="T18" fmla="*/ 51273 w 20000"/>
              <a:gd name="T19" fmla="*/ 156345 h 20000"/>
              <a:gd name="T20" fmla="*/ 71278 w 20000"/>
              <a:gd name="T21" fmla="*/ 193675 h 20000"/>
              <a:gd name="T22" fmla="*/ 97541 w 20000"/>
              <a:gd name="T23" fmla="*/ 266017 h 20000"/>
              <a:gd name="T24" fmla="*/ 97541 w 20000"/>
              <a:gd name="T25" fmla="*/ 312690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19747" y="19852"/>
                </a:moveTo>
                <a:lnTo>
                  <a:pt x="14430" y="18370"/>
                </a:lnTo>
                <a:lnTo>
                  <a:pt x="14430" y="16000"/>
                </a:lnTo>
                <a:lnTo>
                  <a:pt x="7848" y="13037"/>
                </a:lnTo>
                <a:lnTo>
                  <a:pt x="2785" y="6074"/>
                </a:lnTo>
                <a:lnTo>
                  <a:pt x="0" y="0"/>
                </a:lnTo>
                <a:lnTo>
                  <a:pt x="2785" y="593"/>
                </a:lnTo>
                <a:lnTo>
                  <a:pt x="7848" y="6074"/>
                </a:lnTo>
                <a:lnTo>
                  <a:pt x="10380" y="6815"/>
                </a:lnTo>
                <a:lnTo>
                  <a:pt x="10380" y="9926"/>
                </a:lnTo>
                <a:lnTo>
                  <a:pt x="14430" y="12296"/>
                </a:lnTo>
                <a:lnTo>
                  <a:pt x="19747" y="16889"/>
                </a:lnTo>
                <a:lnTo>
                  <a:pt x="19747" y="1985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3" name="Freeform 294"/>
          <p:cNvSpPr>
            <a:spLocks/>
          </p:cNvSpPr>
          <p:nvPr/>
        </p:nvSpPr>
        <p:spPr bwMode="auto">
          <a:xfrm>
            <a:off x="3227388" y="4086225"/>
            <a:ext cx="9525" cy="15875"/>
          </a:xfrm>
          <a:custGeom>
            <a:avLst/>
            <a:gdLst>
              <a:gd name="T0" fmla="*/ 4270 w 20000"/>
              <a:gd name="T1" fmla="*/ 12151 h 20000"/>
              <a:gd name="T2" fmla="*/ 2935 w 20000"/>
              <a:gd name="T3" fmla="*/ 12151 h 20000"/>
              <a:gd name="T4" fmla="*/ 0 w 20000"/>
              <a:gd name="T5" fmla="*/ 0 h 20000"/>
              <a:gd name="T6" fmla="*/ 4270 w 20000"/>
              <a:gd name="T7" fmla="*/ 4950 h 20000"/>
              <a:gd name="T8" fmla="*/ 4270 w 20000"/>
              <a:gd name="T9" fmla="*/ 12151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8824" y="19286"/>
                </a:moveTo>
                <a:lnTo>
                  <a:pt x="12941" y="19286"/>
                </a:lnTo>
                <a:lnTo>
                  <a:pt x="0" y="0"/>
                </a:lnTo>
                <a:lnTo>
                  <a:pt x="18824" y="7857"/>
                </a:lnTo>
                <a:lnTo>
                  <a:pt x="18824" y="192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4" name="Freeform 295"/>
          <p:cNvSpPr>
            <a:spLocks/>
          </p:cNvSpPr>
          <p:nvPr/>
        </p:nvSpPr>
        <p:spPr bwMode="auto">
          <a:xfrm>
            <a:off x="4322763" y="3595688"/>
            <a:ext cx="14287" cy="6350"/>
          </a:xfrm>
          <a:custGeom>
            <a:avLst/>
            <a:gdLst>
              <a:gd name="T0" fmla="*/ 6048 w 20000"/>
              <a:gd name="T1" fmla="*/ 1833 h 20000"/>
              <a:gd name="T2" fmla="*/ 0 w 20000"/>
              <a:gd name="T3" fmla="*/ 0 h 20000"/>
              <a:gd name="T4" fmla="*/ 1890 w 20000"/>
              <a:gd name="T5" fmla="*/ 0 h 20000"/>
              <a:gd name="T6" fmla="*/ 9828 w 20000"/>
              <a:gd name="T7" fmla="*/ 1833 h 20000"/>
              <a:gd name="T8" fmla="*/ 6048 w 20000"/>
              <a:gd name="T9" fmla="*/ 1833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1852" y="18182"/>
                </a:moveTo>
                <a:lnTo>
                  <a:pt x="0" y="0"/>
                </a:lnTo>
                <a:lnTo>
                  <a:pt x="3704" y="0"/>
                </a:lnTo>
                <a:lnTo>
                  <a:pt x="19259" y="18182"/>
                </a:lnTo>
                <a:lnTo>
                  <a:pt x="11852" y="181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5" name="Freeform 296"/>
          <p:cNvSpPr>
            <a:spLocks/>
          </p:cNvSpPr>
          <p:nvPr/>
        </p:nvSpPr>
        <p:spPr bwMode="auto">
          <a:xfrm>
            <a:off x="4324350" y="3722688"/>
            <a:ext cx="15875" cy="15875"/>
          </a:xfrm>
          <a:custGeom>
            <a:avLst/>
            <a:gdLst>
              <a:gd name="T0" fmla="*/ 4950 w 20000"/>
              <a:gd name="T1" fmla="*/ 12134 h 20000"/>
              <a:gd name="T2" fmla="*/ 0 w 20000"/>
              <a:gd name="T3" fmla="*/ 2800 h 20000"/>
              <a:gd name="T4" fmla="*/ 12151 w 20000"/>
              <a:gd name="T5" fmla="*/ 0 h 20000"/>
              <a:gd name="T6" fmla="*/ 9450 w 20000"/>
              <a:gd name="T7" fmla="*/ 7468 h 20000"/>
              <a:gd name="T8" fmla="*/ 4950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7857" y="19259"/>
                </a:moveTo>
                <a:lnTo>
                  <a:pt x="0" y="4444"/>
                </a:lnTo>
                <a:lnTo>
                  <a:pt x="19286" y="0"/>
                </a:lnTo>
                <a:lnTo>
                  <a:pt x="15000" y="11852"/>
                </a:lnTo>
                <a:lnTo>
                  <a:pt x="7857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6" name="Freeform 297"/>
          <p:cNvSpPr>
            <a:spLocks/>
          </p:cNvSpPr>
          <p:nvPr/>
        </p:nvSpPr>
        <p:spPr bwMode="auto">
          <a:xfrm>
            <a:off x="4354513" y="3724275"/>
            <a:ext cx="9525" cy="17463"/>
          </a:xfrm>
          <a:custGeom>
            <a:avLst/>
            <a:gdLst>
              <a:gd name="T0" fmla="*/ 2668 w 20000"/>
              <a:gd name="T1" fmla="*/ 14683 h 20000"/>
              <a:gd name="T2" fmla="*/ 0 w 20000"/>
              <a:gd name="T3" fmla="*/ 11295 h 20000"/>
              <a:gd name="T4" fmla="*/ 4270 w 20000"/>
              <a:gd name="T5" fmla="*/ 0 h 20000"/>
              <a:gd name="T6" fmla="*/ 2668 w 20000"/>
              <a:gd name="T7" fmla="*/ 14683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1765" y="19259"/>
                </a:moveTo>
                <a:lnTo>
                  <a:pt x="0" y="14815"/>
                </a:lnTo>
                <a:lnTo>
                  <a:pt x="18824" y="0"/>
                </a:lnTo>
                <a:lnTo>
                  <a:pt x="11765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7" name="Freeform 298"/>
          <p:cNvSpPr>
            <a:spLocks/>
          </p:cNvSpPr>
          <p:nvPr/>
        </p:nvSpPr>
        <p:spPr bwMode="auto">
          <a:xfrm>
            <a:off x="3219450" y="4043363"/>
            <a:ext cx="14288" cy="9525"/>
          </a:xfrm>
          <a:custGeom>
            <a:avLst/>
            <a:gdLst>
              <a:gd name="T0" fmla="*/ 1890 w 20000"/>
              <a:gd name="T1" fmla="*/ 4270 h 20000"/>
              <a:gd name="T2" fmla="*/ 0 w 20000"/>
              <a:gd name="T3" fmla="*/ 4270 h 20000"/>
              <a:gd name="T4" fmla="*/ 0 w 20000"/>
              <a:gd name="T5" fmla="*/ 2935 h 20000"/>
              <a:gd name="T6" fmla="*/ 5671 w 20000"/>
              <a:gd name="T7" fmla="*/ 0 h 20000"/>
              <a:gd name="T8" fmla="*/ 9829 w 20000"/>
              <a:gd name="T9" fmla="*/ 2935 h 20000"/>
              <a:gd name="T10" fmla="*/ 1890 w 20000"/>
              <a:gd name="T11" fmla="*/ 2935 h 20000"/>
              <a:gd name="T12" fmla="*/ 1890 w 20000"/>
              <a:gd name="T13" fmla="*/ 4270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3704" y="18824"/>
                </a:moveTo>
                <a:lnTo>
                  <a:pt x="0" y="18824"/>
                </a:lnTo>
                <a:lnTo>
                  <a:pt x="0" y="12941"/>
                </a:lnTo>
                <a:lnTo>
                  <a:pt x="11111" y="0"/>
                </a:lnTo>
                <a:lnTo>
                  <a:pt x="19259" y="12941"/>
                </a:lnTo>
                <a:lnTo>
                  <a:pt x="3704" y="12941"/>
                </a:lnTo>
                <a:lnTo>
                  <a:pt x="3704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8" name="Freeform 299"/>
          <p:cNvSpPr>
            <a:spLocks/>
          </p:cNvSpPr>
          <p:nvPr/>
        </p:nvSpPr>
        <p:spPr bwMode="auto">
          <a:xfrm>
            <a:off x="7439025" y="4403725"/>
            <a:ext cx="250825" cy="219075"/>
          </a:xfrm>
          <a:custGeom>
            <a:avLst/>
            <a:gdLst>
              <a:gd name="T0" fmla="*/ 355770 w 20000"/>
              <a:gd name="T1" fmla="*/ 812900 h 20000"/>
              <a:gd name="T2" fmla="*/ 864895 w 20000"/>
              <a:gd name="T3" fmla="*/ 910443 h 20000"/>
              <a:gd name="T4" fmla="*/ 1555366 w 20000"/>
              <a:gd name="T5" fmla="*/ 877932 h 20000"/>
              <a:gd name="T6" fmla="*/ 1911149 w 20000"/>
              <a:gd name="T7" fmla="*/ 370631 h 20000"/>
              <a:gd name="T8" fmla="*/ 2197089 w 20000"/>
              <a:gd name="T9" fmla="*/ 0 h 20000"/>
              <a:gd name="T10" fmla="*/ 2741128 w 20000"/>
              <a:gd name="T11" fmla="*/ 104028 h 20000"/>
              <a:gd name="T12" fmla="*/ 2671299 w 20000"/>
              <a:gd name="T13" fmla="*/ 201571 h 20000"/>
              <a:gd name="T14" fmla="*/ 2636534 w 20000"/>
              <a:gd name="T15" fmla="*/ 266603 h 20000"/>
              <a:gd name="T16" fmla="*/ 2782966 w 20000"/>
              <a:gd name="T17" fmla="*/ 442269 h 20000"/>
              <a:gd name="T18" fmla="*/ 2741128 w 20000"/>
              <a:gd name="T19" fmla="*/ 611318 h 20000"/>
              <a:gd name="T20" fmla="*/ 3027069 w 20000"/>
              <a:gd name="T21" fmla="*/ 812900 h 20000"/>
              <a:gd name="T22" fmla="*/ 3068906 w 20000"/>
              <a:gd name="T23" fmla="*/ 910443 h 20000"/>
              <a:gd name="T24" fmla="*/ 2671299 w 20000"/>
              <a:gd name="T25" fmla="*/ 1046981 h 20000"/>
              <a:gd name="T26" fmla="*/ 2671299 w 20000"/>
              <a:gd name="T27" fmla="*/ 1411259 h 20000"/>
              <a:gd name="T28" fmla="*/ 2273841 w 20000"/>
              <a:gd name="T29" fmla="*/ 1684347 h 20000"/>
              <a:gd name="T30" fmla="*/ 2273841 w 20000"/>
              <a:gd name="T31" fmla="*/ 2022456 h 20000"/>
              <a:gd name="T32" fmla="*/ 1729802 w 20000"/>
              <a:gd name="T33" fmla="*/ 2393208 h 20000"/>
              <a:gd name="T34" fmla="*/ 1555366 w 20000"/>
              <a:gd name="T35" fmla="*/ 2152521 h 20000"/>
              <a:gd name="T36" fmla="*/ 1443861 w 20000"/>
              <a:gd name="T37" fmla="*/ 2048494 h 20000"/>
              <a:gd name="T38" fmla="*/ 1255429 w 20000"/>
              <a:gd name="T39" fmla="*/ 2048494 h 20000"/>
              <a:gd name="T40" fmla="*/ 1115920 w 20000"/>
              <a:gd name="T41" fmla="*/ 2152521 h 20000"/>
              <a:gd name="T42" fmla="*/ 941647 w 20000"/>
              <a:gd name="T43" fmla="*/ 2224159 h 20000"/>
              <a:gd name="T44" fmla="*/ 753227 w 20000"/>
              <a:gd name="T45" fmla="*/ 2022456 h 20000"/>
              <a:gd name="T46" fmla="*/ 502202 w 20000"/>
              <a:gd name="T47" fmla="*/ 2022456 h 20000"/>
              <a:gd name="T48" fmla="*/ 397608 w 20000"/>
              <a:gd name="T49" fmla="*/ 1853407 h 20000"/>
              <a:gd name="T50" fmla="*/ 355770 w 20000"/>
              <a:gd name="T51" fmla="*/ 1515287 h 20000"/>
              <a:gd name="T52" fmla="*/ 111667 w 20000"/>
              <a:gd name="T53" fmla="*/ 1411259 h 20000"/>
              <a:gd name="T54" fmla="*/ 41838 w 20000"/>
              <a:gd name="T55" fmla="*/ 1313716 h 20000"/>
              <a:gd name="T56" fmla="*/ 0 w 20000"/>
              <a:gd name="T57" fmla="*/ 1079503 h 20000"/>
              <a:gd name="T58" fmla="*/ 41838 w 20000"/>
              <a:gd name="T59" fmla="*/ 741383 h 20000"/>
              <a:gd name="T60" fmla="*/ 181346 w 20000"/>
              <a:gd name="T61" fmla="*/ 611318 h 20000"/>
              <a:gd name="T62" fmla="*/ 285940 w 20000"/>
              <a:gd name="T63" fmla="*/ 637355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1818" y="5312"/>
                </a:moveTo>
                <a:lnTo>
                  <a:pt x="2262" y="6775"/>
                </a:lnTo>
                <a:lnTo>
                  <a:pt x="4346" y="7588"/>
                </a:lnTo>
                <a:lnTo>
                  <a:pt x="5499" y="7588"/>
                </a:lnTo>
                <a:lnTo>
                  <a:pt x="7982" y="8130"/>
                </a:lnTo>
                <a:lnTo>
                  <a:pt x="9889" y="7317"/>
                </a:lnTo>
                <a:lnTo>
                  <a:pt x="11885" y="5908"/>
                </a:lnTo>
                <a:lnTo>
                  <a:pt x="12151" y="3089"/>
                </a:lnTo>
                <a:lnTo>
                  <a:pt x="13304" y="2818"/>
                </a:lnTo>
                <a:lnTo>
                  <a:pt x="13969" y="0"/>
                </a:lnTo>
                <a:lnTo>
                  <a:pt x="17428" y="325"/>
                </a:lnTo>
                <a:lnTo>
                  <a:pt x="17428" y="867"/>
                </a:lnTo>
                <a:lnTo>
                  <a:pt x="16984" y="1409"/>
                </a:lnTo>
                <a:lnTo>
                  <a:pt x="16984" y="1680"/>
                </a:lnTo>
                <a:lnTo>
                  <a:pt x="16763" y="1680"/>
                </a:lnTo>
                <a:lnTo>
                  <a:pt x="16763" y="2222"/>
                </a:lnTo>
                <a:lnTo>
                  <a:pt x="17428" y="2818"/>
                </a:lnTo>
                <a:lnTo>
                  <a:pt x="17694" y="3686"/>
                </a:lnTo>
                <a:lnTo>
                  <a:pt x="17694" y="3902"/>
                </a:lnTo>
                <a:lnTo>
                  <a:pt x="17428" y="5095"/>
                </a:lnTo>
                <a:lnTo>
                  <a:pt x="18137" y="5312"/>
                </a:lnTo>
                <a:lnTo>
                  <a:pt x="19246" y="6775"/>
                </a:lnTo>
                <a:lnTo>
                  <a:pt x="19956" y="7317"/>
                </a:lnTo>
                <a:lnTo>
                  <a:pt x="19512" y="7588"/>
                </a:lnTo>
                <a:lnTo>
                  <a:pt x="17694" y="8130"/>
                </a:lnTo>
                <a:lnTo>
                  <a:pt x="16984" y="8726"/>
                </a:lnTo>
                <a:lnTo>
                  <a:pt x="16763" y="10407"/>
                </a:lnTo>
                <a:lnTo>
                  <a:pt x="16984" y="11762"/>
                </a:lnTo>
                <a:lnTo>
                  <a:pt x="15610" y="13171"/>
                </a:lnTo>
                <a:lnTo>
                  <a:pt x="14457" y="14038"/>
                </a:lnTo>
                <a:lnTo>
                  <a:pt x="14678" y="14634"/>
                </a:lnTo>
                <a:lnTo>
                  <a:pt x="14457" y="16856"/>
                </a:lnTo>
                <a:lnTo>
                  <a:pt x="13792" y="18537"/>
                </a:lnTo>
                <a:lnTo>
                  <a:pt x="10998" y="19946"/>
                </a:lnTo>
                <a:lnTo>
                  <a:pt x="10776" y="17940"/>
                </a:lnTo>
                <a:lnTo>
                  <a:pt x="9889" y="17940"/>
                </a:lnTo>
                <a:lnTo>
                  <a:pt x="9180" y="18537"/>
                </a:lnTo>
                <a:lnTo>
                  <a:pt x="9180" y="17073"/>
                </a:lnTo>
                <a:lnTo>
                  <a:pt x="8958" y="17724"/>
                </a:lnTo>
                <a:lnTo>
                  <a:pt x="7982" y="17073"/>
                </a:lnTo>
                <a:lnTo>
                  <a:pt x="7805" y="17724"/>
                </a:lnTo>
                <a:lnTo>
                  <a:pt x="7095" y="17940"/>
                </a:lnTo>
                <a:lnTo>
                  <a:pt x="6652" y="17724"/>
                </a:lnTo>
                <a:lnTo>
                  <a:pt x="5987" y="18537"/>
                </a:lnTo>
                <a:lnTo>
                  <a:pt x="5499" y="17073"/>
                </a:lnTo>
                <a:lnTo>
                  <a:pt x="4789" y="16856"/>
                </a:lnTo>
                <a:lnTo>
                  <a:pt x="3636" y="17073"/>
                </a:lnTo>
                <a:lnTo>
                  <a:pt x="3193" y="16856"/>
                </a:lnTo>
                <a:lnTo>
                  <a:pt x="2528" y="17073"/>
                </a:lnTo>
                <a:lnTo>
                  <a:pt x="2528" y="15447"/>
                </a:lnTo>
                <a:lnTo>
                  <a:pt x="2528" y="14634"/>
                </a:lnTo>
                <a:lnTo>
                  <a:pt x="2262" y="12629"/>
                </a:lnTo>
                <a:lnTo>
                  <a:pt x="1375" y="11762"/>
                </a:lnTo>
                <a:lnTo>
                  <a:pt x="710" y="11762"/>
                </a:lnTo>
                <a:lnTo>
                  <a:pt x="1153" y="11220"/>
                </a:lnTo>
                <a:lnTo>
                  <a:pt x="266" y="10949"/>
                </a:lnTo>
                <a:lnTo>
                  <a:pt x="710" y="9864"/>
                </a:lnTo>
                <a:lnTo>
                  <a:pt x="0" y="8997"/>
                </a:lnTo>
                <a:lnTo>
                  <a:pt x="0" y="7588"/>
                </a:lnTo>
                <a:lnTo>
                  <a:pt x="266" y="6179"/>
                </a:lnTo>
                <a:lnTo>
                  <a:pt x="710" y="5312"/>
                </a:lnTo>
                <a:lnTo>
                  <a:pt x="1153" y="5095"/>
                </a:lnTo>
                <a:lnTo>
                  <a:pt x="1375" y="5095"/>
                </a:lnTo>
                <a:lnTo>
                  <a:pt x="1818" y="531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9" name="Freeform 300"/>
          <p:cNvSpPr>
            <a:spLocks/>
          </p:cNvSpPr>
          <p:nvPr/>
        </p:nvSpPr>
        <p:spPr bwMode="auto">
          <a:xfrm>
            <a:off x="4967288" y="4429125"/>
            <a:ext cx="53975" cy="41275"/>
          </a:xfrm>
          <a:custGeom>
            <a:avLst/>
            <a:gdLst>
              <a:gd name="T0" fmla="*/ 32199 w 20000"/>
              <a:gd name="T1" fmla="*/ 0 h 20000"/>
              <a:gd name="T2" fmla="*/ 56730 w 20000"/>
              <a:gd name="T3" fmla="*/ 13577 h 20000"/>
              <a:gd name="T4" fmla="*/ 144129 w 20000"/>
              <a:gd name="T5" fmla="*/ 19754 h 20000"/>
              <a:gd name="T6" fmla="*/ 144129 w 20000"/>
              <a:gd name="T7" fmla="*/ 83947 h 20000"/>
              <a:gd name="T8" fmla="*/ 104266 w 20000"/>
              <a:gd name="T9" fmla="*/ 83947 h 20000"/>
              <a:gd name="T10" fmla="*/ 64398 w 20000"/>
              <a:gd name="T11" fmla="*/ 83947 h 20000"/>
              <a:gd name="T12" fmla="*/ 16867 w 20000"/>
              <a:gd name="T13" fmla="*/ 83947 h 20000"/>
              <a:gd name="T14" fmla="*/ 0 w 20000"/>
              <a:gd name="T15" fmla="*/ 70368 h 20000"/>
              <a:gd name="T16" fmla="*/ 32199 w 20000"/>
              <a:gd name="T17" fmla="*/ 33332 h 20000"/>
              <a:gd name="T18" fmla="*/ 32199 w 20000"/>
              <a:gd name="T19" fmla="*/ 0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4421" y="0"/>
                </a:moveTo>
                <a:lnTo>
                  <a:pt x="7789" y="3188"/>
                </a:lnTo>
                <a:lnTo>
                  <a:pt x="19789" y="4638"/>
                </a:lnTo>
                <a:lnTo>
                  <a:pt x="19789" y="19710"/>
                </a:lnTo>
                <a:lnTo>
                  <a:pt x="14316" y="19710"/>
                </a:lnTo>
                <a:lnTo>
                  <a:pt x="8842" y="19710"/>
                </a:lnTo>
                <a:lnTo>
                  <a:pt x="2316" y="19710"/>
                </a:lnTo>
                <a:lnTo>
                  <a:pt x="0" y="16522"/>
                </a:lnTo>
                <a:lnTo>
                  <a:pt x="4421" y="7826"/>
                </a:lnTo>
                <a:lnTo>
                  <a:pt x="4421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60" name="Freeform 301"/>
          <p:cNvSpPr>
            <a:spLocks/>
          </p:cNvSpPr>
          <p:nvPr/>
        </p:nvSpPr>
        <p:spPr bwMode="auto">
          <a:xfrm>
            <a:off x="7923213" y="2665413"/>
            <a:ext cx="157162" cy="358775"/>
          </a:xfrm>
          <a:custGeom>
            <a:avLst/>
            <a:gdLst>
              <a:gd name="T0" fmla="*/ 2795477 w 282"/>
              <a:gd name="T1" fmla="*/ 703318 h 605"/>
              <a:gd name="T2" fmla="*/ 19567784 w 282"/>
              <a:gd name="T3" fmla="*/ 2813270 h 605"/>
              <a:gd name="T4" fmla="*/ 21431435 w 282"/>
              <a:gd name="T5" fmla="*/ 12308651 h 605"/>
              <a:gd name="T6" fmla="*/ 31680956 w 282"/>
              <a:gd name="T7" fmla="*/ 38683648 h 605"/>
              <a:gd name="T8" fmla="*/ 38203185 w 282"/>
              <a:gd name="T9" fmla="*/ 46068489 h 605"/>
              <a:gd name="T10" fmla="*/ 41930486 w 282"/>
              <a:gd name="T11" fmla="*/ 53453914 h 605"/>
              <a:gd name="T12" fmla="*/ 42862312 w 282"/>
              <a:gd name="T13" fmla="*/ 65058650 h 605"/>
              <a:gd name="T14" fmla="*/ 52180008 w 282"/>
              <a:gd name="T15" fmla="*/ 75609002 h 605"/>
              <a:gd name="T16" fmla="*/ 56839135 w 282"/>
              <a:gd name="T17" fmla="*/ 90378685 h 605"/>
              <a:gd name="T18" fmla="*/ 67088656 w 282"/>
              <a:gd name="T19" fmla="*/ 90378685 h 605"/>
              <a:gd name="T20" fmla="*/ 70815958 w 282"/>
              <a:gd name="T21" fmla="*/ 120974174 h 605"/>
              <a:gd name="T22" fmla="*/ 78270578 w 282"/>
              <a:gd name="T23" fmla="*/ 138909359 h 605"/>
              <a:gd name="T24" fmla="*/ 81065497 w 282"/>
              <a:gd name="T25" fmla="*/ 153679022 h 605"/>
              <a:gd name="T26" fmla="*/ 87588274 w 282"/>
              <a:gd name="T27" fmla="*/ 195879285 h 605"/>
              <a:gd name="T28" fmla="*/ 86656449 w 282"/>
              <a:gd name="T29" fmla="*/ 204319686 h 605"/>
              <a:gd name="T30" fmla="*/ 85724624 w 282"/>
              <a:gd name="T31" fmla="*/ 207484614 h 605"/>
              <a:gd name="T32" fmla="*/ 84792798 w 282"/>
              <a:gd name="T33" fmla="*/ 203264710 h 605"/>
              <a:gd name="T34" fmla="*/ 81997322 w 282"/>
              <a:gd name="T35" fmla="*/ 202209734 h 605"/>
              <a:gd name="T36" fmla="*/ 70815958 w 282"/>
              <a:gd name="T37" fmla="*/ 212759493 h 605"/>
              <a:gd name="T38" fmla="*/ 67088656 w 282"/>
              <a:gd name="T39" fmla="*/ 203264710 h 605"/>
              <a:gd name="T40" fmla="*/ 61498262 w 282"/>
              <a:gd name="T41" fmla="*/ 176889124 h 605"/>
              <a:gd name="T42" fmla="*/ 59634611 w 282"/>
              <a:gd name="T43" fmla="*/ 138909359 h 605"/>
              <a:gd name="T44" fmla="*/ 54975484 w 282"/>
              <a:gd name="T45" fmla="*/ 117809246 h 605"/>
              <a:gd name="T46" fmla="*/ 50316915 w 282"/>
              <a:gd name="T47" fmla="*/ 108313869 h 605"/>
              <a:gd name="T48" fmla="*/ 46589613 w 282"/>
              <a:gd name="T49" fmla="*/ 96709134 h 605"/>
              <a:gd name="T50" fmla="*/ 42862312 w 282"/>
              <a:gd name="T51" fmla="*/ 90378685 h 605"/>
              <a:gd name="T52" fmla="*/ 34476432 w 282"/>
              <a:gd name="T53" fmla="*/ 72443481 h 605"/>
              <a:gd name="T54" fmla="*/ 27953655 w 282"/>
              <a:gd name="T55" fmla="*/ 60838746 h 605"/>
              <a:gd name="T56" fmla="*/ 25158179 w 282"/>
              <a:gd name="T57" fmla="*/ 51343369 h 605"/>
              <a:gd name="T58" fmla="*/ 19567784 w 282"/>
              <a:gd name="T59" fmla="*/ 45013513 h 605"/>
              <a:gd name="T60" fmla="*/ 11181351 w 282"/>
              <a:gd name="T61" fmla="*/ 19693487 h 605"/>
              <a:gd name="T62" fmla="*/ 0 w 282"/>
              <a:gd name="T63" fmla="*/ 5978200 h 605"/>
              <a:gd name="T64" fmla="*/ 2795477 w 282"/>
              <a:gd name="T65" fmla="*/ 703318 h 60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2"/>
              <a:gd name="T100" fmla="*/ 0 h 605"/>
              <a:gd name="T101" fmla="*/ 282 w 282"/>
              <a:gd name="T102" fmla="*/ 605 h 60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2" h="605">
                <a:moveTo>
                  <a:pt x="9" y="2"/>
                </a:moveTo>
                <a:cubicBezTo>
                  <a:pt x="27" y="6"/>
                  <a:pt x="47" y="0"/>
                  <a:pt x="63" y="8"/>
                </a:cubicBezTo>
                <a:cubicBezTo>
                  <a:pt x="71" y="12"/>
                  <a:pt x="67" y="26"/>
                  <a:pt x="69" y="35"/>
                </a:cubicBezTo>
                <a:cubicBezTo>
                  <a:pt x="76" y="61"/>
                  <a:pt x="82" y="90"/>
                  <a:pt x="102" y="110"/>
                </a:cubicBezTo>
                <a:cubicBezTo>
                  <a:pt x="105" y="119"/>
                  <a:pt x="123" y="131"/>
                  <a:pt x="123" y="131"/>
                </a:cubicBezTo>
                <a:cubicBezTo>
                  <a:pt x="126" y="139"/>
                  <a:pt x="133" y="144"/>
                  <a:pt x="135" y="152"/>
                </a:cubicBezTo>
                <a:cubicBezTo>
                  <a:pt x="138" y="163"/>
                  <a:pt x="135" y="174"/>
                  <a:pt x="138" y="185"/>
                </a:cubicBezTo>
                <a:cubicBezTo>
                  <a:pt x="141" y="194"/>
                  <a:pt x="162" y="207"/>
                  <a:pt x="168" y="215"/>
                </a:cubicBezTo>
                <a:cubicBezTo>
                  <a:pt x="174" y="232"/>
                  <a:pt x="164" y="251"/>
                  <a:pt x="183" y="257"/>
                </a:cubicBezTo>
                <a:cubicBezTo>
                  <a:pt x="198" y="251"/>
                  <a:pt x="206" y="242"/>
                  <a:pt x="216" y="257"/>
                </a:cubicBezTo>
                <a:cubicBezTo>
                  <a:pt x="209" y="285"/>
                  <a:pt x="197" y="329"/>
                  <a:pt x="228" y="344"/>
                </a:cubicBezTo>
                <a:cubicBezTo>
                  <a:pt x="240" y="362"/>
                  <a:pt x="235" y="378"/>
                  <a:pt x="252" y="395"/>
                </a:cubicBezTo>
                <a:cubicBezTo>
                  <a:pt x="254" y="409"/>
                  <a:pt x="261" y="437"/>
                  <a:pt x="261" y="437"/>
                </a:cubicBezTo>
                <a:cubicBezTo>
                  <a:pt x="260" y="472"/>
                  <a:pt x="235" y="541"/>
                  <a:pt x="282" y="557"/>
                </a:cubicBezTo>
                <a:cubicBezTo>
                  <a:pt x="281" y="565"/>
                  <a:pt x="280" y="573"/>
                  <a:pt x="279" y="581"/>
                </a:cubicBezTo>
                <a:cubicBezTo>
                  <a:pt x="278" y="584"/>
                  <a:pt x="279" y="591"/>
                  <a:pt x="276" y="590"/>
                </a:cubicBezTo>
                <a:cubicBezTo>
                  <a:pt x="272" y="588"/>
                  <a:pt x="276" y="581"/>
                  <a:pt x="273" y="578"/>
                </a:cubicBezTo>
                <a:cubicBezTo>
                  <a:pt x="271" y="576"/>
                  <a:pt x="267" y="576"/>
                  <a:pt x="264" y="575"/>
                </a:cubicBezTo>
                <a:cubicBezTo>
                  <a:pt x="238" y="584"/>
                  <a:pt x="243" y="585"/>
                  <a:pt x="228" y="605"/>
                </a:cubicBezTo>
                <a:cubicBezTo>
                  <a:pt x="212" y="597"/>
                  <a:pt x="212" y="595"/>
                  <a:pt x="216" y="578"/>
                </a:cubicBezTo>
                <a:cubicBezTo>
                  <a:pt x="213" y="524"/>
                  <a:pt x="219" y="534"/>
                  <a:pt x="198" y="503"/>
                </a:cubicBezTo>
                <a:cubicBezTo>
                  <a:pt x="203" y="482"/>
                  <a:pt x="217" y="403"/>
                  <a:pt x="192" y="395"/>
                </a:cubicBezTo>
                <a:cubicBezTo>
                  <a:pt x="185" y="374"/>
                  <a:pt x="181" y="357"/>
                  <a:pt x="177" y="335"/>
                </a:cubicBezTo>
                <a:cubicBezTo>
                  <a:pt x="175" y="325"/>
                  <a:pt x="162" y="308"/>
                  <a:pt x="162" y="308"/>
                </a:cubicBezTo>
                <a:cubicBezTo>
                  <a:pt x="159" y="296"/>
                  <a:pt x="156" y="286"/>
                  <a:pt x="150" y="275"/>
                </a:cubicBezTo>
                <a:cubicBezTo>
                  <a:pt x="146" y="269"/>
                  <a:pt x="138" y="257"/>
                  <a:pt x="138" y="257"/>
                </a:cubicBezTo>
                <a:cubicBezTo>
                  <a:pt x="133" y="237"/>
                  <a:pt x="117" y="224"/>
                  <a:pt x="111" y="206"/>
                </a:cubicBezTo>
                <a:cubicBezTo>
                  <a:pt x="105" y="189"/>
                  <a:pt x="104" y="182"/>
                  <a:pt x="90" y="173"/>
                </a:cubicBezTo>
                <a:cubicBezTo>
                  <a:pt x="87" y="164"/>
                  <a:pt x="84" y="155"/>
                  <a:pt x="81" y="146"/>
                </a:cubicBezTo>
                <a:cubicBezTo>
                  <a:pt x="78" y="138"/>
                  <a:pt x="63" y="128"/>
                  <a:pt x="63" y="128"/>
                </a:cubicBezTo>
                <a:cubicBezTo>
                  <a:pt x="54" y="100"/>
                  <a:pt x="61" y="75"/>
                  <a:pt x="36" y="56"/>
                </a:cubicBezTo>
                <a:cubicBezTo>
                  <a:pt x="29" y="39"/>
                  <a:pt x="15" y="28"/>
                  <a:pt x="0" y="17"/>
                </a:cubicBezTo>
                <a:cubicBezTo>
                  <a:pt x="11" y="10"/>
                  <a:pt x="24" y="12"/>
                  <a:pt x="9" y="2"/>
                </a:cubicBezTo>
                <a:close/>
              </a:path>
            </a:pathLst>
          </a:custGeom>
          <a:solidFill>
            <a:srgbClr val="8ABBD0"/>
          </a:solidFill>
          <a:ln w="127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61" name="Rectangle 302"/>
          <p:cNvSpPr>
            <a:spLocks noChangeArrowheads="1"/>
          </p:cNvSpPr>
          <p:nvPr/>
        </p:nvSpPr>
        <p:spPr bwMode="auto">
          <a:xfrm>
            <a:off x="642938" y="549275"/>
            <a:ext cx="80137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662" name="Freeform 304"/>
          <p:cNvSpPr>
            <a:spLocks/>
          </p:cNvSpPr>
          <p:nvPr/>
        </p:nvSpPr>
        <p:spPr bwMode="auto">
          <a:xfrm>
            <a:off x="5389563" y="5273675"/>
            <a:ext cx="55562" cy="61913"/>
          </a:xfrm>
          <a:custGeom>
            <a:avLst/>
            <a:gdLst>
              <a:gd name="T0" fmla="*/ 40541 w 20000"/>
              <a:gd name="T1" fmla="*/ 29486 h 20000"/>
              <a:gd name="T2" fmla="*/ 104462 w 20000"/>
              <a:gd name="T3" fmla="*/ 0 h 20000"/>
              <a:gd name="T4" fmla="*/ 127854 w 20000"/>
              <a:gd name="T5" fmla="*/ 18428 h 20000"/>
              <a:gd name="T6" fmla="*/ 152798 w 20000"/>
              <a:gd name="T7" fmla="*/ 66343 h 20000"/>
              <a:gd name="T8" fmla="*/ 143444 w 20000"/>
              <a:gd name="T9" fmla="*/ 93990 h 20000"/>
              <a:gd name="T10" fmla="*/ 143444 w 20000"/>
              <a:gd name="T11" fmla="*/ 123476 h 20000"/>
              <a:gd name="T12" fmla="*/ 73281 w 20000"/>
              <a:gd name="T13" fmla="*/ 141905 h 20000"/>
              <a:gd name="T14" fmla="*/ 63927 w 20000"/>
              <a:gd name="T15" fmla="*/ 189822 h 20000"/>
              <a:gd name="T16" fmla="*/ 24945 w 20000"/>
              <a:gd name="T17" fmla="*/ 171394 h 20000"/>
              <a:gd name="T18" fmla="*/ 6237 w 20000"/>
              <a:gd name="T19" fmla="*/ 114257 h 20000"/>
              <a:gd name="T20" fmla="*/ 0 w 20000"/>
              <a:gd name="T21" fmla="*/ 93990 h 20000"/>
              <a:gd name="T22" fmla="*/ 6237 w 20000"/>
              <a:gd name="T23" fmla="*/ 75562 h 20000"/>
              <a:gd name="T24" fmla="*/ 40541 w 20000"/>
              <a:gd name="T25" fmla="*/ 29486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5253" y="3077"/>
                </a:moveTo>
                <a:lnTo>
                  <a:pt x="13535" y="0"/>
                </a:lnTo>
                <a:lnTo>
                  <a:pt x="16566" y="1923"/>
                </a:lnTo>
                <a:lnTo>
                  <a:pt x="19798" y="6923"/>
                </a:lnTo>
                <a:lnTo>
                  <a:pt x="18586" y="9808"/>
                </a:lnTo>
                <a:lnTo>
                  <a:pt x="18586" y="12885"/>
                </a:lnTo>
                <a:lnTo>
                  <a:pt x="9495" y="14808"/>
                </a:lnTo>
                <a:lnTo>
                  <a:pt x="8283" y="19808"/>
                </a:lnTo>
                <a:lnTo>
                  <a:pt x="3232" y="17885"/>
                </a:lnTo>
                <a:lnTo>
                  <a:pt x="808" y="11923"/>
                </a:lnTo>
                <a:lnTo>
                  <a:pt x="0" y="9808"/>
                </a:lnTo>
                <a:lnTo>
                  <a:pt x="808" y="7885"/>
                </a:lnTo>
                <a:lnTo>
                  <a:pt x="5253" y="307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63" name="Oval 305"/>
          <p:cNvSpPr>
            <a:spLocks noChangeAspect="1" noChangeArrowheads="1"/>
          </p:cNvSpPr>
          <p:nvPr/>
        </p:nvSpPr>
        <p:spPr bwMode="auto">
          <a:xfrm>
            <a:off x="6197600" y="3146425"/>
            <a:ext cx="107950" cy="107950"/>
          </a:xfrm>
          <a:prstGeom prst="ellipse">
            <a:avLst/>
          </a:prstGeom>
          <a:solidFill>
            <a:srgbClr val="FF99CC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4" name="Oval 306"/>
          <p:cNvSpPr>
            <a:spLocks noChangeArrowheads="1"/>
          </p:cNvSpPr>
          <p:nvPr/>
        </p:nvSpPr>
        <p:spPr bwMode="auto">
          <a:xfrm>
            <a:off x="5118100" y="509111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5" name="Oval 307"/>
          <p:cNvSpPr>
            <a:spLocks noChangeArrowheads="1"/>
          </p:cNvSpPr>
          <p:nvPr/>
        </p:nvSpPr>
        <p:spPr bwMode="auto">
          <a:xfrm>
            <a:off x="4854575" y="3130550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6" name="Oval 308"/>
          <p:cNvSpPr>
            <a:spLocks noChangeArrowheads="1"/>
          </p:cNvSpPr>
          <p:nvPr/>
        </p:nvSpPr>
        <p:spPr bwMode="auto">
          <a:xfrm>
            <a:off x="4713288" y="30575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7" name="Oval 309"/>
          <p:cNvSpPr>
            <a:spLocks noChangeAspect="1" noChangeArrowheads="1"/>
          </p:cNvSpPr>
          <p:nvPr/>
        </p:nvSpPr>
        <p:spPr bwMode="auto">
          <a:xfrm>
            <a:off x="3384550" y="4360863"/>
            <a:ext cx="107950" cy="107950"/>
          </a:xfrm>
          <a:prstGeom prst="ellipse">
            <a:avLst/>
          </a:prstGeom>
          <a:solidFill>
            <a:srgbClr val="FF99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8" name="Oval 310"/>
          <p:cNvSpPr>
            <a:spLocks noChangeAspect="1" noChangeArrowheads="1"/>
          </p:cNvSpPr>
          <p:nvPr/>
        </p:nvSpPr>
        <p:spPr bwMode="auto">
          <a:xfrm>
            <a:off x="2730500" y="3709988"/>
            <a:ext cx="107950" cy="107950"/>
          </a:xfrm>
          <a:prstGeom prst="ellipse">
            <a:avLst/>
          </a:prstGeom>
          <a:solidFill>
            <a:srgbClr val="FF99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fr-FR" sz="2400">
              <a:solidFill>
                <a:schemeClr val="accent1"/>
              </a:solidFill>
            </a:endParaRPr>
          </a:p>
        </p:txBody>
      </p:sp>
      <p:sp>
        <p:nvSpPr>
          <p:cNvPr id="15669" name="Oval 311"/>
          <p:cNvSpPr>
            <a:spLocks noChangeArrowheads="1"/>
          </p:cNvSpPr>
          <p:nvPr/>
        </p:nvSpPr>
        <p:spPr bwMode="auto">
          <a:xfrm>
            <a:off x="2641600" y="3189288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0" name="Oval 312"/>
          <p:cNvSpPr>
            <a:spLocks noChangeArrowheads="1"/>
          </p:cNvSpPr>
          <p:nvPr/>
        </p:nvSpPr>
        <p:spPr bwMode="auto">
          <a:xfrm>
            <a:off x="1846263" y="330835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1" name="Oval 313"/>
          <p:cNvSpPr>
            <a:spLocks noChangeArrowheads="1"/>
          </p:cNvSpPr>
          <p:nvPr/>
        </p:nvSpPr>
        <p:spPr bwMode="auto">
          <a:xfrm>
            <a:off x="2851150" y="3365500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2" name="Oval 314"/>
          <p:cNvSpPr>
            <a:spLocks noChangeArrowheads="1"/>
          </p:cNvSpPr>
          <p:nvPr/>
        </p:nvSpPr>
        <p:spPr bwMode="auto">
          <a:xfrm>
            <a:off x="2987675" y="5521325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3" name="Oval 315"/>
          <p:cNvSpPr>
            <a:spLocks noChangeArrowheads="1"/>
          </p:cNvSpPr>
          <p:nvPr/>
        </p:nvSpPr>
        <p:spPr bwMode="auto">
          <a:xfrm>
            <a:off x="1301750" y="3867150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4" name="Oval 316"/>
          <p:cNvSpPr>
            <a:spLocks noChangeArrowheads="1"/>
          </p:cNvSpPr>
          <p:nvPr/>
        </p:nvSpPr>
        <p:spPr bwMode="auto">
          <a:xfrm>
            <a:off x="4914900" y="2979738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5" name="Oval 317"/>
          <p:cNvSpPr>
            <a:spLocks noChangeArrowheads="1"/>
          </p:cNvSpPr>
          <p:nvPr/>
        </p:nvSpPr>
        <p:spPr bwMode="auto">
          <a:xfrm>
            <a:off x="4802188" y="32607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6" name="Oval 318"/>
          <p:cNvSpPr>
            <a:spLocks noChangeArrowheads="1"/>
          </p:cNvSpPr>
          <p:nvPr/>
        </p:nvSpPr>
        <p:spPr bwMode="auto">
          <a:xfrm>
            <a:off x="8066088" y="3408363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7" name="Oval 319"/>
          <p:cNvSpPr>
            <a:spLocks noChangeArrowheads="1"/>
          </p:cNvSpPr>
          <p:nvPr/>
        </p:nvSpPr>
        <p:spPr bwMode="auto">
          <a:xfrm>
            <a:off x="7954963" y="3351213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8" name="Oval 320"/>
          <p:cNvSpPr>
            <a:spLocks noChangeArrowheads="1"/>
          </p:cNvSpPr>
          <p:nvPr/>
        </p:nvSpPr>
        <p:spPr bwMode="auto">
          <a:xfrm>
            <a:off x="4921250" y="3171825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9" name="Oval 321"/>
          <p:cNvSpPr>
            <a:spLocks noChangeArrowheads="1"/>
          </p:cNvSpPr>
          <p:nvPr/>
        </p:nvSpPr>
        <p:spPr bwMode="auto">
          <a:xfrm>
            <a:off x="4973638" y="2859088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5680" name="Picture 322" descr="vlt-sunset_s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088" y="4730750"/>
            <a:ext cx="1285875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81" name="Text Box 323"/>
          <p:cNvSpPr txBox="1">
            <a:spLocks noChangeArrowheads="1"/>
          </p:cNvSpPr>
          <p:nvPr/>
        </p:nvSpPr>
        <p:spPr bwMode="auto">
          <a:xfrm>
            <a:off x="1579563" y="47244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ESO</a:t>
            </a:r>
          </a:p>
        </p:txBody>
      </p:sp>
      <p:pic>
        <p:nvPicPr>
          <p:cNvPr id="15682" name="Picture 324" descr="rendu-corrections-ok"/>
          <p:cNvPicPr>
            <a:picLocks noChangeAspect="1" noChangeArrowheads="1"/>
          </p:cNvPicPr>
          <p:nvPr/>
        </p:nvPicPr>
        <p:blipFill>
          <a:blip r:embed="rId5" cstate="print">
            <a:lum bright="36000" contrast="66000"/>
          </a:blip>
          <a:srcRect l="6670" r="7704"/>
          <a:stretch>
            <a:fillRect/>
          </a:stretch>
        </p:blipFill>
        <p:spPr bwMode="auto">
          <a:xfrm>
            <a:off x="3667125" y="1916113"/>
            <a:ext cx="1223963" cy="87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83" name="Text Box 326"/>
          <p:cNvSpPr txBox="1">
            <a:spLocks noChangeArrowheads="1"/>
          </p:cNvSpPr>
          <p:nvPr/>
        </p:nvSpPr>
        <p:spPr bwMode="auto">
          <a:xfrm>
            <a:off x="3667125" y="1916113"/>
            <a:ext cx="1285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CNRS/In2p3</a:t>
            </a:r>
          </a:p>
          <a:p>
            <a:pPr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GANIL</a:t>
            </a:r>
          </a:p>
        </p:txBody>
      </p:sp>
      <p:sp>
        <p:nvSpPr>
          <p:cNvPr id="15686" name="Text Box 329"/>
          <p:cNvSpPr txBox="1">
            <a:spLocks noChangeArrowheads="1"/>
          </p:cNvSpPr>
          <p:nvPr/>
        </p:nvSpPr>
        <p:spPr bwMode="auto">
          <a:xfrm>
            <a:off x="7915275" y="3500438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KeK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JAEA</a:t>
            </a:r>
          </a:p>
        </p:txBody>
      </p:sp>
      <p:sp>
        <p:nvSpPr>
          <p:cNvPr id="15687" name="Oval 330"/>
          <p:cNvSpPr>
            <a:spLocks noChangeArrowheads="1"/>
          </p:cNvSpPr>
          <p:nvPr/>
        </p:nvSpPr>
        <p:spPr bwMode="auto">
          <a:xfrm>
            <a:off x="8069263" y="31464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5688" name="Picture 332" descr="xf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6988" y="2543507"/>
            <a:ext cx="17287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89" name="Text Box 333"/>
          <p:cNvSpPr txBox="1">
            <a:spLocks noChangeArrowheads="1"/>
          </p:cNvSpPr>
          <p:nvPr/>
        </p:nvSpPr>
        <p:spPr bwMode="auto">
          <a:xfrm>
            <a:off x="5106988" y="2487635"/>
            <a:ext cx="17287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1" dirty="0">
                <a:solidFill>
                  <a:srgbClr val="FFFF00"/>
                </a:solidFill>
              </a:rPr>
              <a:t>DESY</a:t>
            </a:r>
          </a:p>
        </p:txBody>
      </p:sp>
      <p:pic>
        <p:nvPicPr>
          <p:cNvPr id="15690" name="Picture 334" descr="fermila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1363" y="1628775"/>
            <a:ext cx="935037" cy="115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91" name="Text Box 335"/>
          <p:cNvSpPr txBox="1">
            <a:spLocks noChangeArrowheads="1"/>
          </p:cNvSpPr>
          <p:nvPr/>
        </p:nvSpPr>
        <p:spPr bwMode="auto">
          <a:xfrm>
            <a:off x="2011363" y="1628775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US-DOE</a:t>
            </a:r>
          </a:p>
        </p:txBody>
      </p:sp>
      <p:pic>
        <p:nvPicPr>
          <p:cNvPr id="15693" name="Picture 337" descr="AimantTunn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8425" y="3094054"/>
            <a:ext cx="12954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94" name="Text Box 338"/>
          <p:cNvSpPr txBox="1">
            <a:spLocks noChangeArrowheads="1"/>
          </p:cNvSpPr>
          <p:nvPr/>
        </p:nvSpPr>
        <p:spPr bwMode="auto">
          <a:xfrm>
            <a:off x="5322888" y="3094054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CERN</a:t>
            </a:r>
          </a:p>
        </p:txBody>
      </p:sp>
      <p:sp>
        <p:nvSpPr>
          <p:cNvPr id="15695" name="Ellipse 339"/>
          <p:cNvSpPr>
            <a:spLocks noChangeArrowheads="1"/>
          </p:cNvSpPr>
          <p:nvPr/>
        </p:nvSpPr>
        <p:spPr bwMode="auto">
          <a:xfrm>
            <a:off x="161925" y="1095375"/>
            <a:ext cx="8620125" cy="3962400"/>
          </a:xfrm>
          <a:prstGeom prst="ellipse">
            <a:avLst/>
          </a:prstGeom>
          <a:noFill/>
          <a:ln w="28575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96" name="Oval 315"/>
          <p:cNvSpPr>
            <a:spLocks noChangeArrowheads="1"/>
          </p:cNvSpPr>
          <p:nvPr/>
        </p:nvSpPr>
        <p:spPr bwMode="auto">
          <a:xfrm>
            <a:off x="3949700" y="6153150"/>
            <a:ext cx="69850" cy="857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5697" name="Image 341" descr="nasalogo_med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" y="1714500"/>
            <a:ext cx="62865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" name="Image 342" descr="camistic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75100" y="5438775"/>
            <a:ext cx="9525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699" name="Image 344" descr="logo_esa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66162" y="1281042"/>
            <a:ext cx="10271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" name="Picture 1773" descr="cnes_fr_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55172" y="903311"/>
            <a:ext cx="1039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8" name="Picture 2" descr="http://ess-scandinavia.eu/templates/theme285/images/logo.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33015" y="1109850"/>
            <a:ext cx="1476375" cy="781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126978" name="Picture 2" descr="http://www.deutsches-architektur-forum.de/forum/pics/schmittchen/gsi_fair_projekt.jpg"/>
          <p:cNvPicPr>
            <a:picLocks noChangeAspect="1" noChangeArrowheads="1"/>
          </p:cNvPicPr>
          <p:nvPr/>
        </p:nvPicPr>
        <p:blipFill>
          <a:blip r:embed="rId15" cstate="print"/>
          <a:srcRect t="12566" b="15178"/>
          <a:stretch>
            <a:fillRect/>
          </a:stretch>
        </p:blipFill>
        <p:spPr bwMode="auto">
          <a:xfrm>
            <a:off x="5074868" y="1869744"/>
            <a:ext cx="1466200" cy="6277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41" name="Text Box 333"/>
          <p:cNvSpPr txBox="1">
            <a:spLocks noChangeArrowheads="1"/>
          </p:cNvSpPr>
          <p:nvPr/>
        </p:nvSpPr>
        <p:spPr bwMode="auto">
          <a:xfrm>
            <a:off x="5109263" y="1916704"/>
            <a:ext cx="17287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1" dirty="0" smtClean="0">
                <a:solidFill>
                  <a:srgbClr val="FFFF00"/>
                </a:solidFill>
              </a:rPr>
              <a:t>GSI-FAIR</a:t>
            </a:r>
            <a:endParaRPr lang="en-US" sz="1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/>
              <a:t>…Act local</a:t>
            </a:r>
          </a:p>
        </p:txBody>
      </p:sp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2057400" y="687388"/>
            <a:ext cx="457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/>
              <a:t>Plan Campus Saclay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723900"/>
            <a:ext cx="8001000" cy="53847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88" name="ZoneTexte 4"/>
          <p:cNvSpPr txBox="1">
            <a:spLocks noChangeArrowheads="1"/>
          </p:cNvSpPr>
          <p:nvPr/>
        </p:nvSpPr>
        <p:spPr bwMode="auto">
          <a:xfrm>
            <a:off x="2244625" y="2212104"/>
            <a:ext cx="1621720" cy="123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solidFill>
                  <a:srgbClr val="FFFF00"/>
                </a:solidFill>
              </a:rPr>
              <a:t>Physique </a:t>
            </a:r>
          </a:p>
          <a:p>
            <a:pPr algn="ctr"/>
            <a:r>
              <a:rPr lang="fr-FR" sz="1800" dirty="0">
                <a:solidFill>
                  <a:srgbClr val="FFFF00"/>
                </a:solidFill>
              </a:rPr>
              <a:t>des </a:t>
            </a:r>
          </a:p>
          <a:p>
            <a:pPr algn="ctr"/>
            <a:r>
              <a:rPr lang="fr-FR" sz="1800" dirty="0">
                <a:solidFill>
                  <a:srgbClr val="FFFF00"/>
                </a:solidFill>
              </a:rPr>
              <a:t>deux infinis</a:t>
            </a:r>
          </a:p>
        </p:txBody>
      </p:sp>
      <p:pic>
        <p:nvPicPr>
          <p:cNvPr id="16389" name="Image 5" descr="irfu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451" y="1878867"/>
            <a:ext cx="634085" cy="980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Image 9" descr="intranet-la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055" y="3802551"/>
            <a:ext cx="2006014" cy="545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1" name="Image 6" descr="logo_csnsm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6110" y="3893434"/>
            <a:ext cx="1412281" cy="594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e 12"/>
          <p:cNvGrpSpPr>
            <a:grpSpLocks/>
          </p:cNvGrpSpPr>
          <p:nvPr/>
        </p:nvGrpSpPr>
        <p:grpSpPr bwMode="auto">
          <a:xfrm>
            <a:off x="6341948" y="1348718"/>
            <a:ext cx="1095238" cy="613458"/>
            <a:chOff x="5781675" y="1714500"/>
            <a:chExt cx="904875" cy="514350"/>
          </a:xfrm>
        </p:grpSpPr>
        <p:sp>
          <p:nvSpPr>
            <p:cNvPr id="16401" name="Rectangle 10"/>
            <p:cNvSpPr>
              <a:spLocks noChangeArrowheads="1"/>
            </p:cNvSpPr>
            <p:nvPr/>
          </p:nvSpPr>
          <p:spPr bwMode="auto">
            <a:xfrm>
              <a:off x="5781675" y="1714500"/>
              <a:ext cx="904875" cy="5143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6402" name="Image 8" descr="logo_llr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29300" y="1781175"/>
              <a:ext cx="819150" cy="3723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6393" name="Ellipse 11"/>
          <p:cNvSpPr>
            <a:spLocks noChangeArrowheads="1"/>
          </p:cNvSpPr>
          <p:nvPr/>
        </p:nvSpPr>
        <p:spPr bwMode="auto">
          <a:xfrm>
            <a:off x="1776536" y="837503"/>
            <a:ext cx="4957392" cy="4407810"/>
          </a:xfrm>
          <a:prstGeom prst="ellipse">
            <a:avLst/>
          </a:prstGeom>
          <a:noFill/>
          <a:ln w="28575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95" name="Flèche droite 13"/>
          <p:cNvSpPr>
            <a:spLocks noChangeArrowheads="1"/>
          </p:cNvSpPr>
          <p:nvPr/>
        </p:nvSpPr>
        <p:spPr bwMode="auto">
          <a:xfrm rot="798904">
            <a:off x="1957558" y="2163583"/>
            <a:ext cx="327126" cy="5225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96" name="Flèche droite 14"/>
          <p:cNvSpPr>
            <a:spLocks noChangeArrowheads="1"/>
          </p:cNvSpPr>
          <p:nvPr/>
        </p:nvSpPr>
        <p:spPr bwMode="auto">
          <a:xfrm rot="9646160">
            <a:off x="4889561" y="2129519"/>
            <a:ext cx="1373409" cy="3431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6397" name="Image 16" descr="logo-ia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6536" y="3938875"/>
            <a:ext cx="1441102" cy="7497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8" name="Image 7" descr="logoIPNhaut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7663" y="3927515"/>
            <a:ext cx="1300836" cy="554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9" name="Flèche droite 15"/>
          <p:cNvSpPr>
            <a:spLocks noChangeArrowheads="1"/>
          </p:cNvSpPr>
          <p:nvPr/>
        </p:nvSpPr>
        <p:spPr bwMode="auto">
          <a:xfrm rot="15600000">
            <a:off x="3637353" y="4513648"/>
            <a:ext cx="787292" cy="5232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00" name="Ellipse 11"/>
          <p:cNvSpPr>
            <a:spLocks noChangeArrowheads="1"/>
          </p:cNvSpPr>
          <p:nvPr/>
        </p:nvSpPr>
        <p:spPr bwMode="auto">
          <a:xfrm>
            <a:off x="2153986" y="2109861"/>
            <a:ext cx="1856140" cy="1579087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fr-FR"/>
              <a:t>3) </a:t>
            </a:r>
            <a:r>
              <a:rPr lang="fr-FR" b="0"/>
              <a:t>Comment l’Univers est-il structuré</a:t>
            </a:r>
            <a:r>
              <a:rPr lang="fr-FR"/>
              <a:t> ? </a:t>
            </a:r>
          </a:p>
        </p:txBody>
      </p:sp>
      <p:sp>
        <p:nvSpPr>
          <p:cNvPr id="187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5232400"/>
            <a:ext cx="5956300" cy="1193800"/>
          </a:xfrm>
        </p:spPr>
        <p:txBody>
          <a:bodyPr/>
          <a:lstStyle/>
          <a:p>
            <a:pPr marL="914400" lvl="1" indent="-457200"/>
            <a:r>
              <a:rPr lang="fr-FR"/>
              <a:t>Etoiles et galaxies </a:t>
            </a:r>
          </a:p>
          <a:p>
            <a:pPr marL="914400" lvl="1" indent="-457200"/>
            <a:r>
              <a:rPr lang="fr-FR"/>
              <a:t>Univers violent et trous noirs</a:t>
            </a:r>
          </a:p>
          <a:p>
            <a:pPr marL="914400" lvl="1" indent="-457200"/>
            <a:r>
              <a:rPr lang="fr-FR"/>
              <a:t>Rayons cosmiques</a:t>
            </a:r>
          </a:p>
        </p:txBody>
      </p:sp>
      <p:pic>
        <p:nvPicPr>
          <p:cNvPr id="222210" name="Picture 2" descr="http://map.gsfc.nasa.gov/m_ig/060915/CMB_Timeline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4174" y="-942968"/>
            <a:ext cx="12920485" cy="9302750"/>
          </a:xfrm>
          <a:prstGeom prst="rect">
            <a:avLst/>
          </a:prstGeom>
          <a:noFill/>
        </p:spPr>
      </p:pic>
      <p:sp>
        <p:nvSpPr>
          <p:cNvPr id="9" name="Forme libre 8"/>
          <p:cNvSpPr/>
          <p:nvPr/>
        </p:nvSpPr>
        <p:spPr bwMode="auto">
          <a:xfrm>
            <a:off x="8020050" y="2890844"/>
            <a:ext cx="1581150" cy="1352550"/>
          </a:xfrm>
          <a:custGeom>
            <a:avLst/>
            <a:gdLst>
              <a:gd name="connsiteX0" fmla="*/ 1581150 w 1581150"/>
              <a:gd name="connsiteY0" fmla="*/ 381000 h 1352550"/>
              <a:gd name="connsiteX1" fmla="*/ 628650 w 1581150"/>
              <a:gd name="connsiteY1" fmla="*/ 1352550 h 1352550"/>
              <a:gd name="connsiteX2" fmla="*/ 419100 w 1581150"/>
              <a:gd name="connsiteY2" fmla="*/ 1352550 h 1352550"/>
              <a:gd name="connsiteX3" fmla="*/ 342900 w 1581150"/>
              <a:gd name="connsiteY3" fmla="*/ 1219200 h 1352550"/>
              <a:gd name="connsiteX4" fmla="*/ 304800 w 1581150"/>
              <a:gd name="connsiteY4" fmla="*/ 1009650 h 1352550"/>
              <a:gd name="connsiteX5" fmla="*/ 95250 w 1581150"/>
              <a:gd name="connsiteY5" fmla="*/ 781050 h 1352550"/>
              <a:gd name="connsiteX6" fmla="*/ 0 w 1581150"/>
              <a:gd name="connsiteY6" fmla="*/ 476250 h 1352550"/>
              <a:gd name="connsiteX7" fmla="*/ 171450 w 1581150"/>
              <a:gd name="connsiteY7" fmla="*/ 304800 h 1352550"/>
              <a:gd name="connsiteX8" fmla="*/ 438150 w 1581150"/>
              <a:gd name="connsiteY8" fmla="*/ 438150 h 1352550"/>
              <a:gd name="connsiteX9" fmla="*/ 781050 w 1581150"/>
              <a:gd name="connsiteY9" fmla="*/ 38100 h 1352550"/>
              <a:gd name="connsiteX10" fmla="*/ 1543050 w 1581150"/>
              <a:gd name="connsiteY10" fmla="*/ 0 h 1352550"/>
              <a:gd name="connsiteX11" fmla="*/ 1485900 w 1581150"/>
              <a:gd name="connsiteY11" fmla="*/ 43815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1150" h="1352550">
                <a:moveTo>
                  <a:pt x="1581150" y="381000"/>
                </a:moveTo>
                <a:lnTo>
                  <a:pt x="628650" y="1352550"/>
                </a:lnTo>
                <a:lnTo>
                  <a:pt x="419100" y="1352550"/>
                </a:lnTo>
                <a:lnTo>
                  <a:pt x="342900" y="1219200"/>
                </a:lnTo>
                <a:lnTo>
                  <a:pt x="304800" y="1009650"/>
                </a:lnTo>
                <a:lnTo>
                  <a:pt x="95250" y="781050"/>
                </a:lnTo>
                <a:lnTo>
                  <a:pt x="0" y="476250"/>
                </a:lnTo>
                <a:lnTo>
                  <a:pt x="171450" y="304800"/>
                </a:lnTo>
                <a:lnTo>
                  <a:pt x="438150" y="438150"/>
                </a:lnTo>
                <a:lnTo>
                  <a:pt x="781050" y="38100"/>
                </a:lnTo>
                <a:lnTo>
                  <a:pt x="1543050" y="0"/>
                </a:lnTo>
                <a:lnTo>
                  <a:pt x="1485900" y="438150"/>
                </a:lnTo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Forme libre 9"/>
          <p:cNvSpPr/>
          <p:nvPr/>
        </p:nvSpPr>
        <p:spPr bwMode="auto">
          <a:xfrm>
            <a:off x="8412956" y="3119438"/>
            <a:ext cx="36910" cy="931068"/>
          </a:xfrm>
          <a:custGeom>
            <a:avLst/>
            <a:gdLst>
              <a:gd name="connsiteX0" fmla="*/ 35719 w 36910"/>
              <a:gd name="connsiteY0" fmla="*/ 0 h 931068"/>
              <a:gd name="connsiteX1" fmla="*/ 30957 w 36910"/>
              <a:gd name="connsiteY1" fmla="*/ 440531 h 931068"/>
              <a:gd name="connsiteX2" fmla="*/ 0 w 36910"/>
              <a:gd name="connsiteY2" fmla="*/ 931068 h 93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10" h="931068">
                <a:moveTo>
                  <a:pt x="35719" y="0"/>
                </a:moveTo>
                <a:cubicBezTo>
                  <a:pt x="36314" y="142676"/>
                  <a:pt x="36910" y="285353"/>
                  <a:pt x="30957" y="440531"/>
                </a:cubicBezTo>
                <a:cubicBezTo>
                  <a:pt x="25004" y="595709"/>
                  <a:pt x="12502" y="763388"/>
                  <a:pt x="0" y="931068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Forme libre 10"/>
          <p:cNvSpPr/>
          <p:nvPr/>
        </p:nvSpPr>
        <p:spPr bwMode="auto">
          <a:xfrm>
            <a:off x="8341519" y="3874294"/>
            <a:ext cx="85725" cy="7144"/>
          </a:xfrm>
          <a:custGeom>
            <a:avLst/>
            <a:gdLst>
              <a:gd name="connsiteX0" fmla="*/ 0 w 85725"/>
              <a:gd name="connsiteY0" fmla="*/ 0 h 7144"/>
              <a:gd name="connsiteX1" fmla="*/ 85725 w 85725"/>
              <a:gd name="connsiteY1" fmla="*/ 7144 h 7144"/>
              <a:gd name="connsiteX2" fmla="*/ 85725 w 85725"/>
              <a:gd name="connsiteY2" fmla="*/ 7144 h 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7144">
                <a:moveTo>
                  <a:pt x="0" y="0"/>
                </a:moveTo>
                <a:lnTo>
                  <a:pt x="85725" y="7144"/>
                </a:lnTo>
                <a:lnTo>
                  <a:pt x="85725" y="7144"/>
                </a:ln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Universe history</a:t>
            </a:r>
            <a:endParaRPr lang="en-US" sz="4000" b="1" kern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131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 eaLnBrk="1" hangingPunct="1"/>
            <a:r>
              <a:rPr lang="fr-FR" dirty="0" smtClean="0"/>
              <a:t>4) </a:t>
            </a:r>
            <a:r>
              <a:rPr lang="fr-FR" b="0" dirty="0" smtClean="0"/>
              <a:t>Comment les noyaux et particules sont-ils créés ?</a:t>
            </a:r>
            <a:endParaRPr lang="fr-FR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5232400"/>
            <a:ext cx="5956300" cy="1193800"/>
          </a:xfrm>
        </p:spPr>
        <p:txBody>
          <a:bodyPr/>
          <a:lstStyle/>
          <a:p>
            <a:pPr marL="914400" lvl="1" indent="-457200" eaLnBrk="1" hangingPunct="1"/>
            <a:r>
              <a:rPr lang="fr-FR" dirty="0" smtClean="0"/>
              <a:t>Plasma de quarks et de gluons</a:t>
            </a:r>
          </a:p>
          <a:p>
            <a:pPr marL="914400" lvl="1" indent="-457200" eaLnBrk="1" hangingPunct="1"/>
            <a:r>
              <a:rPr lang="fr-FR" dirty="0" smtClean="0"/>
              <a:t>Noyaux exotiques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-39757" y="-26504"/>
            <a:ext cx="9388473" cy="6884504"/>
            <a:chOff x="-39757" y="-26504"/>
            <a:chExt cx="9388473" cy="6884504"/>
          </a:xfrm>
        </p:grpSpPr>
        <p:pic>
          <p:nvPicPr>
            <p:cNvPr id="7" name="Picture 2" descr="http://ipnweb.in2p3.fr/~alice/jpg_gif_eps/BigBang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17866"/>
            <a:stretch>
              <a:fillRect/>
            </a:stretch>
          </p:blipFill>
          <p:spPr bwMode="auto">
            <a:xfrm>
              <a:off x="-5808" y="0"/>
              <a:ext cx="9354524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Forme libre 4"/>
            <p:cNvSpPr/>
            <p:nvPr/>
          </p:nvSpPr>
          <p:spPr bwMode="auto">
            <a:xfrm>
              <a:off x="-39757" y="-26504"/>
              <a:ext cx="5062331" cy="1616765"/>
            </a:xfrm>
            <a:custGeom>
              <a:avLst/>
              <a:gdLst>
                <a:gd name="connsiteX0" fmla="*/ 5062331 w 5062331"/>
                <a:gd name="connsiteY0" fmla="*/ 675861 h 1616765"/>
                <a:gd name="connsiteX1" fmla="*/ 4015409 w 5062331"/>
                <a:gd name="connsiteY1" fmla="*/ 1510747 h 1616765"/>
                <a:gd name="connsiteX2" fmla="*/ 3286540 w 5062331"/>
                <a:gd name="connsiteY2" fmla="*/ 1616765 h 1616765"/>
                <a:gd name="connsiteX3" fmla="*/ 2385392 w 5062331"/>
                <a:gd name="connsiteY3" fmla="*/ 1364974 h 1616765"/>
                <a:gd name="connsiteX4" fmla="*/ 1563757 w 5062331"/>
                <a:gd name="connsiteY4" fmla="*/ 1258956 h 1616765"/>
                <a:gd name="connsiteX5" fmla="*/ 543340 w 5062331"/>
                <a:gd name="connsiteY5" fmla="*/ 1285461 h 1616765"/>
                <a:gd name="connsiteX6" fmla="*/ 13253 w 5062331"/>
                <a:gd name="connsiteY6" fmla="*/ 1444487 h 1616765"/>
                <a:gd name="connsiteX7" fmla="*/ 0 w 5062331"/>
                <a:gd name="connsiteY7" fmla="*/ 0 h 1616765"/>
                <a:gd name="connsiteX8" fmla="*/ 4108174 w 5062331"/>
                <a:gd name="connsiteY8" fmla="*/ 39756 h 1616765"/>
                <a:gd name="connsiteX9" fmla="*/ 5062331 w 5062331"/>
                <a:gd name="connsiteY9" fmla="*/ 556591 h 16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2331" h="1616765">
                  <a:moveTo>
                    <a:pt x="5062331" y="675861"/>
                  </a:moveTo>
                  <a:lnTo>
                    <a:pt x="4015409" y="1510747"/>
                  </a:lnTo>
                  <a:lnTo>
                    <a:pt x="3286540" y="1616765"/>
                  </a:lnTo>
                  <a:lnTo>
                    <a:pt x="2385392" y="1364974"/>
                  </a:lnTo>
                  <a:lnTo>
                    <a:pt x="1563757" y="1258956"/>
                  </a:lnTo>
                  <a:lnTo>
                    <a:pt x="543340" y="1285461"/>
                  </a:lnTo>
                  <a:lnTo>
                    <a:pt x="13253" y="1444487"/>
                  </a:lnTo>
                  <a:lnTo>
                    <a:pt x="0" y="0"/>
                  </a:lnTo>
                  <a:lnTo>
                    <a:pt x="4108174" y="39756"/>
                  </a:lnTo>
                  <a:lnTo>
                    <a:pt x="5062331" y="556591"/>
                  </a:lnTo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600" b="0" i="0" u="none" strike="noStrike" cap="none" normalizeH="0" baseline="0" smtClean="0">
                <a:ln>
                  <a:noFill/>
                </a:ln>
                <a:solidFill>
                  <a:srgbClr val="5F5F5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Universe history</a:t>
            </a:r>
            <a:endParaRPr lang="en-US" sz="4000" b="1" kern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285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 eaLnBrk="1" hangingPunct="1"/>
            <a:r>
              <a:rPr lang="fr-FR" dirty="0" smtClean="0"/>
              <a:t>4) </a:t>
            </a:r>
            <a:r>
              <a:rPr lang="fr-FR" b="0" dirty="0" smtClean="0"/>
              <a:t>Comment les noyaux et particules sont-ils créés ?</a:t>
            </a:r>
            <a:endParaRPr lang="fr-FR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5232400"/>
            <a:ext cx="5956300" cy="1193800"/>
          </a:xfrm>
        </p:spPr>
        <p:txBody>
          <a:bodyPr/>
          <a:lstStyle/>
          <a:p>
            <a:pPr marL="914400" lvl="1" indent="-457200" eaLnBrk="1" hangingPunct="1"/>
            <a:r>
              <a:rPr lang="fr-FR" dirty="0" smtClean="0"/>
              <a:t>Plasma de quarks et de gluons</a:t>
            </a:r>
          </a:p>
          <a:p>
            <a:pPr marL="914400" lvl="1" indent="-457200" eaLnBrk="1" hangingPunct="1"/>
            <a:r>
              <a:rPr lang="fr-FR" dirty="0" smtClean="0"/>
              <a:t>Noyaux exotiques</a:t>
            </a:r>
          </a:p>
        </p:txBody>
      </p:sp>
      <p:grpSp>
        <p:nvGrpSpPr>
          <p:cNvPr id="2" name="Groupe 5"/>
          <p:cNvGrpSpPr/>
          <p:nvPr/>
        </p:nvGrpSpPr>
        <p:grpSpPr>
          <a:xfrm>
            <a:off x="-39757" y="-26504"/>
            <a:ext cx="9388473" cy="6884504"/>
            <a:chOff x="-39757" y="-26504"/>
            <a:chExt cx="9388473" cy="6884504"/>
          </a:xfrm>
        </p:grpSpPr>
        <p:pic>
          <p:nvPicPr>
            <p:cNvPr id="7" name="Picture 2" descr="http://ipnweb.in2p3.fr/~alice/jpg_gif_eps/BigBang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17866"/>
            <a:stretch>
              <a:fillRect/>
            </a:stretch>
          </p:blipFill>
          <p:spPr bwMode="auto">
            <a:xfrm>
              <a:off x="-5808" y="0"/>
              <a:ext cx="9354524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Forme libre 4"/>
            <p:cNvSpPr/>
            <p:nvPr/>
          </p:nvSpPr>
          <p:spPr bwMode="auto">
            <a:xfrm>
              <a:off x="-39757" y="-26504"/>
              <a:ext cx="5062331" cy="1616765"/>
            </a:xfrm>
            <a:custGeom>
              <a:avLst/>
              <a:gdLst>
                <a:gd name="connsiteX0" fmla="*/ 5062331 w 5062331"/>
                <a:gd name="connsiteY0" fmla="*/ 675861 h 1616765"/>
                <a:gd name="connsiteX1" fmla="*/ 4015409 w 5062331"/>
                <a:gd name="connsiteY1" fmla="*/ 1510747 h 1616765"/>
                <a:gd name="connsiteX2" fmla="*/ 3286540 w 5062331"/>
                <a:gd name="connsiteY2" fmla="*/ 1616765 h 1616765"/>
                <a:gd name="connsiteX3" fmla="*/ 2385392 w 5062331"/>
                <a:gd name="connsiteY3" fmla="*/ 1364974 h 1616765"/>
                <a:gd name="connsiteX4" fmla="*/ 1563757 w 5062331"/>
                <a:gd name="connsiteY4" fmla="*/ 1258956 h 1616765"/>
                <a:gd name="connsiteX5" fmla="*/ 543340 w 5062331"/>
                <a:gd name="connsiteY5" fmla="*/ 1285461 h 1616765"/>
                <a:gd name="connsiteX6" fmla="*/ 13253 w 5062331"/>
                <a:gd name="connsiteY6" fmla="*/ 1444487 h 1616765"/>
                <a:gd name="connsiteX7" fmla="*/ 0 w 5062331"/>
                <a:gd name="connsiteY7" fmla="*/ 0 h 1616765"/>
                <a:gd name="connsiteX8" fmla="*/ 4108174 w 5062331"/>
                <a:gd name="connsiteY8" fmla="*/ 39756 h 1616765"/>
                <a:gd name="connsiteX9" fmla="*/ 5062331 w 5062331"/>
                <a:gd name="connsiteY9" fmla="*/ 556591 h 16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2331" h="1616765">
                  <a:moveTo>
                    <a:pt x="5062331" y="675861"/>
                  </a:moveTo>
                  <a:lnTo>
                    <a:pt x="4015409" y="1510747"/>
                  </a:lnTo>
                  <a:lnTo>
                    <a:pt x="3286540" y="1616765"/>
                  </a:lnTo>
                  <a:lnTo>
                    <a:pt x="2385392" y="1364974"/>
                  </a:lnTo>
                  <a:lnTo>
                    <a:pt x="1563757" y="1258956"/>
                  </a:lnTo>
                  <a:lnTo>
                    <a:pt x="543340" y="1285461"/>
                  </a:lnTo>
                  <a:lnTo>
                    <a:pt x="13253" y="1444487"/>
                  </a:lnTo>
                  <a:lnTo>
                    <a:pt x="0" y="0"/>
                  </a:lnTo>
                  <a:lnTo>
                    <a:pt x="4108174" y="39756"/>
                  </a:lnTo>
                  <a:lnTo>
                    <a:pt x="5062331" y="556591"/>
                  </a:lnTo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600" b="0" i="0" u="none" strike="noStrike" cap="none" normalizeH="0" baseline="0" smtClean="0">
                <a:ln>
                  <a:noFill/>
                </a:ln>
                <a:solidFill>
                  <a:srgbClr val="5F5F5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Ellipse 7"/>
          <p:cNvSpPr/>
          <p:nvPr/>
        </p:nvSpPr>
        <p:spPr bwMode="auto">
          <a:xfrm>
            <a:off x="4828851" y="1773382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3678881" y="2313709"/>
            <a:ext cx="1073832" cy="223058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2556621" y="2757054"/>
            <a:ext cx="1073832" cy="138545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 rot="4560000">
            <a:off x="6816981" y="-512618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951069" y="1773382"/>
            <a:ext cx="3871804" cy="356061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Universe history</a:t>
            </a:r>
            <a:endParaRPr lang="en-US" sz="4000" b="1" kern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7225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Positionnement par segment </a:t>
            </a:r>
            <a:r>
              <a:rPr lang="fr-FR" dirty="0">
                <a:solidFill>
                  <a:srgbClr val="FFDC6D"/>
                </a:solidFill>
              </a:rPr>
              <a:t/>
            </a:r>
            <a:br>
              <a:rPr lang="fr-FR" dirty="0">
                <a:solidFill>
                  <a:srgbClr val="FFDC6D"/>
                </a:solidFill>
              </a:rPr>
            </a:br>
            <a:r>
              <a:rPr lang="fr-FR" dirty="0" smtClean="0">
                <a:solidFill>
                  <a:srgbClr val="FFDC6D"/>
                </a:solidFill>
              </a:rPr>
              <a:t>lois fondamentales de l’Univers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899592" y="6305192"/>
            <a:ext cx="1450504" cy="365125"/>
          </a:xfrm>
        </p:spPr>
        <p:txBody>
          <a:bodyPr/>
          <a:lstStyle/>
          <a:p>
            <a:fld id="{A0701655-DB86-4BDD-ACDB-98A835538BBF}" type="datetime4">
              <a:rPr lang="fr-FR" smtClean="0"/>
              <a:pPr/>
              <a:t>15 mars 2013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305192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Réunion  Programme  | 16  Janvier  2013 |</a:t>
            </a:r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  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26" name="Picture 2" descr="phasendiagramm_qgp1"/>
          <p:cNvPicPr>
            <a:picLocks noChangeAspect="1" noChangeArrowheads="1"/>
          </p:cNvPicPr>
          <p:nvPr/>
        </p:nvPicPr>
        <p:blipFill>
          <a:blip r:embed="rId2" cstate="print"/>
          <a:srcRect l="12965" b="15434"/>
          <a:stretch>
            <a:fillRect/>
          </a:stretch>
        </p:blipFill>
        <p:spPr bwMode="auto">
          <a:xfrm>
            <a:off x="2370138" y="3629744"/>
            <a:ext cx="2603500" cy="170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 t="11345" b="23470"/>
          <a:stretch>
            <a:fillRect/>
          </a:stretch>
        </p:blipFill>
        <p:spPr bwMode="auto">
          <a:xfrm>
            <a:off x="4932363" y="3613869"/>
            <a:ext cx="2644775" cy="1724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63588" y="1148481"/>
            <a:ext cx="3252787" cy="6461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Quels sont les constituants ultime de la matière ?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181600" y="1129431"/>
            <a:ext cx="3321050" cy="6461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marR="0" lvl="0" indent="-1270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Quel est le contenu énergétique de l’Univers ?</a:t>
            </a:r>
            <a:endParaRPr kumimoji="0" lang="fr-FR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801688" y="5582369"/>
            <a:ext cx="3252787" cy="64633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eaLnBrk="0" hangingPunct="0">
              <a:spcBef>
                <a:spcPct val="50000"/>
              </a:spcBef>
            </a:pPr>
            <a:r>
              <a:rPr lang="fr-FR" b="1" kern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Comment s’organise la matière </a:t>
            </a:r>
            <a:r>
              <a:rPr lang="fr-FR" b="1" kern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nucléaire ?  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5522913" y="5601419"/>
            <a:ext cx="3340100" cy="64633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Comment l’Univers s’est-il structuré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?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  <p:pic>
        <p:nvPicPr>
          <p:cNvPr id="32" name="Picture 9" descr="HiggsSim"/>
          <p:cNvPicPr>
            <a:picLocks noChangeAspect="1" noChangeArrowheads="1"/>
          </p:cNvPicPr>
          <p:nvPr/>
        </p:nvPicPr>
        <p:blipFill>
          <a:blip r:embed="rId4" cstate="print"/>
          <a:srcRect t="8495" b="10260"/>
          <a:stretch>
            <a:fillRect/>
          </a:stretch>
        </p:blipFill>
        <p:spPr bwMode="auto">
          <a:xfrm>
            <a:off x="2368550" y="2188294"/>
            <a:ext cx="2644775" cy="1533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" name="Picture 10" descr="W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188294"/>
            <a:ext cx="2644775" cy="1533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" name="Flèche vers le bas 33"/>
          <p:cNvSpPr/>
          <p:nvPr/>
        </p:nvSpPr>
        <p:spPr bwMode="auto">
          <a:xfrm>
            <a:off x="1552575" y="2767731"/>
            <a:ext cx="152400" cy="1924050"/>
          </a:xfrm>
          <a:prstGeom prst="downArrow">
            <a:avLst/>
          </a:prstGeom>
          <a:solidFill>
            <a:srgbClr val="2D2D8A">
              <a:lumMod val="20000"/>
              <a:lumOff val="80000"/>
            </a:srgbClr>
          </a:solidFill>
          <a:ln w="9525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66800" y="2396256"/>
            <a:ext cx="11191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élémentaire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143000" y="4748931"/>
            <a:ext cx="9906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Complexe</a:t>
            </a:r>
          </a:p>
        </p:txBody>
      </p:sp>
      <p:sp>
        <p:nvSpPr>
          <p:cNvPr id="37" name="Flèche droite 36"/>
          <p:cNvSpPr/>
          <p:nvPr/>
        </p:nvSpPr>
        <p:spPr bwMode="auto">
          <a:xfrm>
            <a:off x="3019425" y="1910481"/>
            <a:ext cx="3676650" cy="152400"/>
          </a:xfrm>
          <a:prstGeom prst="rightArrow">
            <a:avLst/>
          </a:prstGeom>
          <a:solidFill>
            <a:srgbClr val="2D2D8A">
              <a:lumMod val="20000"/>
              <a:lumOff val="80000"/>
            </a:srgbClr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685925" y="1834281"/>
            <a:ext cx="13477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Infiniment petit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753225" y="1843806"/>
            <a:ext cx="1466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Infiniment grand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838200" y="142875"/>
            <a:ext cx="812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4) 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Comment les noyaux et particules sont-ils créés ?</a:t>
            </a:r>
            <a:endParaRPr kumimoji="0" lang="fr-FR" sz="2400" b="1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393700" y="5232400"/>
            <a:ext cx="59563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Char char="•"/>
              <a:defRPr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F5F5F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9pPr>
          </a:lstStyle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Plasma de quarks et de gluons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Noyaux exotiques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51" name="Groupe 5"/>
          <p:cNvGrpSpPr/>
          <p:nvPr/>
        </p:nvGrpSpPr>
        <p:grpSpPr>
          <a:xfrm>
            <a:off x="-39757" y="-26504"/>
            <a:ext cx="9388473" cy="6884504"/>
            <a:chOff x="-39757" y="-26504"/>
            <a:chExt cx="9388473" cy="6884504"/>
          </a:xfrm>
        </p:grpSpPr>
        <p:pic>
          <p:nvPicPr>
            <p:cNvPr id="52" name="Picture 2" descr="http://ipnweb.in2p3.fr/~alice/jpg_gif_eps/BigBang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r="17866"/>
            <a:stretch>
              <a:fillRect/>
            </a:stretch>
          </p:blipFill>
          <p:spPr bwMode="auto">
            <a:xfrm>
              <a:off x="-5808" y="0"/>
              <a:ext cx="9354524" cy="68580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sp>
          <p:nvSpPr>
            <p:cNvPr id="53" name="Forme libre 52"/>
            <p:cNvSpPr/>
            <p:nvPr/>
          </p:nvSpPr>
          <p:spPr bwMode="auto">
            <a:xfrm>
              <a:off x="-39757" y="-26504"/>
              <a:ext cx="5062331" cy="1616765"/>
            </a:xfrm>
            <a:custGeom>
              <a:avLst/>
              <a:gdLst>
                <a:gd name="connsiteX0" fmla="*/ 5062331 w 5062331"/>
                <a:gd name="connsiteY0" fmla="*/ 675861 h 1616765"/>
                <a:gd name="connsiteX1" fmla="*/ 4015409 w 5062331"/>
                <a:gd name="connsiteY1" fmla="*/ 1510747 h 1616765"/>
                <a:gd name="connsiteX2" fmla="*/ 3286540 w 5062331"/>
                <a:gd name="connsiteY2" fmla="*/ 1616765 h 1616765"/>
                <a:gd name="connsiteX3" fmla="*/ 2385392 w 5062331"/>
                <a:gd name="connsiteY3" fmla="*/ 1364974 h 1616765"/>
                <a:gd name="connsiteX4" fmla="*/ 1563757 w 5062331"/>
                <a:gd name="connsiteY4" fmla="*/ 1258956 h 1616765"/>
                <a:gd name="connsiteX5" fmla="*/ 543340 w 5062331"/>
                <a:gd name="connsiteY5" fmla="*/ 1285461 h 1616765"/>
                <a:gd name="connsiteX6" fmla="*/ 13253 w 5062331"/>
                <a:gd name="connsiteY6" fmla="*/ 1444487 h 1616765"/>
                <a:gd name="connsiteX7" fmla="*/ 0 w 5062331"/>
                <a:gd name="connsiteY7" fmla="*/ 0 h 1616765"/>
                <a:gd name="connsiteX8" fmla="*/ 4108174 w 5062331"/>
                <a:gd name="connsiteY8" fmla="*/ 39756 h 1616765"/>
                <a:gd name="connsiteX9" fmla="*/ 5062331 w 5062331"/>
                <a:gd name="connsiteY9" fmla="*/ 556591 h 16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2331" h="1616765">
                  <a:moveTo>
                    <a:pt x="5062331" y="675861"/>
                  </a:moveTo>
                  <a:lnTo>
                    <a:pt x="4015409" y="1510747"/>
                  </a:lnTo>
                  <a:lnTo>
                    <a:pt x="3286540" y="1616765"/>
                  </a:lnTo>
                  <a:lnTo>
                    <a:pt x="2385392" y="1364974"/>
                  </a:lnTo>
                  <a:lnTo>
                    <a:pt x="1563757" y="1258956"/>
                  </a:lnTo>
                  <a:lnTo>
                    <a:pt x="543340" y="1285461"/>
                  </a:lnTo>
                  <a:lnTo>
                    <a:pt x="13253" y="1444487"/>
                  </a:lnTo>
                  <a:lnTo>
                    <a:pt x="0" y="0"/>
                  </a:lnTo>
                  <a:lnTo>
                    <a:pt x="4108174" y="39756"/>
                  </a:lnTo>
                  <a:lnTo>
                    <a:pt x="5062331" y="556591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600" b="0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54" name="Ellipse 53"/>
          <p:cNvSpPr/>
          <p:nvPr/>
        </p:nvSpPr>
        <p:spPr bwMode="auto">
          <a:xfrm>
            <a:off x="4828851" y="1773382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5" name="Ellipse 54"/>
          <p:cNvSpPr/>
          <p:nvPr/>
        </p:nvSpPr>
        <p:spPr bwMode="auto">
          <a:xfrm>
            <a:off x="3678881" y="2313709"/>
            <a:ext cx="1073832" cy="223058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6" name="Ellipse 55"/>
          <p:cNvSpPr/>
          <p:nvPr/>
        </p:nvSpPr>
        <p:spPr bwMode="auto">
          <a:xfrm>
            <a:off x="2556621" y="2757054"/>
            <a:ext cx="1073832" cy="138545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7" name="Ellipse 56"/>
          <p:cNvSpPr/>
          <p:nvPr/>
        </p:nvSpPr>
        <p:spPr bwMode="auto">
          <a:xfrm rot="4560000">
            <a:off x="6816981" y="-512618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5951069" y="1773382"/>
            <a:ext cx="3871804" cy="356061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24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</a:rPr>
              <a:t>Explorer l’ histoire de l’ Univers</a:t>
            </a:r>
          </a:p>
        </p:txBody>
      </p:sp>
      <p:pic>
        <p:nvPicPr>
          <p:cNvPr id="60" name="Picture 2" descr="phasendiagramm_qgp1"/>
          <p:cNvPicPr>
            <a:picLocks noChangeAspect="1" noChangeArrowheads="1"/>
          </p:cNvPicPr>
          <p:nvPr/>
        </p:nvPicPr>
        <p:blipFill>
          <a:blip r:embed="rId2" cstate="print"/>
          <a:srcRect l="11613" b="14569"/>
          <a:stretch>
            <a:fillRect/>
          </a:stretch>
        </p:blipFill>
        <p:spPr bwMode="auto">
          <a:xfrm>
            <a:off x="3349066" y="4471987"/>
            <a:ext cx="2644775" cy="1724025"/>
          </a:xfrm>
          <a:prstGeom prst="rect">
            <a:avLst/>
          </a:prstGeom>
          <a:noFill/>
          <a:ln w="9525">
            <a:solidFill>
              <a:srgbClr val="75A6FF"/>
            </a:solidFill>
            <a:miter lim="800000"/>
            <a:headEnd/>
            <a:tailEnd/>
          </a:ln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" cstate="print"/>
          <a:srcRect t="11345" b="23470"/>
          <a:stretch>
            <a:fillRect/>
          </a:stretch>
        </p:blipFill>
        <p:spPr bwMode="auto">
          <a:xfrm>
            <a:off x="6239723" y="2691678"/>
            <a:ext cx="2644775" cy="1724025"/>
          </a:xfrm>
          <a:prstGeom prst="rect">
            <a:avLst/>
          </a:prstGeom>
          <a:noFill/>
          <a:ln w="12700">
            <a:solidFill>
              <a:srgbClr val="75A6FF"/>
            </a:solidFill>
            <a:miter lim="800000"/>
            <a:headEnd/>
            <a:tailEnd/>
          </a:ln>
        </p:spPr>
      </p:pic>
      <p:pic>
        <p:nvPicPr>
          <p:cNvPr id="62" name="Picture 9" descr="HiggsSim"/>
          <p:cNvPicPr>
            <a:picLocks noChangeAspect="1" noChangeArrowheads="1"/>
          </p:cNvPicPr>
          <p:nvPr/>
        </p:nvPicPr>
        <p:blipFill>
          <a:blip r:embed="rId4" cstate="print"/>
          <a:srcRect t="8495" b="10260"/>
          <a:stretch>
            <a:fillRect/>
          </a:stretch>
        </p:blipFill>
        <p:spPr bwMode="auto">
          <a:xfrm>
            <a:off x="659149" y="1366560"/>
            <a:ext cx="2644775" cy="1533525"/>
          </a:xfrm>
          <a:prstGeom prst="rect">
            <a:avLst/>
          </a:prstGeom>
          <a:noFill/>
          <a:ln w="9525">
            <a:solidFill>
              <a:srgbClr val="75A6FF"/>
            </a:solidFill>
            <a:miter lim="800000"/>
            <a:headEnd/>
            <a:tailEnd/>
          </a:ln>
        </p:spPr>
      </p:pic>
      <p:pic>
        <p:nvPicPr>
          <p:cNvPr id="63" name="Picture 10" descr="W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4973" y="431655"/>
            <a:ext cx="2644775" cy="1533525"/>
          </a:xfrm>
          <a:prstGeom prst="rect">
            <a:avLst/>
          </a:prstGeom>
          <a:noFill/>
          <a:ln w="9525">
            <a:solidFill>
              <a:srgbClr val="75A6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280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 eaLnBrk="1" hangingPunct="1"/>
            <a:r>
              <a:rPr lang="fr-FR" dirty="0" smtClean="0"/>
              <a:t>4) </a:t>
            </a:r>
            <a:r>
              <a:rPr lang="fr-FR" b="0" dirty="0" smtClean="0"/>
              <a:t>Comment les noyaux et particules sont-ils créés ?</a:t>
            </a:r>
            <a:endParaRPr lang="fr-FR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5232400"/>
            <a:ext cx="5956300" cy="1193800"/>
          </a:xfrm>
        </p:spPr>
        <p:txBody>
          <a:bodyPr/>
          <a:lstStyle/>
          <a:p>
            <a:pPr marL="914400" lvl="1" indent="-457200" eaLnBrk="1" hangingPunct="1"/>
            <a:r>
              <a:rPr lang="fr-FR" dirty="0" smtClean="0"/>
              <a:t>Plasma de quarks et de gluons</a:t>
            </a:r>
          </a:p>
          <a:p>
            <a:pPr marL="914400" lvl="1" indent="-457200" eaLnBrk="1" hangingPunct="1"/>
            <a:r>
              <a:rPr lang="fr-FR" dirty="0" smtClean="0"/>
              <a:t>Noyaux exotiques</a:t>
            </a:r>
          </a:p>
        </p:txBody>
      </p:sp>
      <p:grpSp>
        <p:nvGrpSpPr>
          <p:cNvPr id="2" name="Groupe 5"/>
          <p:cNvGrpSpPr/>
          <p:nvPr/>
        </p:nvGrpSpPr>
        <p:grpSpPr>
          <a:xfrm>
            <a:off x="-39757" y="-26504"/>
            <a:ext cx="9388473" cy="6884504"/>
            <a:chOff x="-39757" y="-26504"/>
            <a:chExt cx="9388473" cy="6884504"/>
          </a:xfrm>
        </p:grpSpPr>
        <p:pic>
          <p:nvPicPr>
            <p:cNvPr id="7" name="Picture 2" descr="http://ipnweb.in2p3.fr/~alice/jpg_gif_eps/BigBang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17866"/>
            <a:stretch>
              <a:fillRect/>
            </a:stretch>
          </p:blipFill>
          <p:spPr bwMode="auto">
            <a:xfrm>
              <a:off x="-5808" y="0"/>
              <a:ext cx="9354524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Forme libre 4"/>
            <p:cNvSpPr/>
            <p:nvPr/>
          </p:nvSpPr>
          <p:spPr bwMode="auto">
            <a:xfrm>
              <a:off x="-39757" y="-26504"/>
              <a:ext cx="5062331" cy="1616765"/>
            </a:xfrm>
            <a:custGeom>
              <a:avLst/>
              <a:gdLst>
                <a:gd name="connsiteX0" fmla="*/ 5062331 w 5062331"/>
                <a:gd name="connsiteY0" fmla="*/ 675861 h 1616765"/>
                <a:gd name="connsiteX1" fmla="*/ 4015409 w 5062331"/>
                <a:gd name="connsiteY1" fmla="*/ 1510747 h 1616765"/>
                <a:gd name="connsiteX2" fmla="*/ 3286540 w 5062331"/>
                <a:gd name="connsiteY2" fmla="*/ 1616765 h 1616765"/>
                <a:gd name="connsiteX3" fmla="*/ 2385392 w 5062331"/>
                <a:gd name="connsiteY3" fmla="*/ 1364974 h 1616765"/>
                <a:gd name="connsiteX4" fmla="*/ 1563757 w 5062331"/>
                <a:gd name="connsiteY4" fmla="*/ 1258956 h 1616765"/>
                <a:gd name="connsiteX5" fmla="*/ 543340 w 5062331"/>
                <a:gd name="connsiteY5" fmla="*/ 1285461 h 1616765"/>
                <a:gd name="connsiteX6" fmla="*/ 13253 w 5062331"/>
                <a:gd name="connsiteY6" fmla="*/ 1444487 h 1616765"/>
                <a:gd name="connsiteX7" fmla="*/ 0 w 5062331"/>
                <a:gd name="connsiteY7" fmla="*/ 0 h 1616765"/>
                <a:gd name="connsiteX8" fmla="*/ 4108174 w 5062331"/>
                <a:gd name="connsiteY8" fmla="*/ 39756 h 1616765"/>
                <a:gd name="connsiteX9" fmla="*/ 5062331 w 5062331"/>
                <a:gd name="connsiteY9" fmla="*/ 556591 h 16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2331" h="1616765">
                  <a:moveTo>
                    <a:pt x="5062331" y="675861"/>
                  </a:moveTo>
                  <a:lnTo>
                    <a:pt x="4015409" y="1510747"/>
                  </a:lnTo>
                  <a:lnTo>
                    <a:pt x="3286540" y="1616765"/>
                  </a:lnTo>
                  <a:lnTo>
                    <a:pt x="2385392" y="1364974"/>
                  </a:lnTo>
                  <a:lnTo>
                    <a:pt x="1563757" y="1258956"/>
                  </a:lnTo>
                  <a:lnTo>
                    <a:pt x="543340" y="1285461"/>
                  </a:lnTo>
                  <a:lnTo>
                    <a:pt x="13253" y="1444487"/>
                  </a:lnTo>
                  <a:lnTo>
                    <a:pt x="0" y="0"/>
                  </a:lnTo>
                  <a:lnTo>
                    <a:pt x="4108174" y="39756"/>
                  </a:lnTo>
                  <a:lnTo>
                    <a:pt x="5062331" y="556591"/>
                  </a:lnTo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600" b="0" i="0" u="none" strike="noStrike" cap="none" normalizeH="0" baseline="0" smtClean="0">
                <a:ln>
                  <a:noFill/>
                </a:ln>
                <a:solidFill>
                  <a:srgbClr val="5F5F5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Ellipse 7"/>
          <p:cNvSpPr/>
          <p:nvPr/>
        </p:nvSpPr>
        <p:spPr bwMode="auto">
          <a:xfrm>
            <a:off x="4828851" y="1773382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3678881" y="2313709"/>
            <a:ext cx="1073832" cy="223058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2556621" y="2757054"/>
            <a:ext cx="1073832" cy="138545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 rot="4560000">
            <a:off x="6816981" y="-512618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951069" y="1773382"/>
            <a:ext cx="3871804" cy="356061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fr-FR" sz="3600" b="1" kern="0" dirty="0" smtClean="0">
                <a:solidFill>
                  <a:schemeClr val="bg1">
                    <a:lumMod val="75000"/>
                  </a:schemeClr>
                </a:solidFill>
              </a:rPr>
              <a:t>11 ERC Grants</a:t>
            </a:r>
            <a:endParaRPr lang="fr-FR" sz="3600" b="1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1378" name="Picture 2" descr="http://irfu-i.cea.fr/Images/Trombinoscope/jstar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60" y="630505"/>
            <a:ext cx="1091489" cy="145531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irfu-i.cea.fr/Images/Trombinoscope/aobert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8492" y="3926773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9" name="Picture 8" descr="http://irfu-i.cea.fr/Images/Trombinoscope/asbru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7913" y="2243505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" name="Picture 4" descr="http://irfu-i.cea.fr/Images/Trombinoscope/bournau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7913" y="3816632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1" name="Picture 12" descr="http://irfu-i.cea.fr/Images/Trombinoscope/mboonekam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9436" y="3663198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2" name="Picture 10" descr="http://irfu-i.cea.fr/Images/Trombinoscope/edadd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95791" y="4269156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3" name="Picture 14" descr="http://irfu-i.cea.fr/Images/Trombinoscope/shassan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97783" y="2086079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4" name="Picture 16" descr="http://irfu-i.cea.fr/Images/Trombinoscope/sfroman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95791" y="1081348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1380" name="Picture 4" descr="http://irfu-i.cea.fr/Images/Trombinoscope/pandr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43" y="2879338"/>
            <a:ext cx="1091489" cy="145531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irfu-i.cea.fr/Images/Trombinoscope/lasserr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66" y="2097954"/>
            <a:ext cx="1100709" cy="1467612"/>
          </a:xfrm>
          <a:prstGeom prst="rect">
            <a:avLst/>
          </a:prstGeom>
          <a:noFill/>
          <a:ln w="95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http://www.maraval.org/UPLOADS/PORTRAITS%201000%20CHERCHEURS%20H%3EL/_HENNEBELLE%20Patrick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5"/>
          <a:stretch/>
        </p:blipFill>
        <p:spPr bwMode="auto">
          <a:xfrm>
            <a:off x="8003581" y="2689466"/>
            <a:ext cx="1100709" cy="1455318"/>
          </a:xfrm>
          <a:prstGeom prst="rect">
            <a:avLst/>
          </a:prstGeom>
          <a:noFill/>
          <a:ln w="95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asendiagramm_qgp1"/>
          <p:cNvPicPr>
            <a:picLocks noChangeAspect="1" noChangeArrowheads="1"/>
          </p:cNvPicPr>
          <p:nvPr/>
        </p:nvPicPr>
        <p:blipFill>
          <a:blip r:embed="rId3" cstate="print"/>
          <a:srcRect l="11613" b="14569"/>
          <a:stretch>
            <a:fillRect/>
          </a:stretch>
        </p:blipFill>
        <p:spPr bwMode="auto">
          <a:xfrm>
            <a:off x="2333625" y="3213100"/>
            <a:ext cx="26447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 t="11345" b="23470"/>
          <a:stretch>
            <a:fillRect/>
          </a:stretch>
        </p:blipFill>
        <p:spPr bwMode="auto">
          <a:xfrm>
            <a:off x="4932363" y="3213100"/>
            <a:ext cx="2644775" cy="17240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8229600" cy="490538"/>
          </a:xfrm>
        </p:spPr>
        <p:txBody>
          <a:bodyPr/>
          <a:lstStyle/>
          <a:p>
            <a:pPr eaLnBrk="1" hangingPunct="1"/>
            <a:r>
              <a:rPr lang="fr-FR" sz="3600" smtClean="0"/>
              <a:t>CEA -</a:t>
            </a:r>
            <a:r>
              <a:rPr lang="fr-FR" sz="3600" b="0" smtClean="0"/>
              <a:t> </a:t>
            </a:r>
            <a:r>
              <a:rPr lang="fr-FR" sz="3600" b="0" smtClean="0">
                <a:latin typeface="Arial Black" pitchFamily="34" charset="0"/>
              </a:rPr>
              <a:t>Irfu</a:t>
            </a:r>
            <a:r>
              <a:rPr lang="fr-FR" sz="3600" smtClean="0"/>
              <a:t>:4  fundamental questions</a:t>
            </a:r>
            <a:endParaRPr lang="en-US" sz="3600" smtClean="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135063" y="981075"/>
            <a:ext cx="2833687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What are the ultimate constituents of matter ?</a:t>
            </a: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867400" y="981075"/>
            <a:ext cx="29908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indent="-12700"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What is the energy content of the Universe ?</a:t>
            </a: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135063" y="5157788"/>
            <a:ext cx="283368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dirty="0">
                <a:solidFill>
                  <a:schemeClr val="bg2"/>
                </a:solidFill>
              </a:rPr>
              <a:t>What are the </a:t>
            </a:r>
            <a:r>
              <a:rPr lang="en-US" sz="1800" b="1" dirty="0" smtClean="0">
                <a:solidFill>
                  <a:schemeClr val="bg2"/>
                </a:solidFill>
              </a:rPr>
              <a:t>origins of particles and nuclei </a:t>
            </a:r>
            <a:r>
              <a:rPr lang="en-US" sz="1800" b="1" dirty="0">
                <a:solidFill>
                  <a:schemeClr val="bg2"/>
                </a:solidFill>
              </a:rPr>
              <a:t>?   </a:t>
            </a:r>
          </a:p>
          <a:p>
            <a:pPr eaLnBrk="0" hangingPunct="0">
              <a:spcBef>
                <a:spcPct val="50000"/>
              </a:spcBef>
            </a:pPr>
            <a:endParaRPr lang="en-US" sz="1200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867400" y="5157788"/>
            <a:ext cx="3008313" cy="146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What are the origin and structure of Universe ?</a:t>
            </a: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pic>
        <p:nvPicPr>
          <p:cNvPr id="10249" name="Picture 9" descr="HiggsSim"/>
          <p:cNvPicPr>
            <a:picLocks noChangeAspect="1" noChangeArrowheads="1"/>
          </p:cNvPicPr>
          <p:nvPr/>
        </p:nvPicPr>
        <p:blipFill>
          <a:blip r:embed="rId5" cstate="print"/>
          <a:srcRect t="8495" b="10260"/>
          <a:stretch>
            <a:fillRect/>
          </a:stretch>
        </p:blipFill>
        <p:spPr bwMode="auto">
          <a:xfrm>
            <a:off x="2359025" y="1773238"/>
            <a:ext cx="26447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W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1773238"/>
            <a:ext cx="26447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I. </a:t>
            </a:r>
            <a:r>
              <a:rPr lang="en-US" b="0" smtClean="0"/>
              <a:t>Discovering the fundamental laws of Universe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0500" y="825500"/>
            <a:ext cx="6172200" cy="5511800"/>
          </a:xfrm>
        </p:spPr>
        <p:txBody>
          <a:bodyPr/>
          <a:lstStyle/>
          <a:p>
            <a:pPr marL="508000" indent="-508000" eaLnBrk="1" hangingPunct="1">
              <a:buFontTx/>
              <a:buAutoNum type="arabicPeriod"/>
              <a:defRPr/>
            </a:pPr>
            <a:r>
              <a:rPr lang="en-US" b="1" dirty="0" smtClean="0"/>
              <a:t>Elementary constituents?</a:t>
            </a:r>
            <a:endParaRPr lang="en-US" dirty="0" smtClean="0"/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 Model, Higgs boson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(D0,ATLAS,CMS) 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Neutrinos oscillations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(T2K, Double-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Chooz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)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508000" indent="-508000" eaLnBrk="1" hangingPunct="1">
              <a:buFontTx/>
              <a:buAutoNum type="arabicPeriod"/>
              <a:defRPr/>
            </a:pPr>
            <a:r>
              <a:rPr lang="en-US" b="1" dirty="0" smtClean="0"/>
              <a:t>Energy content?</a:t>
            </a:r>
            <a:r>
              <a:rPr lang="en-US" dirty="0" smtClean="0"/>
              <a:t> </a:t>
            </a: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Dark Universe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(Edelweiss,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bao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, Euclid …)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Antimatter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Sophy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)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</a:p>
          <a:p>
            <a:pPr marL="508000" indent="-508000" eaLnBrk="1" hangingPunct="1">
              <a:buFontTx/>
              <a:buAutoNum type="arabicPeriod"/>
              <a:defRPr/>
            </a:pPr>
            <a:r>
              <a:rPr lang="en-US" b="1" dirty="0" smtClean="0"/>
              <a:t>Structures in the Universe</a:t>
            </a:r>
            <a:r>
              <a:rPr lang="en-US" dirty="0" smtClean="0"/>
              <a:t>? </a:t>
            </a: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Cosmology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(Planck)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Formation of galaxies and stars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(Hershel, JWST …)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Cosmic radiations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(Fermi, SVOM, HESS,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Antares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08000" indent="-508000" eaLnBrk="1" hangingPunct="1">
              <a:buFontTx/>
              <a:buAutoNum type="arabicPeriod"/>
              <a:defRPr/>
            </a:pPr>
            <a:r>
              <a:rPr lang="en-US" b="1" dirty="0" smtClean="0"/>
              <a:t>Origin of particles and nuclei</a:t>
            </a:r>
            <a:r>
              <a:rPr lang="en-US" dirty="0" smtClean="0"/>
              <a:t>?</a:t>
            </a: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Plasma of quarks and gluons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(ALICE)</a:t>
            </a: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Structure of Hadrons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(COMPASS, JLAB)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Exotic nuclei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(GANIL/SPIRAL2, FAIR)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268" name="Picture 5" descr="FirstBeam-ATLAS"/>
          <p:cNvPicPr>
            <a:picLocks noChangeAspect="1" noChangeArrowheads="1"/>
          </p:cNvPicPr>
          <p:nvPr/>
        </p:nvPicPr>
        <p:blipFill>
          <a:blip r:embed="rId2" cstate="print"/>
          <a:srcRect l="33531" r="33618" b="47508"/>
          <a:stretch>
            <a:fillRect/>
          </a:stretch>
        </p:blipFill>
        <p:spPr bwMode="auto">
          <a:xfrm>
            <a:off x="168275" y="1079345"/>
            <a:ext cx="1093788" cy="125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2422525"/>
            <a:ext cx="1096963" cy="83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0" name="Picture 8" descr="AGATA-790_2"/>
          <p:cNvPicPr>
            <a:picLocks noChangeAspect="1" noChangeArrowheads="1"/>
          </p:cNvPicPr>
          <p:nvPr/>
        </p:nvPicPr>
        <p:blipFill>
          <a:blip r:embed="rId4" cstate="print"/>
          <a:srcRect t="22859"/>
          <a:stretch>
            <a:fillRect/>
          </a:stretch>
        </p:blipFill>
        <p:spPr bwMode="auto">
          <a:xfrm>
            <a:off x="168275" y="4770438"/>
            <a:ext cx="1096963" cy="1387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71" name="Picture 9" descr="DC_Collab_ChoozB_June2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6363" y="955675"/>
            <a:ext cx="1265237" cy="94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2" name="Picture 10" descr="mont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7238" y="2022475"/>
            <a:ext cx="1925637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1" descr="mr_431_4"/>
          <p:cNvPicPr>
            <a:picLocks noChangeAspect="1" noChangeArrowheads="1"/>
          </p:cNvPicPr>
          <p:nvPr/>
        </p:nvPicPr>
        <p:blipFill>
          <a:blip r:embed="rId7" cstate="print"/>
          <a:srcRect l="51202" r="6938"/>
          <a:stretch>
            <a:fillRect/>
          </a:stretch>
        </p:blipFill>
        <p:spPr bwMode="auto">
          <a:xfrm>
            <a:off x="7721600" y="3378200"/>
            <a:ext cx="12700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2" descr="alice_tracking chamb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1600" y="4583113"/>
            <a:ext cx="1270000" cy="1589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75" name="Picture 11" descr="hess-new-small"/>
          <p:cNvPicPr>
            <a:picLocks noChangeAspect="1" noChangeArrowheads="1"/>
          </p:cNvPicPr>
          <p:nvPr/>
        </p:nvPicPr>
        <p:blipFill>
          <a:blip r:embed="rId9" cstate="print"/>
          <a:srcRect l="25214" t="23715" r="36333" b="13268"/>
          <a:stretch>
            <a:fillRect/>
          </a:stretch>
        </p:blipFill>
        <p:spPr bwMode="auto">
          <a:xfrm>
            <a:off x="165100" y="3416300"/>
            <a:ext cx="1108075" cy="120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4" descr="http://irfu.cea.fr/Images/astImg/2512_8.jpg"/>
          <p:cNvPicPr>
            <a:picLocks noChangeAspect="1" noChangeArrowheads="1"/>
          </p:cNvPicPr>
          <p:nvPr/>
        </p:nvPicPr>
        <p:blipFill>
          <a:blip r:embed="rId10" cstate="print"/>
          <a:srcRect l="43112" r="42654" b="18172"/>
          <a:stretch>
            <a:fillRect/>
          </a:stretch>
        </p:blipFill>
        <p:spPr bwMode="auto">
          <a:xfrm>
            <a:off x="169818" y="4728754"/>
            <a:ext cx="1097279" cy="1449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7207201" y="2226474"/>
            <a:ext cx="1166400" cy="255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100" b="1" i="1" dirty="0" err="1">
                <a:solidFill>
                  <a:srgbClr val="FFFFFF"/>
                </a:solidFill>
              </a:rPr>
              <a:t>Kamiokande</a:t>
            </a:r>
            <a:endParaRPr lang="en-US" sz="1100" b="1" i="1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13670" y="55420"/>
            <a:ext cx="833033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map for large projects @ Irfu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6" t="-1811" r="1296" b="-1213"/>
          <a:stretch/>
        </p:blipFill>
        <p:spPr bwMode="auto">
          <a:xfrm>
            <a:off x="752386" y="841830"/>
            <a:ext cx="8086228" cy="534125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484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08513" y="2133600"/>
            <a:ext cx="4459287" cy="3657600"/>
          </a:xfrm>
          <a:prstGeom prst="rect">
            <a:avLst/>
          </a:prstGeom>
          <a:noFill/>
          <a:ln w="3810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7800" y="2133600"/>
            <a:ext cx="4318000" cy="36576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4114800" y="4038600"/>
            <a:ext cx="838200" cy="3810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APC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4114800" y="5029200"/>
            <a:ext cx="838200" cy="685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CC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LYON</a:t>
            </a: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7124700" y="3733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 flipV="1">
            <a:off x="4953000" y="4495800"/>
            <a:ext cx="16319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 flipV="1">
            <a:off x="4648200" y="44196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2590800" y="3581400"/>
            <a:ext cx="1905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4114800" y="4495800"/>
            <a:ext cx="838200" cy="457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LSM</a:t>
            </a:r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 flipV="1">
            <a:off x="2438400" y="3581400"/>
            <a:ext cx="1676400" cy="179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2171700" y="3581400"/>
            <a:ext cx="14097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1943100" y="3581400"/>
            <a:ext cx="914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685800" y="3581400"/>
            <a:ext cx="6858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H="1">
            <a:off x="5981700" y="4576763"/>
            <a:ext cx="78740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1752600" y="3581400"/>
            <a:ext cx="381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143000" y="2311400"/>
            <a:ext cx="1447800" cy="584200"/>
          </a:xfrm>
          <a:prstGeom prst="rect">
            <a:avLst/>
          </a:prstGeom>
          <a:solidFill>
            <a:srgbClr val="11008E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CNRS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6324600" y="2343150"/>
            <a:ext cx="1447800" cy="584200"/>
          </a:xfrm>
          <a:prstGeom prst="rect">
            <a:avLst/>
          </a:prstGeom>
          <a:solidFill>
            <a:srgbClr val="11008E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CEA</a:t>
            </a: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3505200" y="3581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>
            <a:off x="2895600" y="3581400"/>
            <a:ext cx="1098550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5105400" y="3733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 flipV="1">
            <a:off x="5021263" y="3581400"/>
            <a:ext cx="1379537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Oval 45"/>
          <p:cNvSpPr>
            <a:spLocks noChangeArrowheads="1"/>
          </p:cNvSpPr>
          <p:nvPr/>
        </p:nvSpPr>
        <p:spPr bwMode="auto">
          <a:xfrm>
            <a:off x="3962400" y="3440113"/>
            <a:ext cx="1066800" cy="522287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GANIL</a:t>
            </a: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3810000" y="4038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2743200" y="3581400"/>
            <a:ext cx="1371600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>
            <a:off x="4953000" y="4267200"/>
            <a:ext cx="18161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Rectangle 51"/>
          <p:cNvSpPr>
            <a:spLocks noChangeArrowheads="1"/>
          </p:cNvSpPr>
          <p:nvPr/>
        </p:nvSpPr>
        <p:spPr bwMode="auto">
          <a:xfrm>
            <a:off x="6584950" y="47593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Line 52"/>
          <p:cNvSpPr>
            <a:spLocks noChangeShapeType="1"/>
          </p:cNvSpPr>
          <p:nvPr/>
        </p:nvSpPr>
        <p:spPr bwMode="auto">
          <a:xfrm flipH="1">
            <a:off x="1333500" y="3581400"/>
            <a:ext cx="1905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>
            <a:off x="7475538" y="4495800"/>
            <a:ext cx="449262" cy="642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3352800" y="2343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3352800" y="2286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57"/>
          <p:cNvSpPr>
            <a:spLocks noChangeArrowheads="1"/>
          </p:cNvSpPr>
          <p:nvPr/>
        </p:nvSpPr>
        <p:spPr bwMode="auto">
          <a:xfrm>
            <a:off x="7748588" y="4795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Line 60"/>
          <p:cNvSpPr>
            <a:spLocks noChangeShapeType="1"/>
          </p:cNvSpPr>
          <p:nvPr/>
        </p:nvSpPr>
        <p:spPr bwMode="auto">
          <a:xfrm flipH="1">
            <a:off x="6934200" y="4576763"/>
            <a:ext cx="76200" cy="896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Rectangle 62"/>
          <p:cNvSpPr>
            <a:spLocks noChangeArrowheads="1"/>
          </p:cNvSpPr>
          <p:nvPr/>
        </p:nvSpPr>
        <p:spPr bwMode="auto">
          <a:xfrm>
            <a:off x="3886200" y="1352550"/>
            <a:ext cx="1401763" cy="584200"/>
          </a:xfrm>
          <a:prstGeom prst="rect">
            <a:avLst/>
          </a:prstGeom>
          <a:solidFill>
            <a:srgbClr val="11008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CERN</a:t>
            </a:r>
            <a:endParaRPr lang="en-US" sz="2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200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IPHC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914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LAL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2438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IPNO</a:t>
            </a:r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17526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CPPM</a:t>
            </a:r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5562600" y="5040313"/>
            <a:ext cx="838200" cy="6096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SPhN</a:t>
            </a:r>
          </a:p>
        </p:txBody>
      </p:sp>
      <p:sp>
        <p:nvSpPr>
          <p:cNvPr id="44" name="Oval 18"/>
          <p:cNvSpPr>
            <a:spLocks noChangeArrowheads="1"/>
          </p:cNvSpPr>
          <p:nvPr/>
        </p:nvSpPr>
        <p:spPr bwMode="auto">
          <a:xfrm>
            <a:off x="152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sp>
        <p:nvSpPr>
          <p:cNvPr id="45" name="Oval 53"/>
          <p:cNvSpPr>
            <a:spLocks noChangeArrowheads="1"/>
          </p:cNvSpPr>
          <p:nvPr/>
        </p:nvSpPr>
        <p:spPr bwMode="auto">
          <a:xfrm>
            <a:off x="7543800" y="5116513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sp>
        <p:nvSpPr>
          <p:cNvPr id="46" name="Oval 58"/>
          <p:cNvSpPr>
            <a:spLocks noChangeArrowheads="1"/>
          </p:cNvSpPr>
          <p:nvPr/>
        </p:nvSpPr>
        <p:spPr bwMode="auto">
          <a:xfrm>
            <a:off x="6553200" y="5040313"/>
            <a:ext cx="838200" cy="6096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SPP</a:t>
            </a: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304800" y="3048000"/>
            <a:ext cx="3200400" cy="7842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IN2P3</a:t>
            </a:r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5943600" y="3962400"/>
            <a:ext cx="2362200" cy="685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Irfu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5638800" y="3048000"/>
            <a:ext cx="3097213" cy="7842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DSM</a:t>
            </a:r>
            <a:endParaRPr lang="en-US" sz="36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0" name="Connecteur droit 49"/>
          <p:cNvCxnSpPr>
            <a:endCxn id="6" idx="0"/>
          </p:cNvCxnSpPr>
          <p:nvPr/>
        </p:nvCxnSpPr>
        <p:spPr>
          <a:xfrm flipH="1">
            <a:off x="2336800" y="571500"/>
            <a:ext cx="2006600" cy="1562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>
            <a:endCxn id="5" idx="0"/>
          </p:cNvCxnSpPr>
          <p:nvPr/>
        </p:nvCxnSpPr>
        <p:spPr>
          <a:xfrm>
            <a:off x="4800600" y="609600"/>
            <a:ext cx="2038350" cy="15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40"/>
          <p:cNvSpPr>
            <a:spLocks noChangeArrowheads="1"/>
          </p:cNvSpPr>
          <p:nvPr/>
        </p:nvSpPr>
        <p:spPr bwMode="auto">
          <a:xfrm>
            <a:off x="2740025" y="76200"/>
            <a:ext cx="368935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Research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Ministry</a:t>
            </a:r>
          </a:p>
        </p:txBody>
      </p:sp>
      <p:cxnSp>
        <p:nvCxnSpPr>
          <p:cNvPr id="54" name="Connecteur droit 53"/>
          <p:cNvCxnSpPr>
            <a:stCxn id="52" idx="4"/>
            <a:endCxn id="38" idx="0"/>
          </p:cNvCxnSpPr>
          <p:nvPr/>
        </p:nvCxnSpPr>
        <p:spPr>
          <a:xfrm>
            <a:off x="4584700" y="1219200"/>
            <a:ext cx="1588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" name="Rectangle 55"/>
          <p:cNvSpPr>
            <a:spLocks noChangeArrowheads="1"/>
          </p:cNvSpPr>
          <p:nvPr/>
        </p:nvSpPr>
        <p:spPr bwMode="auto">
          <a:xfrm>
            <a:off x="190500" y="5907088"/>
            <a:ext cx="42291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smtClean="0">
                <a:solidFill>
                  <a:srgbClr val="000000"/>
                </a:solidFill>
              </a:rPr>
              <a:t>22 laboratories with universities</a:t>
            </a:r>
          </a:p>
          <a:p>
            <a:pPr>
              <a:spcBef>
                <a:spcPct val="0"/>
              </a:spcBef>
            </a:pPr>
            <a:r>
              <a:rPr lang="en-US" sz="1800" smtClean="0">
                <a:solidFill>
                  <a:srgbClr val="000000"/>
                </a:solidFill>
              </a:rPr>
              <a:t>3100 FTE     230M€ total CNRS budget  </a:t>
            </a:r>
            <a:endParaRPr lang="fr-FR" sz="1800" smtClean="0">
              <a:solidFill>
                <a:srgbClr val="000000"/>
              </a:solidFill>
            </a:endParaRPr>
          </a:p>
        </p:txBody>
      </p:sp>
      <p:sp>
        <p:nvSpPr>
          <p:cNvPr id="2100" name="Rectangle 56"/>
          <p:cNvSpPr>
            <a:spLocks noChangeArrowheads="1"/>
          </p:cNvSpPr>
          <p:nvPr/>
        </p:nvSpPr>
        <p:spPr bwMode="auto">
          <a:xfrm>
            <a:off x="5422900" y="5907088"/>
            <a:ext cx="34925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smtClean="0">
                <a:solidFill>
                  <a:srgbClr val="000000"/>
                </a:solidFill>
              </a:rPr>
              <a:t>GANIL + 6 divisions @ Irfu</a:t>
            </a:r>
          </a:p>
          <a:p>
            <a:pPr>
              <a:spcBef>
                <a:spcPct val="0"/>
              </a:spcBef>
            </a:pPr>
            <a:r>
              <a:rPr lang="en-US" sz="1800" smtClean="0">
                <a:solidFill>
                  <a:srgbClr val="000000"/>
                </a:solidFill>
              </a:rPr>
              <a:t>900 FTE     100M€ total budget  </a:t>
            </a:r>
            <a:endParaRPr lang="fr-FR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1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76200"/>
            <a:ext cx="8229600" cy="490538"/>
          </a:xfrm>
        </p:spPr>
        <p:txBody>
          <a:bodyPr/>
          <a:lstStyle/>
          <a:p>
            <a:pPr eaLnBrk="1" hangingPunct="1"/>
            <a:r>
              <a:rPr lang="fr-FR" sz="3600" smtClean="0"/>
              <a:t>CEA -</a:t>
            </a:r>
            <a:r>
              <a:rPr lang="fr-FR" sz="3600" b="0" smtClean="0"/>
              <a:t> </a:t>
            </a:r>
            <a:r>
              <a:rPr lang="fr-FR" sz="3600" b="0" smtClean="0">
                <a:latin typeface="Arial Black" pitchFamily="34" charset="0"/>
              </a:rPr>
              <a:t>Irfu</a:t>
            </a:r>
            <a:r>
              <a:rPr lang="fr-FR" sz="3600" smtClean="0"/>
              <a:t>:4  fundamental questions</a:t>
            </a:r>
            <a:endParaRPr lang="en-US" sz="3600" smtClean="0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135063" y="981075"/>
            <a:ext cx="2833687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What are the ultimate constituents of matter ?</a:t>
            </a: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5867400" y="981075"/>
            <a:ext cx="29908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indent="-12700"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What is the energy content of the Universe ?</a:t>
            </a: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135063" y="5157788"/>
            <a:ext cx="2833687" cy="146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What are the properties of matter under extreme conditions ?   </a:t>
            </a: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5867400" y="5157788"/>
            <a:ext cx="3008313" cy="146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What are the origin and structure of Universe ?</a:t>
            </a: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800100" y="5041900"/>
            <a:ext cx="7924800" cy="1041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1016000" y="787400"/>
            <a:ext cx="7924800" cy="863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939800" y="0"/>
            <a:ext cx="7924800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/>
          </a:p>
        </p:txBody>
      </p:sp>
      <p:pic>
        <p:nvPicPr>
          <p:cNvPr id="12301" name="Picture 2" descr="Atlas 1"/>
          <p:cNvPicPr>
            <a:picLocks noChangeAspect="1" noChangeArrowheads="1"/>
          </p:cNvPicPr>
          <p:nvPr/>
        </p:nvPicPr>
        <p:blipFill>
          <a:blip r:embed="rId3" cstate="print"/>
          <a:srcRect t="2063" b="11845"/>
          <a:stretch>
            <a:fillRect/>
          </a:stretch>
        </p:blipFill>
        <p:spPr bwMode="auto">
          <a:xfrm>
            <a:off x="2374900" y="1778000"/>
            <a:ext cx="2551113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02" name="Picture 16"/>
          <p:cNvPicPr>
            <a:picLocks noChangeAspect="1" noChangeArrowheads="1"/>
          </p:cNvPicPr>
          <p:nvPr/>
        </p:nvPicPr>
        <p:blipFill>
          <a:blip r:embed="rId4" cstate="print"/>
          <a:srcRect l="1923" t="13721" r="79" b="17717"/>
          <a:stretch>
            <a:fillRect/>
          </a:stretch>
        </p:blipFill>
        <p:spPr bwMode="auto">
          <a:xfrm>
            <a:off x="4941025" y="1778000"/>
            <a:ext cx="2596243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303" name="Rectangle 18"/>
          <p:cNvSpPr>
            <a:spLocks noChangeArrowheads="1"/>
          </p:cNvSpPr>
          <p:nvPr/>
        </p:nvSpPr>
        <p:spPr bwMode="auto">
          <a:xfrm>
            <a:off x="4927600" y="3302363"/>
            <a:ext cx="2654300" cy="16383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/>
          </a:p>
        </p:txBody>
      </p:sp>
      <p:pic>
        <p:nvPicPr>
          <p:cNvPr id="12304" name="Picture 1365"/>
          <p:cNvPicPr>
            <a:picLocks noChangeAspect="1" noChangeArrowheads="1"/>
          </p:cNvPicPr>
          <p:nvPr/>
        </p:nvPicPr>
        <p:blipFill>
          <a:blip r:embed="rId5" cstate="print"/>
          <a:srcRect l="33081" t="28450" r="45850" b="45630"/>
          <a:stretch>
            <a:fillRect/>
          </a:stretch>
        </p:blipFill>
        <p:spPr bwMode="auto">
          <a:xfrm>
            <a:off x="5199063" y="3302000"/>
            <a:ext cx="2084387" cy="1612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2305" name="Picture 5" descr="miri_artist"/>
          <p:cNvPicPr>
            <a:picLocks noChangeAspect="1" noChangeArrowheads="1"/>
          </p:cNvPicPr>
          <p:nvPr/>
        </p:nvPicPr>
        <p:blipFill>
          <a:blip r:embed="rId6" cstate="print"/>
          <a:srcRect l="15115" t="19409" r="6589" b="18867"/>
          <a:stretch>
            <a:fillRect/>
          </a:stretch>
        </p:blipFill>
        <p:spPr bwMode="auto">
          <a:xfrm>
            <a:off x="2362200" y="3288937"/>
            <a:ext cx="2565400" cy="162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307" name="Text Box 5"/>
          <p:cNvSpPr txBox="1">
            <a:spLocks noChangeArrowheads="1"/>
          </p:cNvSpPr>
          <p:nvPr/>
        </p:nvSpPr>
        <p:spPr bwMode="auto">
          <a:xfrm>
            <a:off x="931863" y="1057275"/>
            <a:ext cx="2833687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Manipulating</a:t>
            </a: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2308" name="Text Box 6"/>
          <p:cNvSpPr txBox="1">
            <a:spLocks noChangeArrowheads="1"/>
          </p:cNvSpPr>
          <p:nvPr/>
        </p:nvSpPr>
        <p:spPr bwMode="auto">
          <a:xfrm>
            <a:off x="5664200" y="1057275"/>
            <a:ext cx="29908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indent="-12700" algn="r"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Detecting</a:t>
            </a: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2309" name="Text Box 7"/>
          <p:cNvSpPr txBox="1">
            <a:spLocks noChangeArrowheads="1"/>
          </p:cNvSpPr>
          <p:nvPr/>
        </p:nvSpPr>
        <p:spPr bwMode="auto">
          <a:xfrm>
            <a:off x="931863" y="5233988"/>
            <a:ext cx="2833687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Observing    </a:t>
            </a: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2310" name="Text Box 8"/>
          <p:cNvSpPr txBox="1">
            <a:spLocks noChangeArrowheads="1"/>
          </p:cNvSpPr>
          <p:nvPr/>
        </p:nvSpPr>
        <p:spPr bwMode="auto">
          <a:xfrm>
            <a:off x="5664200" y="5233988"/>
            <a:ext cx="3008313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</a:rPr>
              <a:t>Simulating</a:t>
            </a: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2311" name="Rectangle 2"/>
          <p:cNvSpPr>
            <a:spLocks noChangeArrowheads="1"/>
          </p:cNvSpPr>
          <p:nvPr/>
        </p:nvSpPr>
        <p:spPr bwMode="auto">
          <a:xfrm>
            <a:off x="838200" y="142875"/>
            <a:ext cx="812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400"/>
              <a:t>II. Inventing and constructing new devices</a:t>
            </a:r>
          </a:p>
        </p:txBody>
      </p:sp>
      <p:pic>
        <p:nvPicPr>
          <p:cNvPr id="26" name="Picture 1030" descr="ima3"/>
          <p:cNvPicPr>
            <a:picLocks noChangeAspect="1" noChangeArrowheads="1"/>
          </p:cNvPicPr>
          <p:nvPr/>
        </p:nvPicPr>
        <p:blipFill>
          <a:blip r:embed="rId7" cstate="print"/>
          <a:srcRect b="24586"/>
          <a:stretch>
            <a:fillRect/>
          </a:stretch>
        </p:blipFill>
        <p:spPr bwMode="auto">
          <a:xfrm>
            <a:off x="4927601" y="1782763"/>
            <a:ext cx="2570480" cy="151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0356" name="Picture 4" descr="http://irfu.cea.fr/Images/astImg/2512_8.jpg"/>
          <p:cNvPicPr>
            <a:picLocks noChangeAspect="1" noChangeArrowheads="1"/>
          </p:cNvPicPr>
          <p:nvPr/>
        </p:nvPicPr>
        <p:blipFill>
          <a:blip r:embed="rId8" cstate="print"/>
          <a:srcRect l="71067" b="18172"/>
          <a:stretch>
            <a:fillRect/>
          </a:stretch>
        </p:blipFill>
        <p:spPr bwMode="auto">
          <a:xfrm>
            <a:off x="4921625" y="1776548"/>
            <a:ext cx="2628708" cy="1531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II. Inventing and constructing new devices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100" y="825500"/>
            <a:ext cx="7391400" cy="5308600"/>
          </a:xfrm>
        </p:spPr>
        <p:txBody>
          <a:bodyPr/>
          <a:lstStyle/>
          <a:p>
            <a:pPr marL="381000" indent="-381000" eaLnBrk="1" hangingPunct="1">
              <a:buFontTx/>
              <a:buAutoNum type="arabicPeriod"/>
              <a:defRPr/>
            </a:pPr>
            <a:r>
              <a:rPr lang="en-US" b="1" dirty="0" smtClean="0"/>
              <a:t>Production and manipulation of radiations</a:t>
            </a:r>
            <a:endParaRPr lang="en-US" dirty="0" smtClean="0"/>
          </a:p>
          <a:p>
            <a:pPr marL="852488" lvl="1" indent="-3429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Accelerators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(Spiral2,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XFeL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, FAIR, CERN, IFMIF, ESS)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52488" lvl="1" indent="-3429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Magnets &amp; Superconductivity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(R3B, ISEULT, JT60SA)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   </a:t>
            </a:r>
          </a:p>
          <a:p>
            <a:pPr marL="381000" indent="-381000" eaLnBrk="1" hangingPunct="1">
              <a:buFontTx/>
              <a:buAutoNum type="arabicPeriod"/>
              <a:defRPr/>
            </a:pPr>
            <a:r>
              <a:rPr lang="en-US" b="1" dirty="0" smtClean="0"/>
              <a:t>Detecting radiation</a:t>
            </a:r>
            <a:r>
              <a:rPr lang="en-US" dirty="0" smtClean="0"/>
              <a:t> </a:t>
            </a:r>
          </a:p>
          <a:p>
            <a:pPr marL="852488" lvl="1" indent="-342900" eaLnBrk="1" hangingPunct="1">
              <a:defRPr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Microstructured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detectors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(RD51, CLAS12)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52488" lvl="1" indent="-3429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Imaging device 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(ELT-METIS, APEX, CALIST)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852488" lvl="1" indent="-342900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ASIC </a:t>
            </a:r>
          </a:p>
          <a:p>
            <a:pPr marL="381000" indent="-381000" eaLnBrk="1" hangingPunct="1">
              <a:buFontTx/>
              <a:buAutoNum type="arabicPeriod"/>
              <a:defRPr/>
            </a:pPr>
            <a:r>
              <a:rPr lang="en-US" b="1" dirty="0" smtClean="0"/>
              <a:t>Space technology</a:t>
            </a:r>
            <a:endParaRPr lang="en-US" dirty="0" smtClean="0"/>
          </a:p>
          <a:p>
            <a:pPr marL="852488" lvl="1" indent="-342900" eaLnBrk="1" hangingPunct="1">
              <a:defRPr/>
            </a:pPr>
            <a:r>
              <a:rPr lang="en-US" dirty="0" smtClean="0"/>
              <a:t>Camera </a:t>
            </a:r>
            <a:r>
              <a:rPr 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rPr>
              <a:t>(PACS, MIRI, Éclair)</a:t>
            </a:r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rPr>
              <a:t> </a:t>
            </a:r>
            <a:endParaRPr lang="en-US" dirty="0" smtClean="0"/>
          </a:p>
          <a:p>
            <a:pPr marL="852488" lvl="1" indent="-342900" eaLnBrk="1" hangingPunct="1">
              <a:defRPr/>
            </a:pPr>
            <a:r>
              <a:rPr lang="en-US" dirty="0" smtClean="0"/>
              <a:t>Data center </a:t>
            </a:r>
            <a:r>
              <a:rPr lang="en-US" sz="1600" dirty="0" smtClean="0"/>
              <a:t>(Fermi, SWOM)</a:t>
            </a:r>
            <a:endParaRPr lang="en-US" dirty="0" smtClean="0"/>
          </a:p>
          <a:p>
            <a:pPr marL="381000" indent="-381000" eaLnBrk="1" hangingPunct="1">
              <a:buFontTx/>
              <a:buAutoNum type="arabicPeriod"/>
              <a:defRPr/>
            </a:pPr>
            <a:r>
              <a:rPr lang="en-US" b="1" dirty="0" smtClean="0"/>
              <a:t>Simulation and data treatment</a:t>
            </a:r>
            <a:endParaRPr lang="en-US" dirty="0" smtClean="0"/>
          </a:p>
          <a:p>
            <a:pPr marL="852488" lvl="1" indent="-342900" eaLnBrk="1" hangingPunct="1">
              <a:defRPr/>
            </a:pPr>
            <a:r>
              <a:rPr lang="en-US" dirty="0" smtClean="0"/>
              <a:t>Massively parallel calculations  </a:t>
            </a:r>
          </a:p>
          <a:p>
            <a:pPr marL="852488" lvl="1" indent="-342900" eaLnBrk="1" hangingPunct="1">
              <a:defRPr/>
            </a:pPr>
            <a:r>
              <a:rPr lang="en-US" dirty="0" smtClean="0"/>
              <a:t>Grid</a:t>
            </a:r>
          </a:p>
          <a:p>
            <a:pPr marL="852488" lvl="1" indent="-342900" eaLnBrk="1" hangingPunct="1">
              <a:defRPr/>
            </a:pPr>
            <a:r>
              <a:rPr lang="en-US" dirty="0" smtClean="0"/>
              <a:t>Data processing  </a:t>
            </a:r>
          </a:p>
        </p:txBody>
      </p:sp>
      <p:pic>
        <p:nvPicPr>
          <p:cNvPr id="13317" name="Picture 10"/>
          <p:cNvPicPr>
            <a:picLocks noChangeAspect="1" noChangeArrowheads="1"/>
          </p:cNvPicPr>
          <p:nvPr/>
        </p:nvPicPr>
        <p:blipFill>
          <a:blip r:embed="rId2" cstate="print"/>
          <a:srcRect l="2559" t="30759" r="5118" b="13295"/>
          <a:stretch>
            <a:fillRect/>
          </a:stretch>
        </p:blipFill>
        <p:spPr bwMode="auto">
          <a:xfrm rot="5400000">
            <a:off x="225426" y="1172851"/>
            <a:ext cx="1022350" cy="1012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8" name="Picture 11" descr="cryo_spiral2"/>
          <p:cNvPicPr>
            <a:picLocks noChangeAspect="1" noChangeArrowheads="1"/>
          </p:cNvPicPr>
          <p:nvPr/>
        </p:nvPicPr>
        <p:blipFill>
          <a:blip r:embed="rId3" cstate="print"/>
          <a:srcRect l="6345" r="28194"/>
          <a:stretch>
            <a:fillRect/>
          </a:stretch>
        </p:blipFill>
        <p:spPr bwMode="auto">
          <a:xfrm>
            <a:off x="215900" y="1120464"/>
            <a:ext cx="1058863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9" name="Picture 12"/>
          <p:cNvPicPr>
            <a:picLocks noChangeAspect="1" noChangeArrowheads="1"/>
          </p:cNvPicPr>
          <p:nvPr/>
        </p:nvPicPr>
        <p:blipFill>
          <a:blip r:embed="rId4" cstate="print"/>
          <a:srcRect l="34016" t="21123" r="8661" b="3317"/>
          <a:stretch>
            <a:fillRect/>
          </a:stretch>
        </p:blipFill>
        <p:spPr bwMode="auto">
          <a:xfrm>
            <a:off x="7854950" y="1189038"/>
            <a:ext cx="1041400" cy="858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20" name="Picture 16"/>
          <p:cNvPicPr>
            <a:picLocks noChangeAspect="1" noChangeArrowheads="1"/>
          </p:cNvPicPr>
          <p:nvPr/>
        </p:nvPicPr>
        <p:blipFill>
          <a:blip r:embed="rId5" cstate="print"/>
          <a:srcRect l="1923" t="3999" r="14703" b="1083"/>
          <a:stretch>
            <a:fillRect/>
          </a:stretch>
        </p:blipFill>
        <p:spPr bwMode="auto">
          <a:xfrm>
            <a:off x="215900" y="2315852"/>
            <a:ext cx="1058863" cy="98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1" name="Picture 17" descr="DSC_1844"/>
          <p:cNvPicPr>
            <a:picLocks noChangeAspect="1" noChangeArrowheads="1"/>
          </p:cNvPicPr>
          <p:nvPr/>
        </p:nvPicPr>
        <p:blipFill>
          <a:blip r:embed="rId6" cstate="print"/>
          <a:srcRect l="10527" t="9174" r="16240" b="16530"/>
          <a:stretch>
            <a:fillRect/>
          </a:stretch>
        </p:blipFill>
        <p:spPr bwMode="auto">
          <a:xfrm>
            <a:off x="7837488" y="2127250"/>
            <a:ext cx="1062037" cy="17843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2" name="Picture 19" descr="2543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7488" y="4051300"/>
            <a:ext cx="1058862" cy="98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3" name="Picture 21"/>
          <p:cNvPicPr>
            <a:picLocks noChangeAspect="1" noChangeArrowheads="1"/>
          </p:cNvPicPr>
          <p:nvPr/>
        </p:nvPicPr>
        <p:blipFill>
          <a:blip r:embed="rId8" cstate="print"/>
          <a:srcRect l="1349" t="1027"/>
          <a:stretch>
            <a:fillRect/>
          </a:stretch>
        </p:blipFill>
        <p:spPr bwMode="auto">
          <a:xfrm>
            <a:off x="241300" y="4587564"/>
            <a:ext cx="1062038" cy="140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4" name="Picture 7" descr="mr_1033_4"/>
          <p:cNvPicPr>
            <a:picLocks noChangeAspect="1" noChangeArrowheads="1"/>
          </p:cNvPicPr>
          <p:nvPr/>
        </p:nvPicPr>
        <p:blipFill>
          <a:blip r:embed="rId9" cstate="print"/>
          <a:srcRect l="61229"/>
          <a:stretch>
            <a:fillRect/>
          </a:stretch>
        </p:blipFill>
        <p:spPr bwMode="auto">
          <a:xfrm>
            <a:off x="214313" y="3411227"/>
            <a:ext cx="1054100" cy="1020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7207201" y="2226474"/>
            <a:ext cx="1166400" cy="255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100" b="1" i="1" dirty="0" err="1">
                <a:solidFill>
                  <a:srgbClr val="FFFFFF"/>
                </a:solidFill>
              </a:rPr>
              <a:t>Kamiokande</a:t>
            </a:r>
            <a:endParaRPr lang="en-US" sz="1100" b="1" i="1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13670" y="55420"/>
            <a:ext cx="833033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map for </a:t>
            </a:r>
            <a:r>
              <a:rPr kumimoji="0" lang="en-US" sz="3200" b="1" i="0" u="none" strike="noStrike" kern="0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cryotechnologies</a:t>
            </a:r>
            <a:r>
              <a:rPr kumimoji="0" lang="en-US" sz="3200" b="1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@ </a:t>
            </a:r>
            <a:r>
              <a:rPr kumimoji="0" lang="en-US" sz="3200" b="1" i="0" u="none" strike="noStrike" kern="0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Irfu</a:t>
            </a:r>
            <a:endParaRPr kumimoji="0" lang="en-US" sz="3200" b="1" i="0" u="none" strike="noStrike" kern="0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8" t="-101" r="998" b="938"/>
          <a:stretch/>
        </p:blipFill>
        <p:spPr bwMode="auto">
          <a:xfrm>
            <a:off x="971435" y="921197"/>
            <a:ext cx="8014799" cy="4811946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0238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135063" y="981075"/>
            <a:ext cx="2833687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800" b="1">
                <a:solidFill>
                  <a:schemeClr val="bg2"/>
                </a:solidFill>
              </a:rPr>
              <a:t>What are the ultimate constituents of matter ?</a:t>
            </a:r>
          </a:p>
          <a:p>
            <a:pPr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867400" y="981075"/>
            <a:ext cx="29908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indent="-12700" eaLnBrk="0" hangingPunct="0">
              <a:spcBef>
                <a:spcPct val="50000"/>
              </a:spcBef>
            </a:pPr>
            <a:r>
              <a:rPr lang="fr-FR" sz="1800" b="1">
                <a:solidFill>
                  <a:schemeClr val="bg2"/>
                </a:solidFill>
              </a:rPr>
              <a:t>What is the energy content of the Universe ?</a:t>
            </a:r>
            <a:endParaRPr lang="fr-FR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135063" y="5157788"/>
            <a:ext cx="2833687" cy="146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800" b="1">
                <a:solidFill>
                  <a:schemeClr val="bg2"/>
                </a:solidFill>
              </a:rPr>
              <a:t>What are the properties of matter under extreme conditions ?   </a:t>
            </a:r>
          </a:p>
          <a:p>
            <a:pPr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5867400" y="5157788"/>
            <a:ext cx="3008313" cy="146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800" b="1">
                <a:solidFill>
                  <a:schemeClr val="bg2"/>
                </a:solidFill>
              </a:rPr>
              <a:t>What are the origin and structure of Universe ?</a:t>
            </a:r>
            <a:endParaRPr lang="fr-FR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>
              <a:solidFill>
                <a:schemeClr val="tx1"/>
              </a:solidFill>
            </a:endParaRPr>
          </a:p>
        </p:txBody>
      </p:sp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800100" y="5041900"/>
            <a:ext cx="7924800" cy="1041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0" name="Rectangle 11"/>
          <p:cNvSpPr>
            <a:spLocks noChangeArrowheads="1"/>
          </p:cNvSpPr>
          <p:nvPr/>
        </p:nvSpPr>
        <p:spPr bwMode="auto">
          <a:xfrm>
            <a:off x="1016000" y="787400"/>
            <a:ext cx="7924800" cy="863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7" name="Text Box 5"/>
          <p:cNvSpPr txBox="1">
            <a:spLocks noChangeArrowheads="1"/>
          </p:cNvSpPr>
          <p:nvPr/>
        </p:nvSpPr>
        <p:spPr bwMode="auto">
          <a:xfrm>
            <a:off x="2363788" y="1057275"/>
            <a:ext cx="2551112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800" b="1" dirty="0" err="1" smtClean="0">
                <a:solidFill>
                  <a:schemeClr val="bg2"/>
                </a:solidFill>
              </a:rPr>
              <a:t>knowledge</a:t>
            </a:r>
            <a:endParaRPr lang="fr-FR" sz="1800" b="1" dirty="0">
              <a:solidFill>
                <a:schemeClr val="bg2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0258" name="Text Box 6"/>
          <p:cNvSpPr txBox="1">
            <a:spLocks noChangeArrowheads="1"/>
          </p:cNvSpPr>
          <p:nvPr/>
        </p:nvSpPr>
        <p:spPr bwMode="auto">
          <a:xfrm>
            <a:off x="4932363" y="1057275"/>
            <a:ext cx="2649537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indent="-12700" eaLnBrk="0" hangingPunct="0">
              <a:spcBef>
                <a:spcPct val="50000"/>
              </a:spcBef>
            </a:pPr>
            <a:r>
              <a:rPr lang="fr-FR" sz="1800" b="1" dirty="0" err="1" smtClean="0">
                <a:solidFill>
                  <a:schemeClr val="bg2"/>
                </a:solidFill>
              </a:rPr>
              <a:t>Know-How</a:t>
            </a:r>
            <a:endParaRPr lang="fr-FR" sz="1200" b="1" dirty="0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  <a:p>
            <a:pPr marL="12700" indent="-12700"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0259" name="Text Box 7"/>
          <p:cNvSpPr txBox="1">
            <a:spLocks noChangeArrowheads="1"/>
          </p:cNvSpPr>
          <p:nvPr/>
        </p:nvSpPr>
        <p:spPr bwMode="auto">
          <a:xfrm>
            <a:off x="931863" y="2132013"/>
            <a:ext cx="2833687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800" b="1" dirty="0" err="1" smtClean="0">
                <a:solidFill>
                  <a:schemeClr val="bg2"/>
                </a:solidFill>
              </a:rPr>
              <a:t>Energy</a:t>
            </a:r>
            <a:r>
              <a:rPr lang="fr-FR" sz="1800" b="1" dirty="0" smtClean="0">
                <a:solidFill>
                  <a:schemeClr val="bg2"/>
                </a:solidFill>
              </a:rPr>
              <a:t>    </a:t>
            </a:r>
            <a:endParaRPr lang="fr-FR" sz="1800" b="1" dirty="0">
              <a:solidFill>
                <a:schemeClr val="bg2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0262" name="Text Box 7"/>
          <p:cNvSpPr txBox="1">
            <a:spLocks noChangeArrowheads="1"/>
          </p:cNvSpPr>
          <p:nvPr/>
        </p:nvSpPr>
        <p:spPr bwMode="auto">
          <a:xfrm>
            <a:off x="939800" y="3824288"/>
            <a:ext cx="2833688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800" b="1" dirty="0">
                <a:solidFill>
                  <a:schemeClr val="bg2"/>
                </a:solidFill>
              </a:rPr>
              <a:t>TGIR    </a:t>
            </a:r>
          </a:p>
          <a:p>
            <a:pPr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fr-FR" sz="1200" b="1" dirty="0">
              <a:solidFill>
                <a:schemeClr val="tx1"/>
              </a:solidFill>
            </a:endParaRPr>
          </a:p>
        </p:txBody>
      </p:sp>
      <p:grpSp>
        <p:nvGrpSpPr>
          <p:cNvPr id="2" name="Groupe 30"/>
          <p:cNvGrpSpPr/>
          <p:nvPr/>
        </p:nvGrpSpPr>
        <p:grpSpPr>
          <a:xfrm>
            <a:off x="2360613" y="1768475"/>
            <a:ext cx="5221287" cy="3168650"/>
            <a:chOff x="2360613" y="1768475"/>
            <a:chExt cx="5221287" cy="3168650"/>
          </a:xfrm>
        </p:grpSpPr>
        <p:pic>
          <p:nvPicPr>
            <p:cNvPr id="1024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1345" b="23470"/>
            <a:stretch>
              <a:fillRect/>
            </a:stretch>
          </p:blipFill>
          <p:spPr bwMode="auto">
            <a:xfrm>
              <a:off x="4932363" y="3213100"/>
              <a:ext cx="2644775" cy="172402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248" name="Picture 10" descr="WM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2363" y="1773238"/>
              <a:ext cx="2644775" cy="153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 l="1923" t="13721" r="79" b="17717"/>
            <a:stretch>
              <a:fillRect/>
            </a:stretch>
          </p:blipFill>
          <p:spPr bwMode="auto">
            <a:xfrm>
              <a:off x="4914900" y="1778000"/>
              <a:ext cx="2654300" cy="1511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253" name="Rectangle 18"/>
            <p:cNvSpPr>
              <a:spLocks noChangeArrowheads="1"/>
            </p:cNvSpPr>
            <p:nvPr/>
          </p:nvSpPr>
          <p:spPr bwMode="auto">
            <a:xfrm>
              <a:off x="4927600" y="3289300"/>
              <a:ext cx="2654300" cy="1638300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0254" name="Picture 1365"/>
            <p:cNvPicPr>
              <a:picLocks noChangeAspect="1" noChangeArrowheads="1"/>
            </p:cNvPicPr>
            <p:nvPr/>
          </p:nvPicPr>
          <p:blipFill>
            <a:blip r:embed="rId6" cstate="print"/>
            <a:srcRect l="33081" t="28450" r="45850" b="45630"/>
            <a:stretch>
              <a:fillRect/>
            </a:stretch>
          </p:blipFill>
          <p:spPr bwMode="auto">
            <a:xfrm>
              <a:off x="5199063" y="3302000"/>
              <a:ext cx="2084387" cy="16129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255" name="Picture 5" descr="miri_artist"/>
            <p:cNvPicPr>
              <a:picLocks noChangeAspect="1" noChangeArrowheads="1"/>
            </p:cNvPicPr>
            <p:nvPr/>
          </p:nvPicPr>
          <p:blipFill>
            <a:blip r:embed="rId7" cstate="print"/>
            <a:srcRect l="15115" t="19409" r="6589" b="18867"/>
            <a:stretch>
              <a:fillRect/>
            </a:stretch>
          </p:blipFill>
          <p:spPr bwMode="auto">
            <a:xfrm>
              <a:off x="2362200" y="3302000"/>
              <a:ext cx="2565400" cy="162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256" name="Picture 1030" descr="ima3"/>
            <p:cNvPicPr>
              <a:picLocks noChangeAspect="1" noChangeArrowheads="1"/>
            </p:cNvPicPr>
            <p:nvPr/>
          </p:nvPicPr>
          <p:blipFill>
            <a:blip r:embed="rId8" cstate="print"/>
            <a:srcRect b="24586"/>
            <a:stretch>
              <a:fillRect/>
            </a:stretch>
          </p:blipFill>
          <p:spPr bwMode="auto">
            <a:xfrm>
              <a:off x="4927600" y="1782763"/>
              <a:ext cx="2641600" cy="1519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263" name="Image 26" descr="Laser-et-neutrons-2612_3.jpg"/>
            <p:cNvPicPr>
              <a:picLocks noChangeAspect="1" noChangeArrowheads="1"/>
            </p:cNvPicPr>
            <p:nvPr/>
          </p:nvPicPr>
          <p:blipFill>
            <a:blip r:embed="rId9" cstate="print"/>
            <a:srcRect l="57957" t="49469"/>
            <a:stretch>
              <a:fillRect/>
            </a:stretch>
          </p:blipFill>
          <p:spPr bwMode="auto">
            <a:xfrm>
              <a:off x="2363788" y="3030538"/>
              <a:ext cx="2587625" cy="1901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264" name="Picture 5" descr="MWS_plunger"/>
            <p:cNvPicPr>
              <a:picLocks noChangeAspect="1" noChangeArrowheads="1"/>
            </p:cNvPicPr>
            <p:nvPr/>
          </p:nvPicPr>
          <p:blipFill>
            <a:blip r:embed="rId10" cstate="print"/>
            <a:srcRect t="13176" b="13625"/>
            <a:stretch>
              <a:fillRect/>
            </a:stretch>
          </p:blipFill>
          <p:spPr bwMode="auto">
            <a:xfrm>
              <a:off x="4945063" y="1778000"/>
              <a:ext cx="2616200" cy="15160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265" name="Image 33" descr="XFel_2688_3.jpg"/>
            <p:cNvPicPr>
              <a:picLocks noChangeAspect="1" noChangeArrowheads="1"/>
            </p:cNvPicPr>
            <p:nvPr/>
          </p:nvPicPr>
          <p:blipFill>
            <a:blip r:embed="rId11" cstate="print"/>
            <a:srcRect b="7776"/>
            <a:stretch>
              <a:fillRect/>
            </a:stretch>
          </p:blipFill>
          <p:spPr bwMode="auto">
            <a:xfrm>
              <a:off x="4945063" y="3287713"/>
              <a:ext cx="2632075" cy="16430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266" name="Rectangle 35"/>
            <p:cNvSpPr>
              <a:spLocks noChangeArrowheads="1"/>
            </p:cNvSpPr>
            <p:nvPr/>
          </p:nvSpPr>
          <p:spPr bwMode="auto">
            <a:xfrm>
              <a:off x="4953000" y="3298825"/>
              <a:ext cx="2628900" cy="16383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0267" name="Picture 9"/>
            <p:cNvPicPr>
              <a:picLocks noChangeAspect="1" noChangeArrowheads="1"/>
            </p:cNvPicPr>
            <p:nvPr/>
          </p:nvPicPr>
          <p:blipFill>
            <a:blip r:embed="rId12" cstate="print"/>
            <a:srcRect t="4016" b="2960"/>
            <a:stretch>
              <a:fillRect/>
            </a:stretch>
          </p:blipFill>
          <p:spPr bwMode="auto">
            <a:xfrm>
              <a:off x="5197475" y="3305175"/>
              <a:ext cx="2025650" cy="157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8" name="Rectangle 37"/>
            <p:cNvSpPr>
              <a:spLocks noChangeArrowheads="1"/>
            </p:cNvSpPr>
            <p:nvPr/>
          </p:nvSpPr>
          <p:spPr bwMode="auto">
            <a:xfrm>
              <a:off x="4953000" y="1768475"/>
              <a:ext cx="2628900" cy="15462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0269" name="Picture 29"/>
            <p:cNvPicPr>
              <a:picLocks noChangeAspect="1" noChangeArrowheads="1"/>
            </p:cNvPicPr>
            <p:nvPr/>
          </p:nvPicPr>
          <p:blipFill>
            <a:blip r:embed="rId13" cstate="print"/>
            <a:srcRect l="27499" t="13112" r="20694" b="10001"/>
            <a:stretch>
              <a:fillRect/>
            </a:stretch>
          </p:blipFill>
          <p:spPr bwMode="auto">
            <a:xfrm>
              <a:off x="5391150" y="1828800"/>
              <a:ext cx="1816100" cy="1477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0270" name="Image 38" descr="\\Dapdc5\lasserre\My Documents\My Pictures\TargetIntegration\P1030423.JPG"/>
            <p:cNvPicPr>
              <a:picLocks noChangeAspect="1" noChangeArrowheads="1"/>
            </p:cNvPicPr>
            <p:nvPr/>
          </p:nvPicPr>
          <p:blipFill>
            <a:blip r:embed="rId14" cstate="print"/>
            <a:srcRect t="17043"/>
            <a:stretch>
              <a:fillRect/>
            </a:stretch>
          </p:blipFill>
          <p:spPr bwMode="auto">
            <a:xfrm>
              <a:off x="2360613" y="1774825"/>
              <a:ext cx="2584450" cy="15319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2875"/>
            <a:ext cx="8128000" cy="471488"/>
          </a:xfrm>
        </p:spPr>
        <p:txBody>
          <a:bodyPr/>
          <a:lstStyle/>
          <a:p>
            <a:pPr eaLnBrk="1" hangingPunct="1"/>
            <a:r>
              <a:rPr lang="en-US" b="0" dirty="0" smtClean="0"/>
              <a:t>III. Applying research and technologies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dirty="0" smtClean="0"/>
              <a:t>III. Applying research and technologies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825500"/>
            <a:ext cx="5562600" cy="5308600"/>
          </a:xfrm>
        </p:spPr>
        <p:txBody>
          <a:bodyPr/>
          <a:lstStyle/>
          <a:p>
            <a:pPr marL="381000" indent="-381000" eaLnBrk="1" hangingPunct="1">
              <a:buFontTx/>
              <a:buAutoNum type="arabicPeriod"/>
            </a:pPr>
            <a:r>
              <a:rPr lang="en-US" b="1" smtClean="0"/>
              <a:t>Nuclear energy</a:t>
            </a:r>
            <a:endParaRPr lang="en-US" smtClean="0"/>
          </a:p>
          <a:p>
            <a:pPr marL="852488" lvl="1" indent="-342900" eaLnBrk="1" hangingPunct="1"/>
            <a:r>
              <a:rPr lang="en-US" smtClean="0"/>
              <a:t>Nuclear data and techniques</a:t>
            </a:r>
            <a:r>
              <a:rPr lang="en-US" sz="1600" smtClean="0"/>
              <a:t> (Nucifer)</a:t>
            </a:r>
            <a:endParaRPr lang="en-US" smtClean="0"/>
          </a:p>
          <a:p>
            <a:pPr marL="852488" lvl="1" indent="-342900" eaLnBrk="1" hangingPunct="1"/>
            <a:r>
              <a:rPr lang="en-US" smtClean="0"/>
              <a:t>Fusion &amp; Broader approach                  </a:t>
            </a:r>
            <a:r>
              <a:rPr lang="en-US" sz="1600" smtClean="0"/>
              <a:t>(IFMIF-EVEDA, JT60Sa, W7x)  </a:t>
            </a:r>
            <a:endParaRPr lang="en-US" smtClean="0"/>
          </a:p>
          <a:p>
            <a:pPr marL="852488" lvl="1" indent="-342900" eaLnBrk="1" hangingPunct="1">
              <a:buFontTx/>
              <a:buNone/>
            </a:pPr>
            <a:r>
              <a:rPr lang="en-US" smtClean="0"/>
              <a:t>   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US" b="1" smtClean="0"/>
              <a:t>Application for society </a:t>
            </a:r>
            <a:endParaRPr lang="en-US" smtClean="0"/>
          </a:p>
          <a:p>
            <a:pPr marL="852488" lvl="1" indent="-342900" eaLnBrk="1" hangingPunct="1"/>
            <a:r>
              <a:rPr lang="en-US" smtClean="0"/>
              <a:t>Material science </a:t>
            </a:r>
            <a:r>
              <a:rPr lang="en-US" sz="1600" smtClean="0"/>
              <a:t>(XFeL, ESS)</a:t>
            </a:r>
            <a:endParaRPr lang="en-US" smtClean="0"/>
          </a:p>
          <a:p>
            <a:pPr marL="852488" lvl="1" indent="-342900" eaLnBrk="1" hangingPunct="1"/>
            <a:r>
              <a:rPr lang="en-US" smtClean="0"/>
              <a:t>Application to life science </a:t>
            </a:r>
            <a:r>
              <a:rPr lang="en-US" sz="1600" smtClean="0"/>
              <a:t>(ISEULT)</a:t>
            </a:r>
            <a:endParaRPr lang="en-US" smtClean="0"/>
          </a:p>
          <a:p>
            <a:pPr marL="852488" lvl="1" indent="-342900" eaLnBrk="1" hangingPunct="1">
              <a:buFontTx/>
              <a:buNone/>
            </a:pPr>
            <a:endParaRPr lang="en-US" smtClean="0"/>
          </a:p>
        </p:txBody>
      </p:sp>
      <p:pic>
        <p:nvPicPr>
          <p:cNvPr id="14340" name="Picture 5" descr="MWS_plun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158206"/>
            <a:ext cx="1096962" cy="868363"/>
          </a:xfrm>
          <a:prstGeom prst="rect">
            <a:avLst/>
          </a:prstGeom>
          <a:solidFill>
            <a:schemeClr val="tx1"/>
          </a:solidFill>
          <a:ln w="19050">
            <a:solidFill>
              <a:srgbClr val="990033"/>
            </a:solidFill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 cstate="print"/>
          <a:srcRect l="56667" t="24231" r="9790" b="21669"/>
          <a:stretch>
            <a:fillRect/>
          </a:stretch>
        </p:blipFill>
        <p:spPr bwMode="auto">
          <a:xfrm>
            <a:off x="7785100" y="944563"/>
            <a:ext cx="1084263" cy="109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4" cstate="print"/>
          <a:srcRect l="11198" t="23772" r="50543"/>
          <a:stretch>
            <a:fillRect/>
          </a:stretch>
        </p:blipFill>
        <p:spPr bwMode="auto">
          <a:xfrm>
            <a:off x="220663" y="2293938"/>
            <a:ext cx="10842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Des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1200" y="2401888"/>
            <a:ext cx="18288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 cstate="print"/>
          <a:srcRect t="4016"/>
          <a:stretch>
            <a:fillRect/>
          </a:stretch>
        </p:blipFill>
        <p:spPr bwMode="auto">
          <a:xfrm>
            <a:off x="1844675" y="3770313"/>
            <a:ext cx="3254375" cy="2679700"/>
          </a:xfrm>
          <a:prstGeom prst="rect">
            <a:avLst/>
          </a:prstGeom>
          <a:noFill/>
          <a:ln w="9525">
            <a:solidFill>
              <a:srgbClr val="FF1B15">
                <a:alpha val="96861"/>
              </a:srgb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grpSp>
        <p:nvGrpSpPr>
          <p:cNvPr id="2" name="Groupe 44"/>
          <p:cNvGrpSpPr/>
          <p:nvPr/>
        </p:nvGrpSpPr>
        <p:grpSpPr>
          <a:xfrm>
            <a:off x="1168400" y="644526"/>
            <a:ext cx="5888038" cy="5734049"/>
            <a:chOff x="1492250" y="673101"/>
            <a:chExt cx="5888038" cy="573404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2352" y="673101"/>
              <a:ext cx="2938567" cy="29082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  <a:scene3d>
              <a:camera prst="isometricTopUp"/>
              <a:lightRig rig="threePt" dir="t"/>
            </a:scene3d>
          </p:spPr>
        </p:pic>
        <p:pic>
          <p:nvPicPr>
            <p:cNvPr id="21893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0" y="2457316"/>
              <a:ext cx="2908300" cy="2914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isometricRightUp"/>
              <a:lightRig rig="threePt" dir="t"/>
            </a:scene3d>
          </p:spPr>
        </p:pic>
        <p:grpSp>
          <p:nvGrpSpPr>
            <p:cNvPr id="3" name="Groupe 18"/>
            <p:cNvGrpSpPr/>
            <p:nvPr/>
          </p:nvGrpSpPr>
          <p:grpSpPr>
            <a:xfrm>
              <a:off x="1492250" y="2474705"/>
              <a:ext cx="2870200" cy="2922795"/>
              <a:chOff x="2360613" y="1768475"/>
              <a:chExt cx="5221287" cy="3168650"/>
            </a:xfrm>
            <a:effectLst>
              <a:reflection blurRad="6350" stA="52000" endA="300" endPos="35000" dir="5400000" sy="-100000" algn="bl" rotWithShape="0"/>
            </a:effectLst>
            <a:scene3d>
              <a:camera prst="isometricLeftDown"/>
              <a:lightRig rig="threePt" dir="t"/>
            </a:scene3d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1345" b="23470"/>
              <a:stretch>
                <a:fillRect/>
              </a:stretch>
            </p:blipFill>
            <p:spPr bwMode="auto">
              <a:xfrm>
                <a:off x="4932363" y="3213100"/>
                <a:ext cx="2644775" cy="172402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10" descr="WMA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32363" y="1773238"/>
                <a:ext cx="2644775" cy="153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923" t="13721" r="79" b="17717"/>
              <a:stretch>
                <a:fillRect/>
              </a:stretch>
            </p:blipFill>
            <p:spPr bwMode="auto">
              <a:xfrm>
                <a:off x="4914900" y="1778000"/>
                <a:ext cx="2654300" cy="1511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4927600" y="3289300"/>
                <a:ext cx="2654300" cy="16383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24" name="Picture 136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3081" t="28450" r="45850" b="45630"/>
              <a:stretch>
                <a:fillRect/>
              </a:stretch>
            </p:blipFill>
            <p:spPr bwMode="auto">
              <a:xfrm>
                <a:off x="5199063" y="3302000"/>
                <a:ext cx="2084387" cy="16129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5" descr="miri_artis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5115" t="19409" r="6589" b="18867"/>
              <a:stretch>
                <a:fillRect/>
              </a:stretch>
            </p:blipFill>
            <p:spPr bwMode="auto">
              <a:xfrm>
                <a:off x="2362200" y="3302000"/>
                <a:ext cx="2565400" cy="1625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6" name="Picture 1030" descr="ima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b="24586"/>
              <a:stretch>
                <a:fillRect/>
              </a:stretch>
            </p:blipFill>
            <p:spPr bwMode="auto">
              <a:xfrm>
                <a:off x="4927600" y="1782763"/>
                <a:ext cx="2641600" cy="1519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7" name="Image 26" descr="Laser-et-neutrons-2612_3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7957" t="49469"/>
              <a:stretch>
                <a:fillRect/>
              </a:stretch>
            </p:blipFill>
            <p:spPr bwMode="auto">
              <a:xfrm>
                <a:off x="2363788" y="3030538"/>
                <a:ext cx="2587625" cy="19018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8" name="Picture 5" descr="MWS_plunger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3176" b="13625"/>
              <a:stretch>
                <a:fillRect/>
              </a:stretch>
            </p:blipFill>
            <p:spPr bwMode="auto">
              <a:xfrm>
                <a:off x="4945063" y="1778000"/>
                <a:ext cx="2616200" cy="15160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9" name="Image 33" descr="XFel_2688_3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b="7776"/>
              <a:stretch>
                <a:fillRect/>
              </a:stretch>
            </p:blipFill>
            <p:spPr bwMode="auto">
              <a:xfrm>
                <a:off x="4945063" y="3287713"/>
                <a:ext cx="2632075" cy="16430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35"/>
              <p:cNvSpPr>
                <a:spLocks noChangeArrowheads="1"/>
              </p:cNvSpPr>
              <p:nvPr/>
            </p:nvSpPr>
            <p:spPr bwMode="auto">
              <a:xfrm>
                <a:off x="4953000" y="3298825"/>
                <a:ext cx="2628900" cy="16383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4016" b="2960"/>
              <a:stretch>
                <a:fillRect/>
              </a:stretch>
            </p:blipFill>
            <p:spPr bwMode="auto">
              <a:xfrm>
                <a:off x="5197475" y="3305175"/>
                <a:ext cx="2025650" cy="1579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37"/>
              <p:cNvSpPr>
                <a:spLocks noChangeArrowheads="1"/>
              </p:cNvSpPr>
              <p:nvPr/>
            </p:nvSpPr>
            <p:spPr bwMode="auto">
              <a:xfrm>
                <a:off x="4953000" y="1768475"/>
                <a:ext cx="2628900" cy="15462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3" name="Picture 2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27499" t="13112" r="20694" b="10001"/>
              <a:stretch>
                <a:fillRect/>
              </a:stretch>
            </p:blipFill>
            <p:spPr bwMode="auto">
              <a:xfrm>
                <a:off x="5391150" y="1828800"/>
                <a:ext cx="1816100" cy="14779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34" name="Image 38" descr="\\Dapdc5\lasserre\My Documents\My Pictures\TargetIntegration\P1030423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17043"/>
              <a:stretch>
                <a:fillRect/>
              </a:stretch>
            </p:blipFill>
            <p:spPr bwMode="auto">
              <a:xfrm>
                <a:off x="2360613" y="1774825"/>
                <a:ext cx="2584450" cy="153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51" name="Connecteur droit 50"/>
            <p:cNvCxnSpPr/>
            <p:nvPr/>
          </p:nvCxnSpPr>
          <p:spPr bwMode="auto">
            <a:xfrm>
              <a:off x="3966210" y="960120"/>
              <a:ext cx="2042160" cy="116586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" name="Groupe 34"/>
            <p:cNvGrpSpPr/>
            <p:nvPr/>
          </p:nvGrpSpPr>
          <p:grpSpPr>
            <a:xfrm>
              <a:off x="1885950" y="2118360"/>
              <a:ext cx="4139565" cy="3600450"/>
              <a:chOff x="1866900" y="2385060"/>
              <a:chExt cx="4139565" cy="3600450"/>
            </a:xfrm>
          </p:grpSpPr>
          <p:cxnSp>
            <p:nvCxnSpPr>
              <p:cNvPr id="36" name="Connecteur droit 35"/>
              <p:cNvCxnSpPr/>
              <p:nvPr/>
            </p:nvCxnSpPr>
            <p:spPr bwMode="auto">
              <a:xfrm>
                <a:off x="1876425" y="480441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Connecteur droit 36"/>
              <p:cNvCxnSpPr/>
              <p:nvPr/>
            </p:nvCxnSpPr>
            <p:spPr bwMode="auto">
              <a:xfrm flipV="1">
                <a:off x="3910965" y="479679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Connecteur droit 45"/>
              <p:cNvCxnSpPr/>
              <p:nvPr/>
            </p:nvCxnSpPr>
            <p:spPr bwMode="auto">
              <a:xfrm>
                <a:off x="1874520" y="240792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Connecteur droit 46"/>
              <p:cNvCxnSpPr/>
              <p:nvPr/>
            </p:nvCxnSpPr>
            <p:spPr bwMode="auto">
              <a:xfrm rot="5400000" flipH="1" flipV="1">
                <a:off x="2712720" y="47701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0" name="Connecteur droit 49"/>
              <p:cNvCxnSpPr/>
              <p:nvPr/>
            </p:nvCxnSpPr>
            <p:spPr bwMode="auto">
              <a:xfrm>
                <a:off x="1866900" y="478536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Connecteur droit 51"/>
              <p:cNvCxnSpPr/>
              <p:nvPr/>
            </p:nvCxnSpPr>
            <p:spPr bwMode="auto">
              <a:xfrm rot="5400000" flipH="1" flipV="1">
                <a:off x="4792980" y="359664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3" name="Connecteur droit 52"/>
              <p:cNvCxnSpPr/>
              <p:nvPr/>
            </p:nvCxnSpPr>
            <p:spPr bwMode="auto">
              <a:xfrm rot="5400000" flipH="1" flipV="1">
                <a:off x="670560" y="35890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4" name="Connecteur droit 53"/>
              <p:cNvCxnSpPr/>
              <p:nvPr/>
            </p:nvCxnSpPr>
            <p:spPr bwMode="auto">
              <a:xfrm flipV="1">
                <a:off x="3901440" y="477774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Connecteur droit 57"/>
              <p:cNvCxnSpPr/>
              <p:nvPr/>
            </p:nvCxnSpPr>
            <p:spPr bwMode="auto">
              <a:xfrm flipV="1">
                <a:off x="3909060" y="238506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V="1">
              <a:off x="1885950" y="952500"/>
              <a:ext cx="2095500" cy="118872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8" name="Picture 15" descr="LOGO_AMA09_o3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42050" y="4289425"/>
              <a:ext cx="1138238" cy="211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>
              <a:bevelT/>
            </a:sp3d>
          </p:spPr>
        </p:pic>
      </p:grpSp>
      <p:pic>
        <p:nvPicPr>
          <p:cNvPr id="39" name="Picture 340"/>
          <p:cNvPicPr>
            <a:picLocks noChangeAspect="1" noChangeArrowheads="1"/>
          </p:cNvPicPr>
          <p:nvPr/>
        </p:nvPicPr>
        <p:blipFill>
          <a:blip r:embed="rId18" cstate="print"/>
          <a:srcRect l="30133" t="19026" r="12682" b="9280"/>
          <a:stretch>
            <a:fillRect/>
          </a:stretch>
        </p:blipFill>
        <p:spPr bwMode="auto">
          <a:xfrm>
            <a:off x="6534150" y="2527300"/>
            <a:ext cx="2018008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</p:pic>
      <p:sp>
        <p:nvSpPr>
          <p:cNvPr id="41" name="Rectangle 40"/>
          <p:cNvSpPr/>
          <p:nvPr/>
        </p:nvSpPr>
        <p:spPr>
          <a:xfrm>
            <a:off x="7236150" y="4105275"/>
            <a:ext cx="16030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TopUp"/>
              <a:lightRig rig="soft" dir="t">
                <a:rot lat="0" lon="0" rev="10800000"/>
              </a:lightRig>
            </a:scene3d>
            <a:sp3d>
              <a:bevelT w="27940" h="50800"/>
              <a:contourClr>
                <a:srgbClr val="DDDDDD"/>
              </a:contourClr>
            </a:sp3d>
          </a:bodyPr>
          <a:lstStyle/>
          <a:p>
            <a:pPr algn="ctr"/>
            <a:r>
              <a:rPr lang="fr-FR" sz="5400" b="1" cap="none" spc="150" dirty="0" err="1" smtClean="0">
                <a:ln w="11430"/>
                <a:solidFill>
                  <a:srgbClr val="75A6FF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Irfu</a:t>
            </a:r>
            <a:endParaRPr lang="fr-FR" sz="5400" b="1" cap="none" spc="150" dirty="0">
              <a:ln w="11430"/>
              <a:solidFill>
                <a:srgbClr val="75A6FF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4114800" y="4038600"/>
            <a:ext cx="838200" cy="3810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APC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4114800" y="5029200"/>
            <a:ext cx="838200" cy="685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CC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LYON</a:t>
            </a: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7124700" y="3733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 flipV="1">
            <a:off x="4953000" y="44958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 flipV="1">
            <a:off x="4648200" y="4405313"/>
            <a:ext cx="2028825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2590800" y="3581400"/>
            <a:ext cx="1905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4114800" y="4495800"/>
            <a:ext cx="838200" cy="457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LSM</a:t>
            </a:r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 flipV="1">
            <a:off x="2438400" y="3581400"/>
            <a:ext cx="1676400" cy="179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2171700" y="3581400"/>
            <a:ext cx="14097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1943100" y="3581400"/>
            <a:ext cx="914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685800" y="3581400"/>
            <a:ext cx="6858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H="1">
            <a:off x="5981700" y="4583113"/>
            <a:ext cx="695325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1752600" y="3581400"/>
            <a:ext cx="381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193800" y="2286000"/>
            <a:ext cx="1447800" cy="584200"/>
          </a:xfrm>
          <a:prstGeom prst="rect">
            <a:avLst/>
          </a:prstGeom>
          <a:solidFill>
            <a:srgbClr val="11008E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CNRS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6451600" y="2286000"/>
            <a:ext cx="1447800" cy="584200"/>
          </a:xfrm>
          <a:prstGeom prst="rect">
            <a:avLst/>
          </a:prstGeom>
          <a:solidFill>
            <a:srgbClr val="11008E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CEA</a:t>
            </a: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3505200" y="3581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>
            <a:off x="2895600" y="3581400"/>
            <a:ext cx="1098550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5105400" y="3733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 flipV="1">
            <a:off x="5021263" y="3581400"/>
            <a:ext cx="1379537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Oval 45"/>
          <p:cNvSpPr>
            <a:spLocks noChangeArrowheads="1"/>
          </p:cNvSpPr>
          <p:nvPr/>
        </p:nvSpPr>
        <p:spPr bwMode="auto">
          <a:xfrm>
            <a:off x="3962400" y="3440113"/>
            <a:ext cx="1066800" cy="522287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GANIL</a:t>
            </a: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3810000" y="4038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2743200" y="3581400"/>
            <a:ext cx="1371600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>
            <a:off x="4953000" y="4267200"/>
            <a:ext cx="1724025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Rectangle 51"/>
          <p:cNvSpPr>
            <a:spLocks noChangeArrowheads="1"/>
          </p:cNvSpPr>
          <p:nvPr/>
        </p:nvSpPr>
        <p:spPr bwMode="auto">
          <a:xfrm>
            <a:off x="6584950" y="47593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Line 52"/>
          <p:cNvSpPr>
            <a:spLocks noChangeShapeType="1"/>
          </p:cNvSpPr>
          <p:nvPr/>
        </p:nvSpPr>
        <p:spPr bwMode="auto">
          <a:xfrm flipH="1">
            <a:off x="1333500" y="3581400"/>
            <a:ext cx="1905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>
            <a:off x="7475538" y="4495800"/>
            <a:ext cx="449262" cy="642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3352800" y="2343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3352800" y="2286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57"/>
          <p:cNvSpPr>
            <a:spLocks noChangeArrowheads="1"/>
          </p:cNvSpPr>
          <p:nvPr/>
        </p:nvSpPr>
        <p:spPr bwMode="auto">
          <a:xfrm>
            <a:off x="7748588" y="4795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Line 60"/>
          <p:cNvSpPr>
            <a:spLocks noChangeShapeType="1"/>
          </p:cNvSpPr>
          <p:nvPr/>
        </p:nvSpPr>
        <p:spPr bwMode="auto">
          <a:xfrm flipH="1">
            <a:off x="6934200" y="4576763"/>
            <a:ext cx="76200" cy="896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Rectangle 62"/>
          <p:cNvSpPr>
            <a:spLocks noChangeArrowheads="1"/>
          </p:cNvSpPr>
          <p:nvPr/>
        </p:nvSpPr>
        <p:spPr bwMode="auto">
          <a:xfrm>
            <a:off x="3886200" y="1352550"/>
            <a:ext cx="1401763" cy="584200"/>
          </a:xfrm>
          <a:prstGeom prst="rect">
            <a:avLst/>
          </a:prstGeom>
          <a:solidFill>
            <a:srgbClr val="11008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CERN</a:t>
            </a:r>
            <a:endParaRPr lang="en-US" sz="2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200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IPHC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914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LAL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2438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IPNO</a:t>
            </a:r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17526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CPPM</a:t>
            </a:r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5562600" y="5040313"/>
            <a:ext cx="838200" cy="6096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SPhN</a:t>
            </a:r>
          </a:p>
        </p:txBody>
      </p:sp>
      <p:sp>
        <p:nvSpPr>
          <p:cNvPr id="44" name="Oval 18"/>
          <p:cNvSpPr>
            <a:spLocks noChangeArrowheads="1"/>
          </p:cNvSpPr>
          <p:nvPr/>
        </p:nvSpPr>
        <p:spPr bwMode="auto">
          <a:xfrm>
            <a:off x="152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sp>
        <p:nvSpPr>
          <p:cNvPr id="45" name="Oval 53"/>
          <p:cNvSpPr>
            <a:spLocks noChangeArrowheads="1"/>
          </p:cNvSpPr>
          <p:nvPr/>
        </p:nvSpPr>
        <p:spPr bwMode="auto">
          <a:xfrm>
            <a:off x="7543800" y="5116513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sp>
        <p:nvSpPr>
          <p:cNvPr id="46" name="Oval 58"/>
          <p:cNvSpPr>
            <a:spLocks noChangeArrowheads="1"/>
          </p:cNvSpPr>
          <p:nvPr/>
        </p:nvSpPr>
        <p:spPr bwMode="auto">
          <a:xfrm>
            <a:off x="6553200" y="5040313"/>
            <a:ext cx="838200" cy="6096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SPP</a:t>
            </a: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304800" y="3048000"/>
            <a:ext cx="3200400" cy="7842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IN2P3</a:t>
            </a:r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5943600" y="3962400"/>
            <a:ext cx="2362200" cy="685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Irfu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5638800" y="3048000"/>
            <a:ext cx="3097213" cy="7842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DSM</a:t>
            </a:r>
            <a:endParaRPr lang="en-US" sz="36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0" name="Connecteur droit 49"/>
          <p:cNvCxnSpPr>
            <a:endCxn id="20" idx="0"/>
          </p:cNvCxnSpPr>
          <p:nvPr/>
        </p:nvCxnSpPr>
        <p:spPr>
          <a:xfrm flipH="1">
            <a:off x="1917700" y="571500"/>
            <a:ext cx="2476500" cy="171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>
            <a:endCxn id="21" idx="0"/>
          </p:cNvCxnSpPr>
          <p:nvPr/>
        </p:nvCxnSpPr>
        <p:spPr>
          <a:xfrm>
            <a:off x="4927600" y="552450"/>
            <a:ext cx="224790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40"/>
          <p:cNvSpPr>
            <a:spLocks noChangeArrowheads="1"/>
          </p:cNvSpPr>
          <p:nvPr/>
        </p:nvSpPr>
        <p:spPr bwMode="auto">
          <a:xfrm>
            <a:off x="2740025" y="76200"/>
            <a:ext cx="368935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Research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Ministry</a:t>
            </a:r>
          </a:p>
        </p:txBody>
      </p:sp>
      <p:cxnSp>
        <p:nvCxnSpPr>
          <p:cNvPr id="54" name="Connecteur droit 53"/>
          <p:cNvCxnSpPr>
            <a:stCxn id="52" idx="4"/>
            <a:endCxn id="38" idx="0"/>
          </p:cNvCxnSpPr>
          <p:nvPr/>
        </p:nvCxnSpPr>
        <p:spPr>
          <a:xfrm>
            <a:off x="4584700" y="1219200"/>
            <a:ext cx="1588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5" name="Rectangle 55"/>
          <p:cNvSpPr>
            <a:spLocks noChangeArrowheads="1"/>
          </p:cNvSpPr>
          <p:nvPr/>
        </p:nvSpPr>
        <p:spPr bwMode="auto">
          <a:xfrm>
            <a:off x="304800" y="5907088"/>
            <a:ext cx="3621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i="1" dirty="0" smtClean="0">
                <a:solidFill>
                  <a:srgbClr val="000000"/>
                </a:solidFill>
              </a:rPr>
              <a:t>22 </a:t>
            </a:r>
            <a:r>
              <a:rPr lang="en-US" sz="1800" i="1" dirty="0" smtClean="0">
                <a:solidFill>
                  <a:srgbClr val="000000"/>
                </a:solidFill>
              </a:rPr>
              <a:t>laboratories with universities</a:t>
            </a:r>
          </a:p>
          <a:p>
            <a:pPr>
              <a:spcBef>
                <a:spcPct val="0"/>
              </a:spcBef>
            </a:pPr>
            <a:r>
              <a:rPr lang="en-US" sz="1800" i="1" dirty="0" smtClean="0">
                <a:solidFill>
                  <a:srgbClr val="000000"/>
                </a:solidFill>
              </a:rPr>
              <a:t>3100 </a:t>
            </a:r>
            <a:r>
              <a:rPr lang="en-US" sz="1800" i="1" dirty="0" smtClean="0">
                <a:solidFill>
                  <a:srgbClr val="000000"/>
                </a:solidFill>
              </a:rPr>
              <a:t>FTE     </a:t>
            </a:r>
            <a:r>
              <a:rPr lang="en-US" sz="1800" i="1" dirty="0" smtClean="0">
                <a:solidFill>
                  <a:srgbClr val="000000"/>
                </a:solidFill>
              </a:rPr>
              <a:t>230M</a:t>
            </a:r>
            <a:r>
              <a:rPr lang="en-US" sz="1800" i="1" dirty="0" smtClean="0">
                <a:solidFill>
                  <a:srgbClr val="000000"/>
                </a:solidFill>
              </a:rPr>
              <a:t>€ total budget  </a:t>
            </a:r>
            <a:endParaRPr lang="fr-FR" sz="1800" i="1" dirty="0" smtClean="0">
              <a:solidFill>
                <a:srgbClr val="000000"/>
              </a:solidFill>
            </a:endParaRPr>
          </a:p>
        </p:txBody>
      </p:sp>
      <p:sp>
        <p:nvSpPr>
          <p:cNvPr id="4146" name="Rectangle 56"/>
          <p:cNvSpPr>
            <a:spLocks noChangeArrowheads="1"/>
          </p:cNvSpPr>
          <p:nvPr/>
        </p:nvSpPr>
        <p:spPr bwMode="auto">
          <a:xfrm>
            <a:off x="5422900" y="5907088"/>
            <a:ext cx="3492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i="1" smtClean="0">
                <a:solidFill>
                  <a:srgbClr val="000000"/>
                </a:solidFill>
              </a:rPr>
              <a:t>GANIL + 6 divisions @ Irfu</a:t>
            </a:r>
          </a:p>
          <a:p>
            <a:pPr algn="r">
              <a:spcBef>
                <a:spcPct val="0"/>
              </a:spcBef>
            </a:pPr>
            <a:r>
              <a:rPr lang="en-US" sz="1800" i="1" smtClean="0">
                <a:solidFill>
                  <a:srgbClr val="000000"/>
                </a:solidFill>
              </a:rPr>
              <a:t>900 FTE     100M€ total budget</a:t>
            </a:r>
            <a:endParaRPr lang="fr-FR" sz="1800" i="1" smtClean="0">
              <a:solidFill>
                <a:srgbClr val="000000"/>
              </a:solidFill>
            </a:endParaRPr>
          </a:p>
        </p:txBody>
      </p:sp>
      <p:cxnSp>
        <p:nvCxnSpPr>
          <p:cNvPr id="53" name="Connecteur droit 52"/>
          <p:cNvCxnSpPr>
            <a:stCxn id="20" idx="2"/>
            <a:endCxn id="47" idx="0"/>
          </p:cNvCxnSpPr>
          <p:nvPr/>
        </p:nvCxnSpPr>
        <p:spPr>
          <a:xfrm flipH="1">
            <a:off x="1905000" y="2870200"/>
            <a:ext cx="1270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>
            <a:stCxn id="21" idx="2"/>
            <a:endCxn id="49" idx="0"/>
          </p:cNvCxnSpPr>
          <p:nvPr/>
        </p:nvCxnSpPr>
        <p:spPr>
          <a:xfrm>
            <a:off x="7175500" y="2870200"/>
            <a:ext cx="1270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9" name="Rectangle 58"/>
          <p:cNvSpPr>
            <a:spLocks noChangeArrowheads="1"/>
          </p:cNvSpPr>
          <p:nvPr/>
        </p:nvSpPr>
        <p:spPr bwMode="auto">
          <a:xfrm>
            <a:off x="3581400" y="201930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i="1" smtClean="0">
                <a:solidFill>
                  <a:srgbClr val="000000"/>
                </a:solidFill>
              </a:rPr>
              <a:t>140M€ contribution</a:t>
            </a:r>
            <a:endParaRPr lang="fr-FR" sz="1800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141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March 2013</a:t>
            </a: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4114800" y="4038600"/>
            <a:ext cx="838200" cy="3810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APC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4114800" y="5029200"/>
            <a:ext cx="838200" cy="685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CC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LYON</a:t>
            </a: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7124700" y="3733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 flipV="1">
            <a:off x="4953000" y="44958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 flipV="1">
            <a:off x="4648200" y="4405313"/>
            <a:ext cx="2028825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2590800" y="3581400"/>
            <a:ext cx="1905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4114800" y="4495800"/>
            <a:ext cx="838200" cy="457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LSM</a:t>
            </a:r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 flipV="1">
            <a:off x="2438400" y="3581400"/>
            <a:ext cx="1676400" cy="179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2171700" y="3581400"/>
            <a:ext cx="14097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1943100" y="3581400"/>
            <a:ext cx="914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685800" y="3581400"/>
            <a:ext cx="6858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H="1">
            <a:off x="5981700" y="4583113"/>
            <a:ext cx="695325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1752600" y="3581400"/>
            <a:ext cx="381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193800" y="2286000"/>
            <a:ext cx="1447800" cy="584200"/>
          </a:xfrm>
          <a:prstGeom prst="rect">
            <a:avLst/>
          </a:prstGeom>
          <a:solidFill>
            <a:srgbClr val="11008E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CNRS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6451600" y="2286000"/>
            <a:ext cx="1447800" cy="584200"/>
          </a:xfrm>
          <a:prstGeom prst="rect">
            <a:avLst/>
          </a:prstGeom>
          <a:solidFill>
            <a:srgbClr val="11008E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CEA</a:t>
            </a: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3505200" y="3581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>
            <a:off x="2895600" y="3581400"/>
            <a:ext cx="1098550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5105400" y="3733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 flipV="1">
            <a:off x="5021263" y="3581400"/>
            <a:ext cx="1379537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Oval 45"/>
          <p:cNvSpPr>
            <a:spLocks noChangeArrowheads="1"/>
          </p:cNvSpPr>
          <p:nvPr/>
        </p:nvSpPr>
        <p:spPr bwMode="auto">
          <a:xfrm>
            <a:off x="3962400" y="3440113"/>
            <a:ext cx="1066800" cy="522287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GANIL</a:t>
            </a: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3810000" y="4038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2743200" y="3581400"/>
            <a:ext cx="1371600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>
            <a:off x="4953000" y="4267200"/>
            <a:ext cx="1724025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Rectangle 51"/>
          <p:cNvSpPr>
            <a:spLocks noChangeArrowheads="1"/>
          </p:cNvSpPr>
          <p:nvPr/>
        </p:nvSpPr>
        <p:spPr bwMode="auto">
          <a:xfrm>
            <a:off x="6584950" y="47593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Line 52"/>
          <p:cNvSpPr>
            <a:spLocks noChangeShapeType="1"/>
          </p:cNvSpPr>
          <p:nvPr/>
        </p:nvSpPr>
        <p:spPr bwMode="auto">
          <a:xfrm flipH="1">
            <a:off x="1333500" y="3581400"/>
            <a:ext cx="1905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>
            <a:off x="7475538" y="4495800"/>
            <a:ext cx="449262" cy="642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3352800" y="2343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3352800" y="2286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57"/>
          <p:cNvSpPr>
            <a:spLocks noChangeArrowheads="1"/>
          </p:cNvSpPr>
          <p:nvPr/>
        </p:nvSpPr>
        <p:spPr bwMode="auto">
          <a:xfrm>
            <a:off x="7748588" y="4795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Line 60"/>
          <p:cNvSpPr>
            <a:spLocks noChangeShapeType="1"/>
          </p:cNvSpPr>
          <p:nvPr/>
        </p:nvSpPr>
        <p:spPr bwMode="auto">
          <a:xfrm flipH="1">
            <a:off x="6934200" y="4576763"/>
            <a:ext cx="76200" cy="896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200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IPHC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914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LAL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2438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IPNO</a:t>
            </a:r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17526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CPPM</a:t>
            </a:r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5562600" y="5040313"/>
            <a:ext cx="838200" cy="6096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SPhN</a:t>
            </a:r>
          </a:p>
        </p:txBody>
      </p:sp>
      <p:sp>
        <p:nvSpPr>
          <p:cNvPr id="44" name="Oval 18"/>
          <p:cNvSpPr>
            <a:spLocks noChangeArrowheads="1"/>
          </p:cNvSpPr>
          <p:nvPr/>
        </p:nvSpPr>
        <p:spPr bwMode="auto">
          <a:xfrm>
            <a:off x="152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sp>
        <p:nvSpPr>
          <p:cNvPr id="45" name="Oval 53"/>
          <p:cNvSpPr>
            <a:spLocks noChangeArrowheads="1"/>
          </p:cNvSpPr>
          <p:nvPr/>
        </p:nvSpPr>
        <p:spPr bwMode="auto">
          <a:xfrm>
            <a:off x="7543800" y="5116513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sp>
        <p:nvSpPr>
          <p:cNvPr id="46" name="Oval 58"/>
          <p:cNvSpPr>
            <a:spLocks noChangeArrowheads="1"/>
          </p:cNvSpPr>
          <p:nvPr/>
        </p:nvSpPr>
        <p:spPr bwMode="auto">
          <a:xfrm>
            <a:off x="6553200" y="5040313"/>
            <a:ext cx="838200" cy="6096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SPP</a:t>
            </a: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304800" y="3048000"/>
            <a:ext cx="3200400" cy="7842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IN2P3</a:t>
            </a:r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5943600" y="3962400"/>
            <a:ext cx="2362200" cy="685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Irfu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5638800" y="3048000"/>
            <a:ext cx="3097213" cy="7842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DSM</a:t>
            </a:r>
            <a:endParaRPr lang="en-US" sz="36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0" name="Connecteur droit 49"/>
          <p:cNvCxnSpPr>
            <a:endCxn id="20" idx="0"/>
          </p:cNvCxnSpPr>
          <p:nvPr/>
        </p:nvCxnSpPr>
        <p:spPr>
          <a:xfrm flipH="1">
            <a:off x="1917700" y="571500"/>
            <a:ext cx="2476500" cy="171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>
            <a:endCxn id="21" idx="0"/>
          </p:cNvCxnSpPr>
          <p:nvPr/>
        </p:nvCxnSpPr>
        <p:spPr>
          <a:xfrm>
            <a:off x="4927600" y="552450"/>
            <a:ext cx="224790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40"/>
          <p:cNvSpPr>
            <a:spLocks noChangeArrowheads="1"/>
          </p:cNvSpPr>
          <p:nvPr/>
        </p:nvSpPr>
        <p:spPr bwMode="auto">
          <a:xfrm>
            <a:off x="2740025" y="76200"/>
            <a:ext cx="368935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Research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Ministry</a:t>
            </a:r>
          </a:p>
        </p:txBody>
      </p:sp>
      <p:cxnSp>
        <p:nvCxnSpPr>
          <p:cNvPr id="53" name="Connecteur droit 52"/>
          <p:cNvCxnSpPr>
            <a:stCxn id="20" idx="2"/>
            <a:endCxn id="47" idx="0"/>
          </p:cNvCxnSpPr>
          <p:nvPr/>
        </p:nvCxnSpPr>
        <p:spPr>
          <a:xfrm flipH="1">
            <a:off x="1905000" y="2870200"/>
            <a:ext cx="1270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>
            <a:stCxn id="21" idx="2"/>
            <a:endCxn id="49" idx="0"/>
          </p:cNvCxnSpPr>
          <p:nvPr/>
        </p:nvCxnSpPr>
        <p:spPr>
          <a:xfrm>
            <a:off x="7175500" y="2870200"/>
            <a:ext cx="1270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>
            <a:stCxn id="52" idx="6"/>
          </p:cNvCxnSpPr>
          <p:nvPr/>
        </p:nvCxnSpPr>
        <p:spPr>
          <a:xfrm>
            <a:off x="6429375" y="647700"/>
            <a:ext cx="758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Décision 2"/>
          <p:cNvSpPr/>
          <p:nvPr/>
        </p:nvSpPr>
        <p:spPr>
          <a:xfrm>
            <a:off x="6923995" y="213405"/>
            <a:ext cx="2017486" cy="876300"/>
          </a:xfrm>
          <a:prstGeom prst="flowChartDecision">
            <a:avLst/>
          </a:prstGeom>
          <a:solidFill>
            <a:srgbClr val="200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ANR</a:t>
            </a:r>
            <a:endParaRPr lang="fr-FR" sz="2800" b="1" dirty="0"/>
          </a:p>
        </p:txBody>
      </p:sp>
      <p:sp>
        <p:nvSpPr>
          <p:cNvPr id="65" name="Organigramme : Décision 64"/>
          <p:cNvSpPr/>
          <p:nvPr/>
        </p:nvSpPr>
        <p:spPr>
          <a:xfrm>
            <a:off x="409348" y="209550"/>
            <a:ext cx="2017486" cy="876300"/>
          </a:xfrm>
          <a:prstGeom prst="flowChartDecision">
            <a:avLst/>
          </a:prstGeom>
          <a:solidFill>
            <a:srgbClr val="200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TGI</a:t>
            </a:r>
            <a:endParaRPr lang="fr-FR" sz="2800" b="1" dirty="0"/>
          </a:p>
        </p:txBody>
      </p:sp>
      <p:cxnSp>
        <p:nvCxnSpPr>
          <p:cNvPr id="63" name="Connecteur droit 62"/>
          <p:cNvCxnSpPr>
            <a:stCxn id="52" idx="2"/>
            <a:endCxn id="65" idx="3"/>
          </p:cNvCxnSpPr>
          <p:nvPr/>
        </p:nvCxnSpPr>
        <p:spPr>
          <a:xfrm flipH="1">
            <a:off x="2426834" y="647700"/>
            <a:ext cx="3131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à coins arrondis 29"/>
          <p:cNvSpPr/>
          <p:nvPr/>
        </p:nvSpPr>
        <p:spPr>
          <a:xfrm>
            <a:off x="3619500" y="1799773"/>
            <a:ext cx="2019300" cy="485321"/>
          </a:xfrm>
          <a:prstGeom prst="roundRect">
            <a:avLst/>
          </a:prstGeom>
          <a:ln>
            <a:solidFill>
              <a:srgbClr val="200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200191"/>
                </a:solidFill>
              </a:rPr>
              <a:t>CCT   TGI</a:t>
            </a:r>
            <a:endParaRPr lang="fr-FR" b="1" dirty="0">
              <a:solidFill>
                <a:srgbClr val="200191"/>
              </a:solidFill>
            </a:endParaRPr>
          </a:p>
        </p:txBody>
      </p:sp>
      <p:sp>
        <p:nvSpPr>
          <p:cNvPr id="59" name="Rectangle à coins arrondis 58"/>
          <p:cNvSpPr/>
          <p:nvPr/>
        </p:nvSpPr>
        <p:spPr>
          <a:xfrm>
            <a:off x="3619500" y="2474677"/>
            <a:ext cx="2019300" cy="485321"/>
          </a:xfrm>
          <a:prstGeom prst="roundRect">
            <a:avLst/>
          </a:prstGeom>
          <a:ln>
            <a:solidFill>
              <a:srgbClr val="200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200191"/>
                </a:solidFill>
              </a:rPr>
              <a:t>CCT  PNHE</a:t>
            </a:r>
            <a:endParaRPr lang="fr-FR" b="1" dirty="0">
              <a:solidFill>
                <a:srgbClr val="200191"/>
              </a:solidFill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3200400" y="6023420"/>
            <a:ext cx="2781299" cy="485321"/>
          </a:xfrm>
          <a:prstGeom prst="roundRect">
            <a:avLst/>
          </a:prstGeom>
          <a:ln>
            <a:solidFill>
              <a:srgbClr val="200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200191"/>
                </a:solidFill>
              </a:rPr>
              <a:t>IDEX - LABEX</a:t>
            </a:r>
            <a:endParaRPr lang="fr-FR" b="1" dirty="0">
              <a:solidFill>
                <a:srgbClr val="200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3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4546" name="Object 2"/>
          <p:cNvGraphicFramePr>
            <a:graphicFrameLocks noChangeAspect="1"/>
          </p:cNvGraphicFramePr>
          <p:nvPr/>
        </p:nvGraphicFramePr>
        <p:xfrm>
          <a:off x="1530588" y="1513568"/>
          <a:ext cx="5992696" cy="3350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1" name="Photo Editor Photo" r:id="rId4" imgW="6752381" imgH="3952381" progId="">
                  <p:embed/>
                </p:oleObj>
              </mc:Choice>
              <mc:Fallback>
                <p:oleObj name="Photo Editor Photo" r:id="rId4" imgW="6752381" imgH="395238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588" y="1513568"/>
                        <a:ext cx="5992696" cy="33502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99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47" name="Text Box 3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5512527" y="1220721"/>
            <a:ext cx="2085074" cy="90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674" tIns="47837" rIns="95674" bIns="47837">
            <a:spAutoFit/>
          </a:bodyPr>
          <a:lstStyle/>
          <a:p>
            <a:pPr algn="r" defTabSz="957263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Defense and</a:t>
            </a:r>
          </a:p>
          <a:p>
            <a:pPr algn="r" defTabSz="957263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Security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1429392" y="2166104"/>
            <a:ext cx="1593836" cy="46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674" tIns="47837" rIns="95674" bIns="47837">
            <a:spAutoFit/>
          </a:bodyPr>
          <a:lstStyle/>
          <a:p>
            <a:pPr defTabSz="957263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Energies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604013" y="4838320"/>
            <a:ext cx="7850590" cy="46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674" tIns="47837" rIns="95674" bIns="47837">
            <a:spAutoFit/>
          </a:bodyPr>
          <a:lstStyle/>
          <a:p>
            <a:pPr algn="ctr" defTabSz="957263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Technologies for Information and Health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4551" name="Text Box 7"/>
          <p:cNvSpPr txBox="1">
            <a:spLocks noChangeArrowheads="1"/>
          </p:cNvSpPr>
          <p:nvPr/>
        </p:nvSpPr>
        <p:spPr bwMode="auto">
          <a:xfrm>
            <a:off x="1691869" y="0"/>
            <a:ext cx="6248848" cy="30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674" tIns="47837" rIns="95674" bIns="47837"/>
          <a:lstStyle/>
          <a:p>
            <a:pPr defTabSz="957263">
              <a:spcBef>
                <a:spcPct val="50000"/>
              </a:spcBef>
            </a:pPr>
            <a:endParaRPr lang="en-US" sz="2400" b="1">
              <a:solidFill>
                <a:schemeClr val="accent2"/>
              </a:solidFill>
            </a:endParaRPr>
          </a:p>
        </p:txBody>
      </p:sp>
      <p:sp>
        <p:nvSpPr>
          <p:cNvPr id="364553" name="Rectangle 9"/>
          <p:cNvSpPr>
            <a:spLocks noChangeArrowheads="1"/>
          </p:cNvSpPr>
          <p:nvPr/>
        </p:nvSpPr>
        <p:spPr bwMode="auto">
          <a:xfrm>
            <a:off x="859155" y="175363"/>
            <a:ext cx="7513797" cy="52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Irfu</a:t>
            </a:r>
            <a:r>
              <a:rPr lang="en-US" sz="2400" b="1" dirty="0" smtClean="0">
                <a:solidFill>
                  <a:schemeClr val="tx1"/>
                </a:solidFill>
              </a:rPr>
              <a:t>:</a:t>
            </a:r>
            <a:r>
              <a:rPr lang="en-US" sz="2400" b="1" dirty="0" smtClean="0"/>
              <a:t> A large institute of CEA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64554" name="Text Box 10"/>
          <p:cNvSpPr txBox="1">
            <a:spLocks noChangeArrowheads="1"/>
          </p:cNvSpPr>
          <p:nvPr/>
        </p:nvSpPr>
        <p:spPr bwMode="auto">
          <a:xfrm>
            <a:off x="1203284" y="5640462"/>
            <a:ext cx="6750083" cy="45836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Basic Research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8273" y="666486"/>
            <a:ext cx="805978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French Alternative Energies and Atomic Energy Commission</a:t>
            </a:r>
          </a:p>
          <a:p>
            <a:r>
              <a:rPr lang="en-US" sz="2000" dirty="0" smtClean="0"/>
              <a:t>16 000 Employees</a:t>
            </a:r>
          </a:p>
          <a:p>
            <a:r>
              <a:rPr lang="fr-FR" sz="2000" dirty="0" smtClean="0"/>
              <a:t>3 900 M€ Budget</a:t>
            </a:r>
            <a:endParaRPr lang="fr-FR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9"/>
          <p:cNvSpPr>
            <a:spLocks noChangeArrowheads="1"/>
          </p:cNvSpPr>
          <p:nvPr/>
        </p:nvSpPr>
        <p:spPr bwMode="auto">
          <a:xfrm>
            <a:off x="838200" y="142875"/>
            <a:ext cx="812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400" b="1"/>
              <a:t>The largest institute of CEA : Research and technology </a:t>
            </a:r>
          </a:p>
        </p:txBody>
      </p:sp>
      <p:grpSp>
        <p:nvGrpSpPr>
          <p:cNvPr id="1029" name="Groupe 84"/>
          <p:cNvGrpSpPr>
            <a:grpSpLocks/>
          </p:cNvGrpSpPr>
          <p:nvPr/>
        </p:nvGrpSpPr>
        <p:grpSpPr bwMode="auto">
          <a:xfrm>
            <a:off x="5127625" y="838200"/>
            <a:ext cx="3800475" cy="1366838"/>
            <a:chOff x="5156200" y="379413"/>
            <a:chExt cx="3903662" cy="1524000"/>
          </a:xfrm>
        </p:grpSpPr>
        <p:cxnSp>
          <p:nvCxnSpPr>
            <p:cNvPr id="1063" name="_s1029"/>
            <p:cNvCxnSpPr>
              <a:cxnSpLocks noChangeShapeType="1"/>
              <a:stCxn id="1069" idx="1"/>
              <a:endCxn id="1070" idx="3"/>
            </p:cNvCxnSpPr>
            <p:nvPr/>
          </p:nvCxnSpPr>
          <p:spPr bwMode="auto">
            <a:xfrm rot="10800000">
              <a:off x="6036025" y="1142207"/>
              <a:ext cx="2144013" cy="158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64" name="_s1028"/>
            <p:cNvCxnSpPr>
              <a:cxnSpLocks noChangeShapeType="1"/>
            </p:cNvCxnSpPr>
            <p:nvPr/>
          </p:nvCxnSpPr>
          <p:spPr bwMode="auto">
            <a:xfrm rot="-5400000">
              <a:off x="7520388" y="881218"/>
              <a:ext cx="138113" cy="1277"/>
            </a:xfrm>
            <a:prstGeom prst="bentConnector3">
              <a:avLst>
                <a:gd name="adj1" fmla="val 5057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65" name="_s1029"/>
            <p:cNvCxnSpPr>
              <a:cxnSpLocks noChangeShapeType="1"/>
            </p:cNvCxnSpPr>
            <p:nvPr/>
          </p:nvCxnSpPr>
          <p:spPr bwMode="auto">
            <a:xfrm rot="16200000" flipH="1">
              <a:off x="7285921" y="1329998"/>
              <a:ext cx="609600" cy="3830"/>
            </a:xfrm>
            <a:prstGeom prst="bentConnector3">
              <a:avLst>
                <a:gd name="adj1" fmla="val 1875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066" name="_s1030"/>
            <p:cNvSpPr>
              <a:spLocks noChangeArrowheads="1"/>
            </p:cNvSpPr>
            <p:nvPr/>
          </p:nvSpPr>
          <p:spPr bwMode="auto">
            <a:xfrm>
              <a:off x="7092069" y="379413"/>
              <a:ext cx="994751" cy="43338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0052" tIns="15026" rIns="30052" bIns="15026" anchor="ctr"/>
            <a:lstStyle/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CEA</a:t>
              </a:r>
            </a:p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~15 000</a:t>
              </a:r>
            </a:p>
          </p:txBody>
        </p:sp>
        <p:sp>
          <p:nvSpPr>
            <p:cNvPr id="1067" name="_s1031"/>
            <p:cNvSpPr>
              <a:spLocks noChangeArrowheads="1"/>
            </p:cNvSpPr>
            <p:nvPr/>
          </p:nvSpPr>
          <p:spPr bwMode="auto">
            <a:xfrm>
              <a:off x="7148255" y="950913"/>
              <a:ext cx="879825" cy="382587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179" tIns="47588" rIns="95179" bIns="47588" anchor="ctr"/>
            <a:lstStyle/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Research</a:t>
              </a:r>
            </a:p>
          </p:txBody>
        </p:sp>
        <p:sp>
          <p:nvSpPr>
            <p:cNvPr id="1068" name="_s1032"/>
            <p:cNvSpPr>
              <a:spLocks noChangeArrowheads="1"/>
            </p:cNvSpPr>
            <p:nvPr/>
          </p:nvSpPr>
          <p:spPr bwMode="auto">
            <a:xfrm>
              <a:off x="7145701" y="1471613"/>
              <a:ext cx="847900" cy="43180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179" tIns="47588" rIns="95179" bIns="47588" anchor="ctr"/>
            <a:lstStyle/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Irfu</a:t>
              </a:r>
            </a:p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~ 800</a:t>
              </a:r>
            </a:p>
          </p:txBody>
        </p:sp>
        <p:sp>
          <p:nvSpPr>
            <p:cNvPr id="1069" name="AutoShape 55"/>
            <p:cNvSpPr>
              <a:spLocks noChangeArrowheads="1"/>
            </p:cNvSpPr>
            <p:nvPr/>
          </p:nvSpPr>
          <p:spPr bwMode="auto">
            <a:xfrm>
              <a:off x="8180037" y="950913"/>
              <a:ext cx="879825" cy="382587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179" tIns="47588" rIns="95179" bIns="47588" anchor="ctr"/>
            <a:lstStyle/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Nuclear </a:t>
              </a:r>
            </a:p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Energy</a:t>
              </a:r>
            </a:p>
          </p:txBody>
        </p:sp>
        <p:sp>
          <p:nvSpPr>
            <p:cNvPr id="1070" name="AutoShape 56"/>
            <p:cNvSpPr>
              <a:spLocks noChangeArrowheads="1"/>
            </p:cNvSpPr>
            <p:nvPr/>
          </p:nvSpPr>
          <p:spPr bwMode="auto">
            <a:xfrm>
              <a:off x="5156200" y="950913"/>
              <a:ext cx="879825" cy="382587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179" tIns="47588" rIns="95179" bIns="47588" anchor="ctr"/>
            <a:lstStyle/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Defence</a:t>
              </a:r>
            </a:p>
          </p:txBody>
        </p:sp>
        <p:sp>
          <p:nvSpPr>
            <p:cNvPr id="1071" name="AutoShape 57"/>
            <p:cNvSpPr>
              <a:spLocks noChangeArrowheads="1"/>
            </p:cNvSpPr>
            <p:nvPr/>
          </p:nvSpPr>
          <p:spPr bwMode="auto">
            <a:xfrm>
              <a:off x="6152227" y="963613"/>
              <a:ext cx="879825" cy="382587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179" tIns="47588" rIns="95179" bIns="47588" anchor="ctr"/>
            <a:lstStyle/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Technology</a:t>
              </a:r>
            </a:p>
          </p:txBody>
        </p:sp>
      </p:grpSp>
      <p:grpSp>
        <p:nvGrpSpPr>
          <p:cNvPr id="1030" name="Groupe 85"/>
          <p:cNvGrpSpPr>
            <a:grpSpLocks/>
          </p:cNvGrpSpPr>
          <p:nvPr/>
        </p:nvGrpSpPr>
        <p:grpSpPr bwMode="auto">
          <a:xfrm>
            <a:off x="960438" y="1830388"/>
            <a:ext cx="6937375" cy="3703513"/>
            <a:chOff x="876300" y="1485900"/>
            <a:chExt cx="7124700" cy="4699000"/>
          </a:xfrm>
        </p:grpSpPr>
        <p:cxnSp>
          <p:nvCxnSpPr>
            <p:cNvPr id="1059" name="Connecteur droit 78"/>
            <p:cNvCxnSpPr>
              <a:cxnSpLocks noChangeShapeType="1"/>
            </p:cNvCxnSpPr>
            <p:nvPr/>
          </p:nvCxnSpPr>
          <p:spPr bwMode="auto">
            <a:xfrm flipV="1">
              <a:off x="889000" y="1879600"/>
              <a:ext cx="6286500" cy="43053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60" name="Connecteur droit 72"/>
            <p:cNvCxnSpPr>
              <a:cxnSpLocks noChangeShapeType="1"/>
            </p:cNvCxnSpPr>
            <p:nvPr/>
          </p:nvCxnSpPr>
          <p:spPr bwMode="auto">
            <a:xfrm flipV="1">
              <a:off x="876300" y="1485900"/>
              <a:ext cx="6299200" cy="10795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61" name="Connecteur droit 74"/>
            <p:cNvCxnSpPr>
              <a:cxnSpLocks noChangeShapeType="1"/>
            </p:cNvCxnSpPr>
            <p:nvPr/>
          </p:nvCxnSpPr>
          <p:spPr bwMode="auto">
            <a:xfrm rot="5400000" flipH="1" flipV="1">
              <a:off x="7346950" y="1924050"/>
              <a:ext cx="1041400" cy="1905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62" name="Connecteur droit 81"/>
            <p:cNvCxnSpPr>
              <a:cxnSpLocks noChangeShapeType="1"/>
            </p:cNvCxnSpPr>
            <p:nvPr/>
          </p:nvCxnSpPr>
          <p:spPr bwMode="auto">
            <a:xfrm rot="5400000" flipH="1" flipV="1">
              <a:off x="5734050" y="3917950"/>
              <a:ext cx="4292600" cy="2413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031" name="Rectangle 70"/>
          <p:cNvSpPr>
            <a:spLocks noChangeArrowheads="1"/>
          </p:cNvSpPr>
          <p:nvPr/>
        </p:nvSpPr>
        <p:spPr bwMode="auto">
          <a:xfrm>
            <a:off x="947738" y="2681196"/>
            <a:ext cx="6715125" cy="2852706"/>
          </a:xfrm>
          <a:prstGeom prst="rect">
            <a:avLst/>
          </a:prstGeom>
          <a:solidFill>
            <a:srgbClr val="E3D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 sz="2400"/>
          </a:p>
        </p:txBody>
      </p:sp>
      <p:sp>
        <p:nvSpPr>
          <p:cNvPr id="1033" name="AutoShape 4"/>
          <p:cNvSpPr>
            <a:spLocks noChangeArrowheads="1"/>
          </p:cNvSpPr>
          <p:nvPr/>
        </p:nvSpPr>
        <p:spPr bwMode="auto">
          <a:xfrm>
            <a:off x="1098550" y="2843338"/>
            <a:ext cx="6408738" cy="636587"/>
          </a:xfrm>
          <a:prstGeom prst="flowChartAlternateProcess">
            <a:avLst/>
          </a:prstGeom>
          <a:gradFill rotWithShape="1">
            <a:gsLst>
              <a:gs pos="0">
                <a:srgbClr val="99FFCC"/>
              </a:gs>
              <a:gs pos="100000">
                <a:srgbClr val="74C29B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1000" b="1">
              <a:solidFill>
                <a:schemeClr val="tx1"/>
              </a:solidFill>
            </a:endParaRPr>
          </a:p>
        </p:txBody>
      </p:sp>
      <p:sp>
        <p:nvSpPr>
          <p:cNvPr id="1034" name="AutoShape 5"/>
          <p:cNvSpPr>
            <a:spLocks noChangeArrowheads="1"/>
          </p:cNvSpPr>
          <p:nvPr/>
        </p:nvSpPr>
        <p:spPr bwMode="auto">
          <a:xfrm>
            <a:off x="2052638" y="4829300"/>
            <a:ext cx="2085975" cy="531813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Particle Physics</a:t>
            </a:r>
          </a:p>
        </p:txBody>
      </p:sp>
      <p:sp>
        <p:nvSpPr>
          <p:cNvPr id="1035" name="AutoShape 6"/>
          <p:cNvSpPr>
            <a:spLocks noChangeArrowheads="1"/>
          </p:cNvSpPr>
          <p:nvPr/>
        </p:nvSpPr>
        <p:spPr bwMode="auto">
          <a:xfrm>
            <a:off x="2052638" y="4210175"/>
            <a:ext cx="2085975" cy="566738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Nuclear Physics</a:t>
            </a:r>
          </a:p>
        </p:txBody>
      </p:sp>
      <p:sp>
        <p:nvSpPr>
          <p:cNvPr id="1036" name="AutoShape 7"/>
          <p:cNvSpPr>
            <a:spLocks noChangeArrowheads="1"/>
          </p:cNvSpPr>
          <p:nvPr/>
        </p:nvSpPr>
        <p:spPr bwMode="auto">
          <a:xfrm>
            <a:off x="2052638" y="3567238"/>
            <a:ext cx="2085975" cy="582612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Astrophysics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1037" name="AutoShape 8"/>
          <p:cNvSpPr>
            <a:spLocks noChangeArrowheads="1"/>
          </p:cNvSpPr>
          <p:nvPr/>
        </p:nvSpPr>
        <p:spPr bwMode="auto">
          <a:xfrm>
            <a:off x="4403725" y="3573588"/>
            <a:ext cx="2119313" cy="584200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Accelerators,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1038" name="AutoShape 9"/>
          <p:cNvSpPr>
            <a:spLocks noChangeArrowheads="1"/>
          </p:cNvSpPr>
          <p:nvPr/>
        </p:nvSpPr>
        <p:spPr bwMode="auto">
          <a:xfrm>
            <a:off x="4403725" y="4837238"/>
            <a:ext cx="2119313" cy="530225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Systems engineering</a:t>
            </a:r>
          </a:p>
        </p:txBody>
      </p:sp>
      <p:sp>
        <p:nvSpPr>
          <p:cNvPr id="1039" name="AutoShape 10"/>
          <p:cNvSpPr>
            <a:spLocks noChangeArrowheads="1"/>
          </p:cNvSpPr>
          <p:nvPr/>
        </p:nvSpPr>
        <p:spPr bwMode="auto">
          <a:xfrm>
            <a:off x="4403725" y="4210175"/>
            <a:ext cx="2119313" cy="565150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Detectors, electronic,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computing</a:t>
            </a:r>
          </a:p>
        </p:txBody>
      </p:sp>
      <p:cxnSp>
        <p:nvCxnSpPr>
          <p:cNvPr id="1041" name="AutoShape 13"/>
          <p:cNvCxnSpPr>
            <a:cxnSpLocks noChangeShapeType="1"/>
            <a:stCxn id="1033" idx="2"/>
            <a:endCxn id="1037" idx="1"/>
          </p:cNvCxnSpPr>
          <p:nvPr/>
        </p:nvCxnSpPr>
        <p:spPr bwMode="auto">
          <a:xfrm rot="16200000" flipH="1">
            <a:off x="4160837" y="3622801"/>
            <a:ext cx="385763" cy="100012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2" name="AutoShape 14"/>
          <p:cNvCxnSpPr>
            <a:cxnSpLocks noChangeShapeType="1"/>
            <a:stCxn id="1033" idx="2"/>
            <a:endCxn id="1039" idx="1"/>
          </p:cNvCxnSpPr>
          <p:nvPr/>
        </p:nvCxnSpPr>
        <p:spPr bwMode="auto">
          <a:xfrm rot="16200000" flipH="1">
            <a:off x="3847306" y="3936332"/>
            <a:ext cx="1012825" cy="100012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4" name="AutoShape 16"/>
          <p:cNvCxnSpPr>
            <a:cxnSpLocks noChangeShapeType="1"/>
            <a:stCxn id="1033" idx="2"/>
            <a:endCxn id="1038" idx="1"/>
          </p:cNvCxnSpPr>
          <p:nvPr/>
        </p:nvCxnSpPr>
        <p:spPr bwMode="auto">
          <a:xfrm rot="16200000" flipH="1">
            <a:off x="3542506" y="4241132"/>
            <a:ext cx="1622425" cy="100012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5" name="AutoShape 19"/>
          <p:cNvCxnSpPr>
            <a:cxnSpLocks noChangeShapeType="1"/>
            <a:stCxn id="1033" idx="2"/>
            <a:endCxn id="1036" idx="3"/>
          </p:cNvCxnSpPr>
          <p:nvPr/>
        </p:nvCxnSpPr>
        <p:spPr bwMode="auto">
          <a:xfrm rot="5400000">
            <a:off x="4032250" y="3586288"/>
            <a:ext cx="377825" cy="1651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6" name="AutoShape 20"/>
          <p:cNvCxnSpPr>
            <a:cxnSpLocks noChangeShapeType="1"/>
            <a:stCxn id="1033" idx="2"/>
            <a:endCxn id="1035" idx="3"/>
          </p:cNvCxnSpPr>
          <p:nvPr/>
        </p:nvCxnSpPr>
        <p:spPr bwMode="auto">
          <a:xfrm rot="5400000">
            <a:off x="3714750" y="3903788"/>
            <a:ext cx="1012825" cy="1651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7" name="AutoShape 21"/>
          <p:cNvCxnSpPr>
            <a:cxnSpLocks noChangeShapeType="1"/>
            <a:stCxn id="1033" idx="2"/>
            <a:endCxn id="1034" idx="3"/>
          </p:cNvCxnSpPr>
          <p:nvPr/>
        </p:nvCxnSpPr>
        <p:spPr bwMode="auto">
          <a:xfrm rot="5400000">
            <a:off x="3413919" y="4204619"/>
            <a:ext cx="1614488" cy="1651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1049" name="Picture 24" descr="p259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6488" y="3575175"/>
            <a:ext cx="887412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6" descr="AimantTun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188" y="3592638"/>
            <a:ext cx="9461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7" descr="Atlas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6488" y="4829300"/>
            <a:ext cx="8874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8" descr="mimos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0188" y="4230813"/>
            <a:ext cx="9461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54" name="Group 29"/>
          <p:cNvGrpSpPr>
            <a:grpSpLocks/>
          </p:cNvGrpSpPr>
          <p:nvPr/>
        </p:nvGrpSpPr>
        <p:grpSpPr bwMode="auto">
          <a:xfrm>
            <a:off x="6580188" y="4854700"/>
            <a:ext cx="944562" cy="477838"/>
            <a:chOff x="2902" y="527"/>
            <a:chExt cx="2812" cy="1498"/>
          </a:xfrm>
        </p:grpSpPr>
        <p:graphicFrame>
          <p:nvGraphicFramePr>
            <p:cNvPr id="1026" name="Object 30"/>
            <p:cNvGraphicFramePr>
              <a:graphicFrameLocks noChangeAspect="1"/>
            </p:cNvGraphicFramePr>
            <p:nvPr/>
          </p:nvGraphicFramePr>
          <p:xfrm>
            <a:off x="2902" y="527"/>
            <a:ext cx="1353" cy="1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20" r:id="rId7" imgW="7219048" imgH="7992591" progId="">
                    <p:embed/>
                  </p:oleObj>
                </mc:Choice>
                <mc:Fallback>
                  <p:oleObj r:id="rId7" imgW="7219048" imgH="799259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2" y="527"/>
                          <a:ext cx="1353" cy="149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1"/>
            <p:cNvGraphicFramePr>
              <a:graphicFrameLocks noChangeAspect="1"/>
            </p:cNvGraphicFramePr>
            <p:nvPr/>
          </p:nvGraphicFramePr>
          <p:xfrm>
            <a:off x="4340" y="527"/>
            <a:ext cx="1374" cy="1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21" r:id="rId9" imgW="7314286" imgH="7942857" progId="">
                    <p:embed/>
                  </p:oleObj>
                </mc:Choice>
                <mc:Fallback>
                  <p:oleObj r:id="rId9" imgW="7314286" imgH="794285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0" y="527"/>
                          <a:ext cx="1374" cy="14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56" name="Picture 33" descr="ganildemain"/>
          <p:cNvPicPr>
            <a:picLocks noChangeAspect="1" noChangeArrowheads="1"/>
          </p:cNvPicPr>
          <p:nvPr/>
        </p:nvPicPr>
        <p:blipFill>
          <a:blip r:embed="rId11" cstate="print">
            <a:lum bright="14000"/>
          </a:blip>
          <a:srcRect/>
          <a:stretch>
            <a:fillRect/>
          </a:stretch>
        </p:blipFill>
        <p:spPr bwMode="auto">
          <a:xfrm>
            <a:off x="1106488" y="4192713"/>
            <a:ext cx="8874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7" name="Text Box 38"/>
          <p:cNvSpPr txBox="1">
            <a:spLocks noChangeArrowheads="1"/>
          </p:cNvSpPr>
          <p:nvPr/>
        </p:nvSpPr>
        <p:spPr bwMode="auto">
          <a:xfrm>
            <a:off x="1301750" y="2844925"/>
            <a:ext cx="59864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Institute of Research into the Fundamental laws of Universe</a:t>
            </a:r>
          </a:p>
        </p:txBody>
      </p:sp>
      <p:sp>
        <p:nvSpPr>
          <p:cNvPr id="1058" name="Rectangle 88"/>
          <p:cNvSpPr>
            <a:spLocks noChangeArrowheads="1"/>
          </p:cNvSpPr>
          <p:nvPr/>
        </p:nvSpPr>
        <p:spPr bwMode="auto">
          <a:xfrm>
            <a:off x="5080000" y="71120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7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9"/>
          <p:cNvSpPr>
            <a:spLocks noChangeArrowheads="1"/>
          </p:cNvSpPr>
          <p:nvPr/>
        </p:nvSpPr>
        <p:spPr bwMode="auto">
          <a:xfrm>
            <a:off x="838200" y="142875"/>
            <a:ext cx="812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400" b="1"/>
              <a:t>The largest institute of CEA : Research and technology </a:t>
            </a:r>
          </a:p>
        </p:txBody>
      </p:sp>
      <p:sp>
        <p:nvSpPr>
          <p:cNvPr id="1031" name="Rectangle 70"/>
          <p:cNvSpPr>
            <a:spLocks noChangeArrowheads="1"/>
          </p:cNvSpPr>
          <p:nvPr/>
        </p:nvSpPr>
        <p:spPr bwMode="auto">
          <a:xfrm>
            <a:off x="947738" y="2681196"/>
            <a:ext cx="6715125" cy="2852706"/>
          </a:xfrm>
          <a:prstGeom prst="rect">
            <a:avLst/>
          </a:prstGeom>
          <a:solidFill>
            <a:srgbClr val="E3D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 sz="2400"/>
          </a:p>
        </p:txBody>
      </p:sp>
      <p:sp>
        <p:nvSpPr>
          <p:cNvPr id="1033" name="AutoShape 4"/>
          <p:cNvSpPr>
            <a:spLocks noChangeArrowheads="1"/>
          </p:cNvSpPr>
          <p:nvPr/>
        </p:nvSpPr>
        <p:spPr bwMode="auto">
          <a:xfrm>
            <a:off x="1098550" y="2843338"/>
            <a:ext cx="6408738" cy="636587"/>
          </a:xfrm>
          <a:prstGeom prst="flowChartAlternateProcess">
            <a:avLst/>
          </a:prstGeom>
          <a:gradFill rotWithShape="1">
            <a:gsLst>
              <a:gs pos="0">
                <a:srgbClr val="99FFCC"/>
              </a:gs>
              <a:gs pos="100000">
                <a:srgbClr val="74C29B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1000" b="1">
              <a:solidFill>
                <a:schemeClr val="tx1"/>
              </a:solidFill>
            </a:endParaRPr>
          </a:p>
        </p:txBody>
      </p:sp>
      <p:sp>
        <p:nvSpPr>
          <p:cNvPr id="1034" name="AutoShape 5"/>
          <p:cNvSpPr>
            <a:spLocks noChangeArrowheads="1"/>
          </p:cNvSpPr>
          <p:nvPr/>
        </p:nvSpPr>
        <p:spPr bwMode="auto">
          <a:xfrm>
            <a:off x="2052638" y="4829300"/>
            <a:ext cx="2085975" cy="531813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Particle Physics</a:t>
            </a:r>
          </a:p>
        </p:txBody>
      </p:sp>
      <p:sp>
        <p:nvSpPr>
          <p:cNvPr id="1035" name="AutoShape 6"/>
          <p:cNvSpPr>
            <a:spLocks noChangeArrowheads="1"/>
          </p:cNvSpPr>
          <p:nvPr/>
        </p:nvSpPr>
        <p:spPr bwMode="auto">
          <a:xfrm>
            <a:off x="2052638" y="4210175"/>
            <a:ext cx="2085975" cy="566738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Nuclear Physics</a:t>
            </a:r>
          </a:p>
        </p:txBody>
      </p:sp>
      <p:sp>
        <p:nvSpPr>
          <p:cNvPr id="1036" name="AutoShape 7"/>
          <p:cNvSpPr>
            <a:spLocks noChangeArrowheads="1"/>
          </p:cNvSpPr>
          <p:nvPr/>
        </p:nvSpPr>
        <p:spPr bwMode="auto">
          <a:xfrm>
            <a:off x="2052638" y="3567238"/>
            <a:ext cx="2085975" cy="582612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Astrophysics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1037" name="AutoShape 8"/>
          <p:cNvSpPr>
            <a:spLocks noChangeArrowheads="1"/>
          </p:cNvSpPr>
          <p:nvPr/>
        </p:nvSpPr>
        <p:spPr bwMode="auto">
          <a:xfrm>
            <a:off x="4403725" y="3573588"/>
            <a:ext cx="2119313" cy="584200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Accelerators,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1038" name="AutoShape 9"/>
          <p:cNvSpPr>
            <a:spLocks noChangeArrowheads="1"/>
          </p:cNvSpPr>
          <p:nvPr/>
        </p:nvSpPr>
        <p:spPr bwMode="auto">
          <a:xfrm>
            <a:off x="4403725" y="4837238"/>
            <a:ext cx="2119313" cy="530225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Systems engineering</a:t>
            </a:r>
          </a:p>
        </p:txBody>
      </p:sp>
      <p:sp>
        <p:nvSpPr>
          <p:cNvPr id="1039" name="AutoShape 10"/>
          <p:cNvSpPr>
            <a:spLocks noChangeArrowheads="1"/>
          </p:cNvSpPr>
          <p:nvPr/>
        </p:nvSpPr>
        <p:spPr bwMode="auto">
          <a:xfrm>
            <a:off x="4403725" y="4210175"/>
            <a:ext cx="2119313" cy="565150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Detectors, electronic,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computing</a:t>
            </a:r>
          </a:p>
        </p:txBody>
      </p:sp>
      <p:cxnSp>
        <p:nvCxnSpPr>
          <p:cNvPr id="1041" name="AutoShape 13"/>
          <p:cNvCxnSpPr>
            <a:cxnSpLocks noChangeShapeType="1"/>
            <a:stCxn id="1033" idx="2"/>
            <a:endCxn id="1037" idx="1"/>
          </p:cNvCxnSpPr>
          <p:nvPr/>
        </p:nvCxnSpPr>
        <p:spPr bwMode="auto">
          <a:xfrm rot="16200000" flipH="1">
            <a:off x="4160837" y="3622801"/>
            <a:ext cx="385763" cy="100012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2" name="AutoShape 14"/>
          <p:cNvCxnSpPr>
            <a:cxnSpLocks noChangeShapeType="1"/>
            <a:stCxn id="1033" idx="2"/>
            <a:endCxn id="1039" idx="1"/>
          </p:cNvCxnSpPr>
          <p:nvPr/>
        </p:nvCxnSpPr>
        <p:spPr bwMode="auto">
          <a:xfrm rot="16200000" flipH="1">
            <a:off x="3847306" y="3936332"/>
            <a:ext cx="1012825" cy="100012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4" name="AutoShape 16"/>
          <p:cNvCxnSpPr>
            <a:cxnSpLocks noChangeShapeType="1"/>
            <a:stCxn id="1033" idx="2"/>
            <a:endCxn id="1038" idx="1"/>
          </p:cNvCxnSpPr>
          <p:nvPr/>
        </p:nvCxnSpPr>
        <p:spPr bwMode="auto">
          <a:xfrm rot="16200000" flipH="1">
            <a:off x="3542506" y="4241132"/>
            <a:ext cx="1622425" cy="100012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5" name="AutoShape 19"/>
          <p:cNvCxnSpPr>
            <a:cxnSpLocks noChangeShapeType="1"/>
            <a:stCxn id="1033" idx="2"/>
            <a:endCxn id="1036" idx="3"/>
          </p:cNvCxnSpPr>
          <p:nvPr/>
        </p:nvCxnSpPr>
        <p:spPr bwMode="auto">
          <a:xfrm rot="5400000">
            <a:off x="4032250" y="3586288"/>
            <a:ext cx="377825" cy="1651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6" name="AutoShape 20"/>
          <p:cNvCxnSpPr>
            <a:cxnSpLocks noChangeShapeType="1"/>
            <a:stCxn id="1033" idx="2"/>
            <a:endCxn id="1035" idx="3"/>
          </p:cNvCxnSpPr>
          <p:nvPr/>
        </p:nvCxnSpPr>
        <p:spPr bwMode="auto">
          <a:xfrm rot="5400000">
            <a:off x="3714750" y="3903788"/>
            <a:ext cx="1012825" cy="1651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047" name="AutoShape 21"/>
          <p:cNvCxnSpPr>
            <a:cxnSpLocks noChangeShapeType="1"/>
            <a:stCxn id="1033" idx="2"/>
            <a:endCxn id="1034" idx="3"/>
          </p:cNvCxnSpPr>
          <p:nvPr/>
        </p:nvCxnSpPr>
        <p:spPr bwMode="auto">
          <a:xfrm rot="5400000">
            <a:off x="3413919" y="4204619"/>
            <a:ext cx="1614488" cy="1651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1049" name="Picture 24" descr="p259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6488" y="3575175"/>
            <a:ext cx="887412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6" descr="AimantTun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188" y="3592638"/>
            <a:ext cx="9461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7" descr="Atlas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6488" y="4829300"/>
            <a:ext cx="8874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8" descr="mimos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0188" y="4230813"/>
            <a:ext cx="9461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54" name="Group 29"/>
          <p:cNvGrpSpPr>
            <a:grpSpLocks/>
          </p:cNvGrpSpPr>
          <p:nvPr/>
        </p:nvGrpSpPr>
        <p:grpSpPr bwMode="auto">
          <a:xfrm>
            <a:off x="6580188" y="4854700"/>
            <a:ext cx="944562" cy="477838"/>
            <a:chOff x="2902" y="527"/>
            <a:chExt cx="2812" cy="1498"/>
          </a:xfrm>
        </p:grpSpPr>
        <p:graphicFrame>
          <p:nvGraphicFramePr>
            <p:cNvPr id="1026" name="Object 30"/>
            <p:cNvGraphicFramePr>
              <a:graphicFrameLocks noChangeAspect="1"/>
            </p:cNvGraphicFramePr>
            <p:nvPr/>
          </p:nvGraphicFramePr>
          <p:xfrm>
            <a:off x="2902" y="527"/>
            <a:ext cx="1353" cy="1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44" r:id="rId7" imgW="7219048" imgH="7992591" progId="">
                    <p:embed/>
                  </p:oleObj>
                </mc:Choice>
                <mc:Fallback>
                  <p:oleObj r:id="rId7" imgW="7219048" imgH="799259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2" y="527"/>
                          <a:ext cx="1353" cy="149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1"/>
            <p:cNvGraphicFramePr>
              <a:graphicFrameLocks noChangeAspect="1"/>
            </p:cNvGraphicFramePr>
            <p:nvPr/>
          </p:nvGraphicFramePr>
          <p:xfrm>
            <a:off x="4340" y="527"/>
            <a:ext cx="1374" cy="1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45" r:id="rId9" imgW="7314286" imgH="7942857" progId="">
                    <p:embed/>
                  </p:oleObj>
                </mc:Choice>
                <mc:Fallback>
                  <p:oleObj r:id="rId9" imgW="7314286" imgH="794285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0" y="527"/>
                          <a:ext cx="1374" cy="14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56" name="Picture 33" descr="ganildemain"/>
          <p:cNvPicPr>
            <a:picLocks noChangeAspect="1" noChangeArrowheads="1"/>
          </p:cNvPicPr>
          <p:nvPr/>
        </p:nvPicPr>
        <p:blipFill>
          <a:blip r:embed="rId11" cstate="print">
            <a:lum bright="14000"/>
          </a:blip>
          <a:srcRect/>
          <a:stretch>
            <a:fillRect/>
          </a:stretch>
        </p:blipFill>
        <p:spPr bwMode="auto">
          <a:xfrm>
            <a:off x="1106488" y="4192713"/>
            <a:ext cx="8874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7" name="Text Box 38"/>
          <p:cNvSpPr txBox="1">
            <a:spLocks noChangeArrowheads="1"/>
          </p:cNvSpPr>
          <p:nvPr/>
        </p:nvSpPr>
        <p:spPr bwMode="auto">
          <a:xfrm>
            <a:off x="1301750" y="2844925"/>
            <a:ext cx="59864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Institute of Research into the Fundamental laws of Universe</a:t>
            </a:r>
          </a:p>
        </p:txBody>
      </p:sp>
      <p:sp>
        <p:nvSpPr>
          <p:cNvPr id="1058" name="Rectangle 88"/>
          <p:cNvSpPr>
            <a:spLocks noChangeArrowheads="1"/>
          </p:cNvSpPr>
          <p:nvPr/>
        </p:nvSpPr>
        <p:spPr bwMode="auto">
          <a:xfrm>
            <a:off x="5080000" y="71120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/>
          </a:p>
        </p:txBody>
      </p:sp>
      <p:sp>
        <p:nvSpPr>
          <p:cNvPr id="42" name="Rectangle 88"/>
          <p:cNvSpPr>
            <a:spLocks noChangeArrowheads="1"/>
          </p:cNvSpPr>
          <p:nvPr/>
        </p:nvSpPr>
        <p:spPr bwMode="auto">
          <a:xfrm>
            <a:off x="5080000" y="71120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/>
          </a:p>
        </p:txBody>
      </p:sp>
      <p:grpSp>
        <p:nvGrpSpPr>
          <p:cNvPr id="43" name="Group 37"/>
          <p:cNvGrpSpPr>
            <a:grpSpLocks/>
          </p:cNvGrpSpPr>
          <p:nvPr/>
        </p:nvGrpSpPr>
        <p:grpSpPr bwMode="auto">
          <a:xfrm>
            <a:off x="942975" y="794000"/>
            <a:ext cx="3910013" cy="1789113"/>
            <a:chOff x="1692" y="1717"/>
            <a:chExt cx="2589" cy="1622"/>
          </a:xfrm>
        </p:grpSpPr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2581" y="2101"/>
              <a:ext cx="368" cy="204"/>
            </a:xfrm>
            <a:custGeom>
              <a:avLst/>
              <a:gdLst>
                <a:gd name="T0" fmla="*/ 0 w 83"/>
                <a:gd name="T1" fmla="*/ 0 h 38"/>
                <a:gd name="T2" fmla="*/ 0 w 83"/>
                <a:gd name="T3" fmla="*/ 209320 h 38"/>
                <a:gd name="T4" fmla="*/ 478063 w 83"/>
                <a:gd name="T5" fmla="*/ 668680 h 38"/>
                <a:gd name="T6" fmla="*/ 0 60000 65536"/>
                <a:gd name="T7" fmla="*/ 0 60000 65536"/>
                <a:gd name="T8" fmla="*/ 0 60000 65536"/>
                <a:gd name="T9" fmla="*/ 0 w 83"/>
                <a:gd name="T10" fmla="*/ 0 h 38"/>
                <a:gd name="T11" fmla="*/ 83 w 83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38">
                  <a:moveTo>
                    <a:pt x="0" y="0"/>
                  </a:moveTo>
                  <a:lnTo>
                    <a:pt x="0" y="12"/>
                  </a:lnTo>
                  <a:lnTo>
                    <a:pt x="83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3363" y="2122"/>
              <a:ext cx="235" cy="181"/>
            </a:xfrm>
            <a:custGeom>
              <a:avLst/>
              <a:gdLst>
                <a:gd name="T0" fmla="*/ 100227 w 70"/>
                <a:gd name="T1" fmla="*/ 0 h 46"/>
                <a:gd name="T2" fmla="*/ 83197 w 70"/>
                <a:gd name="T3" fmla="*/ 0 h 46"/>
                <a:gd name="T4" fmla="*/ 0 w 70"/>
                <a:gd name="T5" fmla="*/ 170695 h 46"/>
                <a:gd name="T6" fmla="*/ 0 60000 65536"/>
                <a:gd name="T7" fmla="*/ 0 60000 65536"/>
                <a:gd name="T8" fmla="*/ 0 60000 65536"/>
                <a:gd name="T9" fmla="*/ 0 w 70"/>
                <a:gd name="T10" fmla="*/ 0 h 46"/>
                <a:gd name="T11" fmla="*/ 70 w 7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" h="46">
                  <a:moveTo>
                    <a:pt x="70" y="0"/>
                  </a:moveTo>
                  <a:lnTo>
                    <a:pt x="58" y="0"/>
                  </a:lnTo>
                  <a:lnTo>
                    <a:pt x="0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2555" y="2799"/>
              <a:ext cx="205" cy="146"/>
            </a:xfrm>
            <a:custGeom>
              <a:avLst/>
              <a:gdLst>
                <a:gd name="T0" fmla="*/ 0 w 61"/>
                <a:gd name="T1" fmla="*/ 139651 h 37"/>
                <a:gd name="T2" fmla="*/ 0 w 61"/>
                <a:gd name="T3" fmla="*/ 94809 h 37"/>
                <a:gd name="T4" fmla="*/ 87868 w 61"/>
                <a:gd name="T5" fmla="*/ 0 h 37"/>
                <a:gd name="T6" fmla="*/ 0 60000 65536"/>
                <a:gd name="T7" fmla="*/ 0 60000 65536"/>
                <a:gd name="T8" fmla="*/ 0 60000 65536"/>
                <a:gd name="T9" fmla="*/ 0 w 61"/>
                <a:gd name="T10" fmla="*/ 0 h 37"/>
                <a:gd name="T11" fmla="*/ 61 w 61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37">
                  <a:moveTo>
                    <a:pt x="0" y="37"/>
                  </a:moveTo>
                  <a:lnTo>
                    <a:pt x="0" y="25"/>
                  </a:lnTo>
                  <a:lnTo>
                    <a:pt x="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3449" y="2833"/>
              <a:ext cx="189" cy="177"/>
            </a:xfrm>
            <a:custGeom>
              <a:avLst/>
              <a:gdLst>
                <a:gd name="T0" fmla="*/ 82765 w 56"/>
                <a:gd name="T1" fmla="*/ 166608 h 45"/>
                <a:gd name="T2" fmla="*/ 65279 w 56"/>
                <a:gd name="T3" fmla="*/ 166608 h 45"/>
                <a:gd name="T4" fmla="*/ 0 w 56"/>
                <a:gd name="T5" fmla="*/ 0 h 45"/>
                <a:gd name="T6" fmla="*/ 0 60000 65536"/>
                <a:gd name="T7" fmla="*/ 0 60000 65536"/>
                <a:gd name="T8" fmla="*/ 0 60000 65536"/>
                <a:gd name="T9" fmla="*/ 0 w 56"/>
                <a:gd name="T10" fmla="*/ 0 h 45"/>
                <a:gd name="T11" fmla="*/ 56 w 56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45">
                  <a:moveTo>
                    <a:pt x="56" y="45"/>
                  </a:moveTo>
                  <a:lnTo>
                    <a:pt x="44" y="4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Rectangle 42"/>
            <p:cNvSpPr>
              <a:spLocks noChangeArrowheads="1"/>
            </p:cNvSpPr>
            <p:nvPr/>
          </p:nvSpPr>
          <p:spPr bwMode="auto">
            <a:xfrm>
              <a:off x="3419" y="1793"/>
              <a:ext cx="617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400" b="1" i="1">
                  <a:solidFill>
                    <a:srgbClr val="000099"/>
                  </a:solidFill>
                </a:rPr>
                <a:t>Physicists</a:t>
              </a:r>
            </a:p>
            <a:p>
              <a:pPr algn="ctr" eaLnBrk="0" hangingPunct="0"/>
              <a:r>
                <a:rPr lang="en-US" sz="1400" b="1" i="1">
                  <a:solidFill>
                    <a:srgbClr val="000099"/>
                  </a:solidFill>
                </a:rPr>
                <a:t> 180</a:t>
              </a:r>
            </a:p>
          </p:txBody>
        </p:sp>
        <p:sp>
          <p:nvSpPr>
            <p:cNvPr id="49" name="Rectangle 43"/>
            <p:cNvSpPr>
              <a:spLocks noChangeArrowheads="1"/>
            </p:cNvSpPr>
            <p:nvPr/>
          </p:nvSpPr>
          <p:spPr bwMode="auto">
            <a:xfrm>
              <a:off x="3665" y="2783"/>
              <a:ext cx="616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400" b="1" i="1">
                  <a:solidFill>
                    <a:srgbClr val="0000FF"/>
                  </a:solidFill>
                </a:rPr>
                <a:t>Engineers</a:t>
              </a:r>
            </a:p>
            <a:p>
              <a:pPr algn="ctr" eaLnBrk="0" hangingPunct="0"/>
              <a:r>
                <a:rPr lang="en-US" sz="1400" b="1" i="1">
                  <a:solidFill>
                    <a:srgbClr val="0000FF"/>
                  </a:solidFill>
                </a:rPr>
                <a:t>235</a:t>
              </a:r>
            </a:p>
          </p:txBody>
        </p:sp>
        <p:sp>
          <p:nvSpPr>
            <p:cNvPr id="50" name="Rectangle 44"/>
            <p:cNvSpPr>
              <a:spLocks noChangeArrowheads="1"/>
            </p:cNvSpPr>
            <p:nvPr/>
          </p:nvSpPr>
          <p:spPr bwMode="auto">
            <a:xfrm>
              <a:off x="1981" y="2965"/>
              <a:ext cx="74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400" b="1" i="1">
                  <a:solidFill>
                    <a:srgbClr val="99CC00"/>
                  </a:solidFill>
                </a:rPr>
                <a:t>Technicians</a:t>
              </a:r>
            </a:p>
            <a:p>
              <a:pPr algn="ctr" eaLnBrk="0" hangingPunct="0"/>
              <a:r>
                <a:rPr lang="en-US" sz="1400" b="1" i="1">
                  <a:solidFill>
                    <a:srgbClr val="99CC00"/>
                  </a:solidFill>
                </a:rPr>
                <a:t> 172</a:t>
              </a:r>
            </a:p>
          </p:txBody>
        </p:sp>
        <p:sp>
          <p:nvSpPr>
            <p:cNvPr id="51" name="Rectangle 45"/>
            <p:cNvSpPr>
              <a:spLocks noChangeArrowheads="1"/>
            </p:cNvSpPr>
            <p:nvPr/>
          </p:nvSpPr>
          <p:spPr bwMode="auto">
            <a:xfrm>
              <a:off x="1692" y="2323"/>
              <a:ext cx="741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400" b="1" i="1">
                  <a:solidFill>
                    <a:srgbClr val="CC0066"/>
                  </a:solidFill>
                </a:rPr>
                <a:t>Adm. Staff</a:t>
              </a:r>
            </a:p>
            <a:p>
              <a:pPr algn="ctr" eaLnBrk="0" hangingPunct="0"/>
              <a:r>
                <a:rPr lang="en-US" sz="1400" b="1" i="1">
                  <a:solidFill>
                    <a:srgbClr val="CC0066"/>
                  </a:solidFill>
                </a:rPr>
                <a:t> 45</a:t>
              </a:r>
            </a:p>
          </p:txBody>
        </p:sp>
        <p:sp>
          <p:nvSpPr>
            <p:cNvPr id="52" name="Rectangle 46"/>
            <p:cNvSpPr>
              <a:spLocks noChangeArrowheads="1"/>
            </p:cNvSpPr>
            <p:nvPr/>
          </p:nvSpPr>
          <p:spPr bwMode="auto">
            <a:xfrm>
              <a:off x="1993" y="1717"/>
              <a:ext cx="1127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400" b="1" i="1">
                  <a:solidFill>
                    <a:srgbClr val="800080"/>
                  </a:solidFill>
                </a:rPr>
                <a:t>PhD, Post Docs, …</a:t>
              </a:r>
            </a:p>
            <a:p>
              <a:pPr algn="ctr" eaLnBrk="0" hangingPunct="0"/>
              <a:r>
                <a:rPr lang="en-US" sz="1400" b="1" i="1">
                  <a:solidFill>
                    <a:srgbClr val="800080"/>
                  </a:solidFill>
                </a:rPr>
                <a:t> 130</a:t>
              </a:r>
            </a:p>
          </p:txBody>
        </p:sp>
        <p:sp>
          <p:nvSpPr>
            <p:cNvPr id="53" name="Line 47"/>
            <p:cNvSpPr>
              <a:spLocks noChangeShapeType="1"/>
            </p:cNvSpPr>
            <p:nvPr/>
          </p:nvSpPr>
          <p:spPr bwMode="auto">
            <a:xfrm flipH="1" flipV="1">
              <a:off x="2440" y="2393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2633" y="2263"/>
              <a:ext cx="538" cy="192"/>
            </a:xfrm>
            <a:custGeom>
              <a:avLst/>
              <a:gdLst>
                <a:gd name="T0" fmla="*/ 0 w 1720"/>
                <a:gd name="T1" fmla="*/ 1 h 509"/>
                <a:gd name="T2" fmla="*/ 0 w 1720"/>
                <a:gd name="T3" fmla="*/ 1 h 509"/>
                <a:gd name="T4" fmla="*/ 0 w 1720"/>
                <a:gd name="T5" fmla="*/ 1 h 509"/>
                <a:gd name="T6" fmla="*/ 0 w 1720"/>
                <a:gd name="T7" fmla="*/ 1 h 509"/>
                <a:gd name="T8" fmla="*/ 0 w 1720"/>
                <a:gd name="T9" fmla="*/ 1 h 509"/>
                <a:gd name="T10" fmla="*/ 0 w 1720"/>
                <a:gd name="T11" fmla="*/ 1 h 509"/>
                <a:gd name="T12" fmla="*/ 0 w 1720"/>
                <a:gd name="T13" fmla="*/ 0 h 509"/>
                <a:gd name="T14" fmla="*/ 0 w 1720"/>
                <a:gd name="T15" fmla="*/ 0 h 509"/>
                <a:gd name="T16" fmla="*/ 0 w 1720"/>
                <a:gd name="T17" fmla="*/ 0 h 509"/>
                <a:gd name="T18" fmla="*/ 0 w 1720"/>
                <a:gd name="T19" fmla="*/ 0 h 509"/>
                <a:gd name="T20" fmla="*/ 0 w 1720"/>
                <a:gd name="T21" fmla="*/ 0 h 509"/>
                <a:gd name="T22" fmla="*/ 1 w 1720"/>
                <a:gd name="T23" fmla="*/ 0 h 509"/>
                <a:gd name="T24" fmla="*/ 1 w 1720"/>
                <a:gd name="T25" fmla="*/ 0 h 509"/>
                <a:gd name="T26" fmla="*/ 1 w 1720"/>
                <a:gd name="T27" fmla="*/ 0 h 509"/>
                <a:gd name="T28" fmla="*/ 1 w 1720"/>
                <a:gd name="T29" fmla="*/ 0 h 509"/>
                <a:gd name="T30" fmla="*/ 1 w 1720"/>
                <a:gd name="T31" fmla="*/ 0 h 509"/>
                <a:gd name="T32" fmla="*/ 1 w 1720"/>
                <a:gd name="T33" fmla="*/ 0 h 509"/>
                <a:gd name="T34" fmla="*/ 1 w 1720"/>
                <a:gd name="T35" fmla="*/ 0 h 509"/>
                <a:gd name="T36" fmla="*/ 1 w 1720"/>
                <a:gd name="T37" fmla="*/ 0 h 509"/>
                <a:gd name="T38" fmla="*/ 1 w 1720"/>
                <a:gd name="T39" fmla="*/ 0 h 509"/>
                <a:gd name="T40" fmla="*/ 1 w 1720"/>
                <a:gd name="T41" fmla="*/ 0 h 509"/>
                <a:gd name="T42" fmla="*/ 1 w 1720"/>
                <a:gd name="T43" fmla="*/ 0 h 509"/>
                <a:gd name="T44" fmla="*/ 1 w 1720"/>
                <a:gd name="T45" fmla="*/ 0 h 509"/>
                <a:gd name="T46" fmla="*/ 1 w 1720"/>
                <a:gd name="T47" fmla="*/ 0 h 509"/>
                <a:gd name="T48" fmla="*/ 1 w 1720"/>
                <a:gd name="T49" fmla="*/ 0 h 509"/>
                <a:gd name="T50" fmla="*/ 1 w 1720"/>
                <a:gd name="T51" fmla="*/ 0 h 509"/>
                <a:gd name="T52" fmla="*/ 1 w 1720"/>
                <a:gd name="T53" fmla="*/ 0 h 509"/>
                <a:gd name="T54" fmla="*/ 1 w 1720"/>
                <a:gd name="T55" fmla="*/ 0 h 509"/>
                <a:gd name="T56" fmla="*/ 1 w 1720"/>
                <a:gd name="T57" fmla="*/ 0 h 509"/>
                <a:gd name="T58" fmla="*/ 2 w 1720"/>
                <a:gd name="T59" fmla="*/ 0 h 509"/>
                <a:gd name="T60" fmla="*/ 2 w 1720"/>
                <a:gd name="T61" fmla="*/ 0 h 509"/>
                <a:gd name="T62" fmla="*/ 2 w 1720"/>
                <a:gd name="T63" fmla="*/ 0 h 509"/>
                <a:gd name="T64" fmla="*/ 0 w 1720"/>
                <a:gd name="T65" fmla="*/ 1 h 5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0"/>
                <a:gd name="T100" fmla="*/ 0 h 509"/>
                <a:gd name="T101" fmla="*/ 1720 w 1720"/>
                <a:gd name="T102" fmla="*/ 509 h 5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0" h="509">
                  <a:moveTo>
                    <a:pt x="0" y="263"/>
                  </a:moveTo>
                  <a:lnTo>
                    <a:pt x="18" y="251"/>
                  </a:lnTo>
                  <a:lnTo>
                    <a:pt x="36" y="245"/>
                  </a:lnTo>
                  <a:lnTo>
                    <a:pt x="54" y="239"/>
                  </a:lnTo>
                  <a:lnTo>
                    <a:pt x="72" y="227"/>
                  </a:lnTo>
                  <a:lnTo>
                    <a:pt x="90" y="221"/>
                  </a:lnTo>
                  <a:lnTo>
                    <a:pt x="108" y="215"/>
                  </a:lnTo>
                  <a:lnTo>
                    <a:pt x="126" y="209"/>
                  </a:lnTo>
                  <a:lnTo>
                    <a:pt x="150" y="203"/>
                  </a:lnTo>
                  <a:lnTo>
                    <a:pt x="168" y="191"/>
                  </a:lnTo>
                  <a:lnTo>
                    <a:pt x="192" y="185"/>
                  </a:lnTo>
                  <a:lnTo>
                    <a:pt x="216" y="179"/>
                  </a:lnTo>
                  <a:lnTo>
                    <a:pt x="234" y="173"/>
                  </a:lnTo>
                  <a:lnTo>
                    <a:pt x="258" y="167"/>
                  </a:lnTo>
                  <a:lnTo>
                    <a:pt x="282" y="161"/>
                  </a:lnTo>
                  <a:lnTo>
                    <a:pt x="306" y="155"/>
                  </a:lnTo>
                  <a:lnTo>
                    <a:pt x="330" y="149"/>
                  </a:lnTo>
                  <a:lnTo>
                    <a:pt x="354" y="143"/>
                  </a:lnTo>
                  <a:lnTo>
                    <a:pt x="378" y="137"/>
                  </a:lnTo>
                  <a:lnTo>
                    <a:pt x="402" y="131"/>
                  </a:lnTo>
                  <a:lnTo>
                    <a:pt x="432" y="125"/>
                  </a:lnTo>
                  <a:lnTo>
                    <a:pt x="456" y="119"/>
                  </a:lnTo>
                  <a:lnTo>
                    <a:pt x="486" y="113"/>
                  </a:lnTo>
                  <a:lnTo>
                    <a:pt x="510" y="107"/>
                  </a:lnTo>
                  <a:lnTo>
                    <a:pt x="540" y="101"/>
                  </a:lnTo>
                  <a:lnTo>
                    <a:pt x="563" y="95"/>
                  </a:lnTo>
                  <a:lnTo>
                    <a:pt x="593" y="89"/>
                  </a:lnTo>
                  <a:lnTo>
                    <a:pt x="623" y="83"/>
                  </a:lnTo>
                  <a:lnTo>
                    <a:pt x="647" y="77"/>
                  </a:lnTo>
                  <a:lnTo>
                    <a:pt x="677" y="77"/>
                  </a:lnTo>
                  <a:lnTo>
                    <a:pt x="707" y="71"/>
                  </a:lnTo>
                  <a:lnTo>
                    <a:pt x="737" y="65"/>
                  </a:lnTo>
                  <a:lnTo>
                    <a:pt x="767" y="59"/>
                  </a:lnTo>
                  <a:lnTo>
                    <a:pt x="797" y="59"/>
                  </a:lnTo>
                  <a:lnTo>
                    <a:pt x="827" y="53"/>
                  </a:lnTo>
                  <a:lnTo>
                    <a:pt x="857" y="48"/>
                  </a:lnTo>
                  <a:lnTo>
                    <a:pt x="887" y="48"/>
                  </a:lnTo>
                  <a:lnTo>
                    <a:pt x="923" y="42"/>
                  </a:lnTo>
                  <a:lnTo>
                    <a:pt x="953" y="42"/>
                  </a:lnTo>
                  <a:lnTo>
                    <a:pt x="983" y="36"/>
                  </a:lnTo>
                  <a:lnTo>
                    <a:pt x="1019" y="30"/>
                  </a:lnTo>
                  <a:lnTo>
                    <a:pt x="1049" y="30"/>
                  </a:lnTo>
                  <a:lnTo>
                    <a:pt x="1079" y="24"/>
                  </a:lnTo>
                  <a:lnTo>
                    <a:pt x="1115" y="24"/>
                  </a:lnTo>
                  <a:lnTo>
                    <a:pt x="1145" y="18"/>
                  </a:lnTo>
                  <a:lnTo>
                    <a:pt x="1181" y="18"/>
                  </a:lnTo>
                  <a:lnTo>
                    <a:pt x="1211" y="18"/>
                  </a:lnTo>
                  <a:lnTo>
                    <a:pt x="1247" y="12"/>
                  </a:lnTo>
                  <a:lnTo>
                    <a:pt x="1277" y="12"/>
                  </a:lnTo>
                  <a:lnTo>
                    <a:pt x="1313" y="12"/>
                  </a:lnTo>
                  <a:lnTo>
                    <a:pt x="1348" y="6"/>
                  </a:lnTo>
                  <a:lnTo>
                    <a:pt x="1378" y="6"/>
                  </a:lnTo>
                  <a:lnTo>
                    <a:pt x="1414" y="6"/>
                  </a:lnTo>
                  <a:lnTo>
                    <a:pt x="1450" y="6"/>
                  </a:lnTo>
                  <a:lnTo>
                    <a:pt x="1480" y="0"/>
                  </a:lnTo>
                  <a:lnTo>
                    <a:pt x="1516" y="0"/>
                  </a:lnTo>
                  <a:lnTo>
                    <a:pt x="1552" y="0"/>
                  </a:lnTo>
                  <a:lnTo>
                    <a:pt x="1582" y="0"/>
                  </a:lnTo>
                  <a:lnTo>
                    <a:pt x="1618" y="0"/>
                  </a:lnTo>
                  <a:lnTo>
                    <a:pt x="1654" y="0"/>
                  </a:lnTo>
                  <a:lnTo>
                    <a:pt x="1690" y="0"/>
                  </a:lnTo>
                  <a:lnTo>
                    <a:pt x="1720" y="0"/>
                  </a:lnTo>
                  <a:lnTo>
                    <a:pt x="1720" y="509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2560" y="2363"/>
              <a:ext cx="611" cy="92"/>
            </a:xfrm>
            <a:custGeom>
              <a:avLst/>
              <a:gdLst>
                <a:gd name="T0" fmla="*/ 0 w 1953"/>
                <a:gd name="T1" fmla="*/ 0 h 246"/>
                <a:gd name="T2" fmla="*/ 0 w 1953"/>
                <a:gd name="T3" fmla="*/ 0 h 246"/>
                <a:gd name="T4" fmla="*/ 0 w 1953"/>
                <a:gd name="T5" fmla="*/ 0 h 246"/>
                <a:gd name="T6" fmla="*/ 0 w 1953"/>
                <a:gd name="T7" fmla="*/ 0 h 246"/>
                <a:gd name="T8" fmla="*/ 0 w 1953"/>
                <a:gd name="T9" fmla="*/ 0 h 246"/>
                <a:gd name="T10" fmla="*/ 0 w 1953"/>
                <a:gd name="T11" fmla="*/ 0 h 246"/>
                <a:gd name="T12" fmla="*/ 0 w 1953"/>
                <a:gd name="T13" fmla="*/ 0 h 246"/>
                <a:gd name="T14" fmla="*/ 0 w 1953"/>
                <a:gd name="T15" fmla="*/ 0 h 246"/>
                <a:gd name="T16" fmla="*/ 0 w 1953"/>
                <a:gd name="T17" fmla="*/ 0 h 246"/>
                <a:gd name="T18" fmla="*/ 0 w 1953"/>
                <a:gd name="T19" fmla="*/ 0 h 246"/>
                <a:gd name="T20" fmla="*/ 0 w 1953"/>
                <a:gd name="T21" fmla="*/ 0 h 246"/>
                <a:gd name="T22" fmla="*/ 0 w 1953"/>
                <a:gd name="T23" fmla="*/ 0 h 246"/>
                <a:gd name="T24" fmla="*/ 0 w 1953"/>
                <a:gd name="T25" fmla="*/ 0 h 246"/>
                <a:gd name="T26" fmla="*/ 0 w 1953"/>
                <a:gd name="T27" fmla="*/ 0 h 246"/>
                <a:gd name="T28" fmla="*/ 0 w 1953"/>
                <a:gd name="T29" fmla="*/ 0 h 246"/>
                <a:gd name="T30" fmla="*/ 0 w 1953"/>
                <a:gd name="T31" fmla="*/ 0 h 246"/>
                <a:gd name="T32" fmla="*/ 0 w 1953"/>
                <a:gd name="T33" fmla="*/ 0 h 246"/>
                <a:gd name="T34" fmla="*/ 0 w 1953"/>
                <a:gd name="T35" fmla="*/ 0 h 246"/>
                <a:gd name="T36" fmla="*/ 0 w 1953"/>
                <a:gd name="T37" fmla="*/ 0 h 246"/>
                <a:gd name="T38" fmla="*/ 0 w 1953"/>
                <a:gd name="T39" fmla="*/ 0 h 246"/>
                <a:gd name="T40" fmla="*/ 0 w 1953"/>
                <a:gd name="T41" fmla="*/ 0 h 246"/>
                <a:gd name="T42" fmla="*/ 0 w 1953"/>
                <a:gd name="T43" fmla="*/ 0 h 246"/>
                <a:gd name="T44" fmla="*/ 0 w 1953"/>
                <a:gd name="T45" fmla="*/ 0 h 246"/>
                <a:gd name="T46" fmla="*/ 0 w 1953"/>
                <a:gd name="T47" fmla="*/ 0 h 246"/>
                <a:gd name="T48" fmla="*/ 0 w 1953"/>
                <a:gd name="T49" fmla="*/ 0 h 246"/>
                <a:gd name="T50" fmla="*/ 2 w 1953"/>
                <a:gd name="T51" fmla="*/ 1 h 246"/>
                <a:gd name="T52" fmla="*/ 0 w 1953"/>
                <a:gd name="T53" fmla="*/ 0 h 24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953"/>
                <a:gd name="T82" fmla="*/ 0 h 246"/>
                <a:gd name="T83" fmla="*/ 1953 w 1953"/>
                <a:gd name="T84" fmla="*/ 246 h 24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953" h="246">
                  <a:moveTo>
                    <a:pt x="0" y="180"/>
                  </a:moveTo>
                  <a:lnTo>
                    <a:pt x="6" y="174"/>
                  </a:lnTo>
                  <a:lnTo>
                    <a:pt x="12" y="162"/>
                  </a:lnTo>
                  <a:lnTo>
                    <a:pt x="17" y="156"/>
                  </a:lnTo>
                  <a:lnTo>
                    <a:pt x="23" y="150"/>
                  </a:lnTo>
                  <a:lnTo>
                    <a:pt x="29" y="138"/>
                  </a:lnTo>
                  <a:lnTo>
                    <a:pt x="35" y="132"/>
                  </a:lnTo>
                  <a:lnTo>
                    <a:pt x="47" y="120"/>
                  </a:lnTo>
                  <a:lnTo>
                    <a:pt x="53" y="114"/>
                  </a:lnTo>
                  <a:lnTo>
                    <a:pt x="59" y="102"/>
                  </a:lnTo>
                  <a:lnTo>
                    <a:pt x="71" y="96"/>
                  </a:lnTo>
                  <a:lnTo>
                    <a:pt x="83" y="84"/>
                  </a:lnTo>
                  <a:lnTo>
                    <a:pt x="95" y="78"/>
                  </a:lnTo>
                  <a:lnTo>
                    <a:pt x="107" y="72"/>
                  </a:lnTo>
                  <a:lnTo>
                    <a:pt x="119" y="60"/>
                  </a:lnTo>
                  <a:lnTo>
                    <a:pt x="131" y="54"/>
                  </a:lnTo>
                  <a:lnTo>
                    <a:pt x="143" y="48"/>
                  </a:lnTo>
                  <a:lnTo>
                    <a:pt x="155" y="36"/>
                  </a:lnTo>
                  <a:lnTo>
                    <a:pt x="173" y="30"/>
                  </a:lnTo>
                  <a:lnTo>
                    <a:pt x="185" y="18"/>
                  </a:lnTo>
                  <a:lnTo>
                    <a:pt x="203" y="12"/>
                  </a:lnTo>
                  <a:lnTo>
                    <a:pt x="215" y="6"/>
                  </a:lnTo>
                  <a:lnTo>
                    <a:pt x="233" y="0"/>
                  </a:lnTo>
                  <a:lnTo>
                    <a:pt x="1953" y="246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CC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3171" y="2263"/>
              <a:ext cx="615" cy="192"/>
            </a:xfrm>
            <a:custGeom>
              <a:avLst/>
              <a:gdLst>
                <a:gd name="T0" fmla="*/ 0 w 1959"/>
                <a:gd name="T1" fmla="*/ 0 h 509"/>
                <a:gd name="T2" fmla="*/ 0 w 1959"/>
                <a:gd name="T3" fmla="*/ 0 h 509"/>
                <a:gd name="T4" fmla="*/ 0 w 1959"/>
                <a:gd name="T5" fmla="*/ 0 h 509"/>
                <a:gd name="T6" fmla="*/ 0 w 1959"/>
                <a:gd name="T7" fmla="*/ 0 h 509"/>
                <a:gd name="T8" fmla="*/ 0 w 1959"/>
                <a:gd name="T9" fmla="*/ 0 h 509"/>
                <a:gd name="T10" fmla="*/ 0 w 1959"/>
                <a:gd name="T11" fmla="*/ 0 h 509"/>
                <a:gd name="T12" fmla="*/ 0 w 1959"/>
                <a:gd name="T13" fmla="*/ 0 h 509"/>
                <a:gd name="T14" fmla="*/ 1 w 1959"/>
                <a:gd name="T15" fmla="*/ 0 h 509"/>
                <a:gd name="T16" fmla="*/ 1 w 1959"/>
                <a:gd name="T17" fmla="*/ 0 h 509"/>
                <a:gd name="T18" fmla="*/ 1 w 1959"/>
                <a:gd name="T19" fmla="*/ 0 h 509"/>
                <a:gd name="T20" fmla="*/ 1 w 1959"/>
                <a:gd name="T21" fmla="*/ 0 h 509"/>
                <a:gd name="T22" fmla="*/ 1 w 1959"/>
                <a:gd name="T23" fmla="*/ 0 h 509"/>
                <a:gd name="T24" fmla="*/ 1 w 1959"/>
                <a:gd name="T25" fmla="*/ 0 h 509"/>
                <a:gd name="T26" fmla="*/ 1 w 1959"/>
                <a:gd name="T27" fmla="*/ 0 h 509"/>
                <a:gd name="T28" fmla="*/ 1 w 1959"/>
                <a:gd name="T29" fmla="*/ 0 h 509"/>
                <a:gd name="T30" fmla="*/ 1 w 1959"/>
                <a:gd name="T31" fmla="*/ 0 h 509"/>
                <a:gd name="T32" fmla="*/ 1 w 1959"/>
                <a:gd name="T33" fmla="*/ 0 h 509"/>
                <a:gd name="T34" fmla="*/ 1 w 1959"/>
                <a:gd name="T35" fmla="*/ 0 h 509"/>
                <a:gd name="T36" fmla="*/ 1 w 1959"/>
                <a:gd name="T37" fmla="*/ 0 h 509"/>
                <a:gd name="T38" fmla="*/ 1 w 1959"/>
                <a:gd name="T39" fmla="*/ 0 h 509"/>
                <a:gd name="T40" fmla="*/ 1 w 1959"/>
                <a:gd name="T41" fmla="*/ 0 h 509"/>
                <a:gd name="T42" fmla="*/ 1 w 1959"/>
                <a:gd name="T43" fmla="*/ 0 h 509"/>
                <a:gd name="T44" fmla="*/ 1 w 1959"/>
                <a:gd name="T45" fmla="*/ 0 h 509"/>
                <a:gd name="T46" fmla="*/ 1 w 1959"/>
                <a:gd name="T47" fmla="*/ 0 h 509"/>
                <a:gd name="T48" fmla="*/ 1 w 1959"/>
                <a:gd name="T49" fmla="*/ 0 h 509"/>
                <a:gd name="T50" fmla="*/ 2 w 1959"/>
                <a:gd name="T51" fmla="*/ 1 h 509"/>
                <a:gd name="T52" fmla="*/ 2 w 1959"/>
                <a:gd name="T53" fmla="*/ 1 h 509"/>
                <a:gd name="T54" fmla="*/ 2 w 1959"/>
                <a:gd name="T55" fmla="*/ 1 h 509"/>
                <a:gd name="T56" fmla="*/ 2 w 1959"/>
                <a:gd name="T57" fmla="*/ 1 h 509"/>
                <a:gd name="T58" fmla="*/ 2 w 1959"/>
                <a:gd name="T59" fmla="*/ 1 h 509"/>
                <a:gd name="T60" fmla="*/ 2 w 1959"/>
                <a:gd name="T61" fmla="*/ 1 h 509"/>
                <a:gd name="T62" fmla="*/ 2 w 1959"/>
                <a:gd name="T63" fmla="*/ 1 h 509"/>
                <a:gd name="T64" fmla="*/ 2 w 1959"/>
                <a:gd name="T65" fmla="*/ 1 h 509"/>
                <a:gd name="T66" fmla="*/ 2 w 1959"/>
                <a:gd name="T67" fmla="*/ 1 h 509"/>
                <a:gd name="T68" fmla="*/ 2 w 1959"/>
                <a:gd name="T69" fmla="*/ 1 h 509"/>
                <a:gd name="T70" fmla="*/ 2 w 1959"/>
                <a:gd name="T71" fmla="*/ 1 h 509"/>
                <a:gd name="T72" fmla="*/ 2 w 1959"/>
                <a:gd name="T73" fmla="*/ 1 h 509"/>
                <a:gd name="T74" fmla="*/ 2 w 1959"/>
                <a:gd name="T75" fmla="*/ 1 h 509"/>
                <a:gd name="T76" fmla="*/ 2 w 1959"/>
                <a:gd name="T77" fmla="*/ 1 h 509"/>
                <a:gd name="T78" fmla="*/ 2 w 1959"/>
                <a:gd name="T79" fmla="*/ 1 h 509"/>
                <a:gd name="T80" fmla="*/ 2 w 1959"/>
                <a:gd name="T81" fmla="*/ 1 h 509"/>
                <a:gd name="T82" fmla="*/ 2 w 1959"/>
                <a:gd name="T83" fmla="*/ 1 h 509"/>
                <a:gd name="T84" fmla="*/ 2 w 1959"/>
                <a:gd name="T85" fmla="*/ 1 h 509"/>
                <a:gd name="T86" fmla="*/ 2 w 1959"/>
                <a:gd name="T87" fmla="*/ 1 h 509"/>
                <a:gd name="T88" fmla="*/ 0 w 1959"/>
                <a:gd name="T89" fmla="*/ 0 h 50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59"/>
                <a:gd name="T136" fmla="*/ 0 h 509"/>
                <a:gd name="T137" fmla="*/ 1959 w 1959"/>
                <a:gd name="T138" fmla="*/ 509 h 50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59" h="509">
                  <a:moveTo>
                    <a:pt x="0" y="0"/>
                  </a:moveTo>
                  <a:lnTo>
                    <a:pt x="36" y="0"/>
                  </a:lnTo>
                  <a:lnTo>
                    <a:pt x="72" y="0"/>
                  </a:lnTo>
                  <a:lnTo>
                    <a:pt x="102" y="0"/>
                  </a:lnTo>
                  <a:lnTo>
                    <a:pt x="138" y="0"/>
                  </a:lnTo>
                  <a:lnTo>
                    <a:pt x="174" y="0"/>
                  </a:lnTo>
                  <a:lnTo>
                    <a:pt x="210" y="0"/>
                  </a:lnTo>
                  <a:lnTo>
                    <a:pt x="240" y="0"/>
                  </a:lnTo>
                  <a:lnTo>
                    <a:pt x="276" y="6"/>
                  </a:lnTo>
                  <a:lnTo>
                    <a:pt x="312" y="6"/>
                  </a:lnTo>
                  <a:lnTo>
                    <a:pt x="342" y="6"/>
                  </a:lnTo>
                  <a:lnTo>
                    <a:pt x="378" y="6"/>
                  </a:lnTo>
                  <a:lnTo>
                    <a:pt x="413" y="12"/>
                  </a:lnTo>
                  <a:lnTo>
                    <a:pt x="443" y="12"/>
                  </a:lnTo>
                  <a:lnTo>
                    <a:pt x="479" y="12"/>
                  </a:lnTo>
                  <a:lnTo>
                    <a:pt x="509" y="18"/>
                  </a:lnTo>
                  <a:lnTo>
                    <a:pt x="545" y="18"/>
                  </a:lnTo>
                  <a:lnTo>
                    <a:pt x="575" y="18"/>
                  </a:lnTo>
                  <a:lnTo>
                    <a:pt x="611" y="24"/>
                  </a:lnTo>
                  <a:lnTo>
                    <a:pt x="641" y="24"/>
                  </a:lnTo>
                  <a:lnTo>
                    <a:pt x="677" y="30"/>
                  </a:lnTo>
                  <a:lnTo>
                    <a:pt x="707" y="30"/>
                  </a:lnTo>
                  <a:lnTo>
                    <a:pt x="737" y="36"/>
                  </a:lnTo>
                  <a:lnTo>
                    <a:pt x="773" y="42"/>
                  </a:lnTo>
                  <a:lnTo>
                    <a:pt x="803" y="42"/>
                  </a:lnTo>
                  <a:lnTo>
                    <a:pt x="833" y="48"/>
                  </a:lnTo>
                  <a:lnTo>
                    <a:pt x="863" y="48"/>
                  </a:lnTo>
                  <a:lnTo>
                    <a:pt x="893" y="53"/>
                  </a:lnTo>
                  <a:lnTo>
                    <a:pt x="923" y="59"/>
                  </a:lnTo>
                  <a:lnTo>
                    <a:pt x="959" y="59"/>
                  </a:lnTo>
                  <a:lnTo>
                    <a:pt x="989" y="65"/>
                  </a:lnTo>
                  <a:lnTo>
                    <a:pt x="1013" y="71"/>
                  </a:lnTo>
                  <a:lnTo>
                    <a:pt x="1043" y="77"/>
                  </a:lnTo>
                  <a:lnTo>
                    <a:pt x="1073" y="77"/>
                  </a:lnTo>
                  <a:lnTo>
                    <a:pt x="1103" y="83"/>
                  </a:lnTo>
                  <a:lnTo>
                    <a:pt x="1133" y="89"/>
                  </a:lnTo>
                  <a:lnTo>
                    <a:pt x="1157" y="95"/>
                  </a:lnTo>
                  <a:lnTo>
                    <a:pt x="1186" y="101"/>
                  </a:lnTo>
                  <a:lnTo>
                    <a:pt x="1210" y="107"/>
                  </a:lnTo>
                  <a:lnTo>
                    <a:pt x="1240" y="113"/>
                  </a:lnTo>
                  <a:lnTo>
                    <a:pt x="1264" y="119"/>
                  </a:lnTo>
                  <a:lnTo>
                    <a:pt x="1294" y="125"/>
                  </a:lnTo>
                  <a:lnTo>
                    <a:pt x="1318" y="131"/>
                  </a:lnTo>
                  <a:lnTo>
                    <a:pt x="1342" y="137"/>
                  </a:lnTo>
                  <a:lnTo>
                    <a:pt x="1366" y="143"/>
                  </a:lnTo>
                  <a:lnTo>
                    <a:pt x="1396" y="149"/>
                  </a:lnTo>
                  <a:lnTo>
                    <a:pt x="1420" y="155"/>
                  </a:lnTo>
                  <a:lnTo>
                    <a:pt x="1438" y="161"/>
                  </a:lnTo>
                  <a:lnTo>
                    <a:pt x="1462" y="167"/>
                  </a:lnTo>
                  <a:lnTo>
                    <a:pt x="1486" y="173"/>
                  </a:lnTo>
                  <a:lnTo>
                    <a:pt x="1510" y="179"/>
                  </a:lnTo>
                  <a:lnTo>
                    <a:pt x="1534" y="185"/>
                  </a:lnTo>
                  <a:lnTo>
                    <a:pt x="1552" y="191"/>
                  </a:lnTo>
                  <a:lnTo>
                    <a:pt x="1576" y="203"/>
                  </a:lnTo>
                  <a:lnTo>
                    <a:pt x="1594" y="209"/>
                  </a:lnTo>
                  <a:lnTo>
                    <a:pt x="1612" y="215"/>
                  </a:lnTo>
                  <a:lnTo>
                    <a:pt x="1636" y="221"/>
                  </a:lnTo>
                  <a:lnTo>
                    <a:pt x="1654" y="227"/>
                  </a:lnTo>
                  <a:lnTo>
                    <a:pt x="1672" y="239"/>
                  </a:lnTo>
                  <a:lnTo>
                    <a:pt x="1690" y="245"/>
                  </a:lnTo>
                  <a:lnTo>
                    <a:pt x="1708" y="251"/>
                  </a:lnTo>
                  <a:lnTo>
                    <a:pt x="1726" y="263"/>
                  </a:lnTo>
                  <a:lnTo>
                    <a:pt x="1738" y="269"/>
                  </a:lnTo>
                  <a:lnTo>
                    <a:pt x="1756" y="275"/>
                  </a:lnTo>
                  <a:lnTo>
                    <a:pt x="1774" y="281"/>
                  </a:lnTo>
                  <a:lnTo>
                    <a:pt x="1786" y="293"/>
                  </a:lnTo>
                  <a:lnTo>
                    <a:pt x="1798" y="299"/>
                  </a:lnTo>
                  <a:lnTo>
                    <a:pt x="1816" y="311"/>
                  </a:lnTo>
                  <a:lnTo>
                    <a:pt x="1828" y="317"/>
                  </a:lnTo>
                  <a:lnTo>
                    <a:pt x="1840" y="323"/>
                  </a:lnTo>
                  <a:lnTo>
                    <a:pt x="1852" y="335"/>
                  </a:lnTo>
                  <a:lnTo>
                    <a:pt x="1864" y="341"/>
                  </a:lnTo>
                  <a:lnTo>
                    <a:pt x="1876" y="347"/>
                  </a:lnTo>
                  <a:lnTo>
                    <a:pt x="1882" y="359"/>
                  </a:lnTo>
                  <a:lnTo>
                    <a:pt x="1894" y="365"/>
                  </a:lnTo>
                  <a:lnTo>
                    <a:pt x="1906" y="377"/>
                  </a:lnTo>
                  <a:lnTo>
                    <a:pt x="1912" y="383"/>
                  </a:lnTo>
                  <a:lnTo>
                    <a:pt x="1918" y="395"/>
                  </a:lnTo>
                  <a:lnTo>
                    <a:pt x="1930" y="401"/>
                  </a:lnTo>
                  <a:lnTo>
                    <a:pt x="1936" y="413"/>
                  </a:lnTo>
                  <a:lnTo>
                    <a:pt x="1942" y="419"/>
                  </a:lnTo>
                  <a:lnTo>
                    <a:pt x="1948" y="425"/>
                  </a:lnTo>
                  <a:lnTo>
                    <a:pt x="1954" y="437"/>
                  </a:lnTo>
                  <a:lnTo>
                    <a:pt x="1954" y="443"/>
                  </a:lnTo>
                  <a:lnTo>
                    <a:pt x="1959" y="455"/>
                  </a:lnTo>
                  <a:lnTo>
                    <a:pt x="1959" y="461"/>
                  </a:lnTo>
                  <a:lnTo>
                    <a:pt x="0" y="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2556" y="2455"/>
              <a:ext cx="447" cy="389"/>
            </a:xfrm>
            <a:custGeom>
              <a:avLst/>
              <a:gdLst>
                <a:gd name="T0" fmla="*/ 1 w 1426"/>
                <a:gd name="T1" fmla="*/ 2 h 1029"/>
                <a:gd name="T2" fmla="*/ 1 w 1426"/>
                <a:gd name="T3" fmla="*/ 2 h 1029"/>
                <a:gd name="T4" fmla="*/ 1 w 1426"/>
                <a:gd name="T5" fmla="*/ 1 h 1029"/>
                <a:gd name="T6" fmla="*/ 1 w 1426"/>
                <a:gd name="T7" fmla="*/ 1 h 1029"/>
                <a:gd name="T8" fmla="*/ 1 w 1426"/>
                <a:gd name="T9" fmla="*/ 1 h 1029"/>
                <a:gd name="T10" fmla="*/ 1 w 1426"/>
                <a:gd name="T11" fmla="*/ 1 h 1029"/>
                <a:gd name="T12" fmla="*/ 1 w 1426"/>
                <a:gd name="T13" fmla="*/ 1 h 1029"/>
                <a:gd name="T14" fmla="*/ 1 w 1426"/>
                <a:gd name="T15" fmla="*/ 1 h 1029"/>
                <a:gd name="T16" fmla="*/ 1 w 1426"/>
                <a:gd name="T17" fmla="*/ 1 h 1029"/>
                <a:gd name="T18" fmla="*/ 1 w 1426"/>
                <a:gd name="T19" fmla="*/ 1 h 1029"/>
                <a:gd name="T20" fmla="*/ 1 w 1426"/>
                <a:gd name="T21" fmla="*/ 1 h 1029"/>
                <a:gd name="T22" fmla="*/ 0 w 1426"/>
                <a:gd name="T23" fmla="*/ 1 h 1029"/>
                <a:gd name="T24" fmla="*/ 0 w 1426"/>
                <a:gd name="T25" fmla="*/ 1 h 1029"/>
                <a:gd name="T26" fmla="*/ 0 w 1426"/>
                <a:gd name="T27" fmla="*/ 1 h 1029"/>
                <a:gd name="T28" fmla="*/ 0 w 1426"/>
                <a:gd name="T29" fmla="*/ 1 h 1029"/>
                <a:gd name="T30" fmla="*/ 0 w 1426"/>
                <a:gd name="T31" fmla="*/ 1 h 1029"/>
                <a:gd name="T32" fmla="*/ 0 w 1426"/>
                <a:gd name="T33" fmla="*/ 1 h 1029"/>
                <a:gd name="T34" fmla="*/ 0 w 1426"/>
                <a:gd name="T35" fmla="*/ 1 h 1029"/>
                <a:gd name="T36" fmla="*/ 0 w 1426"/>
                <a:gd name="T37" fmla="*/ 0 h 1029"/>
                <a:gd name="T38" fmla="*/ 0 w 1426"/>
                <a:gd name="T39" fmla="*/ 0 h 1029"/>
                <a:gd name="T40" fmla="*/ 0 w 1426"/>
                <a:gd name="T41" fmla="*/ 0 h 1029"/>
                <a:gd name="T42" fmla="*/ 0 w 1426"/>
                <a:gd name="T43" fmla="*/ 0 h 1029"/>
                <a:gd name="T44" fmla="*/ 0 w 1426"/>
                <a:gd name="T45" fmla="*/ 0 h 1029"/>
                <a:gd name="T46" fmla="*/ 0 w 1426"/>
                <a:gd name="T47" fmla="*/ 0 h 1029"/>
                <a:gd name="T48" fmla="*/ 0 w 1426"/>
                <a:gd name="T49" fmla="*/ 0 h 1029"/>
                <a:gd name="T50" fmla="*/ 0 w 1426"/>
                <a:gd name="T51" fmla="*/ 2 h 1029"/>
                <a:gd name="T52" fmla="*/ 0 w 1426"/>
                <a:gd name="T53" fmla="*/ 2 h 1029"/>
                <a:gd name="T54" fmla="*/ 0 w 1426"/>
                <a:gd name="T55" fmla="*/ 2 h 1029"/>
                <a:gd name="T56" fmla="*/ 0 w 1426"/>
                <a:gd name="T57" fmla="*/ 2 h 1029"/>
                <a:gd name="T58" fmla="*/ 0 w 1426"/>
                <a:gd name="T59" fmla="*/ 2 h 1029"/>
                <a:gd name="T60" fmla="*/ 0 w 1426"/>
                <a:gd name="T61" fmla="*/ 2 h 1029"/>
                <a:gd name="T62" fmla="*/ 0 w 1426"/>
                <a:gd name="T63" fmla="*/ 2 h 1029"/>
                <a:gd name="T64" fmla="*/ 0 w 1426"/>
                <a:gd name="T65" fmla="*/ 2 h 1029"/>
                <a:gd name="T66" fmla="*/ 0 w 1426"/>
                <a:gd name="T67" fmla="*/ 2 h 1029"/>
                <a:gd name="T68" fmla="*/ 0 w 1426"/>
                <a:gd name="T69" fmla="*/ 2 h 1029"/>
                <a:gd name="T70" fmla="*/ 0 w 1426"/>
                <a:gd name="T71" fmla="*/ 2 h 1029"/>
                <a:gd name="T72" fmla="*/ 0 w 1426"/>
                <a:gd name="T73" fmla="*/ 2 h 1029"/>
                <a:gd name="T74" fmla="*/ 0 w 1426"/>
                <a:gd name="T75" fmla="*/ 2 h 1029"/>
                <a:gd name="T76" fmla="*/ 0 w 1426"/>
                <a:gd name="T77" fmla="*/ 2 h 1029"/>
                <a:gd name="T78" fmla="*/ 1 w 1426"/>
                <a:gd name="T79" fmla="*/ 3 h 1029"/>
                <a:gd name="T80" fmla="*/ 1 w 1426"/>
                <a:gd name="T81" fmla="*/ 3 h 1029"/>
                <a:gd name="T82" fmla="*/ 1 w 1426"/>
                <a:gd name="T83" fmla="*/ 3 h 1029"/>
                <a:gd name="T84" fmla="*/ 1 w 1426"/>
                <a:gd name="T85" fmla="*/ 3 h 1029"/>
                <a:gd name="T86" fmla="*/ 1 w 1426"/>
                <a:gd name="T87" fmla="*/ 3 h 1029"/>
                <a:gd name="T88" fmla="*/ 1 w 1426"/>
                <a:gd name="T89" fmla="*/ 3 h 1029"/>
                <a:gd name="T90" fmla="*/ 1 w 1426"/>
                <a:gd name="T91" fmla="*/ 3 h 1029"/>
                <a:gd name="T92" fmla="*/ 1 w 1426"/>
                <a:gd name="T93" fmla="*/ 3 h 1029"/>
                <a:gd name="T94" fmla="*/ 1 w 1426"/>
                <a:gd name="T95" fmla="*/ 3 h 1029"/>
                <a:gd name="T96" fmla="*/ 1 w 1426"/>
                <a:gd name="T97" fmla="*/ 3 h 1029"/>
                <a:gd name="T98" fmla="*/ 1 w 1426"/>
                <a:gd name="T99" fmla="*/ 3 h 1029"/>
                <a:gd name="T100" fmla="*/ 1 w 1426"/>
                <a:gd name="T101" fmla="*/ 2 h 102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26"/>
                <a:gd name="T154" fmla="*/ 0 h 1029"/>
                <a:gd name="T155" fmla="*/ 1426 w 1426"/>
                <a:gd name="T156" fmla="*/ 1029 h 102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26" h="1029">
                  <a:moveTo>
                    <a:pt x="1426" y="485"/>
                  </a:moveTo>
                  <a:lnTo>
                    <a:pt x="1390" y="485"/>
                  </a:lnTo>
                  <a:lnTo>
                    <a:pt x="1360" y="485"/>
                  </a:lnTo>
                  <a:lnTo>
                    <a:pt x="1324" y="479"/>
                  </a:lnTo>
                  <a:lnTo>
                    <a:pt x="1294" y="479"/>
                  </a:lnTo>
                  <a:lnTo>
                    <a:pt x="1264" y="473"/>
                  </a:lnTo>
                  <a:lnTo>
                    <a:pt x="1228" y="473"/>
                  </a:lnTo>
                  <a:lnTo>
                    <a:pt x="1198" y="467"/>
                  </a:lnTo>
                  <a:lnTo>
                    <a:pt x="1168" y="461"/>
                  </a:lnTo>
                  <a:lnTo>
                    <a:pt x="1132" y="461"/>
                  </a:lnTo>
                  <a:lnTo>
                    <a:pt x="1102" y="455"/>
                  </a:lnTo>
                  <a:lnTo>
                    <a:pt x="1072" y="449"/>
                  </a:lnTo>
                  <a:lnTo>
                    <a:pt x="1042" y="449"/>
                  </a:lnTo>
                  <a:lnTo>
                    <a:pt x="1012" y="443"/>
                  </a:lnTo>
                  <a:lnTo>
                    <a:pt x="982" y="437"/>
                  </a:lnTo>
                  <a:lnTo>
                    <a:pt x="952" y="437"/>
                  </a:lnTo>
                  <a:lnTo>
                    <a:pt x="922" y="431"/>
                  </a:lnTo>
                  <a:lnTo>
                    <a:pt x="892" y="425"/>
                  </a:lnTo>
                  <a:lnTo>
                    <a:pt x="868" y="419"/>
                  </a:lnTo>
                  <a:lnTo>
                    <a:pt x="838" y="413"/>
                  </a:lnTo>
                  <a:lnTo>
                    <a:pt x="808" y="413"/>
                  </a:lnTo>
                  <a:lnTo>
                    <a:pt x="785" y="407"/>
                  </a:lnTo>
                  <a:lnTo>
                    <a:pt x="755" y="401"/>
                  </a:lnTo>
                  <a:lnTo>
                    <a:pt x="731" y="395"/>
                  </a:lnTo>
                  <a:lnTo>
                    <a:pt x="701" y="389"/>
                  </a:lnTo>
                  <a:lnTo>
                    <a:pt x="677" y="383"/>
                  </a:lnTo>
                  <a:lnTo>
                    <a:pt x="647" y="377"/>
                  </a:lnTo>
                  <a:lnTo>
                    <a:pt x="623" y="371"/>
                  </a:lnTo>
                  <a:lnTo>
                    <a:pt x="599" y="365"/>
                  </a:lnTo>
                  <a:lnTo>
                    <a:pt x="575" y="359"/>
                  </a:lnTo>
                  <a:lnTo>
                    <a:pt x="551" y="353"/>
                  </a:lnTo>
                  <a:lnTo>
                    <a:pt x="527" y="347"/>
                  </a:lnTo>
                  <a:lnTo>
                    <a:pt x="503" y="341"/>
                  </a:lnTo>
                  <a:lnTo>
                    <a:pt x="479" y="335"/>
                  </a:lnTo>
                  <a:lnTo>
                    <a:pt x="461" y="323"/>
                  </a:lnTo>
                  <a:lnTo>
                    <a:pt x="437" y="317"/>
                  </a:lnTo>
                  <a:lnTo>
                    <a:pt x="413" y="311"/>
                  </a:lnTo>
                  <a:lnTo>
                    <a:pt x="395" y="305"/>
                  </a:lnTo>
                  <a:lnTo>
                    <a:pt x="371" y="299"/>
                  </a:lnTo>
                  <a:lnTo>
                    <a:pt x="353" y="293"/>
                  </a:lnTo>
                  <a:lnTo>
                    <a:pt x="335" y="281"/>
                  </a:lnTo>
                  <a:lnTo>
                    <a:pt x="317" y="275"/>
                  </a:lnTo>
                  <a:lnTo>
                    <a:pt x="299" y="269"/>
                  </a:lnTo>
                  <a:lnTo>
                    <a:pt x="281" y="263"/>
                  </a:lnTo>
                  <a:lnTo>
                    <a:pt x="263" y="251"/>
                  </a:lnTo>
                  <a:lnTo>
                    <a:pt x="245" y="245"/>
                  </a:lnTo>
                  <a:lnTo>
                    <a:pt x="227" y="239"/>
                  </a:lnTo>
                  <a:lnTo>
                    <a:pt x="215" y="227"/>
                  </a:lnTo>
                  <a:lnTo>
                    <a:pt x="197" y="221"/>
                  </a:lnTo>
                  <a:lnTo>
                    <a:pt x="185" y="215"/>
                  </a:lnTo>
                  <a:lnTo>
                    <a:pt x="167" y="203"/>
                  </a:lnTo>
                  <a:lnTo>
                    <a:pt x="155" y="197"/>
                  </a:lnTo>
                  <a:lnTo>
                    <a:pt x="143" y="191"/>
                  </a:lnTo>
                  <a:lnTo>
                    <a:pt x="131" y="179"/>
                  </a:lnTo>
                  <a:lnTo>
                    <a:pt x="119" y="173"/>
                  </a:lnTo>
                  <a:lnTo>
                    <a:pt x="107" y="161"/>
                  </a:lnTo>
                  <a:lnTo>
                    <a:pt x="95" y="155"/>
                  </a:lnTo>
                  <a:lnTo>
                    <a:pt x="83" y="149"/>
                  </a:lnTo>
                  <a:lnTo>
                    <a:pt x="71" y="137"/>
                  </a:lnTo>
                  <a:lnTo>
                    <a:pt x="65" y="131"/>
                  </a:lnTo>
                  <a:lnTo>
                    <a:pt x="59" y="119"/>
                  </a:lnTo>
                  <a:lnTo>
                    <a:pt x="47" y="113"/>
                  </a:lnTo>
                  <a:lnTo>
                    <a:pt x="41" y="101"/>
                  </a:lnTo>
                  <a:lnTo>
                    <a:pt x="35" y="95"/>
                  </a:lnTo>
                  <a:lnTo>
                    <a:pt x="29" y="89"/>
                  </a:lnTo>
                  <a:lnTo>
                    <a:pt x="24" y="77"/>
                  </a:lnTo>
                  <a:lnTo>
                    <a:pt x="18" y="71"/>
                  </a:lnTo>
                  <a:lnTo>
                    <a:pt x="12" y="59"/>
                  </a:lnTo>
                  <a:lnTo>
                    <a:pt x="12" y="53"/>
                  </a:lnTo>
                  <a:lnTo>
                    <a:pt x="6" y="41"/>
                  </a:lnTo>
                  <a:lnTo>
                    <a:pt x="6" y="35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544"/>
                  </a:lnTo>
                  <a:lnTo>
                    <a:pt x="0" y="550"/>
                  </a:lnTo>
                  <a:lnTo>
                    <a:pt x="0" y="562"/>
                  </a:lnTo>
                  <a:lnTo>
                    <a:pt x="0" y="568"/>
                  </a:lnTo>
                  <a:lnTo>
                    <a:pt x="6" y="580"/>
                  </a:lnTo>
                  <a:lnTo>
                    <a:pt x="6" y="586"/>
                  </a:lnTo>
                  <a:lnTo>
                    <a:pt x="12" y="598"/>
                  </a:lnTo>
                  <a:lnTo>
                    <a:pt x="12" y="604"/>
                  </a:lnTo>
                  <a:lnTo>
                    <a:pt x="18" y="616"/>
                  </a:lnTo>
                  <a:lnTo>
                    <a:pt x="24" y="622"/>
                  </a:lnTo>
                  <a:lnTo>
                    <a:pt x="29" y="634"/>
                  </a:lnTo>
                  <a:lnTo>
                    <a:pt x="35" y="640"/>
                  </a:lnTo>
                  <a:lnTo>
                    <a:pt x="41" y="646"/>
                  </a:lnTo>
                  <a:lnTo>
                    <a:pt x="47" y="658"/>
                  </a:lnTo>
                  <a:lnTo>
                    <a:pt x="59" y="664"/>
                  </a:lnTo>
                  <a:lnTo>
                    <a:pt x="65" y="676"/>
                  </a:lnTo>
                  <a:lnTo>
                    <a:pt x="71" y="682"/>
                  </a:lnTo>
                  <a:lnTo>
                    <a:pt x="83" y="694"/>
                  </a:lnTo>
                  <a:lnTo>
                    <a:pt x="95" y="700"/>
                  </a:lnTo>
                  <a:lnTo>
                    <a:pt x="107" y="706"/>
                  </a:lnTo>
                  <a:lnTo>
                    <a:pt x="119" y="718"/>
                  </a:lnTo>
                  <a:lnTo>
                    <a:pt x="131" y="724"/>
                  </a:lnTo>
                  <a:lnTo>
                    <a:pt x="143" y="736"/>
                  </a:lnTo>
                  <a:lnTo>
                    <a:pt x="155" y="742"/>
                  </a:lnTo>
                  <a:lnTo>
                    <a:pt x="167" y="748"/>
                  </a:lnTo>
                  <a:lnTo>
                    <a:pt x="185" y="760"/>
                  </a:lnTo>
                  <a:lnTo>
                    <a:pt x="197" y="766"/>
                  </a:lnTo>
                  <a:lnTo>
                    <a:pt x="215" y="772"/>
                  </a:lnTo>
                  <a:lnTo>
                    <a:pt x="227" y="784"/>
                  </a:lnTo>
                  <a:lnTo>
                    <a:pt x="245" y="790"/>
                  </a:lnTo>
                  <a:lnTo>
                    <a:pt x="263" y="796"/>
                  </a:lnTo>
                  <a:lnTo>
                    <a:pt x="281" y="808"/>
                  </a:lnTo>
                  <a:lnTo>
                    <a:pt x="299" y="814"/>
                  </a:lnTo>
                  <a:lnTo>
                    <a:pt x="317" y="820"/>
                  </a:lnTo>
                  <a:lnTo>
                    <a:pt x="335" y="826"/>
                  </a:lnTo>
                  <a:lnTo>
                    <a:pt x="353" y="838"/>
                  </a:lnTo>
                  <a:lnTo>
                    <a:pt x="371" y="844"/>
                  </a:lnTo>
                  <a:lnTo>
                    <a:pt x="395" y="850"/>
                  </a:lnTo>
                  <a:lnTo>
                    <a:pt x="413" y="856"/>
                  </a:lnTo>
                  <a:lnTo>
                    <a:pt x="437" y="862"/>
                  </a:lnTo>
                  <a:lnTo>
                    <a:pt x="461" y="868"/>
                  </a:lnTo>
                  <a:lnTo>
                    <a:pt x="479" y="880"/>
                  </a:lnTo>
                  <a:lnTo>
                    <a:pt x="503" y="886"/>
                  </a:lnTo>
                  <a:lnTo>
                    <a:pt x="527" y="892"/>
                  </a:lnTo>
                  <a:lnTo>
                    <a:pt x="551" y="898"/>
                  </a:lnTo>
                  <a:lnTo>
                    <a:pt x="575" y="904"/>
                  </a:lnTo>
                  <a:lnTo>
                    <a:pt x="599" y="910"/>
                  </a:lnTo>
                  <a:lnTo>
                    <a:pt x="623" y="916"/>
                  </a:lnTo>
                  <a:lnTo>
                    <a:pt x="647" y="922"/>
                  </a:lnTo>
                  <a:lnTo>
                    <a:pt x="677" y="928"/>
                  </a:lnTo>
                  <a:lnTo>
                    <a:pt x="701" y="934"/>
                  </a:lnTo>
                  <a:lnTo>
                    <a:pt x="731" y="940"/>
                  </a:lnTo>
                  <a:lnTo>
                    <a:pt x="755" y="946"/>
                  </a:lnTo>
                  <a:lnTo>
                    <a:pt x="785" y="952"/>
                  </a:lnTo>
                  <a:lnTo>
                    <a:pt x="808" y="958"/>
                  </a:lnTo>
                  <a:lnTo>
                    <a:pt x="838" y="958"/>
                  </a:lnTo>
                  <a:lnTo>
                    <a:pt x="868" y="964"/>
                  </a:lnTo>
                  <a:lnTo>
                    <a:pt x="892" y="970"/>
                  </a:lnTo>
                  <a:lnTo>
                    <a:pt x="922" y="976"/>
                  </a:lnTo>
                  <a:lnTo>
                    <a:pt x="952" y="982"/>
                  </a:lnTo>
                  <a:lnTo>
                    <a:pt x="982" y="982"/>
                  </a:lnTo>
                  <a:lnTo>
                    <a:pt x="1012" y="988"/>
                  </a:lnTo>
                  <a:lnTo>
                    <a:pt x="1042" y="994"/>
                  </a:lnTo>
                  <a:lnTo>
                    <a:pt x="1072" y="994"/>
                  </a:lnTo>
                  <a:lnTo>
                    <a:pt x="1102" y="1000"/>
                  </a:lnTo>
                  <a:lnTo>
                    <a:pt x="1132" y="1006"/>
                  </a:lnTo>
                  <a:lnTo>
                    <a:pt x="1168" y="1006"/>
                  </a:lnTo>
                  <a:lnTo>
                    <a:pt x="1198" y="1011"/>
                  </a:lnTo>
                  <a:lnTo>
                    <a:pt x="1228" y="1017"/>
                  </a:lnTo>
                  <a:lnTo>
                    <a:pt x="1264" y="1017"/>
                  </a:lnTo>
                  <a:lnTo>
                    <a:pt x="1294" y="1023"/>
                  </a:lnTo>
                  <a:lnTo>
                    <a:pt x="1324" y="1023"/>
                  </a:lnTo>
                  <a:lnTo>
                    <a:pt x="1360" y="1029"/>
                  </a:lnTo>
                  <a:lnTo>
                    <a:pt x="1390" y="1029"/>
                  </a:lnTo>
                  <a:lnTo>
                    <a:pt x="1426" y="1029"/>
                  </a:lnTo>
                  <a:lnTo>
                    <a:pt x="1426" y="485"/>
                  </a:ln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2556" y="2430"/>
              <a:ext cx="615" cy="209"/>
            </a:xfrm>
            <a:custGeom>
              <a:avLst/>
              <a:gdLst>
                <a:gd name="T0" fmla="*/ 1 w 1965"/>
                <a:gd name="T1" fmla="*/ 2 h 551"/>
                <a:gd name="T2" fmla="*/ 1 w 1965"/>
                <a:gd name="T3" fmla="*/ 2 h 551"/>
                <a:gd name="T4" fmla="*/ 1 w 1965"/>
                <a:gd name="T5" fmla="*/ 2 h 551"/>
                <a:gd name="T6" fmla="*/ 1 w 1965"/>
                <a:gd name="T7" fmla="*/ 2 h 551"/>
                <a:gd name="T8" fmla="*/ 1 w 1965"/>
                <a:gd name="T9" fmla="*/ 2 h 551"/>
                <a:gd name="T10" fmla="*/ 1 w 1965"/>
                <a:gd name="T11" fmla="*/ 2 h 551"/>
                <a:gd name="T12" fmla="*/ 1 w 1965"/>
                <a:gd name="T13" fmla="*/ 2 h 551"/>
                <a:gd name="T14" fmla="*/ 1 w 1965"/>
                <a:gd name="T15" fmla="*/ 2 h 551"/>
                <a:gd name="T16" fmla="*/ 1 w 1965"/>
                <a:gd name="T17" fmla="*/ 2 h 551"/>
                <a:gd name="T18" fmla="*/ 1 w 1965"/>
                <a:gd name="T19" fmla="*/ 2 h 551"/>
                <a:gd name="T20" fmla="*/ 1 w 1965"/>
                <a:gd name="T21" fmla="*/ 2 h 551"/>
                <a:gd name="T22" fmla="*/ 1 w 1965"/>
                <a:gd name="T23" fmla="*/ 1 h 551"/>
                <a:gd name="T24" fmla="*/ 1 w 1965"/>
                <a:gd name="T25" fmla="*/ 1 h 551"/>
                <a:gd name="T26" fmla="*/ 1 w 1965"/>
                <a:gd name="T27" fmla="*/ 1 h 551"/>
                <a:gd name="T28" fmla="*/ 1 w 1965"/>
                <a:gd name="T29" fmla="*/ 1 h 551"/>
                <a:gd name="T30" fmla="*/ 1 w 1965"/>
                <a:gd name="T31" fmla="*/ 1 h 551"/>
                <a:gd name="T32" fmla="*/ 1 w 1965"/>
                <a:gd name="T33" fmla="*/ 1 h 551"/>
                <a:gd name="T34" fmla="*/ 0 w 1965"/>
                <a:gd name="T35" fmla="*/ 1 h 551"/>
                <a:gd name="T36" fmla="*/ 0 w 1965"/>
                <a:gd name="T37" fmla="*/ 1 h 551"/>
                <a:gd name="T38" fmla="*/ 0 w 1965"/>
                <a:gd name="T39" fmla="*/ 1 h 551"/>
                <a:gd name="T40" fmla="*/ 0 w 1965"/>
                <a:gd name="T41" fmla="*/ 1 h 551"/>
                <a:gd name="T42" fmla="*/ 0 w 1965"/>
                <a:gd name="T43" fmla="*/ 1 h 551"/>
                <a:gd name="T44" fmla="*/ 0 w 1965"/>
                <a:gd name="T45" fmla="*/ 1 h 551"/>
                <a:gd name="T46" fmla="*/ 0 w 1965"/>
                <a:gd name="T47" fmla="*/ 1 h 551"/>
                <a:gd name="T48" fmla="*/ 0 w 1965"/>
                <a:gd name="T49" fmla="*/ 1 h 551"/>
                <a:gd name="T50" fmla="*/ 0 w 1965"/>
                <a:gd name="T51" fmla="*/ 1 h 551"/>
                <a:gd name="T52" fmla="*/ 0 w 1965"/>
                <a:gd name="T53" fmla="*/ 1 h 551"/>
                <a:gd name="T54" fmla="*/ 0 w 1965"/>
                <a:gd name="T55" fmla="*/ 1 h 551"/>
                <a:gd name="T56" fmla="*/ 0 w 1965"/>
                <a:gd name="T57" fmla="*/ 1 h 551"/>
                <a:gd name="T58" fmla="*/ 0 w 1965"/>
                <a:gd name="T59" fmla="*/ 1 h 551"/>
                <a:gd name="T60" fmla="*/ 0 w 1965"/>
                <a:gd name="T61" fmla="*/ 1 h 551"/>
                <a:gd name="T62" fmla="*/ 0 w 1965"/>
                <a:gd name="T63" fmla="*/ 0 h 551"/>
                <a:gd name="T64" fmla="*/ 0 w 1965"/>
                <a:gd name="T65" fmla="*/ 0 h 551"/>
                <a:gd name="T66" fmla="*/ 0 w 1965"/>
                <a:gd name="T67" fmla="*/ 0 h 551"/>
                <a:gd name="T68" fmla="*/ 0 w 1965"/>
                <a:gd name="T69" fmla="*/ 0 h 551"/>
                <a:gd name="T70" fmla="*/ 0 w 1965"/>
                <a:gd name="T71" fmla="*/ 0 h 551"/>
                <a:gd name="T72" fmla="*/ 0 w 1965"/>
                <a:gd name="T73" fmla="*/ 0 h 551"/>
                <a:gd name="T74" fmla="*/ 0 w 1965"/>
                <a:gd name="T75" fmla="*/ 0 h 551"/>
                <a:gd name="T76" fmla="*/ 0 w 1965"/>
                <a:gd name="T77" fmla="*/ 0 h 551"/>
                <a:gd name="T78" fmla="*/ 0 w 1965"/>
                <a:gd name="T79" fmla="*/ 0 h 551"/>
                <a:gd name="T80" fmla="*/ 0 w 1965"/>
                <a:gd name="T81" fmla="*/ 0 h 551"/>
                <a:gd name="T82" fmla="*/ 1 w 1965"/>
                <a:gd name="T83" fmla="*/ 2 h 5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65"/>
                <a:gd name="T127" fmla="*/ 0 h 551"/>
                <a:gd name="T128" fmla="*/ 1965 w 1965"/>
                <a:gd name="T129" fmla="*/ 551 h 5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65" h="551">
                  <a:moveTo>
                    <a:pt x="1426" y="551"/>
                  </a:moveTo>
                  <a:lnTo>
                    <a:pt x="1390" y="551"/>
                  </a:lnTo>
                  <a:lnTo>
                    <a:pt x="1360" y="551"/>
                  </a:lnTo>
                  <a:lnTo>
                    <a:pt x="1324" y="545"/>
                  </a:lnTo>
                  <a:lnTo>
                    <a:pt x="1294" y="545"/>
                  </a:lnTo>
                  <a:lnTo>
                    <a:pt x="1264" y="539"/>
                  </a:lnTo>
                  <a:lnTo>
                    <a:pt x="1228" y="539"/>
                  </a:lnTo>
                  <a:lnTo>
                    <a:pt x="1198" y="533"/>
                  </a:lnTo>
                  <a:lnTo>
                    <a:pt x="1168" y="527"/>
                  </a:lnTo>
                  <a:lnTo>
                    <a:pt x="1132" y="527"/>
                  </a:lnTo>
                  <a:lnTo>
                    <a:pt x="1102" y="521"/>
                  </a:lnTo>
                  <a:lnTo>
                    <a:pt x="1072" y="515"/>
                  </a:lnTo>
                  <a:lnTo>
                    <a:pt x="1042" y="515"/>
                  </a:lnTo>
                  <a:lnTo>
                    <a:pt x="1012" y="509"/>
                  </a:lnTo>
                  <a:lnTo>
                    <a:pt x="982" y="503"/>
                  </a:lnTo>
                  <a:lnTo>
                    <a:pt x="952" y="503"/>
                  </a:lnTo>
                  <a:lnTo>
                    <a:pt x="922" y="497"/>
                  </a:lnTo>
                  <a:lnTo>
                    <a:pt x="892" y="491"/>
                  </a:lnTo>
                  <a:lnTo>
                    <a:pt x="868" y="485"/>
                  </a:lnTo>
                  <a:lnTo>
                    <a:pt x="838" y="479"/>
                  </a:lnTo>
                  <a:lnTo>
                    <a:pt x="808" y="479"/>
                  </a:lnTo>
                  <a:lnTo>
                    <a:pt x="785" y="473"/>
                  </a:lnTo>
                  <a:lnTo>
                    <a:pt x="755" y="467"/>
                  </a:lnTo>
                  <a:lnTo>
                    <a:pt x="731" y="461"/>
                  </a:lnTo>
                  <a:lnTo>
                    <a:pt x="701" y="455"/>
                  </a:lnTo>
                  <a:lnTo>
                    <a:pt x="677" y="449"/>
                  </a:lnTo>
                  <a:lnTo>
                    <a:pt x="647" y="443"/>
                  </a:lnTo>
                  <a:lnTo>
                    <a:pt x="623" y="437"/>
                  </a:lnTo>
                  <a:lnTo>
                    <a:pt x="599" y="431"/>
                  </a:lnTo>
                  <a:lnTo>
                    <a:pt x="575" y="425"/>
                  </a:lnTo>
                  <a:lnTo>
                    <a:pt x="551" y="419"/>
                  </a:lnTo>
                  <a:lnTo>
                    <a:pt x="527" y="413"/>
                  </a:lnTo>
                  <a:lnTo>
                    <a:pt x="503" y="407"/>
                  </a:lnTo>
                  <a:lnTo>
                    <a:pt x="479" y="401"/>
                  </a:lnTo>
                  <a:lnTo>
                    <a:pt x="461" y="389"/>
                  </a:lnTo>
                  <a:lnTo>
                    <a:pt x="437" y="383"/>
                  </a:lnTo>
                  <a:lnTo>
                    <a:pt x="413" y="377"/>
                  </a:lnTo>
                  <a:lnTo>
                    <a:pt x="395" y="371"/>
                  </a:lnTo>
                  <a:lnTo>
                    <a:pt x="371" y="365"/>
                  </a:lnTo>
                  <a:lnTo>
                    <a:pt x="353" y="359"/>
                  </a:lnTo>
                  <a:lnTo>
                    <a:pt x="335" y="347"/>
                  </a:lnTo>
                  <a:lnTo>
                    <a:pt x="317" y="341"/>
                  </a:lnTo>
                  <a:lnTo>
                    <a:pt x="299" y="335"/>
                  </a:lnTo>
                  <a:lnTo>
                    <a:pt x="281" y="329"/>
                  </a:lnTo>
                  <a:lnTo>
                    <a:pt x="263" y="317"/>
                  </a:lnTo>
                  <a:lnTo>
                    <a:pt x="245" y="311"/>
                  </a:lnTo>
                  <a:lnTo>
                    <a:pt x="227" y="305"/>
                  </a:lnTo>
                  <a:lnTo>
                    <a:pt x="215" y="293"/>
                  </a:lnTo>
                  <a:lnTo>
                    <a:pt x="197" y="287"/>
                  </a:lnTo>
                  <a:lnTo>
                    <a:pt x="185" y="281"/>
                  </a:lnTo>
                  <a:lnTo>
                    <a:pt x="167" y="269"/>
                  </a:lnTo>
                  <a:lnTo>
                    <a:pt x="155" y="263"/>
                  </a:lnTo>
                  <a:lnTo>
                    <a:pt x="143" y="257"/>
                  </a:lnTo>
                  <a:lnTo>
                    <a:pt x="131" y="245"/>
                  </a:lnTo>
                  <a:lnTo>
                    <a:pt x="119" y="239"/>
                  </a:lnTo>
                  <a:lnTo>
                    <a:pt x="107" y="227"/>
                  </a:lnTo>
                  <a:lnTo>
                    <a:pt x="95" y="221"/>
                  </a:lnTo>
                  <a:lnTo>
                    <a:pt x="83" y="215"/>
                  </a:lnTo>
                  <a:lnTo>
                    <a:pt x="71" y="203"/>
                  </a:lnTo>
                  <a:lnTo>
                    <a:pt x="65" y="197"/>
                  </a:lnTo>
                  <a:lnTo>
                    <a:pt x="59" y="185"/>
                  </a:lnTo>
                  <a:lnTo>
                    <a:pt x="47" y="179"/>
                  </a:lnTo>
                  <a:lnTo>
                    <a:pt x="41" y="167"/>
                  </a:lnTo>
                  <a:lnTo>
                    <a:pt x="35" y="161"/>
                  </a:lnTo>
                  <a:lnTo>
                    <a:pt x="29" y="155"/>
                  </a:lnTo>
                  <a:lnTo>
                    <a:pt x="24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6" y="107"/>
                  </a:lnTo>
                  <a:lnTo>
                    <a:pt x="6" y="101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1965" y="66"/>
                  </a:lnTo>
                  <a:lnTo>
                    <a:pt x="1426" y="55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3003" y="2455"/>
              <a:ext cx="786" cy="398"/>
            </a:xfrm>
            <a:custGeom>
              <a:avLst/>
              <a:gdLst>
                <a:gd name="T0" fmla="*/ 3 w 2510"/>
                <a:gd name="T1" fmla="*/ 0 h 1053"/>
                <a:gd name="T2" fmla="*/ 3 w 2510"/>
                <a:gd name="T3" fmla="*/ 0 h 1053"/>
                <a:gd name="T4" fmla="*/ 3 w 2510"/>
                <a:gd name="T5" fmla="*/ 0 h 1053"/>
                <a:gd name="T6" fmla="*/ 2 w 2510"/>
                <a:gd name="T7" fmla="*/ 0 h 1053"/>
                <a:gd name="T8" fmla="*/ 2 w 2510"/>
                <a:gd name="T9" fmla="*/ 0 h 1053"/>
                <a:gd name="T10" fmla="*/ 2 w 2510"/>
                <a:gd name="T11" fmla="*/ 1 h 1053"/>
                <a:gd name="T12" fmla="*/ 2 w 2510"/>
                <a:gd name="T13" fmla="*/ 1 h 1053"/>
                <a:gd name="T14" fmla="*/ 2 w 2510"/>
                <a:gd name="T15" fmla="*/ 1 h 1053"/>
                <a:gd name="T16" fmla="*/ 2 w 2510"/>
                <a:gd name="T17" fmla="*/ 1 h 1053"/>
                <a:gd name="T18" fmla="*/ 2 w 2510"/>
                <a:gd name="T19" fmla="*/ 1 h 1053"/>
                <a:gd name="T20" fmla="*/ 2 w 2510"/>
                <a:gd name="T21" fmla="*/ 1 h 1053"/>
                <a:gd name="T22" fmla="*/ 2 w 2510"/>
                <a:gd name="T23" fmla="*/ 1 h 1053"/>
                <a:gd name="T24" fmla="*/ 2 w 2510"/>
                <a:gd name="T25" fmla="*/ 1 h 1053"/>
                <a:gd name="T26" fmla="*/ 2 w 2510"/>
                <a:gd name="T27" fmla="*/ 1 h 1053"/>
                <a:gd name="T28" fmla="*/ 2 w 2510"/>
                <a:gd name="T29" fmla="*/ 1 h 1053"/>
                <a:gd name="T30" fmla="*/ 1 w 2510"/>
                <a:gd name="T31" fmla="*/ 1 h 1053"/>
                <a:gd name="T32" fmla="*/ 1 w 2510"/>
                <a:gd name="T33" fmla="*/ 1 h 1053"/>
                <a:gd name="T34" fmla="*/ 1 w 2510"/>
                <a:gd name="T35" fmla="*/ 2 h 1053"/>
                <a:gd name="T36" fmla="*/ 1 w 2510"/>
                <a:gd name="T37" fmla="*/ 2 h 1053"/>
                <a:gd name="T38" fmla="*/ 1 w 2510"/>
                <a:gd name="T39" fmla="*/ 2 h 1053"/>
                <a:gd name="T40" fmla="*/ 1 w 2510"/>
                <a:gd name="T41" fmla="*/ 2 h 1053"/>
                <a:gd name="T42" fmla="*/ 1 w 2510"/>
                <a:gd name="T43" fmla="*/ 2 h 1053"/>
                <a:gd name="T44" fmla="*/ 1 w 2510"/>
                <a:gd name="T45" fmla="*/ 2 h 1053"/>
                <a:gd name="T46" fmla="*/ 0 w 2510"/>
                <a:gd name="T47" fmla="*/ 2 h 1053"/>
                <a:gd name="T48" fmla="*/ 0 w 2510"/>
                <a:gd name="T49" fmla="*/ 2 h 1053"/>
                <a:gd name="T50" fmla="*/ 0 w 2510"/>
                <a:gd name="T51" fmla="*/ 2 h 1053"/>
                <a:gd name="T52" fmla="*/ 0 w 2510"/>
                <a:gd name="T53" fmla="*/ 2 h 1053"/>
                <a:gd name="T54" fmla="*/ 0 w 2510"/>
                <a:gd name="T55" fmla="*/ 3 h 1053"/>
                <a:gd name="T56" fmla="*/ 0 w 2510"/>
                <a:gd name="T57" fmla="*/ 3 h 1053"/>
                <a:gd name="T58" fmla="*/ 0 w 2510"/>
                <a:gd name="T59" fmla="*/ 3 h 1053"/>
                <a:gd name="T60" fmla="*/ 0 w 2510"/>
                <a:gd name="T61" fmla="*/ 3 h 1053"/>
                <a:gd name="T62" fmla="*/ 1 w 2510"/>
                <a:gd name="T63" fmla="*/ 3 h 1053"/>
                <a:gd name="T64" fmla="*/ 1 w 2510"/>
                <a:gd name="T65" fmla="*/ 3 h 1053"/>
                <a:gd name="T66" fmla="*/ 1 w 2510"/>
                <a:gd name="T67" fmla="*/ 3 h 1053"/>
                <a:gd name="T68" fmla="*/ 1 w 2510"/>
                <a:gd name="T69" fmla="*/ 3 h 1053"/>
                <a:gd name="T70" fmla="*/ 1 w 2510"/>
                <a:gd name="T71" fmla="*/ 3 h 1053"/>
                <a:gd name="T72" fmla="*/ 1 w 2510"/>
                <a:gd name="T73" fmla="*/ 3 h 1053"/>
                <a:gd name="T74" fmla="*/ 1 w 2510"/>
                <a:gd name="T75" fmla="*/ 3 h 1053"/>
                <a:gd name="T76" fmla="*/ 1 w 2510"/>
                <a:gd name="T77" fmla="*/ 3 h 1053"/>
                <a:gd name="T78" fmla="*/ 2 w 2510"/>
                <a:gd name="T79" fmla="*/ 3 h 1053"/>
                <a:gd name="T80" fmla="*/ 2 w 2510"/>
                <a:gd name="T81" fmla="*/ 3 h 1053"/>
                <a:gd name="T82" fmla="*/ 2 w 2510"/>
                <a:gd name="T83" fmla="*/ 3 h 1053"/>
                <a:gd name="T84" fmla="*/ 2 w 2510"/>
                <a:gd name="T85" fmla="*/ 3 h 1053"/>
                <a:gd name="T86" fmla="*/ 2 w 2510"/>
                <a:gd name="T87" fmla="*/ 3 h 1053"/>
                <a:gd name="T88" fmla="*/ 2 w 2510"/>
                <a:gd name="T89" fmla="*/ 2 h 1053"/>
                <a:gd name="T90" fmla="*/ 2 w 2510"/>
                <a:gd name="T91" fmla="*/ 2 h 1053"/>
                <a:gd name="T92" fmla="*/ 2 w 2510"/>
                <a:gd name="T93" fmla="*/ 2 h 1053"/>
                <a:gd name="T94" fmla="*/ 2 w 2510"/>
                <a:gd name="T95" fmla="*/ 2 h 1053"/>
                <a:gd name="T96" fmla="*/ 2 w 2510"/>
                <a:gd name="T97" fmla="*/ 2 h 1053"/>
                <a:gd name="T98" fmla="*/ 2 w 2510"/>
                <a:gd name="T99" fmla="*/ 2 h 1053"/>
                <a:gd name="T100" fmla="*/ 2 w 2510"/>
                <a:gd name="T101" fmla="*/ 2 h 1053"/>
                <a:gd name="T102" fmla="*/ 3 w 2510"/>
                <a:gd name="T103" fmla="*/ 2 h 1053"/>
                <a:gd name="T104" fmla="*/ 3 w 2510"/>
                <a:gd name="T105" fmla="*/ 2 h 1053"/>
                <a:gd name="T106" fmla="*/ 3 w 2510"/>
                <a:gd name="T107" fmla="*/ 2 h 10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10"/>
                <a:gd name="T163" fmla="*/ 0 h 1053"/>
                <a:gd name="T164" fmla="*/ 2510 w 2510"/>
                <a:gd name="T165" fmla="*/ 1053 h 10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10" h="1053">
                  <a:moveTo>
                    <a:pt x="2510" y="0"/>
                  </a:moveTo>
                  <a:lnTo>
                    <a:pt x="2510" y="6"/>
                  </a:lnTo>
                  <a:lnTo>
                    <a:pt x="2510" y="18"/>
                  </a:lnTo>
                  <a:lnTo>
                    <a:pt x="2504" y="24"/>
                  </a:lnTo>
                  <a:lnTo>
                    <a:pt x="2504" y="35"/>
                  </a:lnTo>
                  <a:lnTo>
                    <a:pt x="2498" y="41"/>
                  </a:lnTo>
                  <a:lnTo>
                    <a:pt x="2498" y="53"/>
                  </a:lnTo>
                  <a:lnTo>
                    <a:pt x="2493" y="59"/>
                  </a:lnTo>
                  <a:lnTo>
                    <a:pt x="2493" y="71"/>
                  </a:lnTo>
                  <a:lnTo>
                    <a:pt x="2487" y="77"/>
                  </a:lnTo>
                  <a:lnTo>
                    <a:pt x="2481" y="89"/>
                  </a:lnTo>
                  <a:lnTo>
                    <a:pt x="2475" y="95"/>
                  </a:lnTo>
                  <a:lnTo>
                    <a:pt x="2469" y="101"/>
                  </a:lnTo>
                  <a:lnTo>
                    <a:pt x="2457" y="113"/>
                  </a:lnTo>
                  <a:lnTo>
                    <a:pt x="2451" y="119"/>
                  </a:lnTo>
                  <a:lnTo>
                    <a:pt x="2445" y="131"/>
                  </a:lnTo>
                  <a:lnTo>
                    <a:pt x="2433" y="137"/>
                  </a:lnTo>
                  <a:lnTo>
                    <a:pt x="2421" y="149"/>
                  </a:lnTo>
                  <a:lnTo>
                    <a:pt x="2415" y="155"/>
                  </a:lnTo>
                  <a:lnTo>
                    <a:pt x="2403" y="161"/>
                  </a:lnTo>
                  <a:lnTo>
                    <a:pt x="2391" y="173"/>
                  </a:lnTo>
                  <a:lnTo>
                    <a:pt x="2379" y="179"/>
                  </a:lnTo>
                  <a:lnTo>
                    <a:pt x="2367" y="191"/>
                  </a:lnTo>
                  <a:lnTo>
                    <a:pt x="2355" y="197"/>
                  </a:lnTo>
                  <a:lnTo>
                    <a:pt x="2337" y="203"/>
                  </a:lnTo>
                  <a:lnTo>
                    <a:pt x="2325" y="215"/>
                  </a:lnTo>
                  <a:lnTo>
                    <a:pt x="2313" y="221"/>
                  </a:lnTo>
                  <a:lnTo>
                    <a:pt x="2295" y="227"/>
                  </a:lnTo>
                  <a:lnTo>
                    <a:pt x="2277" y="239"/>
                  </a:lnTo>
                  <a:lnTo>
                    <a:pt x="2265" y="245"/>
                  </a:lnTo>
                  <a:lnTo>
                    <a:pt x="2247" y="251"/>
                  </a:lnTo>
                  <a:lnTo>
                    <a:pt x="2229" y="263"/>
                  </a:lnTo>
                  <a:lnTo>
                    <a:pt x="2211" y="269"/>
                  </a:lnTo>
                  <a:lnTo>
                    <a:pt x="2193" y="275"/>
                  </a:lnTo>
                  <a:lnTo>
                    <a:pt x="2175" y="281"/>
                  </a:lnTo>
                  <a:lnTo>
                    <a:pt x="2151" y="293"/>
                  </a:lnTo>
                  <a:lnTo>
                    <a:pt x="2133" y="299"/>
                  </a:lnTo>
                  <a:lnTo>
                    <a:pt x="2115" y="305"/>
                  </a:lnTo>
                  <a:lnTo>
                    <a:pt x="2091" y="311"/>
                  </a:lnTo>
                  <a:lnTo>
                    <a:pt x="2073" y="317"/>
                  </a:lnTo>
                  <a:lnTo>
                    <a:pt x="2049" y="323"/>
                  </a:lnTo>
                  <a:lnTo>
                    <a:pt x="2025" y="335"/>
                  </a:lnTo>
                  <a:lnTo>
                    <a:pt x="2001" y="341"/>
                  </a:lnTo>
                  <a:lnTo>
                    <a:pt x="1977" y="347"/>
                  </a:lnTo>
                  <a:lnTo>
                    <a:pt x="1959" y="353"/>
                  </a:lnTo>
                  <a:lnTo>
                    <a:pt x="1935" y="359"/>
                  </a:lnTo>
                  <a:lnTo>
                    <a:pt x="1905" y="365"/>
                  </a:lnTo>
                  <a:lnTo>
                    <a:pt x="1881" y="371"/>
                  </a:lnTo>
                  <a:lnTo>
                    <a:pt x="1857" y="377"/>
                  </a:lnTo>
                  <a:lnTo>
                    <a:pt x="1833" y="383"/>
                  </a:lnTo>
                  <a:lnTo>
                    <a:pt x="1803" y="389"/>
                  </a:lnTo>
                  <a:lnTo>
                    <a:pt x="1779" y="395"/>
                  </a:lnTo>
                  <a:lnTo>
                    <a:pt x="1749" y="401"/>
                  </a:lnTo>
                  <a:lnTo>
                    <a:pt x="1725" y="407"/>
                  </a:lnTo>
                  <a:lnTo>
                    <a:pt x="1696" y="413"/>
                  </a:lnTo>
                  <a:lnTo>
                    <a:pt x="1672" y="413"/>
                  </a:lnTo>
                  <a:lnTo>
                    <a:pt x="1642" y="419"/>
                  </a:lnTo>
                  <a:lnTo>
                    <a:pt x="1612" y="425"/>
                  </a:lnTo>
                  <a:lnTo>
                    <a:pt x="1582" y="431"/>
                  </a:lnTo>
                  <a:lnTo>
                    <a:pt x="1552" y="437"/>
                  </a:lnTo>
                  <a:lnTo>
                    <a:pt x="1528" y="437"/>
                  </a:lnTo>
                  <a:lnTo>
                    <a:pt x="1498" y="443"/>
                  </a:lnTo>
                  <a:lnTo>
                    <a:pt x="1462" y="449"/>
                  </a:lnTo>
                  <a:lnTo>
                    <a:pt x="1432" y="449"/>
                  </a:lnTo>
                  <a:lnTo>
                    <a:pt x="1402" y="455"/>
                  </a:lnTo>
                  <a:lnTo>
                    <a:pt x="1372" y="461"/>
                  </a:lnTo>
                  <a:lnTo>
                    <a:pt x="1342" y="461"/>
                  </a:lnTo>
                  <a:lnTo>
                    <a:pt x="1312" y="467"/>
                  </a:lnTo>
                  <a:lnTo>
                    <a:pt x="1276" y="473"/>
                  </a:lnTo>
                  <a:lnTo>
                    <a:pt x="1246" y="473"/>
                  </a:lnTo>
                  <a:lnTo>
                    <a:pt x="1216" y="479"/>
                  </a:lnTo>
                  <a:lnTo>
                    <a:pt x="1180" y="479"/>
                  </a:lnTo>
                  <a:lnTo>
                    <a:pt x="1150" y="485"/>
                  </a:lnTo>
                  <a:lnTo>
                    <a:pt x="1114" y="485"/>
                  </a:lnTo>
                  <a:lnTo>
                    <a:pt x="1084" y="485"/>
                  </a:lnTo>
                  <a:lnTo>
                    <a:pt x="1048" y="491"/>
                  </a:lnTo>
                  <a:lnTo>
                    <a:pt x="1018" y="491"/>
                  </a:lnTo>
                  <a:lnTo>
                    <a:pt x="982" y="497"/>
                  </a:lnTo>
                  <a:lnTo>
                    <a:pt x="952" y="497"/>
                  </a:lnTo>
                  <a:lnTo>
                    <a:pt x="917" y="497"/>
                  </a:lnTo>
                  <a:lnTo>
                    <a:pt x="881" y="497"/>
                  </a:lnTo>
                  <a:lnTo>
                    <a:pt x="851" y="503"/>
                  </a:lnTo>
                  <a:lnTo>
                    <a:pt x="815" y="503"/>
                  </a:lnTo>
                  <a:lnTo>
                    <a:pt x="779" y="503"/>
                  </a:lnTo>
                  <a:lnTo>
                    <a:pt x="749" y="503"/>
                  </a:lnTo>
                  <a:lnTo>
                    <a:pt x="713" y="503"/>
                  </a:lnTo>
                  <a:lnTo>
                    <a:pt x="677" y="509"/>
                  </a:lnTo>
                  <a:lnTo>
                    <a:pt x="641" y="509"/>
                  </a:lnTo>
                  <a:lnTo>
                    <a:pt x="611" y="509"/>
                  </a:lnTo>
                  <a:lnTo>
                    <a:pt x="575" y="509"/>
                  </a:lnTo>
                  <a:lnTo>
                    <a:pt x="539" y="509"/>
                  </a:lnTo>
                  <a:lnTo>
                    <a:pt x="509" y="509"/>
                  </a:lnTo>
                  <a:lnTo>
                    <a:pt x="473" y="509"/>
                  </a:lnTo>
                  <a:lnTo>
                    <a:pt x="437" y="509"/>
                  </a:lnTo>
                  <a:lnTo>
                    <a:pt x="401" y="509"/>
                  </a:lnTo>
                  <a:lnTo>
                    <a:pt x="371" y="503"/>
                  </a:lnTo>
                  <a:lnTo>
                    <a:pt x="335" y="503"/>
                  </a:lnTo>
                  <a:lnTo>
                    <a:pt x="299" y="503"/>
                  </a:lnTo>
                  <a:lnTo>
                    <a:pt x="269" y="503"/>
                  </a:lnTo>
                  <a:lnTo>
                    <a:pt x="233" y="503"/>
                  </a:lnTo>
                  <a:lnTo>
                    <a:pt x="197" y="497"/>
                  </a:lnTo>
                  <a:lnTo>
                    <a:pt x="167" y="497"/>
                  </a:lnTo>
                  <a:lnTo>
                    <a:pt x="132" y="497"/>
                  </a:lnTo>
                  <a:lnTo>
                    <a:pt x="96" y="497"/>
                  </a:lnTo>
                  <a:lnTo>
                    <a:pt x="66" y="491"/>
                  </a:lnTo>
                  <a:lnTo>
                    <a:pt x="30" y="491"/>
                  </a:lnTo>
                  <a:lnTo>
                    <a:pt x="0" y="485"/>
                  </a:lnTo>
                  <a:lnTo>
                    <a:pt x="0" y="1029"/>
                  </a:lnTo>
                  <a:lnTo>
                    <a:pt x="30" y="1035"/>
                  </a:lnTo>
                  <a:lnTo>
                    <a:pt x="66" y="1035"/>
                  </a:lnTo>
                  <a:lnTo>
                    <a:pt x="96" y="1041"/>
                  </a:lnTo>
                  <a:lnTo>
                    <a:pt x="132" y="1041"/>
                  </a:lnTo>
                  <a:lnTo>
                    <a:pt x="167" y="1041"/>
                  </a:lnTo>
                  <a:lnTo>
                    <a:pt x="197" y="1041"/>
                  </a:lnTo>
                  <a:lnTo>
                    <a:pt x="233" y="1047"/>
                  </a:lnTo>
                  <a:lnTo>
                    <a:pt x="269" y="1047"/>
                  </a:lnTo>
                  <a:lnTo>
                    <a:pt x="299" y="1047"/>
                  </a:lnTo>
                  <a:lnTo>
                    <a:pt x="335" y="1047"/>
                  </a:lnTo>
                  <a:lnTo>
                    <a:pt x="371" y="1047"/>
                  </a:lnTo>
                  <a:lnTo>
                    <a:pt x="401" y="1053"/>
                  </a:lnTo>
                  <a:lnTo>
                    <a:pt x="437" y="1053"/>
                  </a:lnTo>
                  <a:lnTo>
                    <a:pt x="473" y="1053"/>
                  </a:lnTo>
                  <a:lnTo>
                    <a:pt x="509" y="1053"/>
                  </a:lnTo>
                  <a:lnTo>
                    <a:pt x="539" y="1053"/>
                  </a:lnTo>
                  <a:lnTo>
                    <a:pt x="575" y="1053"/>
                  </a:lnTo>
                  <a:lnTo>
                    <a:pt x="611" y="1053"/>
                  </a:lnTo>
                  <a:lnTo>
                    <a:pt x="641" y="1053"/>
                  </a:lnTo>
                  <a:lnTo>
                    <a:pt x="677" y="1053"/>
                  </a:lnTo>
                  <a:lnTo>
                    <a:pt x="713" y="1047"/>
                  </a:lnTo>
                  <a:lnTo>
                    <a:pt x="749" y="1047"/>
                  </a:lnTo>
                  <a:lnTo>
                    <a:pt x="779" y="1047"/>
                  </a:lnTo>
                  <a:lnTo>
                    <a:pt x="815" y="1047"/>
                  </a:lnTo>
                  <a:lnTo>
                    <a:pt x="851" y="1047"/>
                  </a:lnTo>
                  <a:lnTo>
                    <a:pt x="881" y="1041"/>
                  </a:lnTo>
                  <a:lnTo>
                    <a:pt x="917" y="1041"/>
                  </a:lnTo>
                  <a:lnTo>
                    <a:pt x="952" y="1041"/>
                  </a:lnTo>
                  <a:lnTo>
                    <a:pt x="982" y="1041"/>
                  </a:lnTo>
                  <a:lnTo>
                    <a:pt x="1018" y="1035"/>
                  </a:lnTo>
                  <a:lnTo>
                    <a:pt x="1048" y="1035"/>
                  </a:lnTo>
                  <a:lnTo>
                    <a:pt x="1084" y="1029"/>
                  </a:lnTo>
                  <a:lnTo>
                    <a:pt x="1114" y="1029"/>
                  </a:lnTo>
                  <a:lnTo>
                    <a:pt x="1150" y="1029"/>
                  </a:lnTo>
                  <a:lnTo>
                    <a:pt x="1180" y="1023"/>
                  </a:lnTo>
                  <a:lnTo>
                    <a:pt x="1216" y="1023"/>
                  </a:lnTo>
                  <a:lnTo>
                    <a:pt x="1246" y="1017"/>
                  </a:lnTo>
                  <a:lnTo>
                    <a:pt x="1276" y="1017"/>
                  </a:lnTo>
                  <a:lnTo>
                    <a:pt x="1312" y="1011"/>
                  </a:lnTo>
                  <a:lnTo>
                    <a:pt x="1342" y="1006"/>
                  </a:lnTo>
                  <a:lnTo>
                    <a:pt x="1372" y="1006"/>
                  </a:lnTo>
                  <a:lnTo>
                    <a:pt x="1402" y="1000"/>
                  </a:lnTo>
                  <a:lnTo>
                    <a:pt x="1432" y="994"/>
                  </a:lnTo>
                  <a:lnTo>
                    <a:pt x="1462" y="994"/>
                  </a:lnTo>
                  <a:lnTo>
                    <a:pt x="1498" y="988"/>
                  </a:lnTo>
                  <a:lnTo>
                    <a:pt x="1528" y="982"/>
                  </a:lnTo>
                  <a:lnTo>
                    <a:pt x="1552" y="982"/>
                  </a:lnTo>
                  <a:lnTo>
                    <a:pt x="1582" y="976"/>
                  </a:lnTo>
                  <a:lnTo>
                    <a:pt x="1612" y="970"/>
                  </a:lnTo>
                  <a:lnTo>
                    <a:pt x="1642" y="964"/>
                  </a:lnTo>
                  <a:lnTo>
                    <a:pt x="1672" y="958"/>
                  </a:lnTo>
                  <a:lnTo>
                    <a:pt x="1696" y="958"/>
                  </a:lnTo>
                  <a:lnTo>
                    <a:pt x="1725" y="952"/>
                  </a:lnTo>
                  <a:lnTo>
                    <a:pt x="1749" y="946"/>
                  </a:lnTo>
                  <a:lnTo>
                    <a:pt x="1779" y="940"/>
                  </a:lnTo>
                  <a:lnTo>
                    <a:pt x="1803" y="934"/>
                  </a:lnTo>
                  <a:lnTo>
                    <a:pt x="1833" y="928"/>
                  </a:lnTo>
                  <a:lnTo>
                    <a:pt x="1857" y="922"/>
                  </a:lnTo>
                  <a:lnTo>
                    <a:pt x="1881" y="916"/>
                  </a:lnTo>
                  <a:lnTo>
                    <a:pt x="1905" y="910"/>
                  </a:lnTo>
                  <a:lnTo>
                    <a:pt x="1935" y="904"/>
                  </a:lnTo>
                  <a:lnTo>
                    <a:pt x="1959" y="898"/>
                  </a:lnTo>
                  <a:lnTo>
                    <a:pt x="1977" y="892"/>
                  </a:lnTo>
                  <a:lnTo>
                    <a:pt x="2001" y="886"/>
                  </a:lnTo>
                  <a:lnTo>
                    <a:pt x="2025" y="880"/>
                  </a:lnTo>
                  <a:lnTo>
                    <a:pt x="2049" y="868"/>
                  </a:lnTo>
                  <a:lnTo>
                    <a:pt x="2073" y="862"/>
                  </a:lnTo>
                  <a:lnTo>
                    <a:pt x="2091" y="856"/>
                  </a:lnTo>
                  <a:lnTo>
                    <a:pt x="2115" y="850"/>
                  </a:lnTo>
                  <a:lnTo>
                    <a:pt x="2133" y="844"/>
                  </a:lnTo>
                  <a:lnTo>
                    <a:pt x="2151" y="838"/>
                  </a:lnTo>
                  <a:lnTo>
                    <a:pt x="2175" y="826"/>
                  </a:lnTo>
                  <a:lnTo>
                    <a:pt x="2193" y="820"/>
                  </a:lnTo>
                  <a:lnTo>
                    <a:pt x="2211" y="814"/>
                  </a:lnTo>
                  <a:lnTo>
                    <a:pt x="2229" y="808"/>
                  </a:lnTo>
                  <a:lnTo>
                    <a:pt x="2247" y="796"/>
                  </a:lnTo>
                  <a:lnTo>
                    <a:pt x="2265" y="790"/>
                  </a:lnTo>
                  <a:lnTo>
                    <a:pt x="2277" y="784"/>
                  </a:lnTo>
                  <a:lnTo>
                    <a:pt x="2295" y="772"/>
                  </a:lnTo>
                  <a:lnTo>
                    <a:pt x="2313" y="766"/>
                  </a:lnTo>
                  <a:lnTo>
                    <a:pt x="2325" y="760"/>
                  </a:lnTo>
                  <a:lnTo>
                    <a:pt x="2337" y="748"/>
                  </a:lnTo>
                  <a:lnTo>
                    <a:pt x="2355" y="742"/>
                  </a:lnTo>
                  <a:lnTo>
                    <a:pt x="2367" y="736"/>
                  </a:lnTo>
                  <a:lnTo>
                    <a:pt x="2379" y="724"/>
                  </a:lnTo>
                  <a:lnTo>
                    <a:pt x="2391" y="718"/>
                  </a:lnTo>
                  <a:lnTo>
                    <a:pt x="2403" y="706"/>
                  </a:lnTo>
                  <a:lnTo>
                    <a:pt x="2415" y="700"/>
                  </a:lnTo>
                  <a:lnTo>
                    <a:pt x="2421" y="694"/>
                  </a:lnTo>
                  <a:lnTo>
                    <a:pt x="2433" y="682"/>
                  </a:lnTo>
                  <a:lnTo>
                    <a:pt x="2445" y="676"/>
                  </a:lnTo>
                  <a:lnTo>
                    <a:pt x="2451" y="664"/>
                  </a:lnTo>
                  <a:lnTo>
                    <a:pt x="2457" y="658"/>
                  </a:lnTo>
                  <a:lnTo>
                    <a:pt x="2469" y="646"/>
                  </a:lnTo>
                  <a:lnTo>
                    <a:pt x="2475" y="640"/>
                  </a:lnTo>
                  <a:lnTo>
                    <a:pt x="2481" y="634"/>
                  </a:lnTo>
                  <a:lnTo>
                    <a:pt x="2487" y="622"/>
                  </a:lnTo>
                  <a:lnTo>
                    <a:pt x="2493" y="616"/>
                  </a:lnTo>
                  <a:lnTo>
                    <a:pt x="2493" y="604"/>
                  </a:lnTo>
                  <a:lnTo>
                    <a:pt x="2498" y="598"/>
                  </a:lnTo>
                  <a:lnTo>
                    <a:pt x="2498" y="586"/>
                  </a:lnTo>
                  <a:lnTo>
                    <a:pt x="2504" y="580"/>
                  </a:lnTo>
                  <a:lnTo>
                    <a:pt x="2504" y="568"/>
                  </a:lnTo>
                  <a:lnTo>
                    <a:pt x="2510" y="562"/>
                  </a:lnTo>
                  <a:lnTo>
                    <a:pt x="2510" y="550"/>
                  </a:lnTo>
                  <a:lnTo>
                    <a:pt x="2510" y="544"/>
                  </a:lnTo>
                  <a:lnTo>
                    <a:pt x="251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3003" y="2437"/>
              <a:ext cx="786" cy="211"/>
            </a:xfrm>
            <a:custGeom>
              <a:avLst/>
              <a:gdLst>
                <a:gd name="T0" fmla="*/ 3 w 2510"/>
                <a:gd name="T1" fmla="*/ 0 h 557"/>
                <a:gd name="T2" fmla="*/ 3 w 2510"/>
                <a:gd name="T3" fmla="*/ 0 h 557"/>
                <a:gd name="T4" fmla="*/ 3 w 2510"/>
                <a:gd name="T5" fmla="*/ 0 h 557"/>
                <a:gd name="T6" fmla="*/ 3 w 2510"/>
                <a:gd name="T7" fmla="*/ 0 h 557"/>
                <a:gd name="T8" fmla="*/ 3 w 2510"/>
                <a:gd name="T9" fmla="*/ 0 h 557"/>
                <a:gd name="T10" fmla="*/ 3 w 2510"/>
                <a:gd name="T11" fmla="*/ 0 h 557"/>
                <a:gd name="T12" fmla="*/ 3 w 2510"/>
                <a:gd name="T13" fmla="*/ 0 h 557"/>
                <a:gd name="T14" fmla="*/ 3 w 2510"/>
                <a:gd name="T15" fmla="*/ 0 h 557"/>
                <a:gd name="T16" fmla="*/ 3 w 2510"/>
                <a:gd name="T17" fmla="*/ 0 h 557"/>
                <a:gd name="T18" fmla="*/ 2 w 2510"/>
                <a:gd name="T19" fmla="*/ 0 h 557"/>
                <a:gd name="T20" fmla="*/ 2 w 2510"/>
                <a:gd name="T21" fmla="*/ 1 h 557"/>
                <a:gd name="T22" fmla="*/ 2 w 2510"/>
                <a:gd name="T23" fmla="*/ 1 h 557"/>
                <a:gd name="T24" fmla="*/ 2 w 2510"/>
                <a:gd name="T25" fmla="*/ 1 h 557"/>
                <a:gd name="T26" fmla="*/ 2 w 2510"/>
                <a:gd name="T27" fmla="*/ 1 h 557"/>
                <a:gd name="T28" fmla="*/ 2 w 2510"/>
                <a:gd name="T29" fmla="*/ 1 h 557"/>
                <a:gd name="T30" fmla="*/ 2 w 2510"/>
                <a:gd name="T31" fmla="*/ 1 h 557"/>
                <a:gd name="T32" fmla="*/ 2 w 2510"/>
                <a:gd name="T33" fmla="*/ 1 h 557"/>
                <a:gd name="T34" fmla="*/ 2 w 2510"/>
                <a:gd name="T35" fmla="*/ 1 h 557"/>
                <a:gd name="T36" fmla="*/ 2 w 2510"/>
                <a:gd name="T37" fmla="*/ 1 h 557"/>
                <a:gd name="T38" fmla="*/ 2 w 2510"/>
                <a:gd name="T39" fmla="*/ 1 h 557"/>
                <a:gd name="T40" fmla="*/ 2 w 2510"/>
                <a:gd name="T41" fmla="*/ 1 h 557"/>
                <a:gd name="T42" fmla="*/ 2 w 2510"/>
                <a:gd name="T43" fmla="*/ 1 h 557"/>
                <a:gd name="T44" fmla="*/ 2 w 2510"/>
                <a:gd name="T45" fmla="*/ 1 h 557"/>
                <a:gd name="T46" fmla="*/ 2 w 2510"/>
                <a:gd name="T47" fmla="*/ 1 h 557"/>
                <a:gd name="T48" fmla="*/ 2 w 2510"/>
                <a:gd name="T49" fmla="*/ 1 h 557"/>
                <a:gd name="T50" fmla="*/ 2 w 2510"/>
                <a:gd name="T51" fmla="*/ 1 h 557"/>
                <a:gd name="T52" fmla="*/ 2 w 2510"/>
                <a:gd name="T53" fmla="*/ 1 h 557"/>
                <a:gd name="T54" fmla="*/ 2 w 2510"/>
                <a:gd name="T55" fmla="*/ 1 h 557"/>
                <a:gd name="T56" fmla="*/ 2 w 2510"/>
                <a:gd name="T57" fmla="*/ 1 h 557"/>
                <a:gd name="T58" fmla="*/ 2 w 2510"/>
                <a:gd name="T59" fmla="*/ 1 h 557"/>
                <a:gd name="T60" fmla="*/ 2 w 2510"/>
                <a:gd name="T61" fmla="*/ 1 h 557"/>
                <a:gd name="T62" fmla="*/ 2 w 2510"/>
                <a:gd name="T63" fmla="*/ 2 h 557"/>
                <a:gd name="T64" fmla="*/ 2 w 2510"/>
                <a:gd name="T65" fmla="*/ 2 h 557"/>
                <a:gd name="T66" fmla="*/ 1 w 2510"/>
                <a:gd name="T67" fmla="*/ 2 h 557"/>
                <a:gd name="T68" fmla="*/ 1 w 2510"/>
                <a:gd name="T69" fmla="*/ 2 h 557"/>
                <a:gd name="T70" fmla="*/ 1 w 2510"/>
                <a:gd name="T71" fmla="*/ 2 h 557"/>
                <a:gd name="T72" fmla="*/ 1 w 2510"/>
                <a:gd name="T73" fmla="*/ 2 h 557"/>
                <a:gd name="T74" fmla="*/ 1 w 2510"/>
                <a:gd name="T75" fmla="*/ 2 h 557"/>
                <a:gd name="T76" fmla="*/ 1 w 2510"/>
                <a:gd name="T77" fmla="*/ 2 h 557"/>
                <a:gd name="T78" fmla="*/ 1 w 2510"/>
                <a:gd name="T79" fmla="*/ 2 h 557"/>
                <a:gd name="T80" fmla="*/ 1 w 2510"/>
                <a:gd name="T81" fmla="*/ 2 h 557"/>
                <a:gd name="T82" fmla="*/ 1 w 2510"/>
                <a:gd name="T83" fmla="*/ 2 h 557"/>
                <a:gd name="T84" fmla="*/ 1 w 2510"/>
                <a:gd name="T85" fmla="*/ 2 h 557"/>
                <a:gd name="T86" fmla="*/ 1 w 2510"/>
                <a:gd name="T87" fmla="*/ 2 h 557"/>
                <a:gd name="T88" fmla="*/ 1 w 2510"/>
                <a:gd name="T89" fmla="*/ 2 h 557"/>
                <a:gd name="T90" fmla="*/ 1 w 2510"/>
                <a:gd name="T91" fmla="*/ 2 h 557"/>
                <a:gd name="T92" fmla="*/ 1 w 2510"/>
                <a:gd name="T93" fmla="*/ 2 h 557"/>
                <a:gd name="T94" fmla="*/ 1 w 2510"/>
                <a:gd name="T95" fmla="*/ 2 h 557"/>
                <a:gd name="T96" fmla="*/ 0 w 2510"/>
                <a:gd name="T97" fmla="*/ 2 h 557"/>
                <a:gd name="T98" fmla="*/ 0 w 2510"/>
                <a:gd name="T99" fmla="*/ 2 h 557"/>
                <a:gd name="T100" fmla="*/ 0 w 2510"/>
                <a:gd name="T101" fmla="*/ 2 h 557"/>
                <a:gd name="T102" fmla="*/ 0 w 2510"/>
                <a:gd name="T103" fmla="*/ 2 h 557"/>
                <a:gd name="T104" fmla="*/ 0 w 2510"/>
                <a:gd name="T105" fmla="*/ 2 h 557"/>
                <a:gd name="T106" fmla="*/ 0 w 2510"/>
                <a:gd name="T107" fmla="*/ 2 h 557"/>
                <a:gd name="T108" fmla="*/ 0 w 2510"/>
                <a:gd name="T109" fmla="*/ 2 h 557"/>
                <a:gd name="T110" fmla="*/ 0 w 2510"/>
                <a:gd name="T111" fmla="*/ 2 h 557"/>
                <a:gd name="T112" fmla="*/ 3 w 2510"/>
                <a:gd name="T113" fmla="*/ 0 h 5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510"/>
                <a:gd name="T172" fmla="*/ 0 h 557"/>
                <a:gd name="T173" fmla="*/ 2510 w 2510"/>
                <a:gd name="T174" fmla="*/ 557 h 5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510" h="557">
                  <a:moveTo>
                    <a:pt x="2498" y="0"/>
                  </a:moveTo>
                  <a:lnTo>
                    <a:pt x="2504" y="12"/>
                  </a:lnTo>
                  <a:lnTo>
                    <a:pt x="2504" y="18"/>
                  </a:lnTo>
                  <a:lnTo>
                    <a:pt x="2510" y="30"/>
                  </a:lnTo>
                  <a:lnTo>
                    <a:pt x="2510" y="36"/>
                  </a:lnTo>
                  <a:lnTo>
                    <a:pt x="2510" y="48"/>
                  </a:lnTo>
                  <a:lnTo>
                    <a:pt x="2510" y="54"/>
                  </a:lnTo>
                  <a:lnTo>
                    <a:pt x="2510" y="66"/>
                  </a:lnTo>
                  <a:lnTo>
                    <a:pt x="2504" y="72"/>
                  </a:lnTo>
                  <a:lnTo>
                    <a:pt x="2504" y="83"/>
                  </a:lnTo>
                  <a:lnTo>
                    <a:pt x="2498" y="89"/>
                  </a:lnTo>
                  <a:lnTo>
                    <a:pt x="2498" y="101"/>
                  </a:lnTo>
                  <a:lnTo>
                    <a:pt x="2493" y="107"/>
                  </a:lnTo>
                  <a:lnTo>
                    <a:pt x="2493" y="119"/>
                  </a:lnTo>
                  <a:lnTo>
                    <a:pt x="2487" y="125"/>
                  </a:lnTo>
                  <a:lnTo>
                    <a:pt x="2481" y="137"/>
                  </a:lnTo>
                  <a:lnTo>
                    <a:pt x="2475" y="143"/>
                  </a:lnTo>
                  <a:lnTo>
                    <a:pt x="2469" y="149"/>
                  </a:lnTo>
                  <a:lnTo>
                    <a:pt x="2457" y="161"/>
                  </a:lnTo>
                  <a:lnTo>
                    <a:pt x="2451" y="167"/>
                  </a:lnTo>
                  <a:lnTo>
                    <a:pt x="2445" y="179"/>
                  </a:lnTo>
                  <a:lnTo>
                    <a:pt x="2433" y="185"/>
                  </a:lnTo>
                  <a:lnTo>
                    <a:pt x="2421" y="197"/>
                  </a:lnTo>
                  <a:lnTo>
                    <a:pt x="2415" y="203"/>
                  </a:lnTo>
                  <a:lnTo>
                    <a:pt x="2403" y="209"/>
                  </a:lnTo>
                  <a:lnTo>
                    <a:pt x="2391" y="221"/>
                  </a:lnTo>
                  <a:lnTo>
                    <a:pt x="2379" y="227"/>
                  </a:lnTo>
                  <a:lnTo>
                    <a:pt x="2367" y="239"/>
                  </a:lnTo>
                  <a:lnTo>
                    <a:pt x="2355" y="245"/>
                  </a:lnTo>
                  <a:lnTo>
                    <a:pt x="2337" y="251"/>
                  </a:lnTo>
                  <a:lnTo>
                    <a:pt x="2325" y="263"/>
                  </a:lnTo>
                  <a:lnTo>
                    <a:pt x="2313" y="269"/>
                  </a:lnTo>
                  <a:lnTo>
                    <a:pt x="2295" y="275"/>
                  </a:lnTo>
                  <a:lnTo>
                    <a:pt x="2277" y="287"/>
                  </a:lnTo>
                  <a:lnTo>
                    <a:pt x="2265" y="293"/>
                  </a:lnTo>
                  <a:lnTo>
                    <a:pt x="2247" y="299"/>
                  </a:lnTo>
                  <a:lnTo>
                    <a:pt x="2229" y="311"/>
                  </a:lnTo>
                  <a:lnTo>
                    <a:pt x="2211" y="317"/>
                  </a:lnTo>
                  <a:lnTo>
                    <a:pt x="2193" y="323"/>
                  </a:lnTo>
                  <a:lnTo>
                    <a:pt x="2175" y="329"/>
                  </a:lnTo>
                  <a:lnTo>
                    <a:pt x="2151" y="341"/>
                  </a:lnTo>
                  <a:lnTo>
                    <a:pt x="2133" y="347"/>
                  </a:lnTo>
                  <a:lnTo>
                    <a:pt x="2115" y="353"/>
                  </a:lnTo>
                  <a:lnTo>
                    <a:pt x="2091" y="359"/>
                  </a:lnTo>
                  <a:lnTo>
                    <a:pt x="2073" y="365"/>
                  </a:lnTo>
                  <a:lnTo>
                    <a:pt x="2049" y="371"/>
                  </a:lnTo>
                  <a:lnTo>
                    <a:pt x="2025" y="383"/>
                  </a:lnTo>
                  <a:lnTo>
                    <a:pt x="2001" y="389"/>
                  </a:lnTo>
                  <a:lnTo>
                    <a:pt x="1977" y="395"/>
                  </a:lnTo>
                  <a:lnTo>
                    <a:pt x="1959" y="401"/>
                  </a:lnTo>
                  <a:lnTo>
                    <a:pt x="1935" y="407"/>
                  </a:lnTo>
                  <a:lnTo>
                    <a:pt x="1905" y="413"/>
                  </a:lnTo>
                  <a:lnTo>
                    <a:pt x="1881" y="419"/>
                  </a:lnTo>
                  <a:lnTo>
                    <a:pt x="1857" y="425"/>
                  </a:lnTo>
                  <a:lnTo>
                    <a:pt x="1833" y="431"/>
                  </a:lnTo>
                  <a:lnTo>
                    <a:pt x="1803" y="437"/>
                  </a:lnTo>
                  <a:lnTo>
                    <a:pt x="1779" y="443"/>
                  </a:lnTo>
                  <a:lnTo>
                    <a:pt x="1749" y="449"/>
                  </a:lnTo>
                  <a:lnTo>
                    <a:pt x="1725" y="455"/>
                  </a:lnTo>
                  <a:lnTo>
                    <a:pt x="1696" y="461"/>
                  </a:lnTo>
                  <a:lnTo>
                    <a:pt x="1672" y="461"/>
                  </a:lnTo>
                  <a:lnTo>
                    <a:pt x="1642" y="467"/>
                  </a:lnTo>
                  <a:lnTo>
                    <a:pt x="1612" y="473"/>
                  </a:lnTo>
                  <a:lnTo>
                    <a:pt x="1582" y="479"/>
                  </a:lnTo>
                  <a:lnTo>
                    <a:pt x="1552" y="485"/>
                  </a:lnTo>
                  <a:lnTo>
                    <a:pt x="1528" y="485"/>
                  </a:lnTo>
                  <a:lnTo>
                    <a:pt x="1498" y="491"/>
                  </a:lnTo>
                  <a:lnTo>
                    <a:pt x="1462" y="497"/>
                  </a:lnTo>
                  <a:lnTo>
                    <a:pt x="1432" y="497"/>
                  </a:lnTo>
                  <a:lnTo>
                    <a:pt x="1402" y="503"/>
                  </a:lnTo>
                  <a:lnTo>
                    <a:pt x="1372" y="509"/>
                  </a:lnTo>
                  <a:lnTo>
                    <a:pt x="1342" y="509"/>
                  </a:lnTo>
                  <a:lnTo>
                    <a:pt x="1312" y="515"/>
                  </a:lnTo>
                  <a:lnTo>
                    <a:pt x="1276" y="521"/>
                  </a:lnTo>
                  <a:lnTo>
                    <a:pt x="1246" y="521"/>
                  </a:lnTo>
                  <a:lnTo>
                    <a:pt x="1216" y="527"/>
                  </a:lnTo>
                  <a:lnTo>
                    <a:pt x="1180" y="527"/>
                  </a:lnTo>
                  <a:lnTo>
                    <a:pt x="1150" y="533"/>
                  </a:lnTo>
                  <a:lnTo>
                    <a:pt x="1114" y="533"/>
                  </a:lnTo>
                  <a:lnTo>
                    <a:pt x="1084" y="533"/>
                  </a:lnTo>
                  <a:lnTo>
                    <a:pt x="1048" y="539"/>
                  </a:lnTo>
                  <a:lnTo>
                    <a:pt x="1018" y="539"/>
                  </a:lnTo>
                  <a:lnTo>
                    <a:pt x="982" y="545"/>
                  </a:lnTo>
                  <a:lnTo>
                    <a:pt x="952" y="545"/>
                  </a:lnTo>
                  <a:lnTo>
                    <a:pt x="917" y="545"/>
                  </a:lnTo>
                  <a:lnTo>
                    <a:pt x="881" y="545"/>
                  </a:lnTo>
                  <a:lnTo>
                    <a:pt x="851" y="551"/>
                  </a:lnTo>
                  <a:lnTo>
                    <a:pt x="815" y="551"/>
                  </a:lnTo>
                  <a:lnTo>
                    <a:pt x="779" y="551"/>
                  </a:lnTo>
                  <a:lnTo>
                    <a:pt x="749" y="551"/>
                  </a:lnTo>
                  <a:lnTo>
                    <a:pt x="713" y="551"/>
                  </a:lnTo>
                  <a:lnTo>
                    <a:pt x="677" y="557"/>
                  </a:lnTo>
                  <a:lnTo>
                    <a:pt x="641" y="557"/>
                  </a:lnTo>
                  <a:lnTo>
                    <a:pt x="611" y="557"/>
                  </a:lnTo>
                  <a:lnTo>
                    <a:pt x="575" y="557"/>
                  </a:lnTo>
                  <a:lnTo>
                    <a:pt x="539" y="557"/>
                  </a:lnTo>
                  <a:lnTo>
                    <a:pt x="509" y="557"/>
                  </a:lnTo>
                  <a:lnTo>
                    <a:pt x="473" y="557"/>
                  </a:lnTo>
                  <a:lnTo>
                    <a:pt x="437" y="557"/>
                  </a:lnTo>
                  <a:lnTo>
                    <a:pt x="401" y="557"/>
                  </a:lnTo>
                  <a:lnTo>
                    <a:pt x="371" y="551"/>
                  </a:lnTo>
                  <a:lnTo>
                    <a:pt x="335" y="551"/>
                  </a:lnTo>
                  <a:lnTo>
                    <a:pt x="299" y="551"/>
                  </a:lnTo>
                  <a:lnTo>
                    <a:pt x="269" y="551"/>
                  </a:lnTo>
                  <a:lnTo>
                    <a:pt x="233" y="551"/>
                  </a:lnTo>
                  <a:lnTo>
                    <a:pt x="197" y="545"/>
                  </a:lnTo>
                  <a:lnTo>
                    <a:pt x="167" y="545"/>
                  </a:lnTo>
                  <a:lnTo>
                    <a:pt x="132" y="545"/>
                  </a:lnTo>
                  <a:lnTo>
                    <a:pt x="96" y="545"/>
                  </a:lnTo>
                  <a:lnTo>
                    <a:pt x="66" y="539"/>
                  </a:lnTo>
                  <a:lnTo>
                    <a:pt x="30" y="539"/>
                  </a:lnTo>
                  <a:lnTo>
                    <a:pt x="0" y="533"/>
                  </a:lnTo>
                  <a:lnTo>
                    <a:pt x="539" y="48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1" name="Rectangle 69"/>
          <p:cNvSpPr>
            <a:spLocks noChangeArrowheads="1"/>
          </p:cNvSpPr>
          <p:nvPr/>
        </p:nvSpPr>
        <p:spPr bwMode="auto">
          <a:xfrm>
            <a:off x="5003800" y="1249363"/>
            <a:ext cx="3949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chemeClr val="bg2"/>
                </a:solidFill>
              </a:rPr>
              <a:t>Research and technology</a:t>
            </a:r>
            <a:endParaRPr lang="fr-FR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tlas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700" y="698500"/>
            <a:ext cx="7923213" cy="545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976313" y="5597525"/>
            <a:ext cx="242093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chemeClr val="bg2"/>
                </a:solidFill>
              </a:rPr>
              <a:t>ATLAS </a:t>
            </a:r>
            <a:r>
              <a:rPr lang="en-US" sz="1200" dirty="0" err="1">
                <a:solidFill>
                  <a:schemeClr val="bg2"/>
                </a:solidFill>
              </a:rPr>
              <a:t>Toroïdal</a:t>
            </a:r>
            <a:r>
              <a:rPr lang="en-US" sz="1200" dirty="0">
                <a:solidFill>
                  <a:schemeClr val="bg2"/>
                </a:solidFill>
              </a:rPr>
              <a:t> </a:t>
            </a:r>
            <a:r>
              <a:rPr lang="en-US" sz="1200" dirty="0" smtClean="0">
                <a:solidFill>
                  <a:schemeClr val="bg2"/>
                </a:solidFill>
              </a:rPr>
              <a:t>Magnet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8196" name="Rectangle 5"/>
          <p:cNvSpPr>
            <a:spLocks noGrp="1" noChangeArrowheads="1"/>
          </p:cNvSpPr>
          <p:nvPr>
            <p:ph type="title"/>
          </p:nvPr>
        </p:nvSpPr>
        <p:spPr>
          <a:xfrm>
            <a:off x="825500" y="119063"/>
            <a:ext cx="8077200" cy="490537"/>
          </a:xfrm>
        </p:spPr>
        <p:txBody>
          <a:bodyPr/>
          <a:lstStyle/>
          <a:p>
            <a:r>
              <a:rPr lang="en-US" sz="2000" smtClean="0"/>
              <a:t>Institute of research into the fundamental laws of the universe</a:t>
            </a: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4991100" y="776288"/>
            <a:ext cx="3733800" cy="1068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indent="190500">
              <a:spcBef>
                <a:spcPct val="20000"/>
              </a:spcBef>
            </a:pPr>
            <a:r>
              <a:rPr lang="en-US" sz="1600">
                <a:solidFill>
                  <a:srgbClr val="FF3300"/>
                </a:solidFill>
              </a:rPr>
              <a:t>Project</a:t>
            </a:r>
            <a:r>
              <a:rPr lang="en-US" sz="1600"/>
              <a:t> oriented organization, </a:t>
            </a:r>
          </a:p>
          <a:p>
            <a:pPr indent="190500">
              <a:spcBef>
                <a:spcPct val="20000"/>
              </a:spcBef>
            </a:pPr>
            <a:r>
              <a:rPr lang="en-US" sz="1600">
                <a:solidFill>
                  <a:schemeClr val="bg2"/>
                </a:solidFill>
              </a:rPr>
              <a:t>inside CEA, a </a:t>
            </a:r>
            <a:r>
              <a:rPr lang="en-US" sz="1600"/>
              <a:t>technology</a:t>
            </a:r>
          </a:p>
          <a:p>
            <a:pPr indent="190500">
              <a:spcBef>
                <a:spcPct val="20000"/>
              </a:spcBef>
            </a:pPr>
            <a:r>
              <a:rPr lang="en-US" sz="1600"/>
              <a:t>dominated institution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990600" y="776288"/>
            <a:ext cx="3733800" cy="1068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indent="190500">
              <a:spcBef>
                <a:spcPct val="20000"/>
              </a:spcBef>
            </a:pPr>
            <a:r>
              <a:rPr lang="en-US" sz="1600"/>
              <a:t>Concentration of human Resources</a:t>
            </a:r>
          </a:p>
          <a:p>
            <a:pPr indent="190500">
              <a:spcBef>
                <a:spcPct val="20000"/>
              </a:spcBef>
            </a:pPr>
            <a:r>
              <a:rPr lang="en-US" sz="1600"/>
              <a:t>Heavy equipment</a:t>
            </a:r>
          </a:p>
          <a:p>
            <a:pPr indent="190500">
              <a:spcBef>
                <a:spcPct val="20000"/>
              </a:spcBef>
            </a:pPr>
            <a:r>
              <a:rPr lang="en-US" sz="1600"/>
              <a:t>Advanced technologies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2800" y="142875"/>
            <a:ext cx="8128000" cy="471488"/>
          </a:xfrm>
        </p:spPr>
        <p:txBody>
          <a:bodyPr/>
          <a:lstStyle/>
          <a:p>
            <a:r>
              <a:rPr lang="en-US" smtClean="0"/>
              <a:t>Matricial Organisation</a:t>
            </a:r>
          </a:p>
        </p:txBody>
      </p:sp>
      <p:sp>
        <p:nvSpPr>
          <p:cNvPr id="68611" name="AutoShape 3"/>
          <p:cNvSpPr>
            <a:spLocks noChangeArrowheads="1"/>
          </p:cNvSpPr>
          <p:nvPr/>
        </p:nvSpPr>
        <p:spPr bwMode="auto">
          <a:xfrm>
            <a:off x="3484563" y="1720850"/>
            <a:ext cx="646112" cy="2592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24314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8614" name="AutoShape 6"/>
          <p:cNvSpPr>
            <a:spLocks noChangeArrowheads="1"/>
          </p:cNvSpPr>
          <p:nvPr/>
        </p:nvSpPr>
        <p:spPr bwMode="auto">
          <a:xfrm>
            <a:off x="2044700" y="1720850"/>
            <a:ext cx="646113" cy="2592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18039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044700" y="2081213"/>
            <a:ext cx="646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chemeClr val="tx1"/>
                </a:solidFill>
              </a:rPr>
              <a:t>SPP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auto">
          <a:xfrm>
            <a:off x="2765425" y="1720850"/>
            <a:ext cx="646113" cy="2592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24314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765425" y="2081213"/>
            <a:ext cx="646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chemeClr val="tx1"/>
                </a:solidFill>
              </a:rPr>
              <a:t>SAP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484563" y="2081213"/>
            <a:ext cx="646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chemeClr val="tx1"/>
                </a:solidFill>
              </a:rPr>
              <a:t>SPhN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8619" name="AutoShape 11"/>
          <p:cNvSpPr>
            <a:spLocks noChangeArrowheads="1"/>
          </p:cNvSpPr>
          <p:nvPr/>
        </p:nvSpPr>
        <p:spPr bwMode="auto">
          <a:xfrm>
            <a:off x="4205288" y="1720850"/>
            <a:ext cx="646112" cy="2592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24314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205288" y="2081213"/>
            <a:ext cx="646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chemeClr val="tx1"/>
                </a:solidFill>
              </a:rPr>
              <a:t>SACM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8621" name="AutoShape 13"/>
          <p:cNvSpPr>
            <a:spLocks noChangeArrowheads="1"/>
          </p:cNvSpPr>
          <p:nvPr/>
        </p:nvSpPr>
        <p:spPr bwMode="auto">
          <a:xfrm>
            <a:off x="4924425" y="1720850"/>
            <a:ext cx="646113" cy="2592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24314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924425" y="2081213"/>
            <a:ext cx="646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chemeClr val="tx1"/>
                </a:solidFill>
              </a:rPr>
              <a:t>SEDI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8623" name="AutoShape 15"/>
          <p:cNvSpPr>
            <a:spLocks noChangeArrowheads="1"/>
          </p:cNvSpPr>
          <p:nvPr/>
        </p:nvSpPr>
        <p:spPr bwMode="auto">
          <a:xfrm>
            <a:off x="5645150" y="1720850"/>
            <a:ext cx="646113" cy="2592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24314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5645150" y="2081213"/>
            <a:ext cx="646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chemeClr val="tx1"/>
                </a:solidFill>
              </a:rPr>
              <a:t>SIS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485775" y="2584450"/>
            <a:ext cx="6281738" cy="2159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AutoShape 18"/>
          <p:cNvSpPr>
            <a:spLocks noChangeArrowheads="1"/>
          </p:cNvSpPr>
          <p:nvPr/>
        </p:nvSpPr>
        <p:spPr bwMode="auto">
          <a:xfrm>
            <a:off x="2405063" y="2513013"/>
            <a:ext cx="215900" cy="144462"/>
          </a:xfrm>
          <a:prstGeom prst="flowChartPunchedCar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RS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5972175" y="2486025"/>
            <a:ext cx="215900" cy="142875"/>
          </a:xfrm>
          <a:prstGeom prst="flowChartPunchedCar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CP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471488" y="3160713"/>
            <a:ext cx="6296025" cy="2159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>
            <a:off x="471488" y="3736975"/>
            <a:ext cx="6296025" cy="2159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AutoShape 22"/>
          <p:cNvSpPr>
            <a:spLocks noChangeArrowheads="1"/>
          </p:cNvSpPr>
          <p:nvPr/>
        </p:nvSpPr>
        <p:spPr bwMode="auto">
          <a:xfrm>
            <a:off x="4564063" y="3649663"/>
            <a:ext cx="215900" cy="142875"/>
          </a:xfrm>
          <a:prstGeom prst="flowChartPunchedCar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CP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15" name="AutoShape 23"/>
          <p:cNvSpPr>
            <a:spLocks noChangeArrowheads="1"/>
          </p:cNvSpPr>
          <p:nvPr/>
        </p:nvSpPr>
        <p:spPr bwMode="auto">
          <a:xfrm>
            <a:off x="2836863" y="3089275"/>
            <a:ext cx="215900" cy="144463"/>
          </a:xfrm>
          <a:prstGeom prst="flowChartPunchedCar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RS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>
            <a:off x="3124200" y="3089275"/>
            <a:ext cx="215900" cy="142875"/>
          </a:xfrm>
          <a:prstGeom prst="flowChartPunchedCar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CP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17" name="AutoShape 25"/>
          <p:cNvSpPr>
            <a:spLocks noChangeArrowheads="1"/>
          </p:cNvSpPr>
          <p:nvPr/>
        </p:nvSpPr>
        <p:spPr bwMode="auto">
          <a:xfrm>
            <a:off x="555625" y="3665538"/>
            <a:ext cx="649288" cy="144462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CEA-DSV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18" name="AutoShape 26"/>
          <p:cNvSpPr>
            <a:spLocks noChangeArrowheads="1"/>
          </p:cNvSpPr>
          <p:nvPr/>
        </p:nvSpPr>
        <p:spPr bwMode="auto">
          <a:xfrm>
            <a:off x="2405063" y="4529138"/>
            <a:ext cx="214312" cy="144462"/>
          </a:xfrm>
          <a:prstGeom prst="flowChartPunchedCar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RS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2581275" y="4484688"/>
            <a:ext cx="13208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Responsable scientifique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20" name="AutoShape 28"/>
          <p:cNvSpPr>
            <a:spLocks noChangeArrowheads="1"/>
          </p:cNvSpPr>
          <p:nvPr/>
        </p:nvSpPr>
        <p:spPr bwMode="auto">
          <a:xfrm>
            <a:off x="4564063" y="4529138"/>
            <a:ext cx="214312" cy="144462"/>
          </a:xfrm>
          <a:prstGeom prst="flowChartPunchedCar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CP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4737100" y="4486275"/>
            <a:ext cx="8270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Chef de projet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22" name="AutoShape 30"/>
          <p:cNvSpPr>
            <a:spLocks noChangeArrowheads="1"/>
          </p:cNvSpPr>
          <p:nvPr/>
        </p:nvSpPr>
        <p:spPr bwMode="auto">
          <a:xfrm>
            <a:off x="3602038" y="857250"/>
            <a:ext cx="1092200" cy="43021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1000" smtClean="0">
                <a:solidFill>
                  <a:schemeClr val="tx1"/>
                </a:solidFill>
              </a:rPr>
              <a:t>Direction de l’Irfu</a:t>
            </a:r>
            <a:endParaRPr lang="en-US" sz="1000">
              <a:solidFill>
                <a:schemeClr val="tx1"/>
              </a:solidFill>
            </a:endParaRPr>
          </a:p>
        </p:txBody>
      </p:sp>
      <p:cxnSp>
        <p:nvCxnSpPr>
          <p:cNvPr id="8223" name="AutoShape 31"/>
          <p:cNvCxnSpPr>
            <a:cxnSpLocks noChangeShapeType="1"/>
            <a:stCxn id="8222" idx="3"/>
            <a:endCxn id="8239" idx="0"/>
          </p:cNvCxnSpPr>
          <p:nvPr/>
        </p:nvCxnSpPr>
        <p:spPr bwMode="auto">
          <a:xfrm>
            <a:off x="4694238" y="1073150"/>
            <a:ext cx="2768600" cy="50323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24" name="AutoShape 32"/>
          <p:cNvSpPr>
            <a:spLocks noChangeArrowheads="1"/>
          </p:cNvSpPr>
          <p:nvPr/>
        </p:nvSpPr>
        <p:spPr bwMode="auto">
          <a:xfrm>
            <a:off x="2044700" y="1720850"/>
            <a:ext cx="646113" cy="2873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Chef de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service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25" name="AutoShape 33"/>
          <p:cNvSpPr>
            <a:spLocks noChangeArrowheads="1"/>
          </p:cNvSpPr>
          <p:nvPr/>
        </p:nvSpPr>
        <p:spPr bwMode="auto">
          <a:xfrm>
            <a:off x="2763838" y="1720850"/>
            <a:ext cx="646112" cy="2873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Chef de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service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26" name="AutoShape 34"/>
          <p:cNvSpPr>
            <a:spLocks noChangeArrowheads="1"/>
          </p:cNvSpPr>
          <p:nvPr/>
        </p:nvSpPr>
        <p:spPr bwMode="auto">
          <a:xfrm>
            <a:off x="3484563" y="1720850"/>
            <a:ext cx="646112" cy="2873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Chef de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service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27" name="AutoShape 35"/>
          <p:cNvSpPr>
            <a:spLocks noChangeArrowheads="1"/>
          </p:cNvSpPr>
          <p:nvPr/>
        </p:nvSpPr>
        <p:spPr bwMode="auto">
          <a:xfrm>
            <a:off x="4205288" y="1720850"/>
            <a:ext cx="646112" cy="2873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Chef de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service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28" name="AutoShape 36"/>
          <p:cNvSpPr>
            <a:spLocks noChangeArrowheads="1"/>
          </p:cNvSpPr>
          <p:nvPr/>
        </p:nvSpPr>
        <p:spPr bwMode="auto">
          <a:xfrm>
            <a:off x="4924425" y="1720850"/>
            <a:ext cx="646113" cy="2873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Chef de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service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29" name="AutoShape 37"/>
          <p:cNvSpPr>
            <a:spLocks noChangeArrowheads="1"/>
          </p:cNvSpPr>
          <p:nvPr/>
        </p:nvSpPr>
        <p:spPr bwMode="auto">
          <a:xfrm>
            <a:off x="5645150" y="1720850"/>
            <a:ext cx="646113" cy="2873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Chef de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service</a:t>
            </a:r>
            <a:endParaRPr lang="en-US" sz="800">
              <a:solidFill>
                <a:schemeClr val="tx1"/>
              </a:solidFill>
            </a:endParaRPr>
          </a:p>
        </p:txBody>
      </p:sp>
      <p:cxnSp>
        <p:nvCxnSpPr>
          <p:cNvPr id="8231" name="AutoShape 39"/>
          <p:cNvCxnSpPr>
            <a:cxnSpLocks noChangeShapeType="1"/>
            <a:stCxn id="8222" idx="2"/>
            <a:endCxn id="8224" idx="0"/>
          </p:cNvCxnSpPr>
          <p:nvPr/>
        </p:nvCxnSpPr>
        <p:spPr bwMode="auto">
          <a:xfrm rot="5400000">
            <a:off x="3041255" y="613966"/>
            <a:ext cx="433387" cy="178038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32" name="AutoShape 40"/>
          <p:cNvCxnSpPr>
            <a:cxnSpLocks noChangeShapeType="1"/>
            <a:stCxn id="8222" idx="2"/>
            <a:endCxn id="8225" idx="0"/>
          </p:cNvCxnSpPr>
          <p:nvPr/>
        </p:nvCxnSpPr>
        <p:spPr bwMode="auto">
          <a:xfrm rot="5400000">
            <a:off x="3400823" y="973534"/>
            <a:ext cx="433387" cy="106124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33" name="AutoShape 41"/>
          <p:cNvCxnSpPr>
            <a:cxnSpLocks noChangeShapeType="1"/>
            <a:stCxn id="8222" idx="2"/>
            <a:endCxn id="8226" idx="0"/>
          </p:cNvCxnSpPr>
          <p:nvPr/>
        </p:nvCxnSpPr>
        <p:spPr bwMode="auto">
          <a:xfrm rot="5400000">
            <a:off x="3761186" y="1333897"/>
            <a:ext cx="433387" cy="34051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34" name="AutoShape 42"/>
          <p:cNvCxnSpPr>
            <a:cxnSpLocks noChangeShapeType="1"/>
            <a:stCxn id="8222" idx="2"/>
            <a:endCxn id="8227" idx="0"/>
          </p:cNvCxnSpPr>
          <p:nvPr/>
        </p:nvCxnSpPr>
        <p:spPr bwMode="auto">
          <a:xfrm>
            <a:off x="4148138" y="1287463"/>
            <a:ext cx="380206" cy="433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35" name="AutoShape 43"/>
          <p:cNvCxnSpPr>
            <a:cxnSpLocks noChangeShapeType="1"/>
            <a:stCxn id="8222" idx="2"/>
            <a:endCxn id="8228" idx="0"/>
          </p:cNvCxnSpPr>
          <p:nvPr/>
        </p:nvCxnSpPr>
        <p:spPr bwMode="auto">
          <a:xfrm rot="16200000" flipH="1">
            <a:off x="4481117" y="954484"/>
            <a:ext cx="433387" cy="109934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36" name="AutoShape 44"/>
          <p:cNvCxnSpPr>
            <a:cxnSpLocks noChangeShapeType="1"/>
            <a:stCxn id="8222" idx="2"/>
            <a:endCxn id="8229" idx="0"/>
          </p:cNvCxnSpPr>
          <p:nvPr/>
        </p:nvCxnSpPr>
        <p:spPr bwMode="auto">
          <a:xfrm rot="16200000" flipH="1">
            <a:off x="4841479" y="594121"/>
            <a:ext cx="433387" cy="182006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38" name="AutoShape 46"/>
          <p:cNvSpPr>
            <a:spLocks noChangeArrowheads="1"/>
          </p:cNvSpPr>
          <p:nvPr/>
        </p:nvSpPr>
        <p:spPr bwMode="auto">
          <a:xfrm>
            <a:off x="7318375" y="1865313"/>
            <a:ext cx="288925" cy="24463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2400">
              <a:solidFill>
                <a:srgbClr val="66FFFF"/>
              </a:solidFill>
            </a:endParaRPr>
          </a:p>
        </p:txBody>
      </p:sp>
      <p:sp>
        <p:nvSpPr>
          <p:cNvPr id="8239" name="AutoShape 47"/>
          <p:cNvSpPr>
            <a:spLocks noChangeArrowheads="1"/>
          </p:cNvSpPr>
          <p:nvPr/>
        </p:nvSpPr>
        <p:spPr bwMode="auto">
          <a:xfrm>
            <a:off x="7051675" y="1576388"/>
            <a:ext cx="820738" cy="4318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b="1" smtClean="0">
                <a:solidFill>
                  <a:schemeClr val="tx1"/>
                </a:solidFill>
              </a:rPr>
              <a:t>Contrôle de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800" b="1" smtClean="0">
                <a:solidFill>
                  <a:schemeClr val="tx1"/>
                </a:solidFill>
              </a:rPr>
              <a:t>gestion</a:t>
            </a:r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8240" name="Text Box 48"/>
          <p:cNvSpPr txBox="1">
            <a:spLocks noChangeArrowheads="1"/>
          </p:cNvSpPr>
          <p:nvPr/>
        </p:nvSpPr>
        <p:spPr bwMode="auto">
          <a:xfrm>
            <a:off x="7038975" y="2513013"/>
            <a:ext cx="935038" cy="44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800" smtClean="0">
                <a:solidFill>
                  <a:srgbClr val="993300"/>
                </a:solidFill>
              </a:rPr>
              <a:t>Projet </a:t>
            </a:r>
          </a:p>
          <a:p>
            <a:pPr algn="ctr">
              <a:spcBef>
                <a:spcPct val="0"/>
              </a:spcBef>
            </a:pPr>
            <a:r>
              <a:rPr lang="en-US" sz="800" smtClean="0">
                <a:solidFill>
                  <a:srgbClr val="993300"/>
                </a:solidFill>
              </a:rPr>
              <a:t>Double Chooz </a:t>
            </a:r>
          </a:p>
          <a:p>
            <a:pPr algn="ctr">
              <a:spcBef>
                <a:spcPct val="0"/>
              </a:spcBef>
            </a:pPr>
            <a:r>
              <a:rPr lang="en-US" sz="700" smtClean="0">
                <a:solidFill>
                  <a:srgbClr val="993300"/>
                </a:solidFill>
              </a:rPr>
              <a:t>A-NEUTR-01-03</a:t>
            </a:r>
            <a:endParaRPr lang="en-US" sz="700">
              <a:solidFill>
                <a:srgbClr val="993300"/>
              </a:solidFill>
            </a:endParaRPr>
          </a:p>
        </p:txBody>
      </p:sp>
      <p:sp>
        <p:nvSpPr>
          <p:cNvPr id="8241" name="Text Box 49"/>
          <p:cNvSpPr txBox="1">
            <a:spLocks noChangeArrowheads="1"/>
          </p:cNvSpPr>
          <p:nvPr/>
        </p:nvSpPr>
        <p:spPr bwMode="auto">
          <a:xfrm>
            <a:off x="7102475" y="3087688"/>
            <a:ext cx="717550" cy="44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800" smtClean="0">
                <a:solidFill>
                  <a:srgbClr val="FF9900"/>
                </a:solidFill>
              </a:rPr>
              <a:t>Projet </a:t>
            </a:r>
          </a:p>
          <a:p>
            <a:pPr algn="ctr">
              <a:spcBef>
                <a:spcPct val="0"/>
              </a:spcBef>
            </a:pPr>
            <a:r>
              <a:rPr lang="en-US" sz="800" smtClean="0">
                <a:solidFill>
                  <a:srgbClr val="FF9900"/>
                </a:solidFill>
              </a:rPr>
              <a:t>JWST-MIRI</a:t>
            </a:r>
          </a:p>
          <a:p>
            <a:pPr algn="ctr">
              <a:spcBef>
                <a:spcPct val="0"/>
              </a:spcBef>
            </a:pPr>
            <a:r>
              <a:rPr lang="en-US" sz="700" smtClean="0">
                <a:solidFill>
                  <a:srgbClr val="FF9900"/>
                </a:solidFill>
              </a:rPr>
              <a:t>A-JWSTM-02</a:t>
            </a:r>
            <a:endParaRPr lang="en-US" sz="700">
              <a:solidFill>
                <a:srgbClr val="FF9900"/>
              </a:solidFill>
            </a:endParaRPr>
          </a:p>
        </p:txBody>
      </p:sp>
      <p:sp>
        <p:nvSpPr>
          <p:cNvPr id="8242" name="Text Box 50"/>
          <p:cNvSpPr txBox="1">
            <a:spLocks noChangeArrowheads="1"/>
          </p:cNvSpPr>
          <p:nvPr/>
        </p:nvSpPr>
        <p:spPr bwMode="auto">
          <a:xfrm>
            <a:off x="7102475" y="3662363"/>
            <a:ext cx="558800" cy="44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800" b="1" smtClean="0">
                <a:solidFill>
                  <a:srgbClr val="009900"/>
                </a:solidFill>
              </a:rPr>
              <a:t>Projet </a:t>
            </a:r>
          </a:p>
          <a:p>
            <a:pPr algn="ctr">
              <a:spcBef>
                <a:spcPct val="0"/>
              </a:spcBef>
            </a:pPr>
            <a:r>
              <a:rPr lang="en-US" sz="800" b="1" smtClean="0">
                <a:solidFill>
                  <a:srgbClr val="009900"/>
                </a:solidFill>
              </a:rPr>
              <a:t>ISEULT</a:t>
            </a:r>
          </a:p>
          <a:p>
            <a:pPr algn="ctr">
              <a:spcBef>
                <a:spcPct val="0"/>
              </a:spcBef>
            </a:pPr>
            <a:r>
              <a:rPr lang="en-US" sz="700" smtClean="0">
                <a:solidFill>
                  <a:srgbClr val="009900"/>
                </a:solidFill>
              </a:rPr>
              <a:t>A-AIMHC</a:t>
            </a:r>
            <a:endParaRPr lang="en-US" sz="700">
              <a:solidFill>
                <a:srgbClr val="009900"/>
              </a:solidFill>
            </a:endParaRPr>
          </a:p>
        </p:txBody>
      </p:sp>
      <p:sp>
        <p:nvSpPr>
          <p:cNvPr id="8243" name="Oval 51"/>
          <p:cNvSpPr>
            <a:spLocks noChangeArrowheads="1"/>
          </p:cNvSpPr>
          <p:nvPr/>
        </p:nvSpPr>
        <p:spPr bwMode="auto">
          <a:xfrm>
            <a:off x="5022850" y="2498725"/>
            <a:ext cx="157163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44" name="Oval 52"/>
          <p:cNvSpPr>
            <a:spLocks noChangeArrowheads="1"/>
          </p:cNvSpPr>
          <p:nvPr/>
        </p:nvSpPr>
        <p:spPr bwMode="auto">
          <a:xfrm>
            <a:off x="3722688" y="2479675"/>
            <a:ext cx="157162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45" name="Oval 53"/>
          <p:cNvSpPr>
            <a:spLocks noChangeArrowheads="1"/>
          </p:cNvSpPr>
          <p:nvPr/>
        </p:nvSpPr>
        <p:spPr bwMode="auto">
          <a:xfrm>
            <a:off x="2155825" y="2497138"/>
            <a:ext cx="157163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46" name="Oval 54"/>
          <p:cNvSpPr>
            <a:spLocks noChangeArrowheads="1"/>
          </p:cNvSpPr>
          <p:nvPr/>
        </p:nvSpPr>
        <p:spPr bwMode="auto">
          <a:xfrm>
            <a:off x="5743575" y="2489200"/>
            <a:ext cx="157163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48" name="Oval 56"/>
          <p:cNvSpPr>
            <a:spLocks noChangeArrowheads="1"/>
          </p:cNvSpPr>
          <p:nvPr/>
        </p:nvSpPr>
        <p:spPr bwMode="auto">
          <a:xfrm>
            <a:off x="5749925" y="3052763"/>
            <a:ext cx="157163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49" name="Oval 57"/>
          <p:cNvSpPr>
            <a:spLocks noChangeArrowheads="1"/>
          </p:cNvSpPr>
          <p:nvPr/>
        </p:nvSpPr>
        <p:spPr bwMode="auto">
          <a:xfrm>
            <a:off x="5018088" y="3071813"/>
            <a:ext cx="157162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50" name="Oval 58"/>
          <p:cNvSpPr>
            <a:spLocks noChangeArrowheads="1"/>
          </p:cNvSpPr>
          <p:nvPr/>
        </p:nvSpPr>
        <p:spPr bwMode="auto">
          <a:xfrm>
            <a:off x="2162175" y="3062288"/>
            <a:ext cx="157163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51" name="AutoShape 59"/>
          <p:cNvSpPr>
            <a:spLocks noChangeArrowheads="1"/>
          </p:cNvSpPr>
          <p:nvPr/>
        </p:nvSpPr>
        <p:spPr bwMode="auto">
          <a:xfrm>
            <a:off x="4276725" y="3652838"/>
            <a:ext cx="215900" cy="144462"/>
          </a:xfrm>
          <a:prstGeom prst="flowChartPunchedCar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RS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52" name="Oval 60"/>
          <p:cNvSpPr>
            <a:spLocks noChangeArrowheads="1"/>
          </p:cNvSpPr>
          <p:nvPr/>
        </p:nvSpPr>
        <p:spPr bwMode="auto">
          <a:xfrm>
            <a:off x="5756275" y="3651250"/>
            <a:ext cx="157163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53" name="Oval 61"/>
          <p:cNvSpPr>
            <a:spLocks noChangeArrowheads="1"/>
          </p:cNvSpPr>
          <p:nvPr/>
        </p:nvSpPr>
        <p:spPr bwMode="auto">
          <a:xfrm>
            <a:off x="5006975" y="3651250"/>
            <a:ext cx="157163" cy="1651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54" name="Text Box 62"/>
          <p:cNvSpPr txBox="1">
            <a:spLocks noChangeArrowheads="1"/>
          </p:cNvSpPr>
          <p:nvPr/>
        </p:nvSpPr>
        <p:spPr bwMode="auto">
          <a:xfrm>
            <a:off x="7894638" y="1504950"/>
            <a:ext cx="902811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900" b="1" dirty="0" smtClean="0"/>
              <a:t>Identification</a:t>
            </a:r>
          </a:p>
          <a:p>
            <a:pPr eaLnBrk="1" hangingPunct="1"/>
            <a:r>
              <a:rPr lang="en-US" sz="900" b="1" dirty="0" smtClean="0"/>
              <a:t>des </a:t>
            </a:r>
            <a:r>
              <a:rPr lang="en-US" sz="900" b="1" dirty="0" err="1" smtClean="0"/>
              <a:t>projets</a:t>
            </a:r>
            <a:endParaRPr lang="en-US" sz="900" b="1" dirty="0" smtClean="0"/>
          </a:p>
          <a:p>
            <a:pPr eaLnBrk="1" hangingPunct="1"/>
            <a:r>
              <a:rPr lang="en-US" sz="900" b="1" dirty="0" smtClean="0"/>
              <a:t>par un EOTP</a:t>
            </a:r>
            <a:endParaRPr lang="en-US" sz="900" b="1" dirty="0"/>
          </a:p>
        </p:txBody>
      </p:sp>
      <p:sp>
        <p:nvSpPr>
          <p:cNvPr id="8255" name="Text Box 63"/>
          <p:cNvSpPr txBox="1">
            <a:spLocks noChangeArrowheads="1"/>
          </p:cNvSpPr>
          <p:nvPr/>
        </p:nvSpPr>
        <p:spPr bwMode="auto">
          <a:xfrm>
            <a:off x="300038" y="4903788"/>
            <a:ext cx="8701458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 smtClean="0"/>
              <a:t>Services:</a:t>
            </a:r>
            <a:r>
              <a:rPr lang="en-US" sz="1800" dirty="0" smtClean="0"/>
              <a:t> Manage Human resources, competences, Technological platforms</a:t>
            </a:r>
          </a:p>
          <a:p>
            <a:pPr eaLnBrk="1" hangingPunct="1"/>
            <a:r>
              <a:rPr lang="en-US" sz="1800" b="1" dirty="0" err="1" smtClean="0"/>
              <a:t>Projets</a:t>
            </a:r>
            <a:r>
              <a:rPr lang="en-US" sz="1800" b="1" dirty="0" smtClean="0"/>
              <a:t>:</a:t>
            </a:r>
            <a:r>
              <a:rPr lang="en-US" sz="1800" dirty="0" smtClean="0"/>
              <a:t> Deliver instruments respecting performances/cost/schedule</a:t>
            </a:r>
          </a:p>
          <a:p>
            <a:pPr eaLnBrk="1" hangingPunct="1"/>
            <a:r>
              <a:rPr lang="en-US" sz="1800" b="1" dirty="0" smtClean="0"/>
              <a:t>Direction:</a:t>
            </a:r>
            <a:r>
              <a:rPr lang="en-US" sz="1800" dirty="0" smtClean="0"/>
              <a:t> Provide resources, manage risks, make decisions</a:t>
            </a:r>
            <a:endParaRPr lang="en-US" sz="1800" dirty="0"/>
          </a:p>
        </p:txBody>
      </p:sp>
      <p:sp>
        <p:nvSpPr>
          <p:cNvPr id="8256" name="AutoShape 64"/>
          <p:cNvSpPr>
            <a:spLocks noChangeArrowheads="1"/>
          </p:cNvSpPr>
          <p:nvPr/>
        </p:nvSpPr>
        <p:spPr bwMode="auto">
          <a:xfrm>
            <a:off x="368300" y="1752600"/>
            <a:ext cx="1020763" cy="259238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257" name="AutoShape 65"/>
          <p:cNvSpPr>
            <a:spLocks noChangeArrowheads="1"/>
          </p:cNvSpPr>
          <p:nvPr/>
        </p:nvSpPr>
        <p:spPr bwMode="auto">
          <a:xfrm>
            <a:off x="365125" y="1747838"/>
            <a:ext cx="1022350" cy="287337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Partenaires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externes </a:t>
            </a:r>
            <a:endParaRPr lang="en-US" sz="800">
              <a:solidFill>
                <a:schemeClr val="tx1"/>
              </a:solidFill>
            </a:endParaRPr>
          </a:p>
        </p:txBody>
      </p:sp>
      <p:pic>
        <p:nvPicPr>
          <p:cNvPr id="8258" name="Picture 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3" y="2370138"/>
            <a:ext cx="43021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9" name="Picture 67" descr="miri_ar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3035300"/>
            <a:ext cx="760413" cy="61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0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/>
          <a:stretch>
            <a:fillRect/>
          </a:stretch>
        </p:blipFill>
        <p:spPr bwMode="auto">
          <a:xfrm>
            <a:off x="7939088" y="3702050"/>
            <a:ext cx="7889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61" name="AutoShape 69"/>
          <p:cNvSpPr>
            <a:spLocks noChangeArrowheads="1"/>
          </p:cNvSpPr>
          <p:nvPr/>
        </p:nvSpPr>
        <p:spPr bwMode="auto">
          <a:xfrm>
            <a:off x="544513" y="2495550"/>
            <a:ext cx="649287" cy="144463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Collaboration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62" name="AutoShape 70"/>
          <p:cNvSpPr>
            <a:spLocks noChangeArrowheads="1"/>
          </p:cNvSpPr>
          <p:nvPr/>
        </p:nvSpPr>
        <p:spPr bwMode="auto">
          <a:xfrm>
            <a:off x="554038" y="2711450"/>
            <a:ext cx="649287" cy="144463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Cnrs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63" name="AutoShape 71"/>
          <p:cNvSpPr>
            <a:spLocks noChangeArrowheads="1"/>
          </p:cNvSpPr>
          <p:nvPr/>
        </p:nvSpPr>
        <p:spPr bwMode="auto">
          <a:xfrm>
            <a:off x="552450" y="3300413"/>
            <a:ext cx="649288" cy="1444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Cnes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64" name="AutoShape 72"/>
          <p:cNvSpPr>
            <a:spLocks noChangeArrowheads="1"/>
          </p:cNvSpPr>
          <p:nvPr/>
        </p:nvSpPr>
        <p:spPr bwMode="auto">
          <a:xfrm>
            <a:off x="542925" y="3078163"/>
            <a:ext cx="649288" cy="1444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Collaboration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265" name="AutoShape 73"/>
          <p:cNvSpPr>
            <a:spLocks noChangeArrowheads="1"/>
          </p:cNvSpPr>
          <p:nvPr/>
        </p:nvSpPr>
        <p:spPr bwMode="auto">
          <a:xfrm>
            <a:off x="541338" y="3865563"/>
            <a:ext cx="736600" cy="153987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800" smtClean="0">
                <a:solidFill>
                  <a:schemeClr val="tx1"/>
                </a:solidFill>
              </a:rPr>
              <a:t>MSA-SIEMENS</a:t>
            </a:r>
            <a:endParaRPr lang="en-US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new">
  <a:themeElements>
    <a:clrScheme name="CEA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A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A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CEAnew</Template>
  <TotalTime>9751</TotalTime>
  <Words>1085</Words>
  <Application>Microsoft Office PowerPoint</Application>
  <PresentationFormat>Affichage à l'écran (4:3)</PresentationFormat>
  <Paragraphs>353</Paragraphs>
  <Slides>25</Slides>
  <Notes>9</Notes>
  <HiddenSlides>3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CEAnew</vt:lpstr>
      <vt:lpstr>Modèle par défaut</vt:lpstr>
      <vt:lpstr>1_Modèle par défaut</vt:lpstr>
      <vt:lpstr>Photo Editor Photo</vt:lpstr>
      <vt:lpstr>CEA - Irfu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Institute of research into the fundamental laws of the universe</vt:lpstr>
      <vt:lpstr>Matricial Organisation</vt:lpstr>
      <vt:lpstr>Présentation PowerPoint</vt:lpstr>
      <vt:lpstr>…Act local</vt:lpstr>
      <vt:lpstr>3) Comment l’Univers est-il structuré ? </vt:lpstr>
      <vt:lpstr>4) Comment les noyaux et particules sont-ils créés ?</vt:lpstr>
      <vt:lpstr>4) Comment les noyaux et particules sont-ils créés ?</vt:lpstr>
      <vt:lpstr>Positionnement par segment  lois fondamentales de l’Univers</vt:lpstr>
      <vt:lpstr>4) Comment les noyaux et particules sont-ils créés ?</vt:lpstr>
      <vt:lpstr>CEA - Irfu:4  fundamental questions</vt:lpstr>
      <vt:lpstr>I. Discovering the fundamental laws of Universe</vt:lpstr>
      <vt:lpstr>Présentation PowerPoint</vt:lpstr>
      <vt:lpstr>CEA - Irfu:4  fundamental questions</vt:lpstr>
      <vt:lpstr>II. Inventing and constructing new devices</vt:lpstr>
      <vt:lpstr>Présentation PowerPoint</vt:lpstr>
      <vt:lpstr>III. Applying research and technologies </vt:lpstr>
      <vt:lpstr>III. Applying research and technologies </vt:lpstr>
      <vt:lpstr>Présentation PowerPoint</vt:lpstr>
    </vt:vector>
  </TitlesOfParts>
  <Company>֢　]翘ڃ﶐뿿큠ݔ䀜]翘֢蛼뿿큐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Sciences de la Matière Yves CARISTAN</dc:title>
  <dc:creator>v L</dc:creator>
  <cp:lastModifiedBy>CHOMAZ Philippe</cp:lastModifiedBy>
  <cp:revision>711</cp:revision>
  <dcterms:created xsi:type="dcterms:W3CDTF">2006-09-21T12:24:32Z</dcterms:created>
  <dcterms:modified xsi:type="dcterms:W3CDTF">2013-03-15T08:10:14Z</dcterms:modified>
</cp:coreProperties>
</file>