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3D0E8-3194-4533-BD9F-917174EB6528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6056-6078-42FF-ADC8-96BE1BB2617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2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820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2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85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0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2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3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7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7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1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9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89289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504" y="6592267"/>
            <a:ext cx="2133600" cy="265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03/04/2012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752" y="6597352"/>
            <a:ext cx="2808312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20072" y="6597352"/>
            <a:ext cx="1296144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7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Opérations France </a:t>
            </a:r>
            <a:r>
              <a:rPr lang="fr-FR" dirty="0" smtClean="0"/>
              <a:t>Grilles </a:t>
            </a:r>
            <a:br>
              <a:rPr lang="fr-FR" dirty="0" smtClean="0"/>
            </a:br>
            <a:r>
              <a:rPr lang="fr-FR" dirty="0" smtClean="0"/>
              <a:t>Propositions de règles budgétaires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smtClean="0"/>
              <a:t>Hélène Cordier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basiques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Fonctionnement</a:t>
            </a:r>
          </a:p>
          <a:p>
            <a:pPr lvl="1"/>
            <a:r>
              <a:rPr lang="fr-FR" dirty="0" smtClean="0"/>
              <a:t>Gestion des </a:t>
            </a:r>
            <a:r>
              <a:rPr lang="fr-FR" dirty="0" err="1" smtClean="0"/>
              <a:t>événéments</a:t>
            </a:r>
            <a:r>
              <a:rPr lang="fr-FR" dirty="0" smtClean="0"/>
              <a:t> (workshops)</a:t>
            </a:r>
          </a:p>
          <a:p>
            <a:pPr lvl="1"/>
            <a:r>
              <a:rPr lang="fr-FR" dirty="0" smtClean="0"/>
              <a:t>Rattrapage des versements non effectués en 2012</a:t>
            </a:r>
          </a:p>
          <a:p>
            <a:endParaRPr lang="fr-FR" dirty="0"/>
          </a:p>
          <a:p>
            <a:r>
              <a:rPr lang="fr-FR" dirty="0" smtClean="0"/>
              <a:t>Services centraux déployés en 2011/2012</a:t>
            </a:r>
          </a:p>
          <a:p>
            <a:pPr lvl="1"/>
            <a:r>
              <a:rPr lang="fr-FR" dirty="0" smtClean="0"/>
              <a:t>Retour attendu : </a:t>
            </a:r>
            <a:r>
              <a:rPr lang="fr-FR" dirty="0" err="1" smtClean="0"/>
              <a:t>MoU</a:t>
            </a:r>
            <a:r>
              <a:rPr lang="fr-FR" dirty="0" smtClean="0"/>
              <a:t> ou convention finalisée dans l’année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1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Fonctionnement des opérations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Experts </a:t>
            </a:r>
            <a:r>
              <a:rPr lang="fr-FR" dirty="0"/>
              <a:t>et coordinateurs de groupes </a:t>
            </a:r>
            <a:r>
              <a:rPr lang="fr-FR" dirty="0" smtClean="0"/>
              <a:t>d’expertise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déplacements </a:t>
            </a:r>
            <a:r>
              <a:rPr lang="fr-FR" dirty="0">
                <a:sym typeface="Wingdings" pitchFamily="2" charset="2"/>
              </a:rPr>
              <a:t>dans les </a:t>
            </a:r>
            <a:r>
              <a:rPr lang="fr-FR" dirty="0" err="1">
                <a:sym typeface="Wingdings" pitchFamily="2" charset="2"/>
              </a:rPr>
              <a:t>confs</a:t>
            </a:r>
            <a:r>
              <a:rPr lang="fr-FR" dirty="0">
                <a:sym typeface="Wingdings" pitchFamily="2" charset="2"/>
              </a:rPr>
              <a:t> nécessaires </a:t>
            </a:r>
            <a:endParaRPr lang="fr-FR" dirty="0" smtClean="0">
              <a:sym typeface="Wingdings" pitchFamily="2" charset="2"/>
            </a:endParaRPr>
          </a:p>
          <a:p>
            <a:pPr lvl="2"/>
            <a:r>
              <a:rPr lang="fr-FR" dirty="0" smtClean="0">
                <a:sym typeface="Wingdings" pitchFamily="2" charset="2"/>
              </a:rPr>
              <a:t>au </a:t>
            </a:r>
            <a:r>
              <a:rPr lang="fr-FR" dirty="0">
                <a:sym typeface="Wingdings" pitchFamily="2" charset="2"/>
              </a:rPr>
              <a:t>niveau </a:t>
            </a:r>
            <a:r>
              <a:rPr lang="fr-FR" dirty="0" smtClean="0">
                <a:sym typeface="Wingdings" pitchFamily="2" charset="2"/>
              </a:rPr>
              <a:t>national et international 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missions EGI-Inspire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Les enregistrer </a:t>
            </a:r>
            <a:r>
              <a:rPr lang="fr-FR" dirty="0">
                <a:sym typeface="Wingdings" pitchFamily="2" charset="2"/>
              </a:rPr>
              <a:t>dans les réunions passées et à venir sur </a:t>
            </a:r>
            <a:r>
              <a:rPr lang="fr-FR" dirty="0" smtClean="0">
                <a:sym typeface="Wingdings" pitchFamily="2" charset="2"/>
              </a:rPr>
              <a:t>wiki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Liaisons avec EGI </a:t>
            </a:r>
            <a:r>
              <a:rPr lang="fr-FR" dirty="0" smtClean="0">
                <a:sym typeface="Wingdings" pitchFamily="2" charset="2"/>
              </a:rPr>
              <a:t>top-down et </a:t>
            </a:r>
            <a:r>
              <a:rPr lang="fr-FR" dirty="0" err="1" smtClean="0">
                <a:sym typeface="Wingdings" pitchFamily="2" charset="2"/>
              </a:rPr>
              <a:t>bottom</a:t>
            </a:r>
            <a:r>
              <a:rPr lang="fr-FR" dirty="0" smtClean="0">
                <a:sym typeface="Wingdings" pitchFamily="2" charset="2"/>
              </a:rPr>
              <a:t>-up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Support </a:t>
            </a:r>
            <a:r>
              <a:rPr lang="fr-FR" dirty="0">
                <a:sym typeface="Wingdings" pitchFamily="2" charset="2"/>
              </a:rPr>
              <a:t>aux </a:t>
            </a:r>
            <a:r>
              <a:rPr lang="fr-FR" dirty="0" smtClean="0">
                <a:sym typeface="Wingdings" pitchFamily="2" charset="2"/>
              </a:rPr>
              <a:t>sites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Participation </a:t>
            </a:r>
            <a:r>
              <a:rPr lang="fr-FR" dirty="0">
                <a:sym typeface="Wingdings" pitchFamily="2" charset="2"/>
              </a:rPr>
              <a:t>à l’élaboration d’une </a:t>
            </a:r>
            <a:r>
              <a:rPr lang="fr-FR" dirty="0" err="1">
                <a:sym typeface="Wingdings" pitchFamily="2" charset="2"/>
              </a:rPr>
              <a:t>roadmap</a:t>
            </a:r>
            <a:r>
              <a:rPr lang="fr-FR" dirty="0">
                <a:sym typeface="Wingdings" pitchFamily="2" charset="2"/>
              </a:rPr>
              <a:t>  sur l’année en </a:t>
            </a:r>
            <a:r>
              <a:rPr lang="fr-FR" dirty="0" smtClean="0">
                <a:sym typeface="Wingdings" pitchFamily="2" charset="2"/>
              </a:rPr>
              <a:t>cours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Animer le </a:t>
            </a:r>
            <a:r>
              <a:rPr lang="fr-FR" dirty="0" smtClean="0">
                <a:sym typeface="Wingdings" pitchFamily="2" charset="2"/>
              </a:rPr>
              <a:t>groupe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Rapport </a:t>
            </a:r>
            <a:r>
              <a:rPr lang="fr-FR" dirty="0">
                <a:sym typeface="Wingdings" pitchFamily="2" charset="2"/>
              </a:rPr>
              <a:t>d’activité sur </a:t>
            </a:r>
            <a:r>
              <a:rPr lang="fr-FR" dirty="0" smtClean="0">
                <a:sym typeface="Wingdings" pitchFamily="2" charset="2"/>
              </a:rPr>
              <a:t>wiki</a:t>
            </a:r>
            <a:endParaRPr lang="fr-FR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>
              <a:sym typeface="Wingdings" pitchFamily="2" charset="2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04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Fonctionnement des opérations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>
                <a:sym typeface="Wingdings" pitchFamily="2" charset="2"/>
              </a:rPr>
              <a:t>Comité </a:t>
            </a:r>
            <a:r>
              <a:rPr lang="fr-FR" dirty="0">
                <a:sym typeface="Wingdings" pitchFamily="2" charset="2"/>
              </a:rPr>
              <a:t>Technique Exécutif 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smtClean="0">
                <a:sym typeface="Wingdings" pitchFamily="2" charset="2"/>
              </a:rPr>
              <a:t>Prise </a:t>
            </a:r>
            <a:r>
              <a:rPr lang="fr-FR" dirty="0">
                <a:sym typeface="Wingdings" pitchFamily="2" charset="2"/>
              </a:rPr>
              <a:t>en main de dossier/ </a:t>
            </a:r>
            <a:r>
              <a:rPr lang="fr-FR" dirty="0" smtClean="0">
                <a:sym typeface="Wingdings" pitchFamily="2" charset="2"/>
              </a:rPr>
              <a:t>métriques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Organisation  </a:t>
            </a:r>
            <a:r>
              <a:rPr lang="fr-FR" dirty="0">
                <a:sym typeface="Wingdings" pitchFamily="2" charset="2"/>
              </a:rPr>
              <a:t>ponctuelle de  </a:t>
            </a:r>
            <a:r>
              <a:rPr lang="fr-FR" dirty="0" smtClean="0">
                <a:sym typeface="Wingdings" pitchFamily="2" charset="2"/>
              </a:rPr>
              <a:t>formation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Gestion </a:t>
            </a:r>
            <a:r>
              <a:rPr lang="fr-FR" dirty="0">
                <a:sym typeface="Wingdings" pitchFamily="2" charset="2"/>
              </a:rPr>
              <a:t>du programme et de la logistique des évènements gérés par FG 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smtClean="0">
                <a:sym typeface="Wingdings" pitchFamily="2" charset="2"/>
              </a:rPr>
              <a:t>Rédaction </a:t>
            </a:r>
            <a:r>
              <a:rPr lang="fr-FR" dirty="0">
                <a:sym typeface="Wingdings" pitchFamily="2" charset="2"/>
              </a:rPr>
              <a:t>à appel à projets</a:t>
            </a:r>
          </a:p>
          <a:p>
            <a:endParaRPr lang="fr-FR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ROD 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NEW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Shift </a:t>
            </a:r>
            <a:r>
              <a:rPr lang="fr-FR" dirty="0">
                <a:sym typeface="Wingdings" pitchFamily="2" charset="2"/>
              </a:rPr>
              <a:t>et activité dans le groupe déploiement/certification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2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Fonctionnement des opérations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>
                <a:sym typeface="Wingdings" pitchFamily="2" charset="2"/>
              </a:rPr>
              <a:t>FG-DIRAC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Selon Convention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workshop interne</a:t>
            </a:r>
          </a:p>
          <a:p>
            <a:r>
              <a:rPr lang="fr-FR" dirty="0" smtClean="0">
                <a:sym typeface="Wingdings" pitchFamily="2" charset="2"/>
              </a:rPr>
              <a:t>FG IRODS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Etablissement </a:t>
            </a:r>
            <a:r>
              <a:rPr lang="fr-FR" dirty="0">
                <a:sym typeface="Wingdings" pitchFamily="2" charset="2"/>
              </a:rPr>
              <a:t>de convention modèle </a:t>
            </a:r>
            <a:r>
              <a:rPr lang="fr-FR" dirty="0" smtClean="0">
                <a:sym typeface="Wingdings" pitchFamily="2" charset="2"/>
              </a:rPr>
              <a:t>DIRAC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Workshop </a:t>
            </a:r>
            <a:r>
              <a:rPr lang="fr-FR" dirty="0">
                <a:sym typeface="Wingdings" pitchFamily="2" charset="2"/>
              </a:rPr>
              <a:t>interne</a:t>
            </a:r>
            <a:endParaRPr lang="fr-FR" dirty="0"/>
          </a:p>
          <a:p>
            <a:r>
              <a:rPr lang="fr-FR" dirty="0" smtClean="0"/>
              <a:t>Cloud 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Règles </a:t>
            </a:r>
            <a:r>
              <a:rPr lang="fr-FR" dirty="0">
                <a:sym typeface="Wingdings" pitchFamily="2" charset="2"/>
              </a:rPr>
              <a:t>à établir</a:t>
            </a:r>
            <a:endParaRPr lang="fr-FR" dirty="0"/>
          </a:p>
          <a:p>
            <a:r>
              <a:rPr lang="fr-FR" dirty="0" err="1" smtClean="0"/>
              <a:t>Admins</a:t>
            </a:r>
            <a:r>
              <a:rPr lang="fr-FR" dirty="0" smtClean="0"/>
              <a:t> </a:t>
            </a:r>
            <a:r>
              <a:rPr lang="fr-FR" dirty="0"/>
              <a:t>de </a:t>
            </a:r>
            <a:r>
              <a:rPr lang="fr-FR" dirty="0" smtClean="0"/>
              <a:t>sites</a:t>
            </a:r>
          </a:p>
          <a:p>
            <a:pPr lvl="1"/>
            <a:r>
              <a:rPr lang="fr-FR" dirty="0" smtClean="0"/>
              <a:t>Déplacement </a:t>
            </a:r>
            <a:r>
              <a:rPr lang="fr-FR" dirty="0"/>
              <a:t>vers workshop </a:t>
            </a:r>
            <a:r>
              <a:rPr lang="fr-FR" dirty="0" err="1"/>
              <a:t>operations</a:t>
            </a:r>
            <a:endParaRPr lang="fr-FR" dirty="0"/>
          </a:p>
          <a:p>
            <a:r>
              <a:rPr lang="fr-FR" dirty="0" smtClean="0"/>
              <a:t>SQUAD 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dirty="0" smtClean="0"/>
              <a:t>si </a:t>
            </a:r>
            <a:r>
              <a:rPr lang="fr-FR" dirty="0"/>
              <a:t>besoin est sur budget année N+1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06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Prévisions pour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Rattrapage année </a:t>
            </a:r>
            <a:r>
              <a:rPr lang="fr-FR" dirty="0" smtClean="0"/>
              <a:t>2013</a:t>
            </a:r>
          </a:p>
          <a:p>
            <a:pPr lvl="1"/>
            <a:r>
              <a:rPr lang="fr-FR" dirty="0" smtClean="0"/>
              <a:t>si SQUAD ou </a:t>
            </a:r>
            <a:r>
              <a:rPr lang="fr-FR" dirty="0"/>
              <a:t>autre modalité mise en œuvre en 2013</a:t>
            </a:r>
          </a:p>
          <a:p>
            <a:r>
              <a:rPr lang="fr-FR" dirty="0" smtClean="0"/>
              <a:t>Distribution </a:t>
            </a:r>
            <a:r>
              <a:rPr lang="fr-FR" dirty="0"/>
              <a:t>selon  règles établies </a:t>
            </a:r>
            <a:r>
              <a:rPr lang="fr-FR" dirty="0" smtClean="0"/>
              <a:t>2013</a:t>
            </a:r>
          </a:p>
          <a:p>
            <a:pPr lvl="1"/>
            <a:r>
              <a:rPr lang="fr-FR" dirty="0" smtClean="0"/>
              <a:t>Fonctionnement événementiel</a:t>
            </a:r>
          </a:p>
          <a:p>
            <a:r>
              <a:rPr lang="fr-FR" dirty="0"/>
              <a:t>S</a:t>
            </a:r>
            <a:r>
              <a:rPr lang="fr-FR" dirty="0" smtClean="0"/>
              <a:t>ervices </a:t>
            </a:r>
            <a:r>
              <a:rPr lang="fr-FR" dirty="0"/>
              <a:t>centraux   (modéré  sur </a:t>
            </a:r>
            <a:r>
              <a:rPr lang="fr-FR" dirty="0" smtClean="0"/>
              <a:t>2014)</a:t>
            </a:r>
          </a:p>
          <a:p>
            <a:r>
              <a:rPr lang="fr-FR" dirty="0" smtClean="0"/>
              <a:t>Opérations  </a:t>
            </a:r>
            <a:endParaRPr lang="fr-FR" dirty="0"/>
          </a:p>
          <a:p>
            <a:r>
              <a:rPr lang="fr-FR" dirty="0" smtClean="0"/>
              <a:t>Tendances </a:t>
            </a:r>
          </a:p>
          <a:p>
            <a:pPr lvl="1"/>
            <a:r>
              <a:rPr lang="fr-FR" dirty="0" smtClean="0"/>
              <a:t>E</a:t>
            </a:r>
            <a:r>
              <a:rPr lang="fr-FR" dirty="0" smtClean="0">
                <a:sym typeface="Wingdings" pitchFamily="2" charset="2"/>
              </a:rPr>
              <a:t>volution </a:t>
            </a:r>
            <a:r>
              <a:rPr lang="fr-FR" dirty="0"/>
              <a:t>des services centraux et de </a:t>
            </a:r>
            <a:r>
              <a:rPr lang="fr-FR" dirty="0" smtClean="0"/>
              <a:t>l’expertise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Support </a:t>
            </a:r>
            <a:r>
              <a:rPr lang="fr-FR" dirty="0">
                <a:sym typeface="Wingdings" pitchFamily="2" charset="2"/>
              </a:rPr>
              <a:t>Opérationnel  </a:t>
            </a:r>
            <a:r>
              <a:rPr lang="fr-FR" dirty="0" smtClean="0">
                <a:sym typeface="Wingdings" pitchFamily="2" charset="2"/>
              </a:rPr>
              <a:t>Cloud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Interface </a:t>
            </a:r>
            <a:r>
              <a:rPr lang="fr-FR" dirty="0">
                <a:sym typeface="Wingdings" pitchFamily="2" charset="2"/>
              </a:rPr>
              <a:t>Cloud</a:t>
            </a:r>
            <a:r>
              <a:rPr lang="fr-FR" dirty="0" smtClean="0">
                <a:sym typeface="Wingdings" pitchFamily="2" charset="2"/>
              </a:rPr>
              <a:t>….</a:t>
            </a:r>
          </a:p>
          <a:p>
            <a:pPr lvl="1"/>
            <a:r>
              <a:rPr lang="fr-FR" dirty="0" smtClean="0"/>
              <a:t>Demande </a:t>
            </a:r>
            <a:r>
              <a:rPr lang="fr-FR" dirty="0"/>
              <a:t>de renfort sur groupes d’expertise existants en </a:t>
            </a:r>
            <a:r>
              <a:rPr lang="fr-FR" dirty="0" smtClean="0"/>
              <a:t>2013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Renfort monitoring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Financement </a:t>
            </a:r>
            <a:r>
              <a:rPr lang="fr-FR" dirty="0">
                <a:sym typeface="Wingdings" pitchFamily="2" charset="2"/>
              </a:rPr>
              <a:t>des </a:t>
            </a:r>
            <a:r>
              <a:rPr lang="fr-FR" dirty="0" err="1">
                <a:sym typeface="Wingdings" pitchFamily="2" charset="2"/>
              </a:rPr>
              <a:t>MoU</a:t>
            </a:r>
            <a:r>
              <a:rPr lang="fr-FR" dirty="0">
                <a:sym typeface="Wingdings" pitchFamily="2" charset="2"/>
              </a:rPr>
              <a:t> signés en </a:t>
            </a:r>
            <a:r>
              <a:rPr lang="fr-FR" dirty="0" smtClean="0">
                <a:sym typeface="Wingdings" pitchFamily="2" charset="2"/>
              </a:rPr>
              <a:t>2013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Missions </a:t>
            </a:r>
            <a:r>
              <a:rPr lang="fr-FR" dirty="0">
                <a:sym typeface="Wingdings" pitchFamily="2" charset="2"/>
              </a:rPr>
              <a:t>à évaluer en 2014 en début d’année sur déclarations  prévisionnelles ??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03/04/2012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389378"/>
      </p:ext>
    </p:extLst>
  </p:cSld>
  <p:clrMapOvr>
    <a:masterClrMapping/>
  </p:clrMapOvr>
</p:sld>
</file>

<file path=ppt/theme/theme1.xml><?xml version="1.0" encoding="utf-8"?>
<a:theme xmlns:a="http://schemas.openxmlformats.org/drawingml/2006/main" name="francegril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</TotalTime>
  <Words>266</Words>
  <Application>Microsoft Office PowerPoint</Application>
  <PresentationFormat>Affichage à l'écran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francegrilles</vt:lpstr>
      <vt:lpstr>Opérations France Grilles  Propositions de règles budgétaires  Hélène Cordier</vt:lpstr>
      <vt:lpstr>Les basiques</vt:lpstr>
      <vt:lpstr>Fonctionnement des opérations (1)</vt:lpstr>
      <vt:lpstr>Fonctionnement des opérations (2)</vt:lpstr>
      <vt:lpstr>Fonctionnement des opérations (3)</vt:lpstr>
      <vt:lpstr>Prévisions pour 2014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Correia</dc:creator>
  <cp:lastModifiedBy>Gilles MATHIEU</cp:lastModifiedBy>
  <cp:revision>50</cp:revision>
  <dcterms:created xsi:type="dcterms:W3CDTF">2011-09-29T14:02:32Z</dcterms:created>
  <dcterms:modified xsi:type="dcterms:W3CDTF">2013-03-11T15:04:49Z</dcterms:modified>
</cp:coreProperties>
</file>