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60" r:id="rId7"/>
    <p:sldId id="261" r:id="rId8"/>
    <p:sldId id="262" r:id="rId9"/>
    <p:sldId id="263" r:id="rId10"/>
    <p:sldId id="259" r:id="rId11"/>
    <p:sldId id="264" r:id="rId12"/>
    <p:sldId id="265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222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25/06/2013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25/06/2013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effectLst/>
              </a:rPr>
              <a:t>Roadmap</a:t>
            </a:r>
            <a:r>
              <a:rPr lang="fr-FR" dirty="0" smtClean="0">
                <a:effectLst/>
              </a:rPr>
              <a:t> opérations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Fin 2013</a:t>
            </a:r>
            <a:br>
              <a:rPr lang="fr-FR" dirty="0" smtClean="0">
                <a:effectLst/>
              </a:rPr>
            </a:b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r>
              <a:rPr lang="fr-FR" dirty="0" smtClean="0">
                <a:effectLst/>
              </a:rPr>
              <a:t>Visio opérations France Grilles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juin 2013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priorités jusqu’en décembre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Maintien et extension du fond </a:t>
            </a:r>
            <a:r>
              <a:rPr lang="fr-FR" dirty="0"/>
              <a:t>de commerce</a:t>
            </a:r>
          </a:p>
          <a:p>
            <a:pPr lvl="1"/>
            <a:r>
              <a:rPr lang="fr-FR" dirty="0" smtClean="0"/>
              <a:t>Opération </a:t>
            </a:r>
            <a:r>
              <a:rPr lang="fr-FR" dirty="0"/>
              <a:t>des </a:t>
            </a:r>
            <a:r>
              <a:rPr lang="fr-FR" dirty="0" smtClean="0"/>
              <a:t>infrastructures en place</a:t>
            </a:r>
            <a:endParaRPr lang="fr-FR" dirty="0"/>
          </a:p>
          <a:p>
            <a:pPr lvl="1"/>
            <a:r>
              <a:rPr lang="fr-FR" dirty="0"/>
              <a:t>Fédération Nationale de Cloud académique</a:t>
            </a:r>
          </a:p>
          <a:p>
            <a:r>
              <a:rPr lang="fr-FR" dirty="0" smtClean="0"/>
              <a:t>Organisation interne</a:t>
            </a:r>
          </a:p>
          <a:p>
            <a:pPr lvl="1"/>
            <a:r>
              <a:rPr lang="fr-FR" dirty="0"/>
              <a:t>Organisation du support opérationnel</a:t>
            </a:r>
          </a:p>
          <a:p>
            <a:pPr lvl="1"/>
            <a:r>
              <a:rPr lang="fr-FR" dirty="0"/>
              <a:t>Catalogue de services France Grilles </a:t>
            </a:r>
            <a:endParaRPr lang="fr-FR" dirty="0" smtClean="0"/>
          </a:p>
          <a:p>
            <a:pPr lvl="1"/>
            <a:r>
              <a:rPr lang="fr-FR" dirty="0"/>
              <a:t>Rapprochement France Grilles et </a:t>
            </a:r>
            <a:r>
              <a:rPr lang="fr-FR" dirty="0" smtClean="0"/>
              <a:t>LCG-France</a:t>
            </a:r>
          </a:p>
          <a:p>
            <a:pPr lvl="1"/>
            <a:r>
              <a:rPr lang="fr-FR" dirty="0" smtClean="0"/>
              <a:t>Clarification des relations FG/Sites</a:t>
            </a:r>
            <a:endParaRPr lang="fr-FR" dirty="0"/>
          </a:p>
          <a:p>
            <a:pPr lvl="1"/>
            <a:r>
              <a:rPr lang="fr-FR" dirty="0"/>
              <a:t>Anticipation de la fin d’EGI-</a:t>
            </a:r>
            <a:r>
              <a:rPr lang="fr-FR" dirty="0" err="1"/>
              <a:t>InSPIRE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31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fond de commerce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Grille </a:t>
            </a:r>
          </a:p>
          <a:p>
            <a:pPr lvl="1"/>
            <a:r>
              <a:rPr lang="fr-FR" dirty="0" smtClean="0"/>
              <a:t>Faire tourner la grille de production</a:t>
            </a:r>
          </a:p>
          <a:p>
            <a:pPr lvl="1"/>
            <a:r>
              <a:rPr lang="fr-FR" dirty="0" smtClean="0"/>
              <a:t>Développer l’utilisation de FG-DIRAC</a:t>
            </a:r>
          </a:p>
          <a:p>
            <a:pPr lvl="1"/>
            <a:r>
              <a:rPr lang="fr-FR" dirty="0" smtClean="0"/>
              <a:t>Préparer la mise en place d’un FG-</a:t>
            </a:r>
            <a:r>
              <a:rPr lang="fr-FR" dirty="0" err="1" smtClean="0"/>
              <a:t>iRODS</a:t>
            </a:r>
            <a:endParaRPr lang="fr-FR" dirty="0" smtClean="0"/>
          </a:p>
          <a:p>
            <a:r>
              <a:rPr lang="fr-FR" dirty="0" smtClean="0"/>
              <a:t>Cloud</a:t>
            </a:r>
          </a:p>
          <a:p>
            <a:pPr lvl="1"/>
            <a:r>
              <a:rPr lang="fr-FR" dirty="0" smtClean="0"/>
              <a:t>Poser les bases d’une fédération française</a:t>
            </a:r>
          </a:p>
          <a:p>
            <a:pPr lvl="1"/>
            <a:r>
              <a:rPr lang="fr-FR" dirty="0" smtClean="0"/>
              <a:t>Entrer dans une phase de </a:t>
            </a:r>
            <a:r>
              <a:rPr lang="fr-FR" dirty="0" smtClean="0"/>
              <a:t>pré-production</a:t>
            </a:r>
            <a:endParaRPr lang="fr-FR" dirty="0" smtClean="0"/>
          </a:p>
          <a:p>
            <a:pPr lvl="1"/>
            <a:r>
              <a:rPr lang="fr-FR" dirty="0" smtClean="0"/>
              <a:t>Définir/valider le contour de l’offre de service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457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L’organisation interne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Amélioration du support opérationnel</a:t>
            </a:r>
          </a:p>
          <a:p>
            <a:pPr lvl="1"/>
            <a:r>
              <a:rPr lang="fr-FR" dirty="0" smtClean="0"/>
              <a:t>Mise en adéquation de l’organisation avec les moyens disponibles</a:t>
            </a:r>
          </a:p>
          <a:p>
            <a:pPr lvl="1"/>
            <a:r>
              <a:rPr lang="fr-FR" dirty="0" smtClean="0"/>
              <a:t>Abandon des fonctions les moins critiques et renforcement des fonctions restantes</a:t>
            </a:r>
          </a:p>
          <a:p>
            <a:r>
              <a:rPr lang="fr-FR" dirty="0" smtClean="0"/>
              <a:t>Catalogue de services France Grilles</a:t>
            </a:r>
          </a:p>
          <a:p>
            <a:pPr lvl="1"/>
            <a:r>
              <a:rPr lang="fr-FR" dirty="0" smtClean="0"/>
              <a:t>Pour servir d’input au catalogue utilisateurs</a:t>
            </a:r>
          </a:p>
          <a:p>
            <a:pPr lvl="1"/>
            <a:r>
              <a:rPr lang="fr-FR" dirty="0" smtClean="0"/>
              <a:t>Pour servir de base à l’identification de la plus-value de France Grilles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137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L’organisation interne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Rapprochement France-Grilles et LCG-France</a:t>
            </a:r>
          </a:p>
          <a:p>
            <a:pPr lvl="1"/>
            <a:r>
              <a:rPr lang="fr-FR" dirty="0" smtClean="0"/>
              <a:t>Rapprochement des catalogues de services </a:t>
            </a:r>
          </a:p>
          <a:p>
            <a:pPr lvl="1"/>
            <a:r>
              <a:rPr lang="fr-FR" dirty="0" smtClean="0"/>
              <a:t>Mutualisation des ressources</a:t>
            </a:r>
          </a:p>
          <a:p>
            <a:pPr lvl="1"/>
            <a:r>
              <a:rPr lang="fr-FR" dirty="0" smtClean="0"/>
              <a:t>Effort joint sur les problématiques communes</a:t>
            </a:r>
          </a:p>
          <a:p>
            <a:r>
              <a:rPr lang="fr-FR" dirty="0" smtClean="0"/>
              <a:t>Clarification des relations FG-sites</a:t>
            </a:r>
          </a:p>
          <a:p>
            <a:pPr lvl="1"/>
            <a:r>
              <a:rPr lang="fr-FR" dirty="0" smtClean="0"/>
              <a:t>Conventions, accords ou </a:t>
            </a:r>
            <a:r>
              <a:rPr lang="fr-FR" dirty="0" err="1" smtClean="0"/>
              <a:t>MoU</a:t>
            </a:r>
            <a:endParaRPr lang="fr-FR" dirty="0" smtClean="0"/>
          </a:p>
          <a:p>
            <a:pPr lvl="1"/>
            <a:r>
              <a:rPr lang="fr-FR" dirty="0"/>
              <a:t>Transparence des budgets, des ressources fournies</a:t>
            </a:r>
          </a:p>
          <a:p>
            <a:pPr lvl="1"/>
            <a:r>
              <a:rPr lang="fr-FR" dirty="0" smtClean="0"/>
              <a:t>Engagement réciproque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38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L’organisation interne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Anticipation de la fin d’EGI-</a:t>
            </a:r>
            <a:r>
              <a:rPr lang="fr-FR" dirty="0" err="1" smtClean="0"/>
              <a:t>InSPIRE</a:t>
            </a:r>
            <a:endParaRPr lang="fr-FR" dirty="0" smtClean="0"/>
          </a:p>
          <a:p>
            <a:pPr lvl="1"/>
            <a:r>
              <a:rPr lang="fr-FR" dirty="0" smtClean="0"/>
              <a:t>Scénarios d’organisation</a:t>
            </a:r>
          </a:p>
          <a:p>
            <a:pPr lvl="1"/>
            <a:r>
              <a:rPr lang="fr-FR" dirty="0" smtClean="0"/>
              <a:t>Anticipation des problèmes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862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Juillet</a:t>
            </a:r>
          </a:p>
          <a:p>
            <a:pPr lvl="1"/>
            <a:r>
              <a:rPr lang="fr-FR" dirty="0" smtClean="0"/>
              <a:t>Validation de la politique d’accès à FG-DIRAC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atalogue de services v1 (côté opérations)</a:t>
            </a:r>
          </a:p>
          <a:p>
            <a:pPr lvl="1"/>
            <a:r>
              <a:rPr lang="fr-FR" dirty="0" smtClean="0"/>
              <a:t>Proposition de réorganisation du groupe monitoring</a:t>
            </a:r>
          </a:p>
          <a:p>
            <a:r>
              <a:rPr lang="fr-FR" dirty="0" smtClean="0"/>
              <a:t>Septembre</a:t>
            </a:r>
          </a:p>
          <a:p>
            <a:pPr lvl="1"/>
            <a:r>
              <a:rPr lang="fr-FR" dirty="0" smtClean="0"/>
              <a:t>Proposition d’organisation/amélioration du support opérationnel</a:t>
            </a:r>
          </a:p>
          <a:p>
            <a:pPr lvl="1"/>
            <a:r>
              <a:rPr lang="fr-FR" dirty="0" smtClean="0"/>
              <a:t>Base de collaboration pour un service FG-</a:t>
            </a:r>
            <a:r>
              <a:rPr lang="fr-FR" dirty="0" err="1" smtClean="0"/>
              <a:t>iRODS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031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Septembre (EGI </a:t>
            </a:r>
            <a:r>
              <a:rPr lang="fr-FR" dirty="0" err="1" smtClean="0"/>
              <a:t>Technical</a:t>
            </a:r>
            <a:r>
              <a:rPr lang="fr-FR" dirty="0" smtClean="0"/>
              <a:t> Forum)</a:t>
            </a:r>
          </a:p>
          <a:p>
            <a:pPr lvl="1"/>
            <a:r>
              <a:rPr lang="fr-FR" dirty="0" smtClean="0"/>
              <a:t>Premier cas fonctionnel d’utilisation de la fédération de Cloud</a:t>
            </a:r>
          </a:p>
          <a:p>
            <a:r>
              <a:rPr lang="fr-FR" dirty="0" smtClean="0"/>
              <a:t>Octobre</a:t>
            </a:r>
          </a:p>
          <a:p>
            <a:pPr lvl="1"/>
            <a:r>
              <a:rPr lang="fr-FR" dirty="0" smtClean="0"/>
              <a:t>Validation (</a:t>
            </a:r>
            <a:r>
              <a:rPr lang="fr-FR" dirty="0" err="1" smtClean="0"/>
              <a:t>visio</a:t>
            </a:r>
            <a:r>
              <a:rPr lang="fr-FR" dirty="0" smtClean="0"/>
              <a:t> + CTE) du modèle de support opérationnel, début de mise en place</a:t>
            </a:r>
          </a:p>
          <a:p>
            <a:pPr lvl="1"/>
            <a:r>
              <a:rPr lang="fr-FR" dirty="0" smtClean="0"/>
              <a:t>Plan de rapprochement FG-LCGFR</a:t>
            </a:r>
          </a:p>
          <a:p>
            <a:pPr lvl="2"/>
            <a:r>
              <a:rPr lang="fr-FR" dirty="0" smtClean="0"/>
              <a:t>Clarification et validation des zones d’efforts joints</a:t>
            </a:r>
          </a:p>
          <a:p>
            <a:pPr lvl="2"/>
            <a:r>
              <a:rPr lang="fr-FR" dirty="0" smtClean="0"/>
              <a:t>Accords sur un plan de travail commun sur ces zones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224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Novembre (journées FG-LCGFR)</a:t>
            </a:r>
          </a:p>
          <a:p>
            <a:pPr lvl="1"/>
            <a:r>
              <a:rPr lang="fr-FR" dirty="0" smtClean="0"/>
              <a:t>Catalogue de services v2 (finalisé)</a:t>
            </a:r>
          </a:p>
          <a:p>
            <a:pPr lvl="1"/>
            <a:r>
              <a:rPr lang="fr-FR" dirty="0" smtClean="0"/>
              <a:t>Modalités de mise en place du plan de travail commun</a:t>
            </a:r>
          </a:p>
          <a:p>
            <a:pPr lvl="1"/>
            <a:r>
              <a:rPr lang="fr-FR" dirty="0" smtClean="0"/>
              <a:t>Cloud : élargissement de la fédération</a:t>
            </a:r>
          </a:p>
          <a:p>
            <a:r>
              <a:rPr lang="fr-FR" dirty="0" smtClean="0"/>
              <a:t>Décembre</a:t>
            </a:r>
          </a:p>
          <a:p>
            <a:pPr lvl="1"/>
            <a:r>
              <a:rPr lang="fr-FR" dirty="0" smtClean="0"/>
              <a:t>Accords ou </a:t>
            </a:r>
            <a:r>
              <a:rPr lang="fr-FR" dirty="0" err="1" smtClean="0"/>
              <a:t>MoUs</a:t>
            </a:r>
            <a:r>
              <a:rPr lang="fr-FR" dirty="0" smtClean="0"/>
              <a:t> finalisés et signés entre FG et quelques sites « pilotes »</a:t>
            </a:r>
          </a:p>
          <a:p>
            <a:pPr lvl="1"/>
            <a:r>
              <a:rPr lang="fr-FR" dirty="0" smtClean="0"/>
              <a:t>Scénarios d’évolution post EGI-</a:t>
            </a:r>
            <a:r>
              <a:rPr lang="fr-FR" dirty="0" err="1" smtClean="0"/>
              <a:t>InSPIRE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9986910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3798</TotalTime>
  <Words>389</Words>
  <Application>Microsoft Office PowerPoint</Application>
  <PresentationFormat>Affichage à l'écran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EGI-InSPIRE 2</vt:lpstr>
      <vt:lpstr>Custom Design</vt:lpstr>
      <vt:lpstr>francegrilles_utilisateurs-copie2</vt:lpstr>
      <vt:lpstr>Conception personnalisée</vt:lpstr>
      <vt:lpstr>Roadmap opérations Fin 2013  Visio opérations France Grilles juin 2013</vt:lpstr>
      <vt:lpstr>Les priorités jusqu’en décembre</vt:lpstr>
      <vt:lpstr>Le fond de commerce</vt:lpstr>
      <vt:lpstr>L’organisation interne (1)</vt:lpstr>
      <vt:lpstr>L’organisation interne (2)</vt:lpstr>
      <vt:lpstr>L’organisation interne (3)</vt:lpstr>
      <vt:lpstr>Roadmap (1)</vt:lpstr>
      <vt:lpstr>Roadmap (2)</vt:lpstr>
      <vt:lpstr>Roadmap (3)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570</cp:revision>
  <dcterms:created xsi:type="dcterms:W3CDTF">2012-11-19T12:52:08Z</dcterms:created>
  <dcterms:modified xsi:type="dcterms:W3CDTF">2013-06-25T10:56:27Z</dcterms:modified>
</cp:coreProperties>
</file>