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356-C014-4B37-8860-C1B81357155D}" type="datetimeFigureOut">
              <a:rPr lang="fr-FR" smtClean="0"/>
              <a:pPr/>
              <a:t>20/11/2012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60D2-F38F-40C0-84C3-94D45BD8DB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Activités liées aux </a:t>
            </a:r>
            <a:br>
              <a:rPr lang="fr-FR" dirty="0" smtClean="0"/>
            </a:br>
            <a:r>
              <a:rPr lang="fr-FR" dirty="0" smtClean="0"/>
              <a:t>semi-conducteurs </a:t>
            </a:r>
            <a:br>
              <a:rPr lang="fr-FR" dirty="0" smtClean="0"/>
            </a:br>
            <a:r>
              <a:rPr lang="fr-FR" dirty="0" smtClean="0"/>
              <a:t>à l’APC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100" dirty="0" smtClean="0"/>
              <a:t>Guillaume Prévôt</a:t>
            </a:r>
            <a:br>
              <a:rPr lang="fr-FR" sz="3100" dirty="0" smtClean="0"/>
            </a:br>
            <a:r>
              <a:rPr lang="fr-FR" sz="3100" dirty="0" smtClean="0"/>
              <a:t>21/11/2012</a:t>
            </a:r>
            <a:endParaRPr lang="fr-FR" sz="3100" dirty="0"/>
          </a:p>
        </p:txBody>
      </p:sp>
      <p:pic>
        <p:nvPicPr>
          <p:cNvPr id="4" name="Picture 2" descr="C:\Documents and Settings\Gilliot\Application Data\Microsoft\Internet Explorer\Quick Launch\Général\logos\apc_seu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194"/>
            <a:ext cx="15160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267744" y="350100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Résumés des activités SC à l’APC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Elles sont peu nombreuses :</a:t>
            </a:r>
          </a:p>
          <a:p>
            <a:pPr marL="0" indent="0">
              <a:buNone/>
            </a:pPr>
            <a:endParaRPr lang="fr-FR" sz="1000" dirty="0" smtClean="0"/>
          </a:p>
          <a:p>
            <a:pPr lvl="2">
              <a:spcBef>
                <a:spcPts val="1200"/>
              </a:spcBef>
            </a:pPr>
            <a:r>
              <a:rPr lang="fr-FR" dirty="0" smtClean="0"/>
              <a:t>DSSD pour un futur télescope Compton / Appel à missions (F. Lebrun)</a:t>
            </a:r>
          </a:p>
          <a:p>
            <a:pPr lvl="2">
              <a:spcBef>
                <a:spcPts val="1200"/>
              </a:spcBef>
            </a:pPr>
            <a:r>
              <a:rPr lang="fr-FR" dirty="0" smtClean="0"/>
              <a:t>APD refroidies pour détecteur d’</a:t>
            </a:r>
            <a:r>
              <a:rPr lang="fr-FR" dirty="0" err="1" smtClean="0"/>
              <a:t>anticoincidence</a:t>
            </a:r>
            <a:r>
              <a:rPr lang="fr-FR" dirty="0" smtClean="0"/>
              <a:t> spatial TRL3 / proposables aux futures missions spatiales </a:t>
            </a:r>
            <a:r>
              <a:rPr lang="fr-FR" dirty="0" err="1" smtClean="0"/>
              <a:t>sélectionées</a:t>
            </a:r>
            <a:r>
              <a:rPr lang="fr-FR" dirty="0" smtClean="0"/>
              <a:t> (P. Laurent)</a:t>
            </a:r>
          </a:p>
          <a:p>
            <a:pPr lvl="2">
              <a:spcBef>
                <a:spcPts val="1200"/>
              </a:spcBef>
            </a:pPr>
            <a:r>
              <a:rPr lang="fr-FR" dirty="0" err="1" smtClean="0"/>
              <a:t>SiPM</a:t>
            </a:r>
            <a:r>
              <a:rPr lang="fr-FR" dirty="0" smtClean="0"/>
              <a:t> + liquide scintillateur (cryogénique) / projets au sol, stade R&amp;D (T. </a:t>
            </a:r>
            <a:r>
              <a:rPr lang="fr-FR" dirty="0" err="1" smtClean="0"/>
              <a:t>Patzak</a:t>
            </a:r>
            <a:r>
              <a:rPr lang="fr-FR" dirty="0" smtClean="0"/>
              <a:t>)</a:t>
            </a:r>
          </a:p>
        </p:txBody>
      </p:sp>
      <p:pic>
        <p:nvPicPr>
          <p:cNvPr id="4" name="Picture 2" descr="C:\Documents and Settings\Gilliot\Application Data\Microsoft\Internet Explorer\Quick Launch\Général\logos\apc_seu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194"/>
            <a:ext cx="15160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2267744" y="1268760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Z:\EXPERIENCE - PROJET\CAPSiTT\Images\Empilement Si (low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73377"/>
            <a:ext cx="1944217" cy="148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97152"/>
            <a:ext cx="2088232" cy="18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332656"/>
            <a:ext cx="6408738" cy="86409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DSSD pour Télescope </a:t>
            </a: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Compton</a:t>
            </a:r>
            <a:r>
              <a:rPr lang="fr-FR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</a:t>
            </a: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Astronomie </a:t>
            </a: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Gamma </a:t>
            </a: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(100 </a:t>
            </a:r>
            <a:r>
              <a:rPr lang="fr-FR" sz="1400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keV</a:t>
            </a: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– 50 MeV)</a:t>
            </a:r>
          </a:p>
          <a:p>
            <a:pPr marL="355600" indent="-173038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3 diffusions successives </a:t>
            </a: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  <a:sym typeface="Wingdings" charset="2"/>
              </a:rPr>
              <a:t> énergie incidente, localisation</a:t>
            </a:r>
            <a:endParaRPr lang="fr-FR" sz="1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38299"/>
            <a:ext cx="295275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3"/>
          <p:cNvGraphicFramePr>
            <a:graphicFrameLocks noChangeAspect="1"/>
          </p:cNvGraphicFramePr>
          <p:nvPr/>
        </p:nvGraphicFramePr>
        <p:xfrm>
          <a:off x="2699792" y="1916832"/>
          <a:ext cx="2088231" cy="48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Équation" r:id="rId6" imgW="1866900" imgH="431800" progId="Equation.3">
                  <p:embed/>
                </p:oleObj>
              </mc:Choice>
              <mc:Fallback>
                <p:oleObj name="Équation" r:id="rId6" imgW="1866900" imgH="4318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916832"/>
                        <a:ext cx="2088231" cy="484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2987824" y="980728"/>
          <a:ext cx="2232248" cy="78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Équation" r:id="rId8" imgW="2095500" imgH="736600" progId="Equation.3">
                  <p:embed/>
                </p:oleObj>
              </mc:Choice>
              <mc:Fallback>
                <p:oleObj name="Équation" r:id="rId8" imgW="2095500" imgH="736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980728"/>
                        <a:ext cx="2232248" cy="7848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 rot="16200000">
            <a:off x="-762107" y="300246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Empilement de couches de Silicium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9" descr="Z:\EXPERIENCE - PROJET\R&amp;T Compton\Présentations\CSP\DSS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5135140"/>
            <a:ext cx="22161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83568" y="462351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Times New Roman" pitchFamily="18" charset="0"/>
                <a:cs typeface="Times New Roman" pitchFamily="18" charset="0"/>
              </a:rPr>
              <a:t>R&amp;D détecteurs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Silicium strippés double face épais (1,5 mm)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9799" y="44624"/>
            <a:ext cx="1148705" cy="28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948264" y="7056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CAPSiTT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proposal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mkhalil\Desktop\a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106684" cy="19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860032" y="22768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Times New Roman" pitchFamily="18" charset="0"/>
                <a:cs typeface="Times New Roman" pitchFamily="18" charset="0"/>
              </a:rPr>
              <a:t>Simulation DSSD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Silvaco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7408041" y="3401272"/>
            <a:ext cx="137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e-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density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23928" y="458112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Times New Roman" pitchFamily="18" charset="0"/>
                <a:cs typeface="Times New Roman" pitchFamily="18" charset="0"/>
              </a:rPr>
              <a:t>Mise en place d’un banc de test sous pointes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20272" y="4581128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Times New Roman" pitchFamily="18" charset="0"/>
                <a:cs typeface="Times New Roman" pitchFamily="18" charset="0"/>
              </a:rPr>
              <a:t>Chaîne de lecture </a:t>
            </a:r>
            <a:r>
              <a:rPr lang="fr-FR" sz="1200" u="sng" dirty="0" smtClean="0">
                <a:latin typeface="Times New Roman" pitchFamily="18" charset="0"/>
                <a:cs typeface="Times New Roman" pitchFamily="18" charset="0"/>
              </a:rPr>
              <a:t>(1 étage)</a:t>
            </a:r>
            <a:endParaRPr lang="fr-FR" sz="1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Z:\EXPERIENCE - PROJET\R&amp;T Compton\Présentations\Images\Banc test sous pointes 2012-11-1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3968" y="4894693"/>
            <a:ext cx="2088232" cy="170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332656"/>
            <a:ext cx="6408738" cy="86409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APD pour </a:t>
            </a:r>
            <a:r>
              <a:rPr lang="fr-FR" u="sng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Anticoincidence</a:t>
            </a:r>
            <a:r>
              <a:rPr lang="fr-FR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Astronomie Gamma </a:t>
            </a:r>
          </a:p>
          <a:p>
            <a:pPr marL="355600" indent="-173038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Fond interne spatial </a:t>
            </a:r>
            <a:r>
              <a:rPr lang="fr-FR" sz="1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  <a:sym typeface="Wingdings" charset="2"/>
              </a:rPr>
              <a:t> photons </a:t>
            </a:r>
            <a:endParaRPr lang="fr-FR" sz="1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2050" name="Picture 2" descr="http://www.apc.univ-paris7.fr/APC_CS/files/upload/images/AC%20principle%281%2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8" y="724700"/>
            <a:ext cx="4242932" cy="30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5" t="51119" r="7643" b="29386"/>
          <a:stretch/>
        </p:blipFill>
        <p:spPr bwMode="auto">
          <a:xfrm>
            <a:off x="467544" y="2924944"/>
            <a:ext cx="3737251" cy="128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 r="56950"/>
          <a:stretch>
            <a:fillRect/>
          </a:stretch>
        </p:blipFill>
        <p:spPr bwMode="auto">
          <a:xfrm>
            <a:off x="2003424" y="18220332"/>
            <a:ext cx="392830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56424" r="47130" b="23829"/>
          <a:stretch/>
        </p:blipFill>
        <p:spPr bwMode="auto">
          <a:xfrm>
            <a:off x="527993" y="1196752"/>
            <a:ext cx="3783669" cy="143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3" t="48029" r="7319" b="18312"/>
          <a:stretch/>
        </p:blipFill>
        <p:spPr bwMode="auto">
          <a:xfrm>
            <a:off x="402700" y="4487158"/>
            <a:ext cx="3737252" cy="21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TwoP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171143" cy="213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5076056" y="3861048"/>
            <a:ext cx="3528392" cy="86409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Simulations </a:t>
            </a:r>
            <a:r>
              <a:rPr lang="fr-FR" u="sng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Geant</a:t>
            </a: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4 et </a:t>
            </a:r>
            <a:r>
              <a:rPr lang="fr-FR" u="sng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Slitrani</a:t>
            </a: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endParaRPr lang="fr-FR" sz="1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/>
          <a:srcRect r="56950"/>
          <a:stretch>
            <a:fillRect/>
          </a:stretch>
        </p:blipFill>
        <p:spPr bwMode="auto">
          <a:xfrm>
            <a:off x="2003424" y="18220332"/>
            <a:ext cx="392830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ASEBAQEBAQEBAQDw8QEA8PDw8PEA8QFBAVFBUQEhQXHCYfFxkjGRQUHy8gIycpLCwsFR4xNTAqNSYrLCkBCQoKDgwOFw8PGikfHB8pKSwpLCksKSwpLCwsKSksKSkpKSkpLCkpKSkpLDUsLCkpKSksKSkpKiksLCkpLCwsKf/AABEIAMMBAwMBIgACEQEDEQH/xAAcAAACAgMBAQAAAAAAAAAAAAAAAQIFAwQGBwj/xAA9EAABAwMCAwUHAQQKAwAAAAABAAIRAwQhBRIxQVEGE2FxgSIyQlKRobHBI9Hh8QcUFVNicoKSwvAzQ6L/xAAYAQEBAQEBAAAAAAAAAAAAAAAAAQIDBP/EACMRAQEBAAICAwABBQAAAAAAAAABEQIhMUESUXFhAzKBkbH/2gAMAwEAAhEDEQA/APRE0ICMkUlKEQgSUqUIhBGEQpQiEEYSUoQgUIhQfcMHF7B5uaP1UBeUzwqMPk9qLjMhAPr5JohJKUJQqEhNEKCMJpwlCASITQgjtRtUkIIoTIQAgSSlCUIEkVJJBFClCUIFtQmhBswhNIoEhOEQgIRCIRCAhKE4Qg1ry9bTbud5ADiVy2o9oH5Ln923oMfxKlqt2X1HEnDS5rR0aCf3Liq12XPL3ZJJgcmt5ALly5unGfa+/tdnJtR3Ukho/UqX9q0+dN48nNP5VEa0cUC5HJc/lWsjqLLVznuqjhHFjoBjyOD6LpdM1ltT2XezU/8Al3l+5eYvrfkQeYPUK+0m7c5gcT7TDtkccGQ76Qt8efbN4vQ0LX0657ym154kQY+YGD91swuzmSSlCUIEiEQiEChCZSQJCEIBCEIBCChAoShSShAoSUikgSEIQbUIhNCBQiE0IEiEQpIIwkQpwghBwdalBP8AmePo79xH1XFXFIseQRO05HLivTGbJe2oCWPOS0Dcxw4PHXy5qs1bsyYD47ymZ21WZDm9D08iuXKOjPoPY+1qWrK9UVCS1ziGvI4cgs2m9lLCvu2Mrt2xO54Mz0gKw0PU6DLYUHnaQHCCDBE4ghWNjc2dJpc1x3Ob7Qlzozhcp4sbzuPItbtxTuKlJmG03vaMyTDiM9FdaPbkUxPF5n04BWF3pNOrcPexjqjqlQuAAPN2JWtqlQM/ZAzUJLahbBaz/C1wOXZ9FuRmur7L5twfmqVSP8u7Ct1oaBTi3pjwIH1VlC7udQhCkQltRCSKkQkUEEiFKFr3N41gzk9Al68jI4xk8ENM8FymraxUcS33Ry8Qsmka09pDHAuHXp5qL06hChRrBwlqmqBCEIgQmhAkIQihCJTRWxCE0QjJITQgAiE4QgULV1OrtpPPQH6AT+i3IWtqVvvpPb1H8/tKLHOB0565+qyUb59IhzCR1HI+Y4FaOn1ZbsPv0vYePEYDvUQfVbLxgrFabjtVp1M1bem48y2WE+Pswk64tx7ts3HzPquH03KuoqRPFMVlvdRfUZswyn/d02im0jodokjzK46v/wCeOhC6rkuQ1OuKdyXnAEE/wWItej6BcyCz5fscT9iFcLmOxDXOa57hxyfB7zu2ejdn1XUFq6zwxUSEJpQqyRUHOAycAc1jubxrB1dyaOJx1XM63qVYnozORw/gfNTe8Va6hq5APdgk8J6+S5Z99ULtxdn7fRTsrh87QC8HlzHit99uyQ6AXZnOB59fNZ3PKIU2io0bmkTnz8Qte4eaYAY2B1OcrBdXL90EFscufqea3LSsXj2m8o3HgfA+KmZ36X8YdO1apTdiXScjnPguttLsPHQ8wuaqUu7BNNsmTmc/y8OKr6V88P3g56cvKFqd9w2e3ewiFW6bqxe0d4NriBE81ZStSmBCEBEEITShFgQiEIraQnCIRkkJgJoEE0QhAIKjKxvqIqi1fTA13eN9mT74Elpng4fE37hVlW6LBNRpa0jFUe1SfniHDh5GCr2/uvapN6vJ+jStK5azJA2yZO0ls/RY82tq21rAiWkEdQQU31QDkj6rJUFEcRnme7ou+4DT91qv/q55Nnxo0/1JTtGC41uk2Wg73j4KY3unpjh6rnrTTri9rhwaA0OGYmnSzxqOmHHwC6Jml0XGXl7m/KC1jY6FrABCvNKexhe2m0MYA0BrRA4ArnZZn8tb0u9KsW0KTaTTw4u4FzjxcVtFadO4Ww167sVlhVOr6oaZ2NEEtB3kwJM48OSsw5eedsK91bXL61Rhq2VVzCNsnuyABtJ5ZHrKnLc6ZTubmo5xLiQ7zIjyVhavLm+2AJ5kSHDy/wC+i1bG5ZVb3gAezdDCBJaI+L6qN5UfMH3cxt4OHmsbOfS8b9ti5YWN/ZtEGfOOviq6jcPDpBJnlkyt6wquOCNzeG48lsOoDLmNG4+ESeGOiS/HqhGk17QXNziG4kcMT08Fp373twBtbwDhz6gdFr1Kz9xJJBB8o8ArK2cXMioBB68XeIHLzTLx7PxpWNw+Q2C4cv8AD69FvOtmj2w0F0SY90H9D4rFdAsbFNoA68SPHxVfb3LgcEknkcymfLuCVe5fuyS2OQJEePir3R9acdrHiScA8z4x+qrLurSDe8ftY0Z3E4EdPmVRpupXF3XZTs6bm0adRhq13AiWtcCW7hgEjl+Fd3qLP5elpJpwtoihNCBIQhFbcJwhCMiEJgJQqBRc5SKxuKgg9y1K1RZ6hWlWKKq747n8fcbgg8CT/BV1eqR/NbN3uDnEQQ6CQRBECMdVW3NQlYnXlq3WC4uFourp1nLVLlKsWNC7IVnYXByZ4k/ZUFF6tNPOOfE/lTzYeJXT29xKsaVVUlo5WVFy6srBtVYrypTLS14DmkQWuAIPmCsTiq7UaDnAwUZcFqtB9lXc+0JdRcC51JxlokmR6YzxV7o+r07hrdnws9uk6N24fKf1VTq1tUaTMlc4GvpPFSkSxw6GP5rnYtmvRbxzgBtw3nHFvgei1rOo+YaJni3l5notDQe0za0NcRTrk53kbKg5jP4V7WkNOxoYc45+Y6qTlnVZ3vtlfSBztaXjpxA8Oqq7yo8mDgcgDghY2VnB0gndP18CrGpcNLCaga2BJc6NoPEnzV/sa/GKzu3RDhIiASM+Q6qr13tDQty7Ac85FJnXq/wnkqTWu2UTSthnLXVj/wAPBc3UoZa5zi9z2teScwSTj7BT3qry2e69fvuXllJr2htJhgHnGeAj1yvTdGqUmU2spNaxg4NaIC8t0y0e/AmNwP6LutGtXtABJK3x0djTqArKFoWs4W8zgtBhEJpIFtQiEkTW6kmhVCTRCaioELGWrLUqtDC8kmPhED6k8FT33allPIc1gjIbl0/5j+izy5Tj0s4rCpQMS6GDq8hv0nisFWhTMhrnF8Y9mGkjMZzwlcTf9ufkG4zMnr5laeidp6r7pveOEGYED3okZ9I9Vmc+VvjGsjprmkqm6oeC6irbg5HA5HkchV9ewW7GXHXVNaRC6u50meS0zoqzi6qbamrizpLJR0mFYUbKFZBltmLfphY6NBbdOmtIYCkaKytYphiMqTUNJDgcLi9X7PlskDryXqJpStC904OBwivFbm0IJgEO5Hgui0Ptbwp3RyAQyqeR4jd+9Wmt9neJAXHXlgQTIIWLF8ux1XW6NBodUcwvLZ2MImoSJEriNW1yvcu9qWUpEUxw6Ceqx21u0d6Xjce7dsn4XSIIWe009zyIHqsz2uZ01X2w7x7WDAcQAM8MK70rs+58FwOAAMcAOSutI7OAQSJJyurstLgDC3Iiu0zRQ0CB6q/trMCFsULUCFtNYtCLKYCyAJgICuAhIhSQmCCFOEKpraIShNNAoThMBRe+FlWkQTvY/O4Fsx9F5DqlJzatRr53Ne4GckicfZesXN3Dh5rh+32nba7ag92q2f8AV/0/ZZsWVyDkUqha4OHFpBHhBlTLVHYpI09d0m7FWhTcOg9JEj8x6LaNFc12Bu3PpupHO3APhxH/ACC7GmzC25q59oDyWJ1l4K22JGl4IqqFmpttvBWJpBLu0Gm2gsraS2AxPYiMQYphqlCxXVwKbC88uA+Z04CluTaTtgqXkVmUmjcSHOfHwNgx+i2HvaC1pIDnTAPExxWjo9uRuqv955knhhR05xq1alY5az9nSx8PN3qsS335rVkZrqyBnC5HXOz0yQ1d24LE6gDxC6Mx5NT7MuLstxPRdNpehhoGF1h09vQKTLQBFaNrYADgrCnRAWRrFOFoRa1OFKEoRCQmUQiBCkQkoEhNCDZQgBBCWtJKL2SpJSois1CxkHCpu0lj39kSBL6Rk9TAz+D9V1hAPFVeo99SBdQYx+7DmvBd/qABCLrzjT+yVzW4M2jq4RCt2dnrKhBr1e9eONOkS8z45gfVXR0W7uM16u1vyNw3/aMK1sezVClEN3Hq7KYaqLDUqm5otLUU6c5c8bnEefALqKYwJwYz5qYaBwEBEK9Mo7Vo608tov2na4wGkyBu5cMqwWvfWoqN2zGQZgHh4FTlNnSuGffagODmnMT7WTzEHmtnR9VuzVZ37h3eeES49B91ens//jbxn3Ak3s/Bb7bYBn3Ig9RlcpORtv0tmmcpwm1sALHd1dtN7/lY50dYBK6io1rtXb2zgx+5zz8FMAlo6ukiFpN12jcvGyoAODWOIafFxHXkvIA6pdVXVDWaK9Ws1oYdwcd5ALwflbP0CyXtK5tyG1NrmuB2vB3tMcTIyI8QsXv/AA34e3arW20xSbILgJjkz+PBbdjQ202t8BPmuC/o21N1djqdQlxplu0mSdkQGmeh/K9EDcK8Z3tS/QWld3hbVpU25LnS7nDAFuucACTgASSVS2taO+unDJwweHAALPPln/b+LxjNVumG4aw/AHFvQvjJ+n5VkDK57RKBc51UyS4wD4Tk/WV0LeSf0rbx2+155Lk9FCakowurnQmmGohAoQnCAE0AQmlCahSkpShQbKRCaEaIpSpJQiBBKcKMKxAmkVrHUKXztwSDmcgxCUbITWr/AGjT+cfdbTSoCEiFJJyCJShOUIBYrhpLSBzBH1CypFWK8O7Qdiry2rmrRp1C0PL2VKQ3bJzGB6KlvtfunPYXEMfTbUaNrA2Q/DtwOJMDkvopV2odnbWuP2tBjj8waA7/AHDKzeOq5D+jHT20aG8kGpVgkCPYbyb58V3k4WjY6DSoiKYgDrlcf2l157rt1BhBbREPnIDjwaB1iSfRLfis7dbrNUlraY+PLo+WeHqVVas/3KDeUAxzcf3Bc1qn9Ib6DaFEt3EloJYZftHAgOkT5Qui0EGq7vHZcJJwQJM5g8McuRXn5cfnc/3+fTpL8YvdPtQ1rWjkAFu7U6LMKZavS5Ck9rG7nAOk7RuHqUw6k7gdp4RILfqqftRqBpU4BiAGiPmdkn0ELmLbtK5vvHeJ5gh/1Cxy+W9NTPbv32rhmJHVpkLEsGh6v3lPvGztaHH2sGRH1Wek4kAnieJW2bBCIUkgiEmmkQiI7klPahBnThKU0WEhNCIScIlCBQvOtcGBH99cAwee+T9yvRlzVXRn7nRS3Avc4TUAB3GSYlZvpM2yuNsnnvKZ6PZ+V6faVNzQecKhdo9U/wDpDfKqf3lX1lSc1gDsHzlJ5brPC09YeRReW4OIMkfEOY4c1uqFWmHCCAR0IkLVYs2Y5Oz1Gv8A1ggwaMnZ78npM46rrAoC1YPgbjh7IU5WZMatCSaF0UoRtThMBSwYrk7WOcBJaCQOsBecUDTFxVLWs3NeXVXvEuc9+SQ0iD6r0a5cdpjK861ex21C9zatBwkCtSG7cOjoys2LFTfdnWuvG3TSSA8b6UABjoG0tHy8/Vd3oFpWYPdaWuIyXQQOsLjaF0xgc1lWpWq1CJe8OEQInPRdp2esnNY323+RJP5WZwXXRNCy0ackeaxNbChc0S9jmhxaSPebxC2ype0Nj3uHDae8JBcYAkEQqJ3Z529ocC2TEiC3zkYOF0BffUsHbdUxyqe0QPPj+VK21a1dhxqW1Q4cw7jTPmRy80GJjm29rSbzcR6jj+fwt2zvQ4Kt1cCrWa2mQ6nTAaC3LXHmQrCzstoGIRK3wiE2twhEJKVKEQgSE0IMwCAFJCKjCFJJEJCcIhBGE0JwgSEQiEAhCEUilCZTQwkEIQiolClCEECFhqWzTxAWwQkroq3dn6Bdu7ts9doBW/QoBuAFlhOE0OEwElIKAIWrd6dSqe+xp8YE/VbRUSiNS106nTEMaAAtgBSSVQJJoUCShOEQiiEIhCKzIQhGSKAhCBoQhAk0IQCSEIEmEIRYSEIRSQEIQBQhCAKSEIBMoQgabUIQBUShCMkUkIQCEIRQhJCKEIQg/9k=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hASEBAQEBAQEBAQDw8QEA8PDw8PEA8QFBAVFBUQEhQXHCYfFxkjGRQUHy8gIycpLCwsFR4xNTAqNSYrLCkBCQoKDgwOFw8PGikfHB8pKSwpLCksKSwpLCwsKSksKSkpKSkpLCkpKSkpLDUsLCkpKSksKSkpKiksLCkpLCwsKf/AABEIAMMBAwMBIgACEQEDEQH/xAAcAAACAgMBAQAAAAAAAAAAAAAAAQIFAwQGBwj/xAA9EAABAwMCAwUHAQQKAwAAAAABAAIRAwQhBRIxQVEGE2FxgSIyQlKRobHBI9Hh8QcUFVNicoKSwvAzQ6L/xAAYAQEBAQEBAAAAAAAAAAAAAAAAAQIDBP/EACMRAQEBAAICAwABBQAAAAAAAAABEQIhMUESUXFhAzKBkbH/2gAMAwEAAhEDEQA/APRE0ICMkUlKEQgSUqUIhBGEQpQiEEYSUoQgUIhQfcMHF7B5uaP1UBeUzwqMPk9qLjMhAPr5JohJKUJQqEhNEKCMJpwlCASITQgjtRtUkIIoTIQAgSSlCUIEkVJJBFClCUIFtQmhBswhNIoEhOEQgIRCIRCAhKE4Qg1ry9bTbud5ADiVy2o9oH5Ln923oMfxKlqt2X1HEnDS5rR0aCf3Liq12XPL3ZJJgcmt5ALly5unGfa+/tdnJtR3Ukho/UqX9q0+dN48nNP5VEa0cUC5HJc/lWsjqLLVznuqjhHFjoBjyOD6LpdM1ltT2XezU/8Al3l+5eYvrfkQeYPUK+0m7c5gcT7TDtkccGQ76Qt8efbN4vQ0LX0657ym154kQY+YGD91swuzmSSlCUIEiEQiEChCZSQJCEIBCEIBCChAoShSShAoSUikgSEIQbUIhNCBQiE0IEiEQpIIwkQpwghBwdalBP8AmePo79xH1XFXFIseQRO05HLivTGbJe2oCWPOS0Dcxw4PHXy5qs1bsyYD47ymZ21WZDm9D08iuXKOjPoPY+1qWrK9UVCS1ziGvI4cgs2m9lLCvu2Mrt2xO54Mz0gKw0PU6DLYUHnaQHCCDBE4ghWNjc2dJpc1x3Ob7Qlzozhcp4sbzuPItbtxTuKlJmG03vaMyTDiM9FdaPbkUxPF5n04BWF3pNOrcPexjqjqlQuAAPN2JWtqlQM/ZAzUJLahbBaz/C1wOXZ9FuRmur7L5twfmqVSP8u7Ct1oaBTi3pjwIH1VlC7udQhCkQltRCSKkQkUEEiFKFr3N41gzk9Al68jI4xk8ENM8FymraxUcS33Ry8Qsmka09pDHAuHXp5qL06hChRrBwlqmqBCEIgQmhAkIQihCJTRWxCE0QjJITQgAiE4QgULV1OrtpPPQH6AT+i3IWtqVvvpPb1H8/tKLHOB0565+qyUb59IhzCR1HI+Y4FaOn1ZbsPv0vYePEYDvUQfVbLxgrFabjtVp1M1bem48y2WE+Pswk64tx7ts3HzPquH03KuoqRPFMVlvdRfUZswyn/d02im0jodokjzK46v/wCeOhC6rkuQ1OuKdyXnAEE/wWItej6BcyCz5fscT9iFcLmOxDXOa57hxyfB7zu2ejdn1XUFq6zwxUSEJpQqyRUHOAycAc1jubxrB1dyaOJx1XM63qVYnozORw/gfNTe8Va6hq5APdgk8J6+S5Z99ULtxdn7fRTsrh87QC8HlzHit99uyQ6AXZnOB59fNZ3PKIU2io0bmkTnz8Qte4eaYAY2B1OcrBdXL90EFscufqea3LSsXj2m8o3HgfA+KmZ36X8YdO1apTdiXScjnPguttLsPHQ8wuaqUu7BNNsmTmc/y8OKr6V88P3g56cvKFqd9w2e3ewiFW6bqxe0d4NriBE81ZStSmBCEBEEITShFgQiEIraQnCIRkkJgJoEE0QhAIKjKxvqIqi1fTA13eN9mT74Elpng4fE37hVlW6LBNRpa0jFUe1SfniHDh5GCr2/uvapN6vJ+jStK5azJA2yZO0ls/RY82tq21rAiWkEdQQU31QDkj6rJUFEcRnme7ou+4DT91qv/q55Nnxo0/1JTtGC41uk2Wg73j4KY3unpjh6rnrTTri9rhwaA0OGYmnSzxqOmHHwC6Jml0XGXl7m/KC1jY6FrABCvNKexhe2m0MYA0BrRA4ArnZZn8tb0u9KsW0KTaTTw4u4FzjxcVtFadO4Ww167sVlhVOr6oaZ2NEEtB3kwJM48OSsw5eedsK91bXL61Rhq2VVzCNsnuyABtJ5ZHrKnLc6ZTubmo5xLiQ7zIjyVhavLm+2AJ5kSHDy/wC+i1bG5ZVb3gAezdDCBJaI+L6qN5UfMH3cxt4OHmsbOfS8b9ti5YWN/ZtEGfOOviq6jcPDpBJnlkyt6wquOCNzeG48lsOoDLmNG4+ESeGOiS/HqhGk17QXNziG4kcMT08Fp373twBtbwDhz6gdFr1Kz9xJJBB8o8ArK2cXMioBB68XeIHLzTLx7PxpWNw+Q2C4cv8AD69FvOtmj2w0F0SY90H9D4rFdAsbFNoA68SPHxVfb3LgcEknkcymfLuCVe5fuyS2OQJEePir3R9acdrHiScA8z4x+qrLurSDe8ftY0Z3E4EdPmVRpupXF3XZTs6bm0adRhq13AiWtcCW7hgEjl+Fd3qLP5elpJpwtoihNCBIQhFbcJwhCMiEJgJQqBRc5SKxuKgg9y1K1RZ6hWlWKKq747n8fcbgg8CT/BV1eqR/NbN3uDnEQQ6CQRBECMdVW3NQlYnXlq3WC4uFourp1nLVLlKsWNC7IVnYXByZ4k/ZUFF6tNPOOfE/lTzYeJXT29xKsaVVUlo5WVFy6srBtVYrypTLS14DmkQWuAIPmCsTiq7UaDnAwUZcFqtB9lXc+0JdRcC51JxlokmR6YzxV7o+r07hrdnws9uk6N24fKf1VTq1tUaTMlc4GvpPFSkSxw6GP5rnYtmvRbxzgBtw3nHFvgei1rOo+YaJni3l5notDQe0za0NcRTrk53kbKg5jP4V7WkNOxoYc45+Y6qTlnVZ3vtlfSBztaXjpxA8Oqq7yo8mDgcgDghY2VnB0gndP18CrGpcNLCaga2BJc6NoPEnzV/sa/GKzu3RDhIiASM+Q6qr13tDQty7Ac85FJnXq/wnkqTWu2UTSthnLXVj/wAPBc3UoZa5zi9z2teScwSTj7BT3qry2e69fvuXllJr2htJhgHnGeAj1yvTdGqUmU2spNaxg4NaIC8t0y0e/AmNwP6LutGtXtABJK3x0djTqArKFoWs4W8zgtBhEJpIFtQiEkTW6kmhVCTRCaioELGWrLUqtDC8kmPhED6k8FT33allPIc1gjIbl0/5j+izy5Tj0s4rCpQMS6GDq8hv0nisFWhTMhrnF8Y9mGkjMZzwlcTf9ufkG4zMnr5laeidp6r7pveOEGYED3okZ9I9Vmc+VvjGsjprmkqm6oeC6irbg5HA5HkchV9ewW7GXHXVNaRC6u50meS0zoqzi6qbamrizpLJR0mFYUbKFZBltmLfphY6NBbdOmtIYCkaKytYphiMqTUNJDgcLi9X7PlskDryXqJpStC904OBwivFbm0IJgEO5Hgui0Ptbwp3RyAQyqeR4jd+9Wmt9neJAXHXlgQTIIWLF8ux1XW6NBodUcwvLZ2MImoSJEriNW1yvcu9qWUpEUxw6Ceqx21u0d6Xjce7dsn4XSIIWe009zyIHqsz2uZ01X2w7x7WDAcQAM8MK70rs+58FwOAAMcAOSutI7OAQSJJyurstLgDC3Iiu0zRQ0CB6q/trMCFsULUCFtNYtCLKYCyAJgICuAhIhSQmCCFOEKpraIShNNAoThMBRe+FlWkQTvY/O4Fsx9F5DqlJzatRr53Ne4GckicfZesXN3Dh5rh+32nba7ag92q2f8AV/0/ZZsWVyDkUqha4OHFpBHhBlTLVHYpI09d0m7FWhTcOg9JEj8x6LaNFc12Bu3PpupHO3APhxH/ACC7GmzC25q59oDyWJ1l4K22JGl4IqqFmpttvBWJpBLu0Gm2gsraS2AxPYiMQYphqlCxXVwKbC88uA+Z04CluTaTtgqXkVmUmjcSHOfHwNgx+i2HvaC1pIDnTAPExxWjo9uRuqv955knhhR05xq1alY5az9nSx8PN3qsS335rVkZrqyBnC5HXOz0yQ1d24LE6gDxC6Mx5NT7MuLstxPRdNpehhoGF1h09vQKTLQBFaNrYADgrCnRAWRrFOFoRa1OFKEoRCQmUQiBCkQkoEhNCDZQgBBCWtJKL2SpJSois1CxkHCpu0lj39kSBL6Rk9TAz+D9V1hAPFVeo99SBdQYx+7DmvBd/qABCLrzjT+yVzW4M2jq4RCt2dnrKhBr1e9eONOkS8z45gfVXR0W7uM16u1vyNw3/aMK1sezVClEN3Hq7KYaqLDUqm5otLUU6c5c8bnEefALqKYwJwYz5qYaBwEBEK9Mo7Vo608tov2na4wGkyBu5cMqwWvfWoqN2zGQZgHh4FTlNnSuGffagODmnMT7WTzEHmtnR9VuzVZ37h3eeES49B91ens//jbxn3Ak3s/Bb7bYBn3Ig9RlcpORtv0tmmcpwm1sALHd1dtN7/lY50dYBK6io1rtXb2zgx+5zz8FMAlo6ukiFpN12jcvGyoAODWOIafFxHXkvIA6pdVXVDWaK9Ws1oYdwcd5ALwflbP0CyXtK5tyG1NrmuB2vB3tMcTIyI8QsXv/AA34e3arW20xSbILgJjkz+PBbdjQ202t8BPmuC/o21N1djqdQlxplu0mSdkQGmeh/K9EDcK8Z3tS/QWld3hbVpU25LnS7nDAFuucACTgASSVS2taO+unDJwweHAALPPln/b+LxjNVumG4aw/AHFvQvjJ+n5VkDK57RKBc51UyS4wD4Tk/WV0LeSf0rbx2+155Lk9FCakowurnQmmGohAoQnCAE0AQmlCahSkpShQbKRCaEaIpSpJQiBBKcKMKxAmkVrHUKXztwSDmcgxCUbITWr/AGjT+cfdbTSoCEiFJJyCJShOUIBYrhpLSBzBH1CypFWK8O7Qdiry2rmrRp1C0PL2VKQ3bJzGB6KlvtfunPYXEMfTbUaNrA2Q/DtwOJMDkvopV2odnbWuP2tBjj8waA7/AHDKzeOq5D+jHT20aG8kGpVgkCPYbyb58V3k4WjY6DSoiKYgDrlcf2l157rt1BhBbREPnIDjwaB1iSfRLfis7dbrNUlraY+PLo+WeHqVVas/3KDeUAxzcf3Bc1qn9Ib6DaFEt3EloJYZftHAgOkT5Qui0EGq7vHZcJJwQJM5g8McuRXn5cfnc/3+fTpL8YvdPtQ1rWjkAFu7U6LMKZavS5Ck9rG7nAOk7RuHqUw6k7gdp4RILfqqftRqBpU4BiAGiPmdkn0ELmLbtK5vvHeJ5gh/1Cxy+W9NTPbv32rhmJHVpkLEsGh6v3lPvGztaHH2sGRH1Wek4kAnieJW2bBCIUkgiEmmkQiI7klPahBnThKU0WEhNCIScIlCBQvOtcGBH99cAwee+T9yvRlzVXRn7nRS3Avc4TUAB3GSYlZvpM2yuNsnnvKZ6PZ+V6faVNzQecKhdo9U/wDpDfKqf3lX1lSc1gDsHzlJ5brPC09YeRReW4OIMkfEOY4c1uqFWmHCCAR0IkLVYs2Y5Oz1Gv8A1ggwaMnZ78npM46rrAoC1YPgbjh7IU5WZMatCSaF0UoRtThMBSwYrk7WOcBJaCQOsBecUDTFxVLWs3NeXVXvEuc9+SQ0iD6r0a5cdpjK861ex21C9zatBwkCtSG7cOjoys2LFTfdnWuvG3TSSA8b6UABjoG0tHy8/Vd3oFpWYPdaWuIyXQQOsLjaF0xgc1lWpWq1CJe8OEQInPRdp2esnNY323+RJP5WZwXXRNCy0ackeaxNbChc0S9jmhxaSPebxC2ype0Nj3uHDae8JBcYAkEQqJ3Z529ocC2TEiC3zkYOF0BffUsHbdUxyqe0QPPj+VK21a1dhxqW1Q4cw7jTPmRy80GJjm29rSbzcR6jj+fwt2zvQ4Kt1cCrWa2mQ6nTAaC3LXHmQrCzstoGIRK3wiE2twhEJKVKEQgSE0IMwCAFJCKjCFJJEJCcIhBGE0JwgSEQiEAhCEUilCZTQwkEIQiolClCEECFhqWzTxAWwQkroq3dn6Bdu7ts9doBW/QoBuAFlhOE0OEwElIKAIWrd6dSqe+xp8YE/VbRUSiNS106nTEMaAAtgBSSVQJJoUCShOEQiiEIhCKzIQhGSKAhCBoQhAk0IQCSEIEmEIRYSEIRSQEIQBQhCAKSEIBMoQgabUIQBUShCMkUkIQCEIRQhJCKEIQg/9k="/>
          <p:cNvSpPr>
            <a:spLocks noChangeAspect="1" noChangeArrowheads="1"/>
          </p:cNvSpPr>
          <p:nvPr/>
        </p:nvSpPr>
        <p:spPr bwMode="auto">
          <a:xfrm>
            <a:off x="307975" y="-7381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http://oldimages.vertmarkets.com/crlive/files/images/3696736a-8415-4594-8f52-2caf9aac7016/mppc_dete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016209" cy="15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ull-size image (42 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48" y="1291976"/>
            <a:ext cx="48387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kicp.uchicago.edu/depot/images/research-darks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92" y="3253264"/>
            <a:ext cx="2199556" cy="27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39527" y="3755467"/>
            <a:ext cx="6536729" cy="86409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fr-FR" sz="4400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Démarrage des activités expérimentales</a:t>
            </a:r>
            <a:endParaRPr lang="fr-FR" sz="4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1520" y="332656"/>
            <a:ext cx="8560568" cy="86409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fr-FR" u="sng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SiPM</a:t>
            </a: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(MPPC) pour détection d’</a:t>
            </a:r>
            <a:r>
              <a:rPr lang="fr-FR" u="sng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astroparticules</a:t>
            </a: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(LAGUNA) et de matière noire (</a:t>
            </a:r>
            <a:r>
              <a:rPr lang="fr-FR" u="sng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DarkSide</a:t>
            </a:r>
            <a:r>
              <a:rPr lang="fr-FR" u="sng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)</a:t>
            </a:r>
            <a:endParaRPr lang="fr-FR" sz="14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166</Words>
  <Application>Microsoft Office PowerPoint</Application>
  <PresentationFormat>Affichage à l'écran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Thème Office</vt:lpstr>
      <vt:lpstr>Équation</vt:lpstr>
      <vt:lpstr>Activités liées aux  semi-conducteurs  à l’APC  Guillaume Prévôt 21/11/2012</vt:lpstr>
      <vt:lpstr>Résumés des activités SC à l’APC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bertoli</dc:creator>
  <cp:lastModifiedBy>Prevot</cp:lastModifiedBy>
  <cp:revision>17</cp:revision>
  <dcterms:created xsi:type="dcterms:W3CDTF">2012-11-16T09:12:54Z</dcterms:created>
  <dcterms:modified xsi:type="dcterms:W3CDTF">2012-11-20T18:25:36Z</dcterms:modified>
</cp:coreProperties>
</file>