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8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F6EB-487A-8642-B96E-2ADB2B2A0296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568-1D4F-7848-A1FE-E81D2E9CE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F6EB-487A-8642-B96E-2ADB2B2A0296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568-1D4F-7848-A1FE-E81D2E9CE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F6EB-487A-8642-B96E-2ADB2B2A0296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568-1D4F-7848-A1FE-E81D2E9CE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F6EB-487A-8642-B96E-2ADB2B2A0296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568-1D4F-7848-A1FE-E81D2E9CE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F6EB-487A-8642-B96E-2ADB2B2A0296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568-1D4F-7848-A1FE-E81D2E9CE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F6EB-487A-8642-B96E-2ADB2B2A0296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568-1D4F-7848-A1FE-E81D2E9CE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F6EB-487A-8642-B96E-2ADB2B2A0296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568-1D4F-7848-A1FE-E81D2E9CE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F6EB-487A-8642-B96E-2ADB2B2A0296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568-1D4F-7848-A1FE-E81D2E9CE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F6EB-487A-8642-B96E-2ADB2B2A0296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568-1D4F-7848-A1FE-E81D2E9CE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F6EB-487A-8642-B96E-2ADB2B2A0296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568-1D4F-7848-A1FE-E81D2E9CE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F6EB-487A-8642-B96E-2ADB2B2A0296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568-1D4F-7848-A1FE-E81D2E9CE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AD39F6EB-487A-8642-B96E-2ADB2B2A0296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0228" y="6508909"/>
            <a:ext cx="813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400080"/>
                </a:solidFill>
                <a:latin typeface="Tahoma"/>
                <a:cs typeface="Tahoma"/>
              </a:defRPr>
            </a:lvl1pPr>
          </a:lstStyle>
          <a:p>
            <a:fld id="{D102D568-1D4F-7848-A1FE-E81D2E9CE3F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_ipnl2010_RVB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06195" y="1"/>
            <a:ext cx="1137804" cy="415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"/>
            <a:ext cx="579736" cy="583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FF0080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rgbClr val="000080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rgbClr val="000080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1" i="0" kern="1200">
          <a:solidFill>
            <a:srgbClr val="000080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1" i="0" kern="1200">
          <a:solidFill>
            <a:srgbClr val="000080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2000" b="1" i="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66"/>
            <a:ext cx="8229600" cy="962567"/>
          </a:xfrm>
        </p:spPr>
        <p:txBody>
          <a:bodyPr/>
          <a:lstStyle/>
          <a:p>
            <a:r>
              <a:rPr lang="en-US" dirty="0" smtClean="0"/>
              <a:t>Calendar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0" r="3347"/>
          <a:stretch/>
        </p:blipFill>
        <p:spPr>
          <a:xfrm>
            <a:off x="0" y="832098"/>
            <a:ext cx="3459448" cy="2729398"/>
          </a:xfrm>
        </p:spPr>
      </p:pic>
      <p:sp>
        <p:nvSpPr>
          <p:cNvPr id="5" name="TextBox 4"/>
          <p:cNvSpPr txBox="1"/>
          <p:nvPr/>
        </p:nvSpPr>
        <p:spPr>
          <a:xfrm>
            <a:off x="3436970" y="1030047"/>
            <a:ext cx="58846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CMS: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Stop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pp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 data taking: 17December 2012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“Restart data taking”: 5 November 2014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[Normally end of data taking 1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 December 2014]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Restart collisions April 2015</a:t>
            </a:r>
          </a:p>
          <a:p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End of Jose thesis: 31</a:t>
            </a:r>
            <a:r>
              <a:rPr lang="en-US" b="1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st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October 2015 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19" y="3328410"/>
            <a:ext cx="7050614" cy="3529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5357" y="4683119"/>
            <a:ext cx="113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ahoma"/>
                <a:cs typeface="Tahoma"/>
              </a:rPr>
              <a:t>Moriond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7978" y="5755470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/>
                <a:cs typeface="Tahoma"/>
              </a:rPr>
              <a:t>EPS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377" y="4883126"/>
            <a:ext cx="176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776"/>
                </a:solidFill>
                <a:latin typeface="Tahoma"/>
                <a:cs typeface="Tahoma"/>
              </a:rPr>
              <a:t>Reprocessing of data with best of our knowledge</a:t>
            </a:r>
            <a:endParaRPr lang="en-US" b="1" dirty="0">
              <a:solidFill>
                <a:srgbClr val="002776"/>
              </a:solidFill>
              <a:latin typeface="Tahoma"/>
              <a:cs typeface="Taho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962" y="1554988"/>
            <a:ext cx="2872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[only ~85% for physics]+5fb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-1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 at 7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TeV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244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186" y="3564436"/>
            <a:ext cx="3330813" cy="3300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66"/>
            <a:ext cx="8229600" cy="798336"/>
          </a:xfrm>
        </p:spPr>
        <p:txBody>
          <a:bodyPr/>
          <a:lstStyle/>
          <a:p>
            <a:r>
              <a:rPr lang="en-US" dirty="0" smtClean="0"/>
              <a:t>New Boson Status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4" r="369"/>
          <a:stretch/>
        </p:blipFill>
        <p:spPr>
          <a:xfrm>
            <a:off x="1" y="870189"/>
            <a:ext cx="5921082" cy="4012938"/>
          </a:xfrm>
        </p:spPr>
      </p:pic>
    </p:spTree>
    <p:extLst>
      <p:ext uri="{BB962C8B-B14F-4D97-AF65-F5344CB8AC3E}">
        <p14:creationId xmlns:p14="http://schemas.microsoft.com/office/powerpoint/2010/main" val="377371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690" y="1018347"/>
            <a:ext cx="4793310" cy="2446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66"/>
            <a:ext cx="8229600" cy="1143000"/>
          </a:xfrm>
        </p:spPr>
        <p:txBody>
          <a:bodyPr/>
          <a:lstStyle/>
          <a:p>
            <a:r>
              <a:rPr lang="en-US" dirty="0" smtClean="0"/>
              <a:t>Discussion CMS - Theory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314" r="-2420"/>
          <a:stretch/>
        </p:blipFill>
        <p:spPr>
          <a:xfrm>
            <a:off x="0" y="968729"/>
            <a:ext cx="4357154" cy="31442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68382"/>
            <a:ext cx="4357154" cy="2031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154" y="4268382"/>
            <a:ext cx="4793310" cy="1953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410730">
            <a:off x="-259895" y="686240"/>
            <a:ext cx="1790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2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69"/>
            <a:ext cx="8229600" cy="837058"/>
          </a:xfrm>
        </p:spPr>
        <p:txBody>
          <a:bodyPr/>
          <a:lstStyle/>
          <a:p>
            <a:r>
              <a:rPr lang="en-US" dirty="0" smtClean="0"/>
              <a:t>What are the plans…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76" y="1070217"/>
            <a:ext cx="8432404" cy="6223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For 2013 and beyond: Not too much yet in Exotica/Beyond Two Generations/</a:t>
            </a:r>
            <a:r>
              <a:rPr lang="en-US" dirty="0" err="1" smtClean="0"/>
              <a:t>Susy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8247" y="2096507"/>
            <a:ext cx="87638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776"/>
                </a:solidFill>
                <a:latin typeface="Tahoma"/>
                <a:cs typeface="Tahoma"/>
              </a:rPr>
              <a:t>Exotica 2012:</a:t>
            </a:r>
          </a:p>
          <a:p>
            <a:r>
              <a:rPr lang="en-US" sz="2000" b="1" dirty="0" smtClean="0">
                <a:solidFill>
                  <a:srgbClr val="002776"/>
                </a:solidFill>
                <a:latin typeface="Tahoma"/>
                <a:cs typeface="Tahoma"/>
              </a:rPr>
              <a:t>Search for LQ with </a:t>
            </a:r>
            <a:r>
              <a:rPr lang="en-US" sz="2000" b="1" dirty="0" err="1" smtClean="0">
                <a:solidFill>
                  <a:srgbClr val="002776"/>
                </a:solidFill>
                <a:latin typeface="Tahoma"/>
                <a:cs typeface="Tahoma"/>
              </a:rPr>
              <a:t>top+tau</a:t>
            </a:r>
            <a:r>
              <a:rPr lang="en-US" sz="2000" b="1" dirty="0" smtClean="0">
                <a:solidFill>
                  <a:srgbClr val="002776"/>
                </a:solidFill>
                <a:latin typeface="Tahoma"/>
                <a:cs typeface="Tahoma"/>
              </a:rPr>
              <a:t> pairs: LQ3-&gt;</a:t>
            </a:r>
            <a:r>
              <a:rPr lang="en-US" sz="2000" b="1" dirty="0" err="1" smtClean="0">
                <a:solidFill>
                  <a:srgbClr val="002776"/>
                </a:solidFill>
                <a:latin typeface="Tahoma"/>
                <a:cs typeface="Tahoma"/>
              </a:rPr>
              <a:t>top+tau</a:t>
            </a:r>
            <a:endParaRPr lang="en-US" sz="2000" b="1" dirty="0" smtClean="0">
              <a:solidFill>
                <a:srgbClr val="002776"/>
              </a:solidFill>
              <a:latin typeface="Tahoma"/>
              <a:cs typeface="Tahoma"/>
            </a:endParaRPr>
          </a:p>
          <a:p>
            <a:r>
              <a:rPr lang="en-US" sz="2000" b="1" dirty="0" smtClean="0">
                <a:solidFill>
                  <a:srgbClr val="002776"/>
                </a:solidFill>
                <a:latin typeface="Tahoma"/>
                <a:cs typeface="Tahoma"/>
              </a:rPr>
              <a:t>Search for LQ3 with </a:t>
            </a:r>
            <a:r>
              <a:rPr lang="en-US" sz="2000" b="1" dirty="0" err="1" smtClean="0">
                <a:solidFill>
                  <a:srgbClr val="002776"/>
                </a:solidFill>
                <a:latin typeface="Tahoma"/>
                <a:cs typeface="Tahoma"/>
              </a:rPr>
              <a:t>b+tau</a:t>
            </a:r>
            <a:r>
              <a:rPr lang="en-US" sz="2000" b="1" dirty="0" smtClean="0">
                <a:solidFill>
                  <a:srgbClr val="002776"/>
                </a:solidFill>
                <a:latin typeface="Tahoma"/>
                <a:cs typeface="Tahoma"/>
              </a:rPr>
              <a:t>: </a:t>
            </a:r>
            <a:r>
              <a:rPr lang="en-US" sz="2000" b="1" dirty="0">
                <a:solidFill>
                  <a:srgbClr val="002776"/>
                </a:solidFill>
                <a:latin typeface="Tahoma"/>
                <a:cs typeface="Tahoma"/>
              </a:rPr>
              <a:t>LQ3/stop -&gt; </a:t>
            </a:r>
            <a:r>
              <a:rPr lang="en-US" sz="2000" b="1" dirty="0" err="1">
                <a:solidFill>
                  <a:srgbClr val="002776"/>
                </a:solidFill>
                <a:latin typeface="Tahoma"/>
                <a:cs typeface="Tahoma"/>
              </a:rPr>
              <a:t>b+</a:t>
            </a:r>
            <a:r>
              <a:rPr lang="en-US" sz="2000" b="1" dirty="0" err="1" smtClean="0">
                <a:solidFill>
                  <a:srgbClr val="002776"/>
                </a:solidFill>
                <a:latin typeface="Tahoma"/>
                <a:cs typeface="Tahoma"/>
              </a:rPr>
              <a:t>tau</a:t>
            </a:r>
            <a:endParaRPr lang="en-US" sz="2000" b="1" dirty="0" smtClean="0">
              <a:solidFill>
                <a:srgbClr val="002776"/>
              </a:solidFill>
              <a:latin typeface="Tahoma"/>
              <a:cs typeface="Tahoma"/>
            </a:endParaRPr>
          </a:p>
          <a:p>
            <a:r>
              <a:rPr lang="en-US" sz="2000" b="1" dirty="0" smtClean="0">
                <a:solidFill>
                  <a:srgbClr val="002776"/>
                </a:solidFill>
                <a:latin typeface="Tahoma"/>
                <a:cs typeface="Tahoma"/>
              </a:rPr>
              <a:t>Stopped Particles</a:t>
            </a:r>
          </a:p>
          <a:p>
            <a:r>
              <a:rPr lang="en-US" sz="2000" b="1" dirty="0" smtClean="0">
                <a:solidFill>
                  <a:srgbClr val="002776"/>
                </a:solidFill>
                <a:latin typeface="Tahoma"/>
                <a:cs typeface="Tahoma"/>
              </a:rPr>
              <a:t>ST scaling in </a:t>
            </a:r>
            <a:r>
              <a:rPr lang="en-US" sz="2000" b="1" dirty="0" err="1" smtClean="0">
                <a:solidFill>
                  <a:srgbClr val="002776"/>
                </a:solidFill>
                <a:latin typeface="Tahoma"/>
                <a:cs typeface="Tahoma"/>
              </a:rPr>
              <a:t>l+jets</a:t>
            </a:r>
            <a:r>
              <a:rPr lang="en-US" sz="2000" b="1" dirty="0" smtClean="0">
                <a:solidFill>
                  <a:srgbClr val="002776"/>
                </a:solidFill>
                <a:latin typeface="Tahoma"/>
                <a:cs typeface="Tahoma"/>
              </a:rPr>
              <a:t>: Model</a:t>
            </a:r>
            <a:r>
              <a:rPr lang="en-US" sz="2000" b="1" dirty="0">
                <a:solidFill>
                  <a:srgbClr val="002776"/>
                </a:solidFill>
                <a:latin typeface="Tahoma"/>
                <a:cs typeface="Tahoma"/>
              </a:rPr>
              <a:t>-independent search in events with </a:t>
            </a:r>
            <a:r>
              <a:rPr lang="en-US" sz="2000" b="1" dirty="0" err="1">
                <a:solidFill>
                  <a:srgbClr val="002776"/>
                </a:solidFill>
                <a:latin typeface="Tahoma"/>
                <a:cs typeface="Tahoma"/>
              </a:rPr>
              <a:t>lepton+jets</a:t>
            </a:r>
            <a:r>
              <a:rPr lang="en-US" sz="2000" b="1" dirty="0">
                <a:solidFill>
                  <a:srgbClr val="002776"/>
                </a:solidFill>
                <a:latin typeface="Tahoma"/>
                <a:cs typeface="Tahoma"/>
              </a:rPr>
              <a:t> using ST scaling</a:t>
            </a:r>
            <a:r>
              <a:rPr lang="en-US" sz="2000" b="1" dirty="0" smtClean="0">
                <a:solidFill>
                  <a:srgbClr val="002776"/>
                </a:solidFill>
                <a:latin typeface="Tahoma"/>
                <a:cs typeface="Tahoma"/>
              </a:rPr>
              <a:t>  </a:t>
            </a:r>
          </a:p>
          <a:p>
            <a:r>
              <a:rPr lang="en-US" sz="2000" b="1" dirty="0" err="1" smtClean="0">
                <a:solidFill>
                  <a:srgbClr val="002776"/>
                </a:solidFill>
                <a:latin typeface="Tahoma"/>
                <a:cs typeface="Tahoma"/>
              </a:rPr>
              <a:t>Susy</a:t>
            </a:r>
            <a:r>
              <a:rPr lang="en-US" sz="2000" b="1" dirty="0" smtClean="0">
                <a:solidFill>
                  <a:srgbClr val="002776"/>
                </a:solidFill>
                <a:latin typeface="Tahoma"/>
                <a:cs typeface="Tahoma"/>
              </a:rPr>
              <a:t>: </a:t>
            </a:r>
          </a:p>
          <a:p>
            <a:r>
              <a:rPr lang="en-US" sz="2000" b="1" dirty="0" smtClean="0">
                <a:solidFill>
                  <a:srgbClr val="002776"/>
                </a:solidFill>
                <a:latin typeface="Tahoma"/>
                <a:cs typeface="Tahoma"/>
              </a:rPr>
              <a:t>Light Stop searches</a:t>
            </a:r>
          </a:p>
        </p:txBody>
      </p:sp>
    </p:spTree>
    <p:extLst>
      <p:ext uri="{BB962C8B-B14F-4D97-AF65-F5344CB8AC3E}">
        <p14:creationId xmlns:p14="http://schemas.microsoft.com/office/powerpoint/2010/main" val="265306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69"/>
            <a:ext cx="8229600" cy="837058"/>
          </a:xfrm>
        </p:spPr>
        <p:txBody>
          <a:bodyPr/>
          <a:lstStyle/>
          <a:p>
            <a:r>
              <a:rPr lang="en-US" dirty="0" smtClean="0"/>
              <a:t>What are the plans…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4261"/>
            <a:ext cx="8763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76"/>
                </a:solidFill>
                <a:latin typeface="Tahoma"/>
                <a:cs typeface="Tahoma"/>
              </a:rPr>
              <a:t>B2G: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316" t="11658" r="62288" b="23821"/>
          <a:stretch/>
        </p:blipFill>
        <p:spPr>
          <a:xfrm>
            <a:off x="-11239" y="1033592"/>
            <a:ext cx="4846826" cy="5824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375" y="1402711"/>
            <a:ext cx="5671140" cy="375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11997"/>
      </p:ext>
    </p:extLst>
  </p:cSld>
  <p:clrMapOvr>
    <a:masterClrMapping/>
  </p:clrMapOvr>
</p:sld>
</file>

<file path=ppt/theme/theme1.xml><?xml version="1.0" encoding="utf-8"?>
<a:theme xmlns:a="http://schemas.openxmlformats.org/drawingml/2006/main" name="SB_CMSIPN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SB_CMSIPNL.thmx</Template>
  <TotalTime>89</TotalTime>
  <Words>158</Words>
  <Application>Microsoft Macintosh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SB_CMSIPNL</vt:lpstr>
      <vt:lpstr>Calendar</vt:lpstr>
      <vt:lpstr>New Boson Status</vt:lpstr>
      <vt:lpstr>Discussion CMS - Theory</vt:lpstr>
      <vt:lpstr>What are the plans…</vt:lpstr>
      <vt:lpstr>What are the plans…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Beauceron</dc:creator>
  <cp:lastModifiedBy>Stephanie Beauceron</cp:lastModifiedBy>
  <cp:revision>8</cp:revision>
  <dcterms:created xsi:type="dcterms:W3CDTF">2012-10-28T18:53:17Z</dcterms:created>
  <dcterms:modified xsi:type="dcterms:W3CDTF">2012-10-28T20:22:47Z</dcterms:modified>
</cp:coreProperties>
</file>