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98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7" r:id="rId31"/>
    <p:sldId id="288" r:id="rId32"/>
    <p:sldId id="289" r:id="rId33"/>
    <p:sldId id="290" r:id="rId34"/>
    <p:sldId id="291" r:id="rId35"/>
    <p:sldId id="292" r:id="rId36"/>
    <p:sldId id="293" r:id="rId3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97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4A8F5-5F04-4D45-A83F-31C062CA06C4}" type="datetimeFigureOut">
              <a:rPr lang="fr-FR" smtClean="0"/>
              <a:t>07/12/2012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87A6A-F350-44D1-A42E-F61E5B91E43F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4A8F5-5F04-4D45-A83F-31C062CA06C4}" type="datetimeFigureOut">
              <a:rPr lang="fr-FR" smtClean="0"/>
              <a:t>07/12/2012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87A6A-F350-44D1-A42E-F61E5B91E43F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4A8F5-5F04-4D45-A83F-31C062CA06C4}" type="datetimeFigureOut">
              <a:rPr lang="fr-FR" smtClean="0"/>
              <a:t>07/12/2012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87A6A-F350-44D1-A42E-F61E5B91E43F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4A8F5-5F04-4D45-A83F-31C062CA06C4}" type="datetimeFigureOut">
              <a:rPr lang="fr-FR" smtClean="0"/>
              <a:t>07/12/2012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87A6A-F350-44D1-A42E-F61E5B91E43F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4A8F5-5F04-4D45-A83F-31C062CA06C4}" type="datetimeFigureOut">
              <a:rPr lang="fr-FR" smtClean="0"/>
              <a:t>07/12/2012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87A6A-F350-44D1-A42E-F61E5B91E43F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4A8F5-5F04-4D45-A83F-31C062CA06C4}" type="datetimeFigureOut">
              <a:rPr lang="fr-FR" smtClean="0"/>
              <a:t>07/12/2012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87A6A-F350-44D1-A42E-F61E5B91E43F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4A8F5-5F04-4D45-A83F-31C062CA06C4}" type="datetimeFigureOut">
              <a:rPr lang="fr-FR" smtClean="0"/>
              <a:t>07/12/2012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87A6A-F350-44D1-A42E-F61E5B91E43F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4A8F5-5F04-4D45-A83F-31C062CA06C4}" type="datetimeFigureOut">
              <a:rPr lang="fr-FR" smtClean="0"/>
              <a:t>07/12/2012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87A6A-F350-44D1-A42E-F61E5B91E43F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4A8F5-5F04-4D45-A83F-31C062CA06C4}" type="datetimeFigureOut">
              <a:rPr lang="fr-FR" smtClean="0"/>
              <a:t>07/12/2012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87A6A-F350-44D1-A42E-F61E5B91E43F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4A8F5-5F04-4D45-A83F-31C062CA06C4}" type="datetimeFigureOut">
              <a:rPr lang="fr-FR" smtClean="0"/>
              <a:t>07/12/2012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87A6A-F350-44D1-A42E-F61E5B91E43F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4A8F5-5F04-4D45-A83F-31C062CA06C4}" type="datetimeFigureOut">
              <a:rPr lang="fr-FR" smtClean="0"/>
              <a:t>07/12/2012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87A6A-F350-44D1-A42E-F61E5B91E43F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64A8F5-5F04-4D45-A83F-31C062CA06C4}" type="datetimeFigureOut">
              <a:rPr lang="fr-FR" smtClean="0"/>
              <a:t>07/12/2012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187A6A-F350-44D1-A42E-F61E5B91E43F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827584" y="1484784"/>
            <a:ext cx="7772400" cy="114300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Deep</a:t>
            </a:r>
            <a:r>
              <a:rPr kumimoji="0" lang="fr-FR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Virtual Compton </a:t>
            </a:r>
            <a:r>
              <a:rPr kumimoji="0" lang="fr-FR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scattering</a:t>
            </a:r>
            <a:endParaRPr kumimoji="0" lang="fr-FR" sz="44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44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c</a:t>
            </a:r>
            <a:r>
              <a:rPr lang="fr-FR" sz="44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ross sections </a:t>
            </a:r>
            <a:r>
              <a:rPr lang="fr-FR" sz="4400" b="1" dirty="0" err="1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at</a:t>
            </a:r>
            <a:r>
              <a:rPr lang="fr-FR" sz="44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CLAS</a:t>
            </a:r>
            <a:endParaRPr kumimoji="0" lang="fr-FR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979984" y="2996952"/>
            <a:ext cx="7772400" cy="114300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M. </a:t>
            </a:r>
            <a:r>
              <a:rPr kumimoji="0" lang="fr-FR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Guidal</a:t>
            </a:r>
            <a:r>
              <a:rPr kumimoji="0" lang="fr-FR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for B. </a:t>
            </a:r>
            <a:r>
              <a:rPr kumimoji="0" lang="fr-FR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Guegan</a:t>
            </a:r>
            <a:endParaRPr kumimoji="0" lang="fr-FR" sz="36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599256" y="4662264"/>
            <a:ext cx="8509248" cy="114300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Réunion plénière GDR PH-QCD 2012</a:t>
            </a:r>
            <a:endParaRPr kumimoji="0" lang="fr-FR" sz="44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23646" y="3995772"/>
            <a:ext cx="58439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>
                <a:solidFill>
                  <a:schemeClr val="tx2"/>
                </a:solidFill>
              </a:rPr>
              <a:t>(</a:t>
            </a:r>
            <a:r>
              <a:rPr lang="fr-FR" b="1" dirty="0" err="1" smtClean="0">
                <a:solidFill>
                  <a:schemeClr val="tx2"/>
                </a:solidFill>
              </a:rPr>
              <a:t>slides</a:t>
            </a:r>
            <a:r>
              <a:rPr lang="fr-FR" b="1" dirty="0" smtClean="0">
                <a:solidFill>
                  <a:schemeClr val="tx2"/>
                </a:solidFill>
              </a:rPr>
              <a:t> </a:t>
            </a:r>
            <a:r>
              <a:rPr lang="fr-FR" b="1" dirty="0" err="1">
                <a:solidFill>
                  <a:schemeClr val="tx2"/>
                </a:solidFill>
              </a:rPr>
              <a:t>taken</a:t>
            </a:r>
            <a:r>
              <a:rPr lang="fr-FR" b="1" dirty="0">
                <a:solidFill>
                  <a:schemeClr val="tx2"/>
                </a:solidFill>
              </a:rPr>
              <a:t> </a:t>
            </a:r>
            <a:r>
              <a:rPr lang="fr-FR" b="1" dirty="0" err="1">
                <a:solidFill>
                  <a:schemeClr val="tx2"/>
                </a:solidFill>
              </a:rPr>
              <a:t>from</a:t>
            </a:r>
            <a:r>
              <a:rPr lang="fr-FR" b="1" dirty="0">
                <a:solidFill>
                  <a:schemeClr val="tx2"/>
                </a:solidFill>
              </a:rPr>
              <a:t> </a:t>
            </a:r>
            <a:r>
              <a:rPr lang="fr-FR" b="1" dirty="0" err="1">
                <a:solidFill>
                  <a:schemeClr val="tx2"/>
                </a:solidFill>
              </a:rPr>
              <a:t>his</a:t>
            </a:r>
            <a:r>
              <a:rPr lang="fr-FR" b="1" dirty="0">
                <a:solidFill>
                  <a:schemeClr val="tx2"/>
                </a:solidFill>
              </a:rPr>
              <a:t> </a:t>
            </a:r>
            <a:r>
              <a:rPr lang="fr-FR" b="1" dirty="0" err="1">
                <a:solidFill>
                  <a:schemeClr val="tx2"/>
                </a:solidFill>
              </a:rPr>
              <a:t>PhD</a:t>
            </a:r>
            <a:r>
              <a:rPr lang="fr-FR" b="1" dirty="0">
                <a:solidFill>
                  <a:schemeClr val="tx2"/>
                </a:solidFill>
              </a:rPr>
              <a:t> </a:t>
            </a:r>
            <a:r>
              <a:rPr lang="fr-FR" b="1" dirty="0" err="1" smtClean="0">
                <a:solidFill>
                  <a:schemeClr val="tx2"/>
                </a:solidFill>
              </a:rPr>
              <a:t>defense</a:t>
            </a:r>
            <a:r>
              <a:rPr lang="fr-FR" b="1" dirty="0" smtClean="0">
                <a:solidFill>
                  <a:schemeClr val="tx2"/>
                </a:solidFill>
              </a:rPr>
              <a:t> </a:t>
            </a:r>
            <a:r>
              <a:rPr lang="fr-FR" b="1" dirty="0" err="1" smtClean="0">
                <a:solidFill>
                  <a:schemeClr val="tx2"/>
                </a:solidFill>
              </a:rPr>
              <a:t>held</a:t>
            </a:r>
            <a:r>
              <a:rPr lang="fr-FR" b="1" dirty="0" smtClean="0">
                <a:solidFill>
                  <a:schemeClr val="tx2"/>
                </a:solidFill>
              </a:rPr>
              <a:t> </a:t>
            </a:r>
            <a:r>
              <a:rPr lang="fr-FR" b="1" dirty="0" err="1" smtClean="0">
                <a:solidFill>
                  <a:schemeClr val="tx2"/>
                </a:solidFill>
              </a:rPr>
              <a:t>at</a:t>
            </a:r>
            <a:r>
              <a:rPr lang="fr-FR" b="1" dirty="0" smtClean="0">
                <a:solidFill>
                  <a:schemeClr val="tx2"/>
                </a:solidFill>
              </a:rPr>
              <a:t> RPI on Nov.27th)</a:t>
            </a:r>
            <a:endParaRPr lang="fr-FR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42888"/>
            <a:ext cx="9201150" cy="637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9075"/>
            <a:ext cx="9191625" cy="641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"/>
            <a:ext cx="9229725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8600"/>
            <a:ext cx="9229725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4313"/>
            <a:ext cx="9182100" cy="642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57175"/>
            <a:ext cx="9220200" cy="634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0500"/>
            <a:ext cx="9210675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0975"/>
            <a:ext cx="9258300" cy="649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845" y="238125"/>
            <a:ext cx="9210675" cy="638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611560" y="5229200"/>
            <a:ext cx="8352928" cy="50405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611560" y="5877272"/>
            <a:ext cx="8352928" cy="72008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6700"/>
            <a:ext cx="9153525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525"/>
            <a:ext cx="9182100" cy="683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61963"/>
            <a:ext cx="9210675" cy="593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755576" y="4869160"/>
            <a:ext cx="6408712" cy="9361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6213"/>
            <a:ext cx="9172575" cy="650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0500"/>
            <a:ext cx="9163050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0025"/>
            <a:ext cx="9163050" cy="645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5738"/>
            <a:ext cx="9210675" cy="648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7163"/>
            <a:ext cx="9153525" cy="654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42925"/>
            <a:ext cx="9201150" cy="577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755576" y="4869160"/>
            <a:ext cx="6408712" cy="9361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25" y="200025"/>
            <a:ext cx="9124950" cy="645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0025"/>
            <a:ext cx="9182100" cy="645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0975"/>
            <a:ext cx="9220200" cy="649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0025"/>
            <a:ext cx="9239250" cy="645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0500"/>
            <a:ext cx="9191625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8" y="190500"/>
            <a:ext cx="9115425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9550"/>
            <a:ext cx="9220200" cy="643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4313"/>
            <a:ext cx="9172575" cy="642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4313"/>
            <a:ext cx="9153525" cy="642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52413"/>
            <a:ext cx="9172575" cy="635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38150"/>
            <a:ext cx="9191625" cy="598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75" y="190500"/>
            <a:ext cx="9010650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5263"/>
            <a:ext cx="9191625" cy="646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388" y="209550"/>
            <a:ext cx="9039225" cy="643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4788"/>
            <a:ext cx="9153525" cy="644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33363"/>
            <a:ext cx="9163050" cy="639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3838"/>
            <a:ext cx="9163050" cy="641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33</Words>
  <Application>Microsoft Office PowerPoint</Application>
  <PresentationFormat>Affichage à l'écran (4:3)</PresentationFormat>
  <Paragraphs>5</Paragraphs>
  <Slides>36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36</vt:i4>
      </vt:variant>
    </vt:vector>
  </HeadingPairs>
  <TitlesOfParts>
    <vt:vector size="37" baseType="lpstr">
      <vt:lpstr>Thème Office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Diapositive 25</vt:lpstr>
      <vt:lpstr>Diapositive 26</vt:lpstr>
      <vt:lpstr>Diapositive 27</vt:lpstr>
      <vt:lpstr>Diapositive 28</vt:lpstr>
      <vt:lpstr>Diapositive 29</vt:lpstr>
      <vt:lpstr>Diapositive 30</vt:lpstr>
      <vt:lpstr>Diapositive 31</vt:lpstr>
      <vt:lpstr>Diapositive 32</vt:lpstr>
      <vt:lpstr>Diapositive 33</vt:lpstr>
      <vt:lpstr>Diapositive 34</vt:lpstr>
      <vt:lpstr>Diapositive 35</vt:lpstr>
      <vt:lpstr>Diapositive 36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$guidal</dc:creator>
  <cp:lastModifiedBy>$guidal</cp:lastModifiedBy>
  <cp:revision>16</cp:revision>
  <dcterms:created xsi:type="dcterms:W3CDTF">2012-12-07T13:28:15Z</dcterms:created>
  <dcterms:modified xsi:type="dcterms:W3CDTF">2012-12-07T14:05:01Z</dcterms:modified>
</cp:coreProperties>
</file>