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82" name="Group 1086"/>
          <p:cNvGrpSpPr>
            <a:grpSpLocks/>
          </p:cNvGrpSpPr>
          <p:nvPr/>
        </p:nvGrpSpPr>
        <p:grpSpPr bwMode="auto">
          <a:xfrm>
            <a:off x="684213" y="349250"/>
            <a:ext cx="8351837" cy="6175375"/>
            <a:chOff x="431" y="220"/>
            <a:chExt cx="5261" cy="3890"/>
          </a:xfrm>
        </p:grpSpPr>
        <p:pic>
          <p:nvPicPr>
            <p:cNvPr id="5173" name="Picture 1077" descr="barre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1" y="220"/>
              <a:ext cx="5239" cy="262"/>
            </a:xfrm>
            <a:prstGeom prst="rect">
              <a:avLst/>
            </a:prstGeom>
            <a:noFill/>
          </p:spPr>
        </p:pic>
        <p:pic>
          <p:nvPicPr>
            <p:cNvPr id="5174" name="Picture 1078" descr="barre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1" y="3838"/>
              <a:ext cx="5261" cy="272"/>
            </a:xfrm>
            <a:prstGeom prst="rect">
              <a:avLst/>
            </a:prstGeom>
            <a:noFill/>
          </p:spPr>
        </p:pic>
      </p:grpSp>
      <p:sp>
        <p:nvSpPr>
          <p:cNvPr id="5184" name="Rectangle 1088"/>
          <p:cNvSpPr>
            <a:spLocks noGrp="1" noChangeArrowheads="1"/>
          </p:cNvSpPr>
          <p:nvPr>
            <p:ph type="ctrTitle" sz="quarter"/>
          </p:nvPr>
        </p:nvSpPr>
        <p:spPr>
          <a:xfrm>
            <a:off x="1116013" y="1196975"/>
            <a:ext cx="7488237" cy="1470025"/>
          </a:xfrm>
        </p:spPr>
        <p:txBody>
          <a:bodyPr/>
          <a:lstStyle>
            <a:lvl1pPr>
              <a:defRPr sz="4400" b="1">
                <a:solidFill>
                  <a:srgbClr val="8ABBD0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185" name="Rectangle 108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buFontTx/>
              <a:buNone/>
              <a:defRPr sz="2800" b="1" i="1">
                <a:solidFill>
                  <a:srgbClr val="5F5F5F"/>
                </a:solidFill>
              </a:defRPr>
            </a:lvl1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5190" name="Rectangle 109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191" name="Text Box 1095"/>
          <p:cNvSpPr txBox="1">
            <a:spLocks noChangeArrowheads="1"/>
          </p:cNvSpPr>
          <p:nvPr/>
        </p:nvSpPr>
        <p:spPr bwMode="auto">
          <a:xfrm>
            <a:off x="1403350" y="6494463"/>
            <a:ext cx="747713" cy="214312"/>
          </a:xfrm>
          <a:prstGeom prst="rect">
            <a:avLst/>
          </a:prstGeom>
          <a:noFill/>
          <a:ln w="1270">
            <a:noFill/>
            <a:miter lim="800000"/>
            <a:headEnd/>
            <a:tailEnd/>
          </a:ln>
          <a:effectLst/>
        </p:spPr>
        <p:txBody>
          <a:bodyPr wrap="none" lIns="18000" rIns="90000" anchor="ctr">
            <a:spAutoFit/>
          </a:bodyPr>
          <a:lstStyle/>
          <a:p>
            <a:pPr eaLnBrk="1" hangingPunct="1"/>
            <a:r>
              <a:rPr lang="fr-FR" sz="800">
                <a:solidFill>
                  <a:srgbClr val="5F5F5F"/>
                </a:solidFill>
                <a:latin typeface="Arial" charset="0"/>
              </a:rPr>
              <a:t>CEA DSM Irfu</a:t>
            </a:r>
          </a:p>
        </p:txBody>
      </p:sp>
      <p:sp>
        <p:nvSpPr>
          <p:cNvPr id="5193" name="Rectangle 109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93" y="2428868"/>
            <a:ext cx="90476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6888" y="53975"/>
            <a:ext cx="1946275" cy="609441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04888" y="53975"/>
            <a:ext cx="5689600" cy="609441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04888" y="714375"/>
            <a:ext cx="3817937" cy="5434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75225" y="714375"/>
            <a:ext cx="3817938" cy="5434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9" name="Picture 1039" descr="barr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84213" y="349250"/>
            <a:ext cx="8316912" cy="415925"/>
          </a:xfrm>
          <a:prstGeom prst="rect">
            <a:avLst/>
          </a:prstGeom>
          <a:noFill/>
        </p:spPr>
      </p:pic>
      <p:pic>
        <p:nvPicPr>
          <p:cNvPr id="6160" name="Picture 1040" descr="barre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4213" y="6092825"/>
            <a:ext cx="8351837" cy="431800"/>
          </a:xfrm>
          <a:prstGeom prst="rect">
            <a:avLst/>
          </a:prstGeom>
          <a:noFill/>
        </p:spPr>
      </p:pic>
      <p:sp>
        <p:nvSpPr>
          <p:cNvPr id="6165" name="Rectangle 10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4888" y="714375"/>
            <a:ext cx="7788275" cy="543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64" name="Rectangle 1044"/>
          <p:cNvSpPr>
            <a:spLocks noGrp="1" noChangeArrowheads="1"/>
          </p:cNvSpPr>
          <p:nvPr>
            <p:ph type="title"/>
          </p:nvPr>
        </p:nvSpPr>
        <p:spPr bwMode="auto">
          <a:xfrm>
            <a:off x="1004888" y="53975"/>
            <a:ext cx="77771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6178" name="Rectangle 105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9975" y="6494463"/>
            <a:ext cx="6370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5F5F5F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179" name="Text Box 1059"/>
          <p:cNvSpPr txBox="1">
            <a:spLocks noChangeArrowheads="1"/>
          </p:cNvSpPr>
          <p:nvPr/>
        </p:nvSpPr>
        <p:spPr bwMode="auto">
          <a:xfrm>
            <a:off x="1403350" y="6494463"/>
            <a:ext cx="747713" cy="214312"/>
          </a:xfrm>
          <a:prstGeom prst="rect">
            <a:avLst/>
          </a:prstGeom>
          <a:noFill/>
          <a:ln w="1270">
            <a:noFill/>
            <a:miter lim="800000"/>
            <a:headEnd/>
            <a:tailEnd/>
          </a:ln>
          <a:effectLst/>
        </p:spPr>
        <p:txBody>
          <a:bodyPr wrap="none" lIns="18000" rIns="90000" anchor="ctr">
            <a:spAutoFit/>
          </a:bodyPr>
          <a:lstStyle/>
          <a:p>
            <a:pPr eaLnBrk="1" hangingPunct="1"/>
            <a:r>
              <a:rPr lang="fr-FR" sz="800">
                <a:solidFill>
                  <a:srgbClr val="5F5F5F"/>
                </a:solidFill>
                <a:latin typeface="Arial" charset="0"/>
              </a:rPr>
              <a:t>CEA DSM Irfu</a:t>
            </a:r>
          </a:p>
        </p:txBody>
      </p:sp>
      <p:sp>
        <p:nvSpPr>
          <p:cNvPr id="6180" name="Rectangle 106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494463"/>
            <a:ext cx="987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3600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F5F5F"/>
                </a:solidFill>
                <a:latin typeface="+mn-lt"/>
              </a:defRPr>
            </a:lvl1pPr>
          </a:lstStyle>
          <a:p>
            <a:fld id="{32A219B8-74F9-4EF5-B11A-A945BCF319A1}" type="datetimeFigureOut">
              <a:rPr lang="fr-FR" smtClean="0"/>
              <a:t>04/12/2012</a:t>
            </a:fld>
            <a:endParaRPr lang="fr-FR"/>
          </a:p>
        </p:txBody>
      </p:sp>
      <p:sp>
        <p:nvSpPr>
          <p:cNvPr id="6181" name="Rectangle 10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4263" y="6494463"/>
            <a:ext cx="3857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F5F5F"/>
                </a:solidFill>
                <a:latin typeface="+mn-lt"/>
              </a:defRPr>
            </a:lvl1pPr>
          </a:lstStyle>
          <a:p>
            <a:fld id="{94586B80-9252-4D72-B650-47B3CC6FE7EF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5993" y="2428868"/>
            <a:ext cx="90476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5F5F5F"/>
          </a:solidFill>
          <a:latin typeface="Arial" charset="0"/>
        </a:defRPr>
      </a:lvl9pPr>
    </p:titleStyle>
    <p:bodyStyle>
      <a:lvl1pPr indent="1905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811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gus.eu/ws/ticket_info.php?ticket=88777" TargetMode="External"/><Relationship Id="rId2" Type="http://schemas.openxmlformats.org/officeDocument/2006/relationships/hyperlink" Target="https://ggus.eu/tech/ticket_show.php?ticket=8620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FR" dirty="0" smtClean="0"/>
              <a:t>point </a:t>
            </a:r>
            <a:r>
              <a:rPr lang="fr-FR" dirty="0" err="1" smtClean="0"/>
              <a:t>accounting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fr-FR" dirty="0" err="1" smtClean="0"/>
              <a:t>f.schaer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03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Migrations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Publisher (node06@cea) migré en EMI2</a:t>
            </a:r>
          </a:p>
          <a:p>
            <a:pPr lvl="1"/>
            <a:r>
              <a:rPr lang="fr-FR" sz="2400" dirty="0" smtClean="0"/>
              <a:t>Requêtes SQL soudainement </a:t>
            </a:r>
            <a:r>
              <a:rPr lang="fr-FR" sz="2400" dirty="0" err="1" smtClean="0"/>
              <a:t>suboptimales</a:t>
            </a:r>
            <a:endParaRPr lang="fr-FR" sz="2400" dirty="0" smtClean="0"/>
          </a:p>
          <a:p>
            <a:pPr lvl="1"/>
            <a:r>
              <a:rPr lang="fr-FR" sz="2400" dirty="0" err="1" smtClean="0"/>
              <a:t>work</a:t>
            </a:r>
            <a:r>
              <a:rPr lang="fr-FR" sz="2400" dirty="0" smtClean="0"/>
              <a:t> </a:t>
            </a:r>
            <a:r>
              <a:rPr lang="fr-FR" sz="2400" dirty="0" err="1" smtClean="0"/>
              <a:t>around</a:t>
            </a:r>
            <a:r>
              <a:rPr lang="fr-FR" sz="2400" dirty="0" smtClean="0"/>
              <a:t> en place</a:t>
            </a:r>
          </a:p>
          <a:p>
            <a:r>
              <a:rPr lang="fr-FR" sz="2400" dirty="0" smtClean="0"/>
              <a:t>DB MySQL (node56@cea)</a:t>
            </a:r>
          </a:p>
          <a:p>
            <a:pPr lvl="1"/>
            <a:r>
              <a:rPr lang="fr-FR" sz="2400" dirty="0" err="1" smtClean="0"/>
              <a:t>hw</a:t>
            </a:r>
            <a:r>
              <a:rPr lang="fr-FR" sz="2400" dirty="0" smtClean="0"/>
              <a:t> à installer.</a:t>
            </a:r>
          </a:p>
          <a:p>
            <a:pPr lvl="1"/>
            <a:r>
              <a:rPr lang="fr-FR" sz="2400" dirty="0" err="1" smtClean="0"/>
              <a:t>Zero</a:t>
            </a:r>
            <a:r>
              <a:rPr lang="fr-FR" sz="2400" dirty="0" smtClean="0"/>
              <a:t> impératif middleware</a:t>
            </a:r>
          </a:p>
          <a:p>
            <a:r>
              <a:rPr lang="fr-FR" sz="2400" dirty="0" err="1" smtClean="0"/>
              <a:t>Parsers</a:t>
            </a:r>
            <a:r>
              <a:rPr lang="fr-FR" sz="2400" dirty="0" smtClean="0"/>
              <a:t> EMI2</a:t>
            </a:r>
          </a:p>
          <a:p>
            <a:pPr lvl="1"/>
            <a:r>
              <a:rPr lang="fr-FR" sz="2400" dirty="0" err="1" smtClean="0"/>
              <a:t>Regression</a:t>
            </a:r>
            <a:r>
              <a:rPr lang="fr-FR" sz="2400" dirty="0" smtClean="0"/>
              <a:t>/crash noms de VO longs</a:t>
            </a:r>
          </a:p>
          <a:p>
            <a:r>
              <a:rPr lang="fr-FR" sz="2400" dirty="0" smtClean="0"/>
              <a:t>Nouveau système d’</a:t>
            </a:r>
            <a:r>
              <a:rPr lang="fr-FR" sz="2400" dirty="0" err="1" smtClean="0"/>
              <a:t>accounting</a:t>
            </a:r>
            <a:r>
              <a:rPr lang="fr-FR" sz="2400" dirty="0" smtClean="0"/>
              <a:t> « SSM »</a:t>
            </a:r>
          </a:p>
          <a:p>
            <a:pPr lvl="1"/>
            <a:r>
              <a:rPr lang="fr-FR" sz="2400" dirty="0" smtClean="0"/>
              <a:t>aucune nouvelle, toujours en tests, </a:t>
            </a:r>
          </a:p>
          <a:p>
            <a:pPr lvl="1"/>
            <a:r>
              <a:rPr lang="fr-FR" sz="2400" dirty="0" smtClean="0"/>
              <a:t>aucun « </a:t>
            </a:r>
            <a:r>
              <a:rPr lang="fr-FR" sz="2400" dirty="0" err="1" smtClean="0"/>
              <a:t>parser</a:t>
            </a:r>
            <a:r>
              <a:rPr lang="fr-FR" sz="2400" dirty="0" smtClean="0"/>
              <a:t> », aucun </a:t>
            </a:r>
            <a:r>
              <a:rPr lang="fr-FR" sz="2400" dirty="0" err="1" smtClean="0"/>
              <a:t>debugging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45560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CNIL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Chaque site devra avoir une déclaration CNIL</a:t>
            </a:r>
          </a:p>
          <a:p>
            <a:pPr lvl="1"/>
            <a:r>
              <a:rPr lang="fr-FR" sz="2800" dirty="0" smtClean="0"/>
              <a:t>car il envoie des données au CEA</a:t>
            </a:r>
          </a:p>
          <a:p>
            <a:pPr lvl="1"/>
            <a:r>
              <a:rPr lang="fr-FR" sz="2800" dirty="0" smtClean="0"/>
              <a:t>le CIL CNRS devrait pouvoir se charger de la majorité des formalités (signatures directeurs ?)</a:t>
            </a:r>
          </a:p>
          <a:p>
            <a:pPr lvl="1"/>
            <a:r>
              <a:rPr lang="fr-FR" sz="2800" dirty="0" smtClean="0"/>
              <a:t>Formalités à préparer (CIL/CEA)</a:t>
            </a:r>
          </a:p>
          <a:p>
            <a:r>
              <a:rPr lang="fr-FR" sz="2800" dirty="0" smtClean="0"/>
              <a:t>Une déclaration du CEA a été réalisée au préalable: collecte ET transmission</a:t>
            </a:r>
          </a:p>
          <a:p>
            <a:r>
              <a:rPr lang="fr-FR" sz="2800" dirty="0" smtClean="0"/>
              <a:t>Impératif d’archivage</a:t>
            </a:r>
          </a:p>
          <a:p>
            <a:pPr lvl="1"/>
            <a:r>
              <a:rPr lang="fr-FR" sz="2800" dirty="0" smtClean="0"/>
              <a:t>A implémenter (en // avec les </a:t>
            </a:r>
            <a:r>
              <a:rPr lang="fr-FR" sz="2800" dirty="0" err="1" smtClean="0"/>
              <a:t>publishers</a:t>
            </a:r>
            <a:r>
              <a:rPr lang="fr-FR" sz="2800" dirty="0" smtClean="0"/>
              <a:t> journaliers)</a:t>
            </a:r>
          </a:p>
        </p:txBody>
      </p:sp>
    </p:spTree>
    <p:extLst>
      <p:ext uri="{BB962C8B-B14F-4D97-AF65-F5344CB8AC3E}">
        <p14:creationId xmlns:p14="http://schemas.microsoft.com/office/powerpoint/2010/main" val="371161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actuelles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3.0G    </a:t>
            </a:r>
            <a:r>
              <a:rPr lang="fr-FR" dirty="0" err="1" smtClean="0"/>
              <a:t>accounting_auvergrid</a:t>
            </a:r>
            <a:endParaRPr lang="fr-FR" dirty="0" smtClean="0"/>
          </a:p>
          <a:p>
            <a:r>
              <a:rPr lang="fr-FR" dirty="0" smtClean="0"/>
              <a:t>94M     </a:t>
            </a:r>
            <a:r>
              <a:rPr lang="fr-FR" dirty="0" err="1" smtClean="0"/>
              <a:t>accounting_brgm</a:t>
            </a:r>
            <a:endParaRPr lang="fr-FR" dirty="0" smtClean="0"/>
          </a:p>
          <a:p>
            <a:r>
              <a:rPr lang="fr-FR" dirty="0" smtClean="0"/>
              <a:t>20G     </a:t>
            </a:r>
            <a:r>
              <a:rPr lang="fr-FR" dirty="0" err="1" smtClean="0"/>
              <a:t>accounting_cppm</a:t>
            </a:r>
            <a:endParaRPr lang="fr-FR" dirty="0" smtClean="0"/>
          </a:p>
          <a:p>
            <a:r>
              <a:rPr lang="fr-FR" dirty="0" smtClean="0"/>
              <a:t>136K    </a:t>
            </a:r>
            <a:r>
              <a:rPr lang="fr-FR" dirty="0" err="1" smtClean="0"/>
              <a:t>accounting_creatis</a:t>
            </a:r>
            <a:endParaRPr lang="fr-FR" dirty="0" smtClean="0"/>
          </a:p>
          <a:p>
            <a:r>
              <a:rPr lang="fr-FR" dirty="0" smtClean="0"/>
              <a:t>1.3G    </a:t>
            </a:r>
            <a:r>
              <a:rPr lang="fr-FR" dirty="0" err="1" smtClean="0"/>
              <a:t>accounting_ibcp</a:t>
            </a:r>
            <a:endParaRPr lang="fr-FR" dirty="0" smtClean="0"/>
          </a:p>
          <a:p>
            <a:r>
              <a:rPr lang="fr-FR" dirty="0" smtClean="0"/>
              <a:t>224M    accounting_insu01</a:t>
            </a:r>
          </a:p>
          <a:p>
            <a:r>
              <a:rPr lang="fr-FR" dirty="0" smtClean="0"/>
              <a:t>11G     </a:t>
            </a:r>
            <a:r>
              <a:rPr lang="fr-FR" dirty="0" err="1" smtClean="0"/>
              <a:t>accounting_ipnl</a:t>
            </a:r>
            <a:endParaRPr lang="fr-FR" dirty="0" smtClean="0"/>
          </a:p>
          <a:p>
            <a:r>
              <a:rPr lang="fr-FR" dirty="0" smtClean="0"/>
              <a:t>219M    </a:t>
            </a:r>
            <a:r>
              <a:rPr lang="fr-FR" dirty="0" err="1" smtClean="0"/>
              <a:t>accounting_ipsl</a:t>
            </a:r>
            <a:endParaRPr lang="fr-FR" dirty="0" smtClean="0"/>
          </a:p>
          <a:p>
            <a:r>
              <a:rPr lang="fr-FR" dirty="0" smtClean="0"/>
              <a:t>12G     </a:t>
            </a:r>
            <a:r>
              <a:rPr lang="fr-FR" dirty="0" err="1" smtClean="0"/>
              <a:t>accounting_ires</a:t>
            </a:r>
            <a:endParaRPr lang="fr-FR" dirty="0" smtClean="0"/>
          </a:p>
          <a:p>
            <a:r>
              <a:rPr lang="fr-FR" dirty="0" smtClean="0"/>
              <a:t>36G     </a:t>
            </a:r>
            <a:r>
              <a:rPr lang="fr-FR" dirty="0" err="1" smtClean="0"/>
              <a:t>accounting_lapp</a:t>
            </a:r>
            <a:endParaRPr lang="fr-FR" dirty="0" smtClean="0"/>
          </a:p>
          <a:p>
            <a:r>
              <a:rPr lang="fr-FR" dirty="0" smtClean="0"/>
              <a:t>33G     </a:t>
            </a:r>
            <a:r>
              <a:rPr lang="fr-FR" dirty="0" err="1" smtClean="0"/>
              <a:t>accounting_lpc</a:t>
            </a:r>
            <a:endParaRPr lang="fr-FR" dirty="0" smtClean="0"/>
          </a:p>
          <a:p>
            <a:r>
              <a:rPr lang="fr-FR" dirty="0" smtClean="0"/>
              <a:t>17G     </a:t>
            </a:r>
            <a:r>
              <a:rPr lang="fr-FR" dirty="0" err="1" smtClean="0"/>
              <a:t>accounting_lpsc</a:t>
            </a:r>
            <a:endParaRPr lang="fr-FR" dirty="0" smtClean="0"/>
          </a:p>
          <a:p>
            <a:r>
              <a:rPr lang="fr-FR" dirty="0" smtClean="0"/>
              <a:t>3.3G    accounting_m3pec</a:t>
            </a:r>
          </a:p>
          <a:p>
            <a:r>
              <a:rPr lang="fr-FR" dirty="0" smtClean="0"/>
              <a:t>799M    </a:t>
            </a:r>
            <a:r>
              <a:rPr lang="fr-FR" dirty="0" err="1" smtClean="0"/>
              <a:t>accounting_msfg</a:t>
            </a:r>
            <a:endParaRPr lang="fr-FR" dirty="0" smtClean="0"/>
          </a:p>
          <a:p>
            <a:r>
              <a:rPr lang="fr-FR" dirty="0" smtClean="0"/>
              <a:t>1.1G    </a:t>
            </a:r>
            <a:r>
              <a:rPr lang="fr-FR" dirty="0" err="1" smtClean="0"/>
              <a:t>accounting_obspm</a:t>
            </a:r>
            <a:endParaRPr lang="fr-FR" dirty="0" smtClean="0"/>
          </a:p>
          <a:p>
            <a:r>
              <a:rPr lang="fr-FR" dirty="0" smtClean="0"/>
              <a:t>3.1G    </a:t>
            </a:r>
            <a:r>
              <a:rPr lang="fr-FR" dirty="0" err="1" smtClean="0"/>
              <a:t>accounting_subatech</a:t>
            </a:r>
            <a:endParaRPr lang="fr-FR" dirty="0" smtClean="0"/>
          </a:p>
          <a:p>
            <a:r>
              <a:rPr lang="fr-FR" dirty="0" smtClean="0"/>
              <a:t>1.4G    accounting_univlille1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717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Problèmes actuels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Pertes de données par le CREAM/</a:t>
            </a:r>
            <a:r>
              <a:rPr lang="fr-FR" sz="2800" dirty="0" err="1" smtClean="0"/>
              <a:t>Blah</a:t>
            </a:r>
            <a:endParaRPr lang="fr-FR" sz="2800" dirty="0" smtClean="0"/>
          </a:p>
          <a:p>
            <a:pPr lvl="1"/>
            <a:r>
              <a:rPr lang="fr-FR" sz="2800" dirty="0" smtClean="0">
                <a:hlinkClick r:id="rId2"/>
              </a:rPr>
              <a:t>https://ggus.eu/tech/ticket_show.php?ticket=86208</a:t>
            </a:r>
            <a:endParaRPr lang="fr-FR" sz="2800" dirty="0" smtClean="0"/>
          </a:p>
          <a:p>
            <a:r>
              <a:rPr lang="fr-FR" sz="2800" dirty="0" err="1" smtClean="0"/>
              <a:t>Regression</a:t>
            </a:r>
            <a:r>
              <a:rPr lang="fr-FR" sz="2800" dirty="0" smtClean="0"/>
              <a:t> </a:t>
            </a:r>
            <a:r>
              <a:rPr lang="fr-FR" sz="2800" dirty="0" err="1" smtClean="0"/>
              <a:t>parser</a:t>
            </a:r>
            <a:endParaRPr lang="fr-FR" sz="2800" dirty="0" smtClean="0"/>
          </a:p>
          <a:p>
            <a:pPr lvl="1"/>
            <a:r>
              <a:rPr lang="fr-FR" sz="2800" dirty="0" smtClean="0">
                <a:hlinkClick r:id="rId3"/>
              </a:rPr>
              <a:t>https://ggus.eu/ws/ticket_info.php?ticket=88777</a:t>
            </a:r>
            <a:endParaRPr lang="fr-FR" sz="2800" dirty="0" smtClean="0"/>
          </a:p>
          <a:p>
            <a:r>
              <a:rPr lang="fr-FR" sz="2800" dirty="0" err="1" smtClean="0"/>
              <a:t>Regression</a:t>
            </a:r>
            <a:r>
              <a:rPr lang="fr-FR" sz="2800" dirty="0" smtClean="0"/>
              <a:t> requêtes SQL </a:t>
            </a:r>
            <a:r>
              <a:rPr lang="fr-FR" sz="2800" dirty="0" err="1" smtClean="0"/>
              <a:t>publisher</a:t>
            </a:r>
            <a:endParaRPr lang="fr-FR" sz="2800" dirty="0" smtClean="0"/>
          </a:p>
          <a:p>
            <a:pPr lvl="1"/>
            <a:r>
              <a:rPr lang="fr-FR" sz="2800" dirty="0" smtClean="0"/>
              <a:t>A venir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400980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Tâches restant à réaliser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Migrer le hardware</a:t>
            </a:r>
          </a:p>
          <a:p>
            <a:r>
              <a:rPr lang="fr-FR" sz="2800" dirty="0" smtClean="0"/>
              <a:t>Déclarations CNIL CNRS</a:t>
            </a:r>
          </a:p>
          <a:p>
            <a:r>
              <a:rPr lang="fr-FR" sz="2800" dirty="0" smtClean="0"/>
              <a:t>Mettre en place </a:t>
            </a:r>
          </a:p>
          <a:p>
            <a:pPr lvl="1"/>
            <a:r>
              <a:rPr lang="fr-FR" sz="2800" dirty="0" smtClean="0"/>
              <a:t>un archivage pour CNIL</a:t>
            </a:r>
          </a:p>
          <a:p>
            <a:pPr lvl="1"/>
            <a:r>
              <a:rPr lang="fr-FR" sz="2800" dirty="0" smtClean="0"/>
              <a:t>Un monitoring actif pour détecter les </a:t>
            </a:r>
            <a:r>
              <a:rPr lang="fr-FR" sz="2800" dirty="0" err="1" smtClean="0"/>
              <a:t>pb</a:t>
            </a:r>
            <a:r>
              <a:rPr lang="fr-FR" sz="2800" dirty="0" smtClean="0"/>
              <a:t> de config sites</a:t>
            </a:r>
          </a:p>
          <a:p>
            <a:r>
              <a:rPr lang="fr-FR" sz="2800" dirty="0" smtClean="0"/>
              <a:t>formaliser procédures</a:t>
            </a:r>
          </a:p>
          <a:p>
            <a:pPr lvl="1"/>
            <a:r>
              <a:rPr lang="fr-FR" sz="2800" dirty="0" smtClean="0"/>
              <a:t>d’ajout de machine dans l’accounting</a:t>
            </a:r>
          </a:p>
          <a:p>
            <a:pPr lvl="1"/>
            <a:r>
              <a:rPr lang="fr-FR" sz="2800" dirty="0" smtClean="0"/>
              <a:t>de retrait</a:t>
            </a:r>
          </a:p>
        </p:txBody>
      </p:sp>
    </p:spTree>
    <p:extLst>
      <p:ext uri="{BB962C8B-B14F-4D97-AF65-F5344CB8AC3E}">
        <p14:creationId xmlns:p14="http://schemas.microsoft.com/office/powerpoint/2010/main" val="4211206623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presentation_irfu_3">
  <a:themeElements>
    <a:clrScheme name="modele_presentation_irfu_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ele_presentation_irfu_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e_presentation_irfu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resentation_irfu_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resentation_irfu_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resentation_irfu_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resentation_irfu_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resentation_irfu_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resentation_irfu_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PRESENTATIONS cea irfu FSCHAER</Template>
  <TotalTime>43</TotalTime>
  <Words>198</Words>
  <Application>Microsoft Office PowerPoint</Application>
  <PresentationFormat>Affichage à l'écran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modele_presentation_irfu_3</vt:lpstr>
      <vt:lpstr>point accounting</vt:lpstr>
      <vt:lpstr>Migrations</vt:lpstr>
      <vt:lpstr>CNIL</vt:lpstr>
      <vt:lpstr>Données actuelles</vt:lpstr>
      <vt:lpstr>Problèmes actuels</vt:lpstr>
      <vt:lpstr>Tâches restant à réaliser</vt:lpstr>
    </vt:vector>
  </TitlesOfParts>
  <Company>CEA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accounting</dc:title>
  <dc:creator>Frédéric Schaer</dc:creator>
  <cp:lastModifiedBy>Gilles MATHIEU</cp:lastModifiedBy>
  <cp:revision>14</cp:revision>
  <dcterms:created xsi:type="dcterms:W3CDTF">2012-11-28T20:32:20Z</dcterms:created>
  <dcterms:modified xsi:type="dcterms:W3CDTF">2012-12-04T13:14:05Z</dcterms:modified>
</cp:coreProperties>
</file>