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4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2CEF-A56C-458C-B870-69B5961CDE2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F2A9-A934-4A3C-AAFD-D5963153E5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DDVCS in Hall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SoLID SBS to look at occupancy in tracker</a:t>
            </a:r>
          </a:p>
          <a:p>
            <a:endParaRPr lang="en-US" dirty="0"/>
          </a:p>
          <a:p>
            <a:r>
              <a:rPr lang="en-US" dirty="0" smtClean="0"/>
              <a:t>Model muons detector to determine </a:t>
            </a:r>
            <a:r>
              <a:rPr lang="en-US" smtClean="0"/>
              <a:t>trigger rate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Detect </a:t>
            </a:r>
            <a:r>
              <a:rPr lang="en-US" dirty="0" err="1" smtClean="0"/>
              <a:t>dilepton</a:t>
            </a:r>
            <a:r>
              <a:rPr lang="en-US" dirty="0" smtClean="0"/>
              <a:t> pair instead of real photon</a:t>
            </a:r>
          </a:p>
          <a:p>
            <a:r>
              <a:rPr lang="en-US" dirty="0" smtClean="0"/>
              <a:t>Allow to vary xi</a:t>
            </a:r>
          </a:p>
          <a:p>
            <a:endParaRPr lang="en-US" dirty="0"/>
          </a:p>
          <a:p>
            <a:r>
              <a:rPr lang="en-US" dirty="0" smtClean="0"/>
              <a:t>Charge </a:t>
            </a:r>
            <a:r>
              <a:rPr lang="en-US" dirty="0" err="1" smtClean="0"/>
              <a:t>particule</a:t>
            </a:r>
            <a:r>
              <a:rPr lang="en-US" dirty="0" smtClean="0"/>
              <a:t> in final state can use spectrometer to measure momentum </a:t>
            </a:r>
            <a:br>
              <a:rPr lang="en-US" dirty="0" smtClean="0"/>
            </a:br>
            <a:r>
              <a:rPr lang="en-US" dirty="0" smtClean="0"/>
              <a:t>( no calorimeter radiation damage )</a:t>
            </a:r>
          </a:p>
          <a:p>
            <a:endParaRPr lang="en-US" dirty="0"/>
          </a:p>
          <a:p>
            <a:r>
              <a:rPr lang="en-US" dirty="0" smtClean="0"/>
              <a:t>Muon channel can go through large amount of material, possibly clean trigger with coincidence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Pion muon discrimination</a:t>
            </a:r>
          </a:p>
          <a:p>
            <a:pPr lvl="1"/>
            <a:r>
              <a:rPr lang="en-US" dirty="0" smtClean="0"/>
              <a:t>Vertex reconstruction</a:t>
            </a:r>
          </a:p>
          <a:p>
            <a:pPr lvl="1"/>
            <a:r>
              <a:rPr lang="en-US" dirty="0" smtClean="0"/>
              <a:t>Need detector without shielding for accurate </a:t>
            </a:r>
            <a:r>
              <a:rPr lang="en-US" dirty="0" err="1" smtClean="0"/>
              <a:t>momenta</a:t>
            </a:r>
            <a:r>
              <a:rPr lang="en-US" dirty="0" smtClean="0"/>
              <a:t> and vertex resolution ( GEM 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SuperBigbite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419" y="1600200"/>
            <a:ext cx="66491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SuperBigBite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93" y="1600200"/>
            <a:ext cx="54038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98" y="533400"/>
            <a:ext cx="916849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SBS and HRS</a:t>
            </a:r>
            <a:endParaRPr lang="en-US" dirty="0"/>
          </a:p>
        </p:txBody>
      </p:sp>
      <p:pic>
        <p:nvPicPr>
          <p:cNvPr id="4099" name="Picture 3" descr="C:\Documents and Settings\camsonne\My Documents\SBS15and1_6.tif"/>
          <p:cNvPicPr>
            <a:picLocks noChangeAspect="1" noChangeArrowheads="1"/>
          </p:cNvPicPr>
          <p:nvPr/>
        </p:nvPicPr>
        <p:blipFill>
          <a:blip r:embed="rId2" cstate="print"/>
          <a:srcRect t="28182" b="28182"/>
          <a:stretch>
            <a:fillRect/>
          </a:stretch>
        </p:blipFill>
        <p:spPr bwMode="auto">
          <a:xfrm>
            <a:off x="439752" y="1591739"/>
            <a:ext cx="7772386" cy="43890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5105400"/>
            <a:ext cx="1524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SBS as muon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1676400" y="3276600"/>
            <a:ext cx="1752600" cy="2667000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2743200"/>
            <a:ext cx="304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743200"/>
            <a:ext cx="304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743200"/>
            <a:ext cx="304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743200"/>
            <a:ext cx="1143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HCAL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33800" y="25146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25146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25146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4419600"/>
            <a:ext cx="2286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4419600"/>
            <a:ext cx="2286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24384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24384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57800" y="2743200"/>
            <a:ext cx="914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ECAL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181600" y="24384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00800" y="24384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76800" y="16764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Trackers pads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91000" y="2057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57800" y="2057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19800" y="21336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layout for </a:t>
            </a:r>
            <a:r>
              <a:rPr lang="en-US" dirty="0" smtClean="0"/>
              <a:t>DDVCS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32004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1148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119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 DVCS</a:t>
            </a:r>
          </a:p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810000"/>
            <a:ext cx="609600" cy="76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3581400"/>
            <a:ext cx="152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43200" y="3505200"/>
            <a:ext cx="152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0800" y="3505200"/>
            <a:ext cx="152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14600" y="38862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67000" y="38862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95600" y="38862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3657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5000" y="3962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5000" y="4038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3733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76600" y="3048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05200" y="3048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30480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6600" y="39624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39624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3962400"/>
            <a:ext cx="7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67600" y="1752600"/>
            <a:ext cx="152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467600" y="4038600"/>
            <a:ext cx="152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72400" y="1752600"/>
            <a:ext cx="152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772400" y="4038600"/>
            <a:ext cx="152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01000" y="1752600"/>
            <a:ext cx="152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01000" y="4038600"/>
            <a:ext cx="152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29600" y="1752600"/>
            <a:ext cx="152400" cy="19050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29600" y="4038600"/>
            <a:ext cx="152400" cy="19050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20000" y="1752600"/>
            <a:ext cx="152400" cy="190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620000" y="4038600"/>
            <a:ext cx="152400" cy="190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1752600"/>
            <a:ext cx="76200" cy="190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924800" y="4038600"/>
            <a:ext cx="76200" cy="190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67600" y="1371600"/>
            <a:ext cx="176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Scintillator +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trackers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43800" y="6096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Muon ID and trigger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95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DDVCS in Hall A</vt:lpstr>
      <vt:lpstr>Double DVCS</vt:lpstr>
      <vt:lpstr>Double DVCS</vt:lpstr>
      <vt:lpstr>SuperBigbite </vt:lpstr>
      <vt:lpstr>SuperBigBite</vt:lpstr>
      <vt:lpstr>Slide 6</vt:lpstr>
      <vt:lpstr>SBS and HRS</vt:lpstr>
      <vt:lpstr>SBS as muon detector</vt:lpstr>
      <vt:lpstr>Detector layout for DDVCS</vt:lpstr>
      <vt:lpstr>Simulation work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DDVCS in Hall A</dc:title>
  <dc:creator>Alexandre Camsonne</dc:creator>
  <cp:lastModifiedBy>Alexandre Camsonne</cp:lastModifiedBy>
  <cp:revision>3</cp:revision>
  <dcterms:created xsi:type="dcterms:W3CDTF">2012-11-13T12:26:35Z</dcterms:created>
  <dcterms:modified xsi:type="dcterms:W3CDTF">2012-11-13T14:34:08Z</dcterms:modified>
</cp:coreProperties>
</file>