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0FA1E-C825-4FB0-90F6-7B18FAC3C73B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9F8F3-7C3D-4085-B1C0-016BAC6F5D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dirty="0" smtClean="0"/>
              <a:t>9/13-14/20112@ IN2P3</a:t>
            </a:r>
            <a:endParaRPr lang="en-US" dirty="0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Creating Federated Data Stores for the LHC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9/13-14/2012@ IN2P3</a:t>
            </a:r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2895600" y="6245225"/>
            <a:ext cx="3124200" cy="476250"/>
          </a:xfrm>
        </p:spPr>
        <p:txBody>
          <a:bodyPr/>
          <a:lstStyle/>
          <a:p>
            <a:r>
              <a:rPr lang="en-US" dirty="0" smtClean="0"/>
              <a:t>Creating Federated Data Stores for the LHC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457200" y="6229350"/>
            <a:ext cx="2133600" cy="476250"/>
          </a:xfrm>
        </p:spPr>
        <p:txBody>
          <a:bodyPr/>
          <a:lstStyle/>
          <a:p>
            <a:r>
              <a:rPr lang="en-US" dirty="0" smtClean="0"/>
              <a:t>9/13-14/2012@ IN2P3</a:t>
            </a:r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9/13-14/2012@ IN2P3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9/13-14/2012@ IN2P3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9/13-14/2012@ IN2P3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9/13-14/2012@ IN2P3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9/13-14/2012@ IN2P3</a:t>
            </a:r>
            <a:endParaRPr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2971800" y="6245225"/>
            <a:ext cx="33528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Creating Federated Data Stores for the LHC</a:t>
            </a: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8D7078BA-F92E-4AE6-9B9D-E04152218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hdr="0"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2765425"/>
          </a:xfrm>
        </p:spPr>
        <p:txBody>
          <a:bodyPr/>
          <a:lstStyle/>
          <a:p>
            <a:r>
              <a:rPr lang="en-US" b="1" dirty="0">
                <a:latin typeface="Palatino Linotype" pitchFamily="18" charset="0"/>
              </a:rPr>
              <a:t>Creating Federated Data Stores For The LHC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97069"/>
            <a:ext cx="64008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Palatino Linotype" pitchFamily="18" charset="0"/>
              </a:rPr>
              <a:t>Introduction</a:t>
            </a:r>
          </a:p>
          <a:p>
            <a:r>
              <a:rPr lang="en-US" dirty="0" smtClean="0">
                <a:latin typeface="Palatino Linotype" pitchFamily="18" charset="0"/>
              </a:rPr>
              <a:t>Andrew </a:t>
            </a:r>
            <a:r>
              <a:rPr lang="en-US" dirty="0" err="1" smtClean="0">
                <a:latin typeface="Palatino Linotype" pitchFamily="18" charset="0"/>
              </a:rPr>
              <a:t>Hanushevsky</a:t>
            </a:r>
            <a:endParaRPr lang="en-US" dirty="0">
              <a:latin typeface="Palatino Linotype" pitchFamily="18" charset="0"/>
            </a:endParaRPr>
          </a:p>
          <a:p>
            <a:r>
              <a:rPr lang="en-US" dirty="0" smtClean="0">
                <a:latin typeface="Palatino Linotype" pitchFamily="18" charset="0"/>
              </a:rPr>
              <a:t>SLAC National Accelerator Laboratory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3345" y="5449669"/>
            <a:ext cx="2449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Palatino Linotype" pitchFamily="18" charset="0"/>
              </a:rPr>
              <a:t>September 13-14, 2012</a:t>
            </a:r>
            <a:endParaRPr lang="en-US" dirty="0" smtClean="0">
              <a:latin typeface="Palatino Linotype" pitchFamily="18" charset="0"/>
            </a:endParaRPr>
          </a:p>
          <a:p>
            <a:pPr algn="ctr"/>
            <a:r>
              <a:rPr lang="en-US" dirty="0" smtClean="0">
                <a:latin typeface="Palatino Linotype" pitchFamily="18" charset="0"/>
              </a:rPr>
              <a:t>IN2P3, Lyon, France</a:t>
            </a:r>
            <a:endParaRPr lang="en-US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Palatino Linotype" pitchFamily="18" charset="0"/>
              </a:rPr>
              <a:t>From Last Year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Palatino Linotype" pitchFamily="18" charset="0"/>
              </a:rPr>
              <a:t>A lot of activity has occurred</a:t>
            </a:r>
            <a:endParaRPr lang="en-US" smtClean="0">
              <a:latin typeface="Palatino Linotype" pitchFamily="18" charset="0"/>
            </a:endParaRPr>
          </a:p>
          <a:p>
            <a:pPr lvl="1"/>
            <a:r>
              <a:rPr lang="en-US" smtClean="0">
                <a:latin typeface="Palatino Linotype" pitchFamily="18" charset="0"/>
              </a:rPr>
              <a:t>Three production XRootD federations deployed</a:t>
            </a:r>
            <a:endParaRPr lang="en-US" smtClean="0">
              <a:latin typeface="Palatino Linotype" pitchFamily="18" charset="0"/>
            </a:endParaRPr>
          </a:p>
          <a:p>
            <a:pPr lvl="2"/>
            <a:r>
              <a:rPr lang="en-US" smtClean="0">
                <a:latin typeface="Palatino Linotype" pitchFamily="18" charset="0"/>
              </a:rPr>
              <a:t>Alice, Atlas, and CMS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These federations are now rapidly expanding</a:t>
            </a:r>
            <a:endParaRPr lang="en-US" smtClean="0">
              <a:latin typeface="Palatino Linotype" pitchFamily="18" charset="0"/>
            </a:endParaRPr>
          </a:p>
          <a:p>
            <a:r>
              <a:rPr lang="en-US" smtClean="0">
                <a:latin typeface="Palatino Linotype" pitchFamily="18" charset="0"/>
              </a:rPr>
              <a:t>All of this based on our consensus definition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Collection of disparate storage resources managed by co-operating but independent administrative domains transparently accessible via a common name space.</a:t>
            </a:r>
          </a:p>
          <a:p>
            <a:r>
              <a:rPr lang="en-US" smtClean="0">
                <a:latin typeface="Palatino Linotype" pitchFamily="18" charset="0"/>
              </a:rPr>
              <a:t>Recent WLCG discussions raise a question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Is the consensus definition sufficient?</a:t>
            </a:r>
            <a:endParaRPr lang="en-US" dirty="0" smtClean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9/13-14/2012@ </a:t>
            </a:r>
            <a:r>
              <a:rPr lang="en-US" dirty="0" smtClean="0"/>
              <a:t>IN2P3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Palatino Linotype" pitchFamily="18" charset="0"/>
              </a:rPr>
              <a:t>Definition Issues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latin typeface="Palatino Linotype" pitchFamily="18" charset="0"/>
              </a:rPr>
              <a:t>The consensus definition is very broad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It captures just about everything and questions arise</a:t>
            </a:r>
          </a:p>
          <a:p>
            <a:r>
              <a:rPr lang="en-US" smtClean="0">
                <a:latin typeface="Palatino Linotype" pitchFamily="18" charset="0"/>
              </a:rPr>
              <a:t>What is meant by “collection”?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Static, dynamic, something in between?</a:t>
            </a:r>
          </a:p>
          <a:p>
            <a:pPr lvl="2"/>
            <a:r>
              <a:rPr lang="en-US" smtClean="0">
                <a:latin typeface="Palatino Linotype" pitchFamily="18" charset="0"/>
              </a:rPr>
              <a:t>E.G. How free are participants able to join and leave?</a:t>
            </a:r>
          </a:p>
          <a:p>
            <a:pPr lvl="3"/>
            <a:r>
              <a:rPr lang="en-US" smtClean="0">
                <a:latin typeface="Palatino Linotype" pitchFamily="18" charset="0"/>
              </a:rPr>
              <a:t>Is it opened or closed?</a:t>
            </a:r>
          </a:p>
          <a:p>
            <a:r>
              <a:rPr lang="en-US" smtClean="0">
                <a:latin typeface="Palatino Linotype" pitchFamily="18" charset="0"/>
              </a:rPr>
              <a:t>How </a:t>
            </a:r>
            <a:r>
              <a:rPr lang="en-US" i="1" smtClean="0">
                <a:latin typeface="Palatino Linotype" pitchFamily="18" charset="0"/>
              </a:rPr>
              <a:t>independent</a:t>
            </a:r>
            <a:r>
              <a:rPr lang="en-US" smtClean="0">
                <a:latin typeface="Palatino Linotype" pitchFamily="18" charset="0"/>
              </a:rPr>
              <a:t> is “independent”?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Different protocols?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Different security models?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Are there limits to independence?</a:t>
            </a:r>
          </a:p>
          <a:p>
            <a:pPr lvl="2"/>
            <a:r>
              <a:rPr lang="en-US" smtClean="0">
                <a:latin typeface="Palatino Linotype" pitchFamily="18" charset="0"/>
              </a:rPr>
              <a:t>If so, what are they?</a:t>
            </a:r>
            <a:endParaRPr lang="en-US" dirty="0" smtClean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9/13-14/2012@ IN2P3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Palatino Linotype" pitchFamily="18" charset="0"/>
              </a:rPr>
              <a:t>Now Is Not The Time!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Palatino Linotype" pitchFamily="18" charset="0"/>
              </a:rPr>
              <a:t>There is no need to discuss this now, but…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Keep these questions in mind during the next two days</a:t>
            </a:r>
            <a:endParaRPr lang="en-US" smtClean="0">
              <a:latin typeface="Palatino Linotype" pitchFamily="18" charset="0"/>
            </a:endParaRPr>
          </a:p>
          <a:p>
            <a:r>
              <a:rPr lang="en-US" smtClean="0">
                <a:latin typeface="Palatino Linotype" pitchFamily="18" charset="0"/>
              </a:rPr>
              <a:t>Remember that anything can be made to work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It’s just a matter of software</a:t>
            </a:r>
          </a:p>
          <a:p>
            <a:r>
              <a:rPr lang="en-US" smtClean="0">
                <a:latin typeface="Palatino Linotype" pitchFamily="18" charset="0"/>
              </a:rPr>
              <a:t>However, just because you </a:t>
            </a:r>
            <a:r>
              <a:rPr lang="en-US" i="1" smtClean="0">
                <a:latin typeface="Palatino Linotype" pitchFamily="18" charset="0"/>
              </a:rPr>
              <a:t>can</a:t>
            </a:r>
            <a:r>
              <a:rPr lang="en-US" smtClean="0">
                <a:latin typeface="Palatino Linotype" pitchFamily="18" charset="0"/>
              </a:rPr>
              <a:t> doesn’t imply</a:t>
            </a:r>
          </a:p>
          <a:p>
            <a:pPr>
              <a:buNone/>
            </a:pPr>
            <a:r>
              <a:rPr lang="en-US" smtClean="0">
                <a:latin typeface="Palatino Linotype" pitchFamily="18" charset="0"/>
              </a:rPr>
              <a:t>    that you want or need to do it</a:t>
            </a:r>
          </a:p>
          <a:p>
            <a:r>
              <a:rPr lang="en-US" smtClean="0">
                <a:latin typeface="Palatino Linotype" pitchFamily="18" charset="0"/>
              </a:rPr>
              <a:t>Let’s discuss the definition at the end of day 2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Meanwhile, explore the issue during breaks</a:t>
            </a:r>
          </a:p>
          <a:p>
            <a:pPr>
              <a:buNone/>
            </a:pPr>
            <a:endParaRPr lang="en-US" dirty="0" smtClean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9/13-14/2012@ IN2P3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Palatino Linotype" pitchFamily="18" charset="0"/>
              </a:rPr>
              <a:t>This Year’s</a:t>
            </a:r>
            <a:r>
              <a:rPr lang="en-US" b="1" smtClean="0">
                <a:latin typeface="Palatino Linotype" pitchFamily="18" charset="0"/>
              </a:rPr>
              <a:t> Format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latin typeface="Palatino Linotype" pitchFamily="18" charset="0"/>
              </a:rPr>
              <a:t>Technically focused 2 day meeting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Presentations from people doing the work</a:t>
            </a:r>
          </a:p>
          <a:p>
            <a:r>
              <a:rPr lang="en-US" smtClean="0">
                <a:latin typeface="Palatino Linotype" pitchFamily="18" charset="0"/>
              </a:rPr>
              <a:t>Day 1 Focused Talks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Work involving XRootD federations</a:t>
            </a:r>
          </a:p>
          <a:p>
            <a:pPr lvl="2"/>
            <a:r>
              <a:rPr lang="en-US" smtClean="0">
                <a:latin typeface="Palatino Linotype" pitchFamily="18" charset="0"/>
              </a:rPr>
              <a:t>This is what is getting actively deployed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Monitoring</a:t>
            </a:r>
          </a:p>
          <a:p>
            <a:pPr lvl="2"/>
            <a:r>
              <a:rPr lang="en-US" smtClean="0">
                <a:latin typeface="Palatino Linotype" pitchFamily="18" charset="0"/>
              </a:rPr>
              <a:t>Huge interest in this activity</a:t>
            </a:r>
            <a:endParaRPr lang="en-US" smtClean="0">
              <a:latin typeface="Palatino Linotype" pitchFamily="18" charset="0"/>
            </a:endParaRPr>
          </a:p>
          <a:p>
            <a:r>
              <a:rPr lang="en-US" smtClean="0">
                <a:latin typeface="Palatino Linotype" pitchFamily="18" charset="0"/>
              </a:rPr>
              <a:t>Day 2 Discussion Talks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O</a:t>
            </a:r>
            <a:r>
              <a:rPr lang="en-US" smtClean="0">
                <a:latin typeface="Palatino Linotype" pitchFamily="18" charset="0"/>
              </a:rPr>
              <a:t>ther kinds of federations</a:t>
            </a:r>
          </a:p>
          <a:p>
            <a:pPr lvl="2"/>
            <a:r>
              <a:rPr lang="en-US" smtClean="0">
                <a:latin typeface="Palatino Linotype" pitchFamily="18" charset="0"/>
              </a:rPr>
              <a:t>Planned, in development, etc</a:t>
            </a:r>
            <a:endParaRPr lang="en-US" smtClean="0">
              <a:latin typeface="Palatino Linotype" pitchFamily="18" charset="0"/>
            </a:endParaRPr>
          </a:p>
          <a:p>
            <a:pPr lvl="1"/>
            <a:endParaRPr lang="en-US" smtClean="0">
              <a:latin typeface="Palatino Linotype" pitchFamily="18" charset="0"/>
            </a:endParaRPr>
          </a:p>
          <a:p>
            <a:endParaRPr lang="en-US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9/13-14/2012@ IN2P3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Palatino Linotype" pitchFamily="18" charset="0"/>
              </a:rPr>
              <a:t>Goals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latin typeface="Palatino Linotype" pitchFamily="18" charset="0"/>
              </a:rPr>
              <a:t>Identify the driving forces for federation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Including road blocks and reinforcements</a:t>
            </a:r>
            <a:endParaRPr lang="en-US" smtClean="0">
              <a:latin typeface="Palatino Linotype" pitchFamily="18" charset="0"/>
            </a:endParaRPr>
          </a:p>
          <a:p>
            <a:r>
              <a:rPr lang="en-US" smtClean="0">
                <a:latin typeface="Palatino Linotype" pitchFamily="18" charset="0"/>
              </a:rPr>
              <a:t>Outline broad technical solutions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What needs to be done to further federated storage</a:t>
            </a:r>
            <a:endParaRPr lang="en-US" smtClean="0">
              <a:latin typeface="Palatino Linotype" pitchFamily="18" charset="0"/>
            </a:endParaRPr>
          </a:p>
          <a:p>
            <a:r>
              <a:rPr lang="en-US" smtClean="0">
                <a:latin typeface="Palatino Linotype" pitchFamily="18" charset="0"/>
              </a:rPr>
              <a:t>Establish framework for technical co-operation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Reduce redundant effort</a:t>
            </a:r>
          </a:p>
          <a:p>
            <a:r>
              <a:rPr lang="en-US" smtClean="0">
                <a:latin typeface="Palatino Linotype" pitchFamily="18" charset="0"/>
              </a:rPr>
              <a:t>Revisit the consensus definitions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What, if anything, needs to be honed?</a:t>
            </a:r>
          </a:p>
          <a:p>
            <a:pPr lvl="2"/>
            <a:r>
              <a:rPr lang="en-US" smtClean="0">
                <a:latin typeface="Palatino Linotype" pitchFamily="18" charset="0"/>
              </a:rPr>
              <a:t>Adopt any changes by consensus</a:t>
            </a:r>
            <a:endParaRPr lang="en-US" smtClean="0">
              <a:latin typeface="Palatino Linotype" pitchFamily="18" charset="0"/>
            </a:endParaRPr>
          </a:p>
          <a:p>
            <a:r>
              <a:rPr lang="en-US" smtClean="0">
                <a:latin typeface="Palatino Linotype" pitchFamily="18" charset="0"/>
              </a:rPr>
              <a:t>Ideally, spur the adoption of federated storage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9/13-14/2012@ IN2P3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mtClean="0">
                <a:latin typeface="Palatino Linotype" pitchFamily="18" charset="0"/>
              </a:rPr>
              <a:t>The Really Important Stuff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>
                <a:latin typeface="Palatino Linotype" pitchFamily="18" charset="0"/>
              </a:rPr>
              <a:t>Fire exits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Use the front doors, go upstairs and exit either side</a:t>
            </a:r>
          </a:p>
          <a:p>
            <a:r>
              <a:rPr lang="en-US" smtClean="0">
                <a:latin typeface="Palatino Linotype" pitchFamily="18" charset="0"/>
              </a:rPr>
              <a:t>Bathrooms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Out in front and to the left of the spiral staircase</a:t>
            </a:r>
          </a:p>
          <a:p>
            <a:pPr lvl="2"/>
            <a:r>
              <a:rPr lang="en-US" smtClean="0">
                <a:latin typeface="Palatino Linotype" pitchFamily="18" charset="0"/>
              </a:rPr>
              <a:t>Additional ones upstairs and also in the far right corridor</a:t>
            </a:r>
          </a:p>
          <a:p>
            <a:r>
              <a:rPr lang="en-US" smtClean="0">
                <a:latin typeface="Palatino Linotype" pitchFamily="18" charset="0"/>
              </a:rPr>
              <a:t>Wireless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Connect to ccin2p3 “</a:t>
            </a:r>
            <a:r>
              <a:rPr lang="en-US" b="1" smtClean="0">
                <a:latin typeface="Palatino Linotype" pitchFamily="18" charset="0"/>
              </a:rPr>
              <a:t>vistors</a:t>
            </a:r>
            <a:r>
              <a:rPr lang="en-US" smtClean="0">
                <a:latin typeface="Palatino Linotype" pitchFamily="18" charset="0"/>
              </a:rPr>
              <a:t>” </a:t>
            </a:r>
          </a:p>
          <a:p>
            <a:pPr lvl="2"/>
            <a:r>
              <a:rPr lang="en-US" smtClean="0">
                <a:latin typeface="Palatino Linotype" pitchFamily="18" charset="0"/>
              </a:rPr>
              <a:t>See the back of your badge for registration &amp; password information!</a:t>
            </a:r>
            <a:endParaRPr lang="en-US" smtClean="0">
              <a:latin typeface="Palatino Linotype" pitchFamily="18" charset="0"/>
            </a:endParaRPr>
          </a:p>
          <a:p>
            <a:pPr lvl="3"/>
            <a:r>
              <a:rPr lang="en-US" smtClean="0">
                <a:latin typeface="Palatino Linotype" pitchFamily="18" charset="0"/>
              </a:rPr>
              <a:t>Even though connected, we highly encourage you to always be engaged!</a:t>
            </a:r>
          </a:p>
          <a:p>
            <a:r>
              <a:rPr lang="en-US" smtClean="0">
                <a:latin typeface="Palatino Linotype" pitchFamily="18" charset="0"/>
              </a:rPr>
              <a:t>Lunch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Buffet in room 202 next to the reception desk</a:t>
            </a:r>
          </a:p>
          <a:p>
            <a:pPr lvl="2"/>
            <a:r>
              <a:rPr lang="en-US" smtClean="0">
                <a:latin typeface="Palatino Linotype" pitchFamily="18" charset="0"/>
              </a:rPr>
              <a:t>This is really on the first floor (Etage 0 in France)</a:t>
            </a:r>
          </a:p>
          <a:p>
            <a:pPr lvl="1"/>
            <a:r>
              <a:rPr lang="en-US" smtClean="0">
                <a:latin typeface="Palatino Linotype" pitchFamily="18" charset="0"/>
              </a:rPr>
              <a:t>Afternoon sessions will continue in room 202 </a:t>
            </a:r>
            <a:r>
              <a:rPr lang="en-US" i="1" smtClean="0">
                <a:latin typeface="Palatino Linotype" pitchFamily="18" charset="0"/>
              </a:rPr>
              <a:t>not</a:t>
            </a:r>
            <a:r>
              <a:rPr lang="en-US" smtClean="0">
                <a:latin typeface="Palatino Linotype" pitchFamily="18" charset="0"/>
              </a:rPr>
              <a:t> the auditorium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9/13-14/2012@ IN2P3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Federated Data Stores for the LHC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78BA-F92E-4AE6-9B9D-E0415221805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518</Words>
  <Application>Microsoft Office PowerPoint</Application>
  <PresentationFormat>On-screen Show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Human</vt:lpstr>
      <vt:lpstr>Creating Federated Data Stores For The LHC</vt:lpstr>
      <vt:lpstr>From Last Year</vt:lpstr>
      <vt:lpstr>Definition Issues</vt:lpstr>
      <vt:lpstr>Now Is Not The Time!</vt:lpstr>
      <vt:lpstr>This Year’s Format</vt:lpstr>
      <vt:lpstr>Goals</vt:lpstr>
      <vt:lpstr>The Really Important Stuff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Federated Data Stores For The LHC</dc:title>
  <dc:creator>abh</dc:creator>
  <cp:lastModifiedBy>abh</cp:lastModifiedBy>
  <cp:revision>25</cp:revision>
  <dcterms:created xsi:type="dcterms:W3CDTF">2011-11-15T13:41:47Z</dcterms:created>
  <dcterms:modified xsi:type="dcterms:W3CDTF">2012-09-12T13:08:19Z</dcterms:modified>
</cp:coreProperties>
</file>