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03/12/2012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JJC 2012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3 décembre 2012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955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98"/>
            <a:ext cx="8229600" cy="1143000"/>
          </a:xfrm>
        </p:spPr>
        <p:txBody>
          <a:bodyPr/>
          <a:lstStyle/>
          <a:p>
            <a:r>
              <a:rPr lang="fr-FR" dirty="0" smtClean="0"/>
              <a:t>Les </a:t>
            </a:r>
            <a:r>
              <a:rPr lang="fr-FR" dirty="0" err="1" smtClean="0"/>
              <a:t>jjcs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Une semaine pour savoir ce qu’y se trame dans votre domaine et ceux connexes dans l’IN2P3</a:t>
            </a:r>
          </a:p>
          <a:p>
            <a:r>
              <a:rPr lang="fr-FR" dirty="0" smtClean="0"/>
              <a:t>6 sessions:</a:t>
            </a:r>
          </a:p>
          <a:p>
            <a:pPr lvl="1"/>
            <a:r>
              <a:rPr lang="fr-FR" dirty="0" smtClean="0"/>
              <a:t>Neutrinos (lundi) </a:t>
            </a:r>
            <a:r>
              <a:rPr lang="fr-FR" dirty="0" smtClean="0">
                <a:sym typeface="Wingdings" pitchFamily="2" charset="2"/>
              </a:rPr>
              <a:t> Claudio</a:t>
            </a:r>
            <a:endParaRPr lang="fr-FR" dirty="0" smtClean="0"/>
          </a:p>
          <a:p>
            <a:pPr lvl="1"/>
            <a:r>
              <a:rPr lang="fr-FR" dirty="0" err="1" smtClean="0"/>
              <a:t>Astroparticules</a:t>
            </a:r>
            <a:r>
              <a:rPr lang="fr-FR" dirty="0" smtClean="0"/>
              <a:t> (lundi) </a:t>
            </a:r>
            <a:r>
              <a:rPr lang="fr-FR" dirty="0" smtClean="0">
                <a:sym typeface="Wingdings" pitchFamily="2" charset="2"/>
              </a:rPr>
              <a:t> Matthieu (mais il n’est pas là)</a:t>
            </a:r>
            <a:endParaRPr lang="fr-FR" dirty="0" smtClean="0"/>
          </a:p>
          <a:p>
            <a:pPr lvl="1"/>
            <a:r>
              <a:rPr lang="fr-FR" dirty="0" smtClean="0"/>
              <a:t>Modèle standard (mardi, mercredi, jeudi) </a:t>
            </a:r>
            <a:r>
              <a:rPr lang="fr-FR" dirty="0" smtClean="0">
                <a:sym typeface="Wingdings" pitchFamily="2" charset="2"/>
              </a:rPr>
              <a:t> Christophe</a:t>
            </a:r>
            <a:endParaRPr lang="fr-FR" dirty="0" smtClean="0"/>
          </a:p>
          <a:p>
            <a:pPr lvl="1"/>
            <a:r>
              <a:rPr lang="fr-FR" dirty="0" smtClean="0"/>
              <a:t>Instrumentation (lundi, mardi) </a:t>
            </a:r>
            <a:r>
              <a:rPr lang="fr-FR" dirty="0" smtClean="0">
                <a:sym typeface="Wingdings" pitchFamily="2" charset="2"/>
              </a:rPr>
              <a:t> Nicolas</a:t>
            </a:r>
            <a:endParaRPr lang="fr-FR" dirty="0" smtClean="0"/>
          </a:p>
          <a:p>
            <a:pPr lvl="1"/>
            <a:r>
              <a:rPr lang="fr-FR" dirty="0" smtClean="0"/>
              <a:t>Cosmologie (jeudi) </a:t>
            </a:r>
            <a:r>
              <a:rPr lang="fr-FR" dirty="0" smtClean="0">
                <a:sym typeface="Wingdings" pitchFamily="2" charset="2"/>
              </a:rPr>
              <a:t> Francesca</a:t>
            </a:r>
            <a:endParaRPr lang="fr-FR" dirty="0" smtClean="0"/>
          </a:p>
          <a:p>
            <a:pPr lvl="1"/>
            <a:r>
              <a:rPr lang="fr-FR" dirty="0" smtClean="0"/>
              <a:t>BSM (vendredi) </a:t>
            </a:r>
            <a:r>
              <a:rPr lang="fr-FR" dirty="0" smtClean="0">
                <a:sym typeface="Wingdings" pitchFamily="2" charset="2"/>
              </a:rPr>
              <a:t> Arnaud (il arrive jeudi)</a:t>
            </a:r>
            <a:endParaRPr lang="fr-FR" dirty="0" smtClean="0"/>
          </a:p>
          <a:p>
            <a:pPr lvl="1"/>
            <a:r>
              <a:rPr lang="fr-FR" dirty="0" smtClean="0"/>
              <a:t>QCD et ions lourds (jeudi, vendredi) </a:t>
            </a:r>
            <a:r>
              <a:rPr lang="fr-FR" dirty="0" smtClean="0">
                <a:sym typeface="Wingdings" pitchFamily="2" charset="2"/>
              </a:rPr>
              <a:t> Aurore</a:t>
            </a:r>
            <a:endParaRPr lang="fr-FR" dirty="0" smtClean="0"/>
          </a:p>
          <a:p>
            <a:r>
              <a:rPr lang="fr-FR" dirty="0" smtClean="0"/>
              <a:t>Un réseau qui se crée… votre voisin sera votre collaborateur futur</a:t>
            </a:r>
          </a:p>
          <a:p>
            <a:r>
              <a:rPr lang="fr-FR" dirty="0" smtClean="0"/>
              <a:t>Une semaine en dehors de votre labo/</a:t>
            </a:r>
            <a:r>
              <a:rPr lang="fr-FR" dirty="0" err="1" smtClean="0"/>
              <a:t>collab</a:t>
            </a:r>
            <a:endParaRPr lang="fr-FR" dirty="0" smtClean="0"/>
          </a:p>
          <a:p>
            <a:r>
              <a:rPr lang="fr-FR" dirty="0" smtClean="0"/>
              <a:t>Une découverte d’une région chargée d’histoire et de culture culinaire</a:t>
            </a:r>
          </a:p>
          <a:p>
            <a:r>
              <a:rPr lang="fr-FR" dirty="0" smtClean="0"/>
              <a:t>Des soirées où on discute de physique… ou pas.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973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Durant les sessions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Un talk d’introduction de 20mn… sauf pour la session </a:t>
            </a:r>
            <a:r>
              <a:rPr lang="fr-FR" dirty="0" err="1" smtClean="0"/>
              <a:t>astro</a:t>
            </a:r>
            <a:r>
              <a:rPr lang="fr-FR" dirty="0" smtClean="0"/>
              <a:t>-particules.</a:t>
            </a:r>
          </a:p>
          <a:p>
            <a:r>
              <a:rPr lang="fr-FR" dirty="0" err="1" smtClean="0"/>
              <a:t>Talks</a:t>
            </a:r>
            <a:r>
              <a:rPr lang="fr-FR" dirty="0" smtClean="0"/>
              <a:t> des doctorants: 20 + 5mn</a:t>
            </a:r>
          </a:p>
          <a:p>
            <a:r>
              <a:rPr lang="fr-FR" dirty="0" smtClean="0"/>
              <a:t>On limite au maximum le temps sur les </a:t>
            </a:r>
            <a:r>
              <a:rPr lang="fr-FR" dirty="0" err="1" smtClean="0"/>
              <a:t>laptops</a:t>
            </a:r>
            <a:r>
              <a:rPr lang="fr-FR" dirty="0" smtClean="0"/>
              <a:t> durant les </a:t>
            </a:r>
            <a:r>
              <a:rPr lang="fr-FR" dirty="0" err="1" smtClean="0"/>
              <a:t>talks</a:t>
            </a:r>
            <a:r>
              <a:rPr lang="fr-FR" dirty="0" smtClean="0"/>
              <a:t>… </a:t>
            </a:r>
            <a:r>
              <a:rPr lang="fr-FR" dirty="0" err="1" smtClean="0"/>
              <a:t>ya</a:t>
            </a:r>
            <a:r>
              <a:rPr lang="fr-FR" dirty="0" smtClean="0"/>
              <a:t> assez de temps libre pour se faire… si moi je suis sur mon </a:t>
            </a:r>
            <a:r>
              <a:rPr lang="fr-FR" dirty="0" err="1" smtClean="0"/>
              <a:t>laptop</a:t>
            </a:r>
            <a:r>
              <a:rPr lang="fr-FR" dirty="0" smtClean="0"/>
              <a:t> c’est que j’ai un talk de clôture à préparer !</a:t>
            </a:r>
          </a:p>
          <a:p>
            <a:r>
              <a:rPr lang="fr-FR" dirty="0" smtClean="0"/>
              <a:t>N’hésitez pas à poser des questions, on ne vous juge pas ici </a:t>
            </a:r>
            <a:r>
              <a:rPr lang="fr-FR" dirty="0" err="1" smtClean="0"/>
              <a:t>ffs</a:t>
            </a:r>
            <a:r>
              <a:rPr lang="fr-FR" dirty="0" smtClean="0"/>
              <a:t> !!!</a:t>
            </a:r>
          </a:p>
          <a:p>
            <a:r>
              <a:rPr lang="fr-FR" dirty="0" smtClean="0"/>
              <a:t>Faites l’effort de venir assister à tous les </a:t>
            </a:r>
            <a:r>
              <a:rPr lang="fr-FR" dirty="0" err="1" smtClean="0"/>
              <a:t>talks</a:t>
            </a:r>
            <a:r>
              <a:rPr lang="fr-FR" dirty="0" smtClean="0"/>
              <a:t>…</a:t>
            </a:r>
            <a:endParaRPr lang="fr-FR" dirty="0"/>
          </a:p>
        </p:txBody>
      </p:sp>
      <p:pic>
        <p:nvPicPr>
          <p:cNvPr id="1026" name="Picture 2" descr="http://4.bp.blogspot.com/_LL3Q3hDlLRw/S9RO5P2B9_I/AAAAAAAAAGM/E06xW9F-xnU/s1600/college-classroom-lapto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93" y="332656"/>
            <a:ext cx="848874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64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5213"/>
            <a:ext cx="8229600" cy="1143000"/>
          </a:xfrm>
        </p:spPr>
        <p:txBody>
          <a:bodyPr/>
          <a:lstStyle/>
          <a:p>
            <a:r>
              <a:rPr lang="fr-FR" dirty="0" smtClean="0"/>
              <a:t>La semaine…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Journées complètes: lundi, mardi, jeudi et vendredi (9h – 10h15, 10h45 – 12h30, 14h30 – 16h10, 16h40 – 17h 55)</a:t>
            </a:r>
          </a:p>
          <a:p>
            <a:r>
              <a:rPr lang="fr-FR" dirty="0" smtClean="0"/>
              <a:t>Mercredi: le matin</a:t>
            </a:r>
          </a:p>
          <a:p>
            <a:r>
              <a:rPr lang="fr-FR" dirty="0" smtClean="0"/>
              <a:t>Sortie: mercredi </a:t>
            </a:r>
            <a:r>
              <a:rPr lang="fr-FR" dirty="0" err="1" smtClean="0"/>
              <a:t>aprem</a:t>
            </a:r>
            <a:r>
              <a:rPr lang="fr-FR" dirty="0" smtClean="0"/>
              <a:t>, marché de </a:t>
            </a:r>
            <a:r>
              <a:rPr lang="fr-FR" dirty="0" err="1" smtClean="0"/>
              <a:t>Nawel</a:t>
            </a:r>
            <a:r>
              <a:rPr lang="fr-FR" dirty="0" smtClean="0"/>
              <a:t> à </a:t>
            </a:r>
            <a:r>
              <a:rPr lang="fr-FR" dirty="0" err="1" smtClean="0"/>
              <a:t>Karlzersberg</a:t>
            </a:r>
            <a:endParaRPr lang="fr-FR" dirty="0" smtClean="0"/>
          </a:p>
          <a:p>
            <a:r>
              <a:rPr lang="fr-FR" dirty="0" smtClean="0"/>
              <a:t>Conférence: mardi soir à 21h, « la chimie de l’</a:t>
            </a:r>
            <a:r>
              <a:rPr lang="fr-FR" dirty="0" err="1" smtClean="0"/>
              <a:t>amourrrrrrrrrrr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Soirée de « gala » mercredi soir.</a:t>
            </a:r>
          </a:p>
          <a:p>
            <a:r>
              <a:rPr lang="fr-FR" dirty="0" smtClean="0"/>
              <a:t>Talk de </a:t>
            </a:r>
            <a:r>
              <a:rPr lang="fr-FR" dirty="0" err="1" smtClean="0"/>
              <a:t>cloture</a:t>
            </a:r>
            <a:r>
              <a:rPr lang="fr-FR" dirty="0" smtClean="0"/>
              <a:t>: vendredi à 18h</a:t>
            </a:r>
          </a:p>
          <a:p>
            <a:r>
              <a:rPr lang="fr-FR" dirty="0" smtClean="0"/>
              <a:t>Retour: navette samedi à 9h</a:t>
            </a:r>
          </a:p>
          <a:p>
            <a:r>
              <a:rPr lang="fr-FR" dirty="0" smtClean="0"/>
              <a:t>Si questions: Léa, Isabelle, Eric, Fred ou moi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787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Message à caractère informatif…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/>
          <a:lstStyle/>
          <a:p>
            <a:r>
              <a:rPr lang="fr-FR" dirty="0" smtClean="0"/>
              <a:t>Le </a:t>
            </a:r>
            <a:r>
              <a:rPr lang="fr-FR" dirty="0" err="1" smtClean="0"/>
              <a:t>winstruc</a:t>
            </a:r>
            <a:r>
              <a:rPr lang="fr-FR" dirty="0" smtClean="0"/>
              <a:t>… on note ce qu’on prend dans le frigo… on paye à la fin de la semaine.</a:t>
            </a:r>
          </a:p>
          <a:p>
            <a:r>
              <a:rPr lang="fr-FR" dirty="0" smtClean="0"/>
              <a:t>On est autorisé à acheter en dehors de la résidence et de ramener dans la salle commune…</a:t>
            </a:r>
          </a:p>
          <a:p>
            <a:r>
              <a:rPr lang="fr-FR" dirty="0" smtClean="0"/>
              <a:t>Les orgies Romaines sont réservées pour l’amphithéâtre EXTERIEUR qui se trouve derrière vous.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428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La suite…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66" t="31352" r="32341" b="29699"/>
          <a:stretch/>
        </p:blipFill>
        <p:spPr bwMode="auto">
          <a:xfrm>
            <a:off x="1259632" y="1916832"/>
            <a:ext cx="5622570" cy="333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42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333</Words>
  <Application>Microsoft Office PowerPoint</Application>
  <PresentationFormat>Affichage à l'écran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JJC 2012</vt:lpstr>
      <vt:lpstr>Les jjcs…</vt:lpstr>
      <vt:lpstr>Durant les sessions</vt:lpstr>
      <vt:lpstr>La semaine…</vt:lpstr>
      <vt:lpstr>Message à caractère informatif…</vt:lpstr>
      <vt:lpstr>La suite…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JJC 2012</dc:title>
  <dc:creator>Pierre Barrillon</dc:creator>
  <cp:lastModifiedBy>Pierre Barrillon</cp:lastModifiedBy>
  <cp:revision>5</cp:revision>
  <dcterms:created xsi:type="dcterms:W3CDTF">2012-12-02T23:45:30Z</dcterms:created>
  <dcterms:modified xsi:type="dcterms:W3CDTF">2012-12-03T07:17:08Z</dcterms:modified>
</cp:coreProperties>
</file>