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ADF0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00" autoAdjust="0"/>
  </p:normalViewPr>
  <p:slideViewPr>
    <p:cSldViewPr>
      <p:cViewPr>
        <p:scale>
          <a:sx n="75" d="100"/>
          <a:sy n="75" d="100"/>
        </p:scale>
        <p:origin x="-133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703D0E8-3194-4533-BD9F-917174EB652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1CD6056-6078-42FF-ADC8-96BE1BB2617E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402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D6056-6078-42FF-ADC8-96BE1BB261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D6056-6078-42FF-ADC8-96BE1BB2617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898207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1923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62853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700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9321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7632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5471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3070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9018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9505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5699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89289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89289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504" y="6592267"/>
            <a:ext cx="2133600" cy="265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03/04/2012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752" y="6597352"/>
            <a:ext cx="2808312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20072" y="6597352"/>
            <a:ext cx="1296144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997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i="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gi.eu/wiki/Fedcloud-tf:Resources" TargetMode="External"/><Relationship Id="rId3" Type="http://schemas.openxmlformats.org/officeDocument/2006/relationships/hyperlink" Target="https://forge.in2p3.fr/projects/francegrilles-ops/wiki/CLOUD" TargetMode="External"/><Relationship Id="rId7" Type="http://schemas.openxmlformats.org/officeDocument/2006/relationships/hyperlink" Target="mailto:ccloud-tech-l@in2p3.f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cloud-discuss-l@in2p3.fr" TargetMode="External"/><Relationship Id="rId5" Type="http://schemas.openxmlformats.org/officeDocument/2006/relationships/hyperlink" Target="mailto:cloud-discuss-l@france-grilles.fr" TargetMode="External"/><Relationship Id="rId4" Type="http://schemas.openxmlformats.org/officeDocument/2006/relationships/hyperlink" Target="mailto:Cloud-tech-l@france-grilles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Initiatives et Manifestations d’Intérêt ( appels à </a:t>
            </a:r>
            <a:r>
              <a:rPr lang="fr-FR" dirty="0" err="1" smtClean="0"/>
              <a:t>slides</a:t>
            </a:r>
            <a:r>
              <a:rPr lang="fr-FR" dirty="0" smtClean="0"/>
              <a:t> 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Proof of concept   : Discussion sur le use case </a:t>
            </a:r>
            <a:r>
              <a:rPr lang="fr-FR" dirty="0" err="1" smtClean="0"/>
              <a:t>biomed</a:t>
            </a:r>
            <a:r>
              <a:rPr lang="fr-FR" dirty="0" smtClean="0"/>
              <a:t> via DIRAC/</a:t>
            </a:r>
            <a:r>
              <a:rPr lang="fr-FR" dirty="0" err="1" smtClean="0"/>
              <a:t>Stratuslab</a:t>
            </a:r>
            <a:r>
              <a:rPr lang="fr-FR" dirty="0" smtClean="0"/>
              <a:t> et DIRAC/</a:t>
            </a:r>
            <a:r>
              <a:rPr lang="fr-FR" dirty="0" err="1" smtClean="0"/>
              <a:t>openstack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Groupe d’expertise </a:t>
            </a:r>
            <a:r>
              <a:rPr lang="fr-FR" dirty="0" err="1" smtClean="0"/>
              <a:t>cloud</a:t>
            </a:r>
            <a:r>
              <a:rPr lang="fr-FR" dirty="0" smtClean="0"/>
              <a:t> formé avec les acteurs des 3 plates-formes de </a:t>
            </a:r>
            <a:r>
              <a:rPr lang="fr-FR" dirty="0" err="1" smtClean="0"/>
              <a:t>cloud</a:t>
            </a:r>
            <a:r>
              <a:rPr lang="fr-FR" dirty="0" smtClean="0"/>
              <a:t>,</a:t>
            </a:r>
            <a:r>
              <a:rPr lang="fr-FR" dirty="0" smtClean="0"/>
              <a:t> des acteurs de la recherche, de Dirac,  des experts disponibles,  à partir d’une réunion informelle en Septembre 2012</a:t>
            </a:r>
          </a:p>
          <a:p>
            <a:pPr lvl="1"/>
            <a:r>
              <a:rPr lang="fr-FR" dirty="0" smtClean="0"/>
              <a:t>Utilisant les Canaux de communication </a:t>
            </a:r>
            <a:r>
              <a:rPr lang="fr-FR" dirty="0" err="1" smtClean="0"/>
              <a:t>cloud</a:t>
            </a:r>
            <a:r>
              <a:rPr lang="fr-FR" dirty="0" smtClean="0"/>
              <a:t>-</a:t>
            </a:r>
            <a:r>
              <a:rPr lang="fr-FR" dirty="0" err="1" smtClean="0"/>
              <a:t>tech</a:t>
            </a:r>
            <a:r>
              <a:rPr lang="fr-FR" dirty="0" smtClean="0"/>
              <a:t>-l</a:t>
            </a:r>
          </a:p>
          <a:p>
            <a:pPr lvl="1"/>
            <a:r>
              <a:rPr lang="fr-FR" dirty="0" smtClean="0"/>
              <a:t>Pour définir des </a:t>
            </a:r>
            <a:r>
              <a:rPr lang="fr-FR" dirty="0" err="1" smtClean="0"/>
              <a:t>milestones</a:t>
            </a:r>
            <a:r>
              <a:rPr lang="fr-FR" dirty="0" smtClean="0"/>
              <a:t>, un plan d’action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canaux de communication existants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sz="3300" dirty="0" smtClean="0"/>
          </a:p>
          <a:p>
            <a:r>
              <a:rPr lang="en-US" sz="3300" dirty="0" err="1" smtClean="0"/>
              <a:t>CLOUD@France</a:t>
            </a:r>
            <a:r>
              <a:rPr lang="en-US" sz="3300" dirty="0" smtClean="0"/>
              <a:t>-grilles  ( </a:t>
            </a:r>
            <a:r>
              <a:rPr lang="en-US" sz="3300" dirty="0" err="1" smtClean="0"/>
              <a:t>Juin</a:t>
            </a:r>
            <a:r>
              <a:rPr lang="en-US" sz="3300" dirty="0" smtClean="0"/>
              <a:t> 2012) </a:t>
            </a:r>
          </a:p>
          <a:p>
            <a:pPr lvl="1"/>
            <a:r>
              <a:rPr lang="fr-FR" sz="3300" i="1" dirty="0" smtClean="0">
                <a:hlinkClick r:id="rId3"/>
              </a:rPr>
              <a:t>https://forge.in2p3.fr/projects/francegrilles-ops/wiki/CLOUD</a:t>
            </a:r>
            <a:r>
              <a:rPr lang="fr-FR" sz="3300" i="1" dirty="0" smtClean="0"/>
              <a:t> - </a:t>
            </a:r>
            <a:r>
              <a:rPr lang="fr-FR" sz="3300" i="1" dirty="0" smtClean="0"/>
              <a:t>en construction</a:t>
            </a:r>
            <a:endParaRPr lang="fr-FR" sz="3300" i="1" dirty="0" smtClean="0"/>
          </a:p>
          <a:p>
            <a:pPr lvl="1"/>
            <a:r>
              <a:rPr lang="fr-FR" sz="3300" b="1" i="1" dirty="0" smtClean="0">
                <a:hlinkClick r:id="rId4"/>
              </a:rPr>
              <a:t>Cloud-tech-l@france-grilles.fr</a:t>
            </a:r>
            <a:endParaRPr lang="fr-FR" sz="3300" b="1" i="1" dirty="0" smtClean="0"/>
          </a:p>
          <a:p>
            <a:pPr>
              <a:buNone/>
            </a:pPr>
            <a:endParaRPr lang="en-US" sz="3300" dirty="0" smtClean="0"/>
          </a:p>
          <a:p>
            <a:r>
              <a:rPr lang="en-US" sz="3300" dirty="0" smtClean="0"/>
              <a:t>Canal </a:t>
            </a:r>
            <a:r>
              <a:rPr lang="en-US" sz="3300" dirty="0" err="1" smtClean="0"/>
              <a:t>d’Annonces</a:t>
            </a:r>
            <a:r>
              <a:rPr lang="en-US" sz="3300" dirty="0" smtClean="0"/>
              <a:t> : CLOUD au </a:t>
            </a:r>
            <a:r>
              <a:rPr lang="en-US" sz="3300" dirty="0" err="1" smtClean="0"/>
              <a:t>niveau</a:t>
            </a:r>
            <a:r>
              <a:rPr lang="en-US" sz="3300" dirty="0" smtClean="0"/>
              <a:t> National ( </a:t>
            </a:r>
            <a:r>
              <a:rPr lang="en-US" sz="3300" dirty="0" err="1" smtClean="0"/>
              <a:t>Juin</a:t>
            </a:r>
            <a:r>
              <a:rPr lang="en-US" sz="3300" dirty="0" smtClean="0"/>
              <a:t> 2012) </a:t>
            </a:r>
          </a:p>
          <a:p>
            <a:pPr lvl="1"/>
            <a:r>
              <a:rPr lang="fr-FR" sz="3300" dirty="0" smtClean="0">
                <a:hlinkClick r:id="rId5"/>
              </a:rPr>
              <a:t>cloud-discuss-l@france-grilles.fr</a:t>
            </a:r>
            <a:endParaRPr lang="en-US" sz="3300" dirty="0" smtClean="0"/>
          </a:p>
          <a:p>
            <a:pPr>
              <a:buNone/>
            </a:pPr>
            <a:endParaRPr lang="en-US" sz="3300" dirty="0" smtClean="0"/>
          </a:p>
          <a:p>
            <a:r>
              <a:rPr lang="en-US" sz="3300" dirty="0" err="1" smtClean="0"/>
              <a:t>Cloud@CC</a:t>
            </a:r>
            <a:endParaRPr lang="en-US" sz="3300" dirty="0" smtClean="0"/>
          </a:p>
          <a:p>
            <a:pPr lvl="1"/>
            <a:r>
              <a:rPr lang="fr-FR" sz="3300" dirty="0" smtClean="0">
                <a:hlinkClick r:id="rId6"/>
              </a:rPr>
              <a:t>ccloud-discuss-l@in2p3.fr</a:t>
            </a:r>
            <a:r>
              <a:rPr lang="fr-FR" sz="3300" dirty="0" smtClean="0"/>
              <a:t> </a:t>
            </a:r>
            <a:endParaRPr lang="fr-FR" sz="3300" dirty="0" smtClean="0"/>
          </a:p>
          <a:p>
            <a:pPr lvl="1"/>
            <a:r>
              <a:rPr lang="fr-FR" sz="3300" dirty="0" smtClean="0">
                <a:hlinkClick r:id="rId7"/>
              </a:rPr>
              <a:t>ccloud-tech-l@in2p3.fr</a:t>
            </a:r>
            <a:r>
              <a:rPr lang="fr-FR" sz="3300" dirty="0" smtClean="0"/>
              <a:t> </a:t>
            </a:r>
          </a:p>
          <a:p>
            <a:pPr lvl="1">
              <a:buNone/>
            </a:pPr>
            <a:endParaRPr lang="fr-FR" sz="3300" dirty="0" smtClean="0"/>
          </a:p>
          <a:p>
            <a:r>
              <a:rPr lang="en-US" sz="3300" dirty="0" smtClean="0"/>
              <a:t>EGI CLOUD Task Force </a:t>
            </a:r>
          </a:p>
          <a:p>
            <a:pPr>
              <a:buNone/>
            </a:pPr>
            <a:r>
              <a:rPr lang="en-US" sz="3300" dirty="0" smtClean="0"/>
              <a:t>	https://wiki.egi.eu/wiki/Fedcloud-tf:FederatedCloudsTaskForce</a:t>
            </a:r>
          </a:p>
          <a:p>
            <a:pPr lvl="1"/>
            <a:r>
              <a:rPr lang="en-US" sz="3300" dirty="0" smtClean="0"/>
              <a:t>Points </a:t>
            </a:r>
            <a:r>
              <a:rPr lang="en-US" sz="3300" dirty="0" err="1" smtClean="0"/>
              <a:t>hebdomadaires</a:t>
            </a:r>
            <a:endParaRPr lang="en-US" sz="3300" dirty="0" smtClean="0"/>
          </a:p>
          <a:p>
            <a:pPr lvl="1"/>
            <a:r>
              <a:rPr lang="en-US" sz="3300" dirty="0" smtClean="0"/>
              <a:t> </a:t>
            </a:r>
            <a:r>
              <a:rPr lang="fr-FR" sz="3300" dirty="0" smtClean="0">
                <a:hlinkClick r:id="rId8"/>
              </a:rPr>
              <a:t>https://</a:t>
            </a:r>
            <a:r>
              <a:rPr lang="fr-FR" sz="3300" dirty="0" smtClean="0">
                <a:hlinkClick r:id="rId8"/>
              </a:rPr>
              <a:t>wiki.egi.eu/wiki/Fedcloud-tf:Resources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ncegril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3491</TotalTime>
  <Words>110</Words>
  <Application>Microsoft Office PowerPoint</Application>
  <PresentationFormat>Affichage à l'écran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francegrilles</vt:lpstr>
      <vt:lpstr>Initiatives et Manifestations d’Intérêt ( appels à slides )</vt:lpstr>
      <vt:lpstr>Les canaux de communication existants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Correia</dc:creator>
  <cp:lastModifiedBy>Helene CORDIER</cp:lastModifiedBy>
  <cp:revision>118</cp:revision>
  <dcterms:created xsi:type="dcterms:W3CDTF">2011-09-29T14:02:32Z</dcterms:created>
  <dcterms:modified xsi:type="dcterms:W3CDTF">2012-11-30T14:55:06Z</dcterms:modified>
</cp:coreProperties>
</file>