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2C0B5-B4DF-4E39-8909-919BD4AA3287}" type="datetimeFigureOut">
              <a:rPr lang="fr-FR" smtClean="0"/>
              <a:t>27/04/2012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241A5-AFF0-4328-9E28-CE8188E2C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38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2C0B5-B4DF-4E39-8909-919BD4AA3287}" type="datetimeFigureOut">
              <a:rPr lang="fr-FR" smtClean="0"/>
              <a:t>27/04/2012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241A5-AFF0-4328-9E28-CE8188E2C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8640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2C0B5-B4DF-4E39-8909-919BD4AA3287}" type="datetimeFigureOut">
              <a:rPr lang="fr-FR" smtClean="0"/>
              <a:t>27/04/2012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241A5-AFF0-4328-9E28-CE8188E2C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982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2C0B5-B4DF-4E39-8909-919BD4AA3287}" type="datetimeFigureOut">
              <a:rPr lang="fr-FR" smtClean="0"/>
              <a:t>27/04/2012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241A5-AFF0-4328-9E28-CE8188E2C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6525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2C0B5-B4DF-4E39-8909-919BD4AA3287}" type="datetimeFigureOut">
              <a:rPr lang="fr-FR" smtClean="0"/>
              <a:t>27/04/2012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241A5-AFF0-4328-9E28-CE8188E2C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7430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2C0B5-B4DF-4E39-8909-919BD4AA3287}" type="datetimeFigureOut">
              <a:rPr lang="fr-FR" smtClean="0"/>
              <a:t>27/04/2012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241A5-AFF0-4328-9E28-CE8188E2C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6872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2C0B5-B4DF-4E39-8909-919BD4AA3287}" type="datetimeFigureOut">
              <a:rPr lang="fr-FR" smtClean="0"/>
              <a:t>27/04/2012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241A5-AFF0-4328-9E28-CE8188E2C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1182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2C0B5-B4DF-4E39-8909-919BD4AA3287}" type="datetimeFigureOut">
              <a:rPr lang="fr-FR" smtClean="0"/>
              <a:t>27/04/2012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241A5-AFF0-4328-9E28-CE8188E2C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8490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2C0B5-B4DF-4E39-8909-919BD4AA3287}" type="datetimeFigureOut">
              <a:rPr lang="fr-FR" smtClean="0"/>
              <a:t>27/04/2012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241A5-AFF0-4328-9E28-CE8188E2C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9952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2C0B5-B4DF-4E39-8909-919BD4AA3287}" type="datetimeFigureOut">
              <a:rPr lang="fr-FR" smtClean="0"/>
              <a:t>27/04/2012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241A5-AFF0-4328-9E28-CE8188E2C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6428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2C0B5-B4DF-4E39-8909-919BD4AA3287}" type="datetimeFigureOut">
              <a:rPr lang="fr-FR" smtClean="0"/>
              <a:t>27/04/2012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241A5-AFF0-4328-9E28-CE8188E2C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6573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2C0B5-B4DF-4E39-8909-919BD4AA3287}" type="datetimeFigureOut">
              <a:rPr lang="fr-FR" smtClean="0"/>
              <a:t>27/04/2012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241A5-AFF0-4328-9E28-CE8188E2C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0497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95536" y="116632"/>
            <a:ext cx="2876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</a:rPr>
              <a:t>Shifts au </a:t>
            </a:r>
            <a:r>
              <a:rPr lang="fr-FR" dirty="0" err="1" smtClean="0">
                <a:solidFill>
                  <a:schemeClr val="tx2"/>
                </a:solidFill>
              </a:rPr>
              <a:t>Gran</a:t>
            </a:r>
            <a:r>
              <a:rPr lang="fr-FR" dirty="0" smtClean="0">
                <a:solidFill>
                  <a:schemeClr val="tx2"/>
                </a:solidFill>
              </a:rPr>
              <a:t> </a:t>
            </a:r>
            <a:r>
              <a:rPr lang="fr-FR" dirty="0" err="1" smtClean="0">
                <a:solidFill>
                  <a:schemeClr val="tx2"/>
                </a:solidFill>
              </a:rPr>
              <a:t>Sasso</a:t>
            </a:r>
            <a:r>
              <a:rPr lang="fr-FR" dirty="0" smtClean="0">
                <a:solidFill>
                  <a:schemeClr val="tx2"/>
                </a:solidFill>
              </a:rPr>
              <a:t> en 2012</a:t>
            </a: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115616" y="1413312"/>
            <a:ext cx="66247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Henri	du 10/04 au 17/04		8 shifts</a:t>
            </a:r>
          </a:p>
          <a:p>
            <a:r>
              <a:rPr lang="fr-FR" dirty="0" smtClean="0"/>
              <a:t>Pablo	du 17/07 au 24/07		8 shifts</a:t>
            </a:r>
          </a:p>
          <a:p>
            <a:r>
              <a:rPr lang="fr-FR" dirty="0" smtClean="0"/>
              <a:t>Amina	du 31/07 au 14/08		16 shifts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414864" y="548680"/>
            <a:ext cx="833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dirty="0"/>
              <a:t>étant 5 signataires nous devons </a:t>
            </a:r>
            <a:r>
              <a:rPr lang="fr-FR" dirty="0">
                <a:solidFill>
                  <a:srgbClr val="FF0000"/>
                </a:solidFill>
              </a:rPr>
              <a:t>167 jours de shifts </a:t>
            </a:r>
            <a:r>
              <a:rPr lang="fr-FR" dirty="0"/>
              <a:t>dans OPERA en 2012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539552" y="1043444"/>
            <a:ext cx="5044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Déjà prévu ou réalisé jusqu’en septembre: </a:t>
            </a:r>
            <a:r>
              <a:rPr lang="fr-FR" dirty="0" smtClean="0">
                <a:solidFill>
                  <a:srgbClr val="C00000"/>
                </a:solidFill>
              </a:rPr>
              <a:t>32 jours 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67544" y="2411596"/>
            <a:ext cx="61213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Auxquels s’ajoutent les shifts ‘</a:t>
            </a:r>
            <a:r>
              <a:rPr lang="fr-FR" dirty="0" err="1" smtClean="0"/>
              <a:t>Remote</a:t>
            </a:r>
            <a:r>
              <a:rPr lang="fr-FR" dirty="0"/>
              <a:t>’ effectués par </a:t>
            </a:r>
            <a:r>
              <a:rPr lang="fr-FR" dirty="0" smtClean="0"/>
              <a:t>DD et Ino</a:t>
            </a:r>
          </a:p>
          <a:p>
            <a:r>
              <a:rPr lang="fr-FR" dirty="0" smtClean="0"/>
              <a:t>= </a:t>
            </a:r>
            <a:r>
              <a:rPr lang="fr-FR" dirty="0"/>
              <a:t>225 jours x 0.33 = </a:t>
            </a:r>
            <a:r>
              <a:rPr lang="fr-FR" dirty="0">
                <a:solidFill>
                  <a:srgbClr val="C00000"/>
                </a:solidFill>
              </a:rPr>
              <a:t>75 jours </a:t>
            </a:r>
            <a:r>
              <a:rPr lang="fr-FR" dirty="0"/>
              <a:t>de shifts </a:t>
            </a:r>
            <a:r>
              <a:rPr lang="fr-FR" dirty="0" smtClean="0"/>
              <a:t>équivalents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1784409" y="3284984"/>
            <a:ext cx="3081998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Total = 75 + 32 = 108  </a:t>
            </a:r>
            <a:r>
              <a:rPr lang="fr-FR" dirty="0" smtClean="0">
                <a:sym typeface="Wingdings" pitchFamily="2" charset="2"/>
              </a:rPr>
              <a:t>  65% 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610072" y="4077072"/>
            <a:ext cx="36597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Les interventions  maintenance BMS:</a:t>
            </a:r>
          </a:p>
          <a:p>
            <a:r>
              <a:rPr lang="fr-FR" dirty="0" smtClean="0"/>
              <a:t>Du 2/07 au 12/07  (DD, IM, FP, LG)</a:t>
            </a:r>
          </a:p>
          <a:p>
            <a:r>
              <a:rPr lang="fr-FR" dirty="0" smtClean="0"/>
              <a:t>Du 4/12 au 14/12 </a:t>
            </a:r>
            <a:r>
              <a:rPr lang="fr-FR" dirty="0" smtClean="0"/>
              <a:t>(DD, IM, FP, LG)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5010423" y="3476907"/>
            <a:ext cx="40260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budget: </a:t>
            </a:r>
            <a:r>
              <a:rPr lang="fr-FR" dirty="0" smtClean="0">
                <a:solidFill>
                  <a:schemeClr val="accent2"/>
                </a:solidFill>
              </a:rPr>
              <a:t>8 jours GS</a:t>
            </a:r>
          </a:p>
          <a:p>
            <a:r>
              <a:rPr lang="fr-FR" dirty="0"/>
              <a:t>	</a:t>
            </a:r>
            <a:r>
              <a:rPr lang="fr-FR" dirty="0" smtClean="0"/>
              <a:t>avion 		200 euros</a:t>
            </a:r>
          </a:p>
          <a:p>
            <a:r>
              <a:rPr lang="fr-FR" dirty="0"/>
              <a:t>	</a:t>
            </a:r>
            <a:r>
              <a:rPr lang="fr-FR" dirty="0" smtClean="0"/>
              <a:t>forfait 	150x8 =	1200 euros</a:t>
            </a:r>
          </a:p>
          <a:p>
            <a:r>
              <a:rPr lang="fr-FR" dirty="0"/>
              <a:t>	</a:t>
            </a:r>
            <a:r>
              <a:rPr lang="fr-FR" dirty="0" smtClean="0"/>
              <a:t>voiture: 		300 euros</a:t>
            </a:r>
          </a:p>
          <a:p>
            <a:r>
              <a:rPr lang="fr-FR" dirty="0"/>
              <a:t>	</a:t>
            </a:r>
            <a:r>
              <a:rPr lang="fr-FR" dirty="0" smtClean="0">
                <a:solidFill>
                  <a:schemeClr val="accent2"/>
                </a:solidFill>
              </a:rPr>
              <a:t>Total		1700 euros</a:t>
            </a:r>
            <a:endParaRPr lang="fr-FR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2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55576" y="620688"/>
            <a:ext cx="40281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Election du Ressource </a:t>
            </a:r>
            <a:r>
              <a:rPr lang="fr-FR" dirty="0" err="1" smtClean="0"/>
              <a:t>Coordinator</a:t>
            </a:r>
            <a:r>
              <a:rPr lang="fr-FR" dirty="0" smtClean="0"/>
              <a:t>: 2/05,</a:t>
            </a:r>
          </a:p>
          <a:p>
            <a:r>
              <a:rPr lang="fr-FR" dirty="0"/>
              <a:t>	</a:t>
            </a:r>
            <a:r>
              <a:rPr lang="fr-FR" dirty="0" smtClean="0"/>
              <a:t>	 seul candidat </a:t>
            </a:r>
            <a:r>
              <a:rPr lang="fr-FR" dirty="0" err="1" smtClean="0"/>
              <a:t>Saverio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827584" y="1916832"/>
            <a:ext cx="58644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Elections des: </a:t>
            </a:r>
            <a:r>
              <a:rPr lang="fr-FR" dirty="0" err="1" smtClean="0"/>
              <a:t>Spokesperson</a:t>
            </a:r>
            <a:r>
              <a:rPr lang="fr-FR" dirty="0" smtClean="0"/>
              <a:t>, </a:t>
            </a:r>
            <a:r>
              <a:rPr lang="fr-FR" dirty="0" err="1" smtClean="0"/>
              <a:t>Physics</a:t>
            </a:r>
            <a:r>
              <a:rPr lang="fr-FR" dirty="0" smtClean="0"/>
              <a:t> </a:t>
            </a:r>
            <a:r>
              <a:rPr lang="fr-FR" dirty="0" err="1" smtClean="0"/>
              <a:t>coordinator</a:t>
            </a:r>
            <a:r>
              <a:rPr lang="fr-FR" dirty="0" smtClean="0"/>
              <a:t> et CB chair </a:t>
            </a:r>
          </a:p>
          <a:p>
            <a:r>
              <a:rPr lang="fr-FR" dirty="0"/>
              <a:t>	</a:t>
            </a:r>
            <a:r>
              <a:rPr lang="fr-FR" dirty="0" smtClean="0"/>
              <a:t>reportées d’un mois; devraient être en juin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295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95086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116</Words>
  <Application>Microsoft Office PowerPoint</Application>
  <PresentationFormat>Affichage à l'écran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Dominique Duchesneau</dc:creator>
  <cp:lastModifiedBy>Dominique Duchesneau</cp:lastModifiedBy>
  <cp:revision>8</cp:revision>
  <dcterms:created xsi:type="dcterms:W3CDTF">2012-04-27T11:31:36Z</dcterms:created>
  <dcterms:modified xsi:type="dcterms:W3CDTF">2012-04-27T12:27:25Z</dcterms:modified>
</cp:coreProperties>
</file>