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0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4477-C92E-4860-BEC1-4B54A469BD9F}" type="datetimeFigureOut">
              <a:rPr lang="fr-FR" smtClean="0"/>
              <a:pPr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EC7C-6758-4ADE-BDDF-CDD9993B41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39752" y="4462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Monotype Corsiva" pitchFamily="66" charset="0"/>
              </a:rPr>
              <a:t>NECTAr Cam =&gt; </a:t>
            </a:r>
            <a:r>
              <a:rPr lang="fr-FR" sz="2800" dirty="0" err="1" smtClean="0">
                <a:solidFill>
                  <a:schemeClr val="bg1"/>
                </a:solidFill>
                <a:latin typeface="Monotype Corsiva" pitchFamily="66" charset="0"/>
              </a:rPr>
              <a:t>Next</a:t>
            </a:r>
            <a:r>
              <a:rPr lang="fr-FR" sz="28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Monotype Corsiva" pitchFamily="66" charset="0"/>
              </a:rPr>
              <a:t>Steps</a:t>
            </a:r>
            <a:endParaRPr lang="fr-FR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05795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Funding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issue </a:t>
            </a:r>
          </a:p>
          <a:p>
            <a:pPr>
              <a:defRPr/>
            </a:pPr>
            <a:r>
              <a:rPr lang="fr-F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document to DU (if not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>
              <a:defRPr/>
            </a:pPr>
            <a:r>
              <a:rPr lang="fr-F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meeting 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NECTArCam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DU +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agencies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separated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?)</a:t>
            </a: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IN2P3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minimum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money for designs, meetings …</a:t>
            </a:r>
          </a:p>
          <a:p>
            <a:pPr>
              <a:defRPr/>
            </a:pP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identification</a:t>
            </a: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ust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Pursue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ongoing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designs and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&amp; manage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interfaces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leader</a:t>
            </a:r>
          </a:p>
          <a:p>
            <a:pPr>
              <a:defRPr/>
            </a:pP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meeting(s)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soon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=&gt; 1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followed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ones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dedicated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subtasks</a:t>
            </a:r>
            <a:r>
              <a:rPr lang="fr-FR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&amp; interfaces?</a:t>
            </a:r>
            <a:endParaRPr lang="fr-FR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Mechs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FEE + DAQ +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Slc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FPE</a:t>
            </a:r>
          </a:p>
          <a:p>
            <a:pPr>
              <a:defRPr/>
            </a:pP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Goal =&gt;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coherent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design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care of interfaces to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relevant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demonstrator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CTA </a:t>
            </a:r>
            <a:r>
              <a:rPr lang="fr-F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MSTCam</a:t>
            </a:r>
            <a:r>
              <a:rPr lang="fr-F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Labs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visiting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management team PI, PM, SE)</a:t>
            </a:r>
            <a:endParaRPr lang="en-US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=&gt; identify people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establish prototype plan, funding plan over next 3 years before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=&gt; necessary before discussing with agencies</a:t>
            </a: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Others …..</a:t>
            </a: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ftoussenel</dc:creator>
  <cp:lastModifiedBy>ftoussenel</cp:lastModifiedBy>
  <cp:revision>43</cp:revision>
  <dcterms:created xsi:type="dcterms:W3CDTF">2012-04-25T17:49:56Z</dcterms:created>
  <dcterms:modified xsi:type="dcterms:W3CDTF">2012-04-25T20:29:39Z</dcterms:modified>
</cp:coreProperties>
</file>