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80" y="10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24477-C92E-4860-BEC1-4B54A469BD9F}" type="datetimeFigureOut">
              <a:rPr lang="fr-FR" smtClean="0"/>
              <a:pPr/>
              <a:t>25/04/2012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EC7C-6758-4ADE-BDDF-CDD9993B41D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24477-C92E-4860-BEC1-4B54A469BD9F}" type="datetimeFigureOut">
              <a:rPr lang="fr-FR" smtClean="0"/>
              <a:pPr/>
              <a:t>25/04/2012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EC7C-6758-4ADE-BDDF-CDD9993B41D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24477-C92E-4860-BEC1-4B54A469BD9F}" type="datetimeFigureOut">
              <a:rPr lang="fr-FR" smtClean="0"/>
              <a:pPr/>
              <a:t>25/04/2012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EC7C-6758-4ADE-BDDF-CDD9993B41D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24477-C92E-4860-BEC1-4B54A469BD9F}" type="datetimeFigureOut">
              <a:rPr lang="fr-FR" smtClean="0"/>
              <a:pPr/>
              <a:t>25/04/2012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EC7C-6758-4ADE-BDDF-CDD9993B41D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24477-C92E-4860-BEC1-4B54A469BD9F}" type="datetimeFigureOut">
              <a:rPr lang="fr-FR" smtClean="0"/>
              <a:pPr/>
              <a:t>25/04/2012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EC7C-6758-4ADE-BDDF-CDD9993B41D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24477-C92E-4860-BEC1-4B54A469BD9F}" type="datetimeFigureOut">
              <a:rPr lang="fr-FR" smtClean="0"/>
              <a:pPr/>
              <a:t>25/04/2012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EC7C-6758-4ADE-BDDF-CDD9993B41D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24477-C92E-4860-BEC1-4B54A469BD9F}" type="datetimeFigureOut">
              <a:rPr lang="fr-FR" smtClean="0"/>
              <a:pPr/>
              <a:t>25/04/2012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EC7C-6758-4ADE-BDDF-CDD9993B41D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24477-C92E-4860-BEC1-4B54A469BD9F}" type="datetimeFigureOut">
              <a:rPr lang="fr-FR" smtClean="0"/>
              <a:pPr/>
              <a:t>25/04/2012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EC7C-6758-4ADE-BDDF-CDD9993B41D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24477-C92E-4860-BEC1-4B54A469BD9F}" type="datetimeFigureOut">
              <a:rPr lang="fr-FR" smtClean="0"/>
              <a:pPr/>
              <a:t>25/04/2012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EC7C-6758-4ADE-BDDF-CDD9993B41D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24477-C92E-4860-BEC1-4B54A469BD9F}" type="datetimeFigureOut">
              <a:rPr lang="fr-FR" smtClean="0"/>
              <a:pPr/>
              <a:t>25/04/2012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EC7C-6758-4ADE-BDDF-CDD9993B41D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24477-C92E-4860-BEC1-4B54A469BD9F}" type="datetimeFigureOut">
              <a:rPr lang="fr-FR" smtClean="0"/>
              <a:pPr/>
              <a:t>25/04/2012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22EC7C-6758-4ADE-BDDF-CDD9993B41D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624477-C92E-4860-BEC1-4B54A469BD9F}" type="datetimeFigureOut">
              <a:rPr lang="fr-FR" smtClean="0"/>
              <a:pPr/>
              <a:t>25/04/2012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22EC7C-6758-4ADE-BDDF-CDD9993B41D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339752" y="44624"/>
            <a:ext cx="5976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chemeClr val="bg1"/>
                </a:solidFill>
                <a:latin typeface="Monotype Corsiva" pitchFamily="66" charset="0"/>
              </a:rPr>
              <a:t>NECTAr Cam =&gt; </a:t>
            </a:r>
            <a:r>
              <a:rPr lang="fr-FR" sz="2800" dirty="0" err="1" smtClean="0">
                <a:solidFill>
                  <a:schemeClr val="bg1"/>
                </a:solidFill>
                <a:latin typeface="Monotype Corsiva" pitchFamily="66" charset="0"/>
              </a:rPr>
              <a:t>Next</a:t>
            </a:r>
            <a:r>
              <a:rPr lang="fr-FR" sz="2800" dirty="0" smtClean="0">
                <a:solidFill>
                  <a:schemeClr val="bg1"/>
                </a:solidFill>
                <a:latin typeface="Monotype Corsiva" pitchFamily="66" charset="0"/>
              </a:rPr>
              <a:t> </a:t>
            </a:r>
            <a:r>
              <a:rPr lang="fr-FR" sz="2800" dirty="0" err="1" smtClean="0">
                <a:solidFill>
                  <a:schemeClr val="bg1"/>
                </a:solidFill>
                <a:latin typeface="Monotype Corsiva" pitchFamily="66" charset="0"/>
              </a:rPr>
              <a:t>Steps</a:t>
            </a:r>
            <a:endParaRPr lang="fr-FR" sz="2800" dirty="0">
              <a:solidFill>
                <a:schemeClr val="bg1"/>
              </a:solidFill>
              <a:latin typeface="Monotype Corsiva" pitchFamily="66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0" y="1057954"/>
            <a:ext cx="91440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1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Funding</a:t>
            </a:r>
            <a:r>
              <a:rPr lang="fr-FR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issue </a:t>
            </a:r>
          </a:p>
          <a:p>
            <a:pPr>
              <a:defRPr/>
            </a:pPr>
            <a:r>
              <a:rPr lang="fr-FR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fr-FR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fr-FR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send</a:t>
            </a:r>
            <a:r>
              <a:rPr lang="fr-FR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fr-FR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review</a:t>
            </a:r>
            <a:r>
              <a:rPr lang="fr-FR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document to DU (if not </a:t>
            </a:r>
            <a:r>
              <a:rPr lang="fr-FR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already</a:t>
            </a:r>
            <a:r>
              <a:rPr lang="fr-FR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done</a:t>
            </a:r>
            <a:r>
              <a:rPr lang="fr-FR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!)</a:t>
            </a:r>
          </a:p>
          <a:p>
            <a:pPr>
              <a:defRPr/>
            </a:pPr>
            <a:r>
              <a:rPr lang="fr-FR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fr-FR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fr-FR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prepare</a:t>
            </a:r>
            <a:r>
              <a:rPr lang="fr-FR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meeting  </a:t>
            </a:r>
            <a:r>
              <a:rPr lang="fr-FR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NECTArCam</a:t>
            </a:r>
            <a:r>
              <a:rPr lang="fr-FR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+ DU + </a:t>
            </a:r>
            <a:r>
              <a:rPr lang="fr-FR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agencies</a:t>
            </a:r>
            <a:r>
              <a:rPr lang="fr-FR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fr-FR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separated</a:t>
            </a:r>
            <a:r>
              <a:rPr lang="fr-FR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?)</a:t>
            </a:r>
          </a:p>
          <a:p>
            <a:pPr>
              <a:defRPr/>
            </a:pPr>
            <a:r>
              <a:rPr lang="fr-FR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IN2P3 </a:t>
            </a:r>
            <a:r>
              <a:rPr lang="fr-FR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=&gt; </a:t>
            </a:r>
            <a:r>
              <a:rPr lang="fr-FR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specific</a:t>
            </a:r>
            <a:r>
              <a:rPr lang="fr-FR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problem</a:t>
            </a:r>
            <a:r>
              <a:rPr lang="fr-FR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!</a:t>
            </a:r>
          </a:p>
          <a:p>
            <a:pPr>
              <a:defRPr/>
            </a:pPr>
            <a:r>
              <a:rPr lang="fr-FR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=&gt; </a:t>
            </a:r>
            <a:r>
              <a:rPr lang="fr-FR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necessary</a:t>
            </a:r>
            <a:r>
              <a:rPr lang="fr-FR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fr-FR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get</a:t>
            </a:r>
            <a:r>
              <a:rPr lang="fr-FR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 minimum </a:t>
            </a:r>
            <a:r>
              <a:rPr lang="fr-FR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amount</a:t>
            </a:r>
            <a:r>
              <a:rPr lang="fr-FR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of money for designs, meetings …</a:t>
            </a:r>
          </a:p>
          <a:p>
            <a:pPr>
              <a:defRPr/>
            </a:pPr>
            <a:endParaRPr lang="fr-FR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fr-FR" sz="1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Task</a:t>
            </a:r>
            <a:r>
              <a:rPr lang="fr-FR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responsible</a:t>
            </a:r>
            <a:r>
              <a:rPr lang="fr-FR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identification</a:t>
            </a:r>
          </a:p>
          <a:p>
            <a:pPr>
              <a:defRPr/>
            </a:pPr>
            <a:r>
              <a:rPr lang="fr-FR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fr-FR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fr-FR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ust </a:t>
            </a:r>
            <a:r>
              <a:rPr lang="fr-FR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Pursue</a:t>
            </a:r>
            <a:r>
              <a:rPr lang="fr-FR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ongoing</a:t>
            </a:r>
            <a:r>
              <a:rPr lang="fr-FR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designs and </a:t>
            </a:r>
            <a:r>
              <a:rPr lang="fr-FR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start</a:t>
            </a:r>
            <a:r>
              <a:rPr lang="fr-FR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others</a:t>
            </a:r>
            <a:r>
              <a:rPr lang="fr-FR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…</a:t>
            </a:r>
            <a:endParaRPr lang="fr-FR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fr-FR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fr-FR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have to </a:t>
            </a:r>
            <a:r>
              <a:rPr lang="fr-FR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identify</a:t>
            </a:r>
            <a:r>
              <a:rPr lang="fr-FR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&amp; manage </a:t>
            </a:r>
            <a:r>
              <a:rPr lang="fr-FR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interfaces </a:t>
            </a:r>
            <a:r>
              <a:rPr lang="fr-FR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fr-FR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other</a:t>
            </a:r>
            <a:r>
              <a:rPr lang="fr-FR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tasks</a:t>
            </a:r>
            <a:r>
              <a:rPr lang="fr-FR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leader</a:t>
            </a:r>
          </a:p>
          <a:p>
            <a:pPr>
              <a:defRPr/>
            </a:pPr>
            <a:endParaRPr lang="fr-FR" sz="1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fr-FR" sz="1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Work</a:t>
            </a:r>
            <a:r>
              <a:rPr lang="fr-FR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meeting(s) </a:t>
            </a:r>
            <a:r>
              <a:rPr lang="fr-FR" sz="1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expected</a:t>
            </a:r>
            <a:r>
              <a:rPr lang="fr-FR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soon</a:t>
            </a:r>
            <a:r>
              <a:rPr lang="fr-FR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=&gt; 1 </a:t>
            </a:r>
            <a:r>
              <a:rPr lang="fr-FR" sz="1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big</a:t>
            </a:r>
            <a:r>
              <a:rPr lang="fr-FR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one </a:t>
            </a:r>
            <a:r>
              <a:rPr lang="fr-FR" sz="1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followed</a:t>
            </a:r>
            <a:r>
              <a:rPr lang="fr-FR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by </a:t>
            </a:r>
            <a:r>
              <a:rPr lang="fr-FR" sz="1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smaller</a:t>
            </a:r>
            <a:r>
              <a:rPr lang="fr-FR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ones</a:t>
            </a:r>
            <a:r>
              <a:rPr lang="fr-FR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dedicated</a:t>
            </a:r>
            <a:r>
              <a:rPr lang="fr-FR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fr-FR" sz="16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subtasks</a:t>
            </a:r>
            <a:r>
              <a:rPr lang="fr-FR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&amp; interfaces?</a:t>
            </a:r>
            <a:endParaRPr lang="fr-FR" sz="16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fr-FR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fr-FR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Mechs</a:t>
            </a:r>
            <a:r>
              <a:rPr lang="fr-FR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+ FEE + DAQ + </a:t>
            </a:r>
            <a:r>
              <a:rPr lang="fr-FR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Slc</a:t>
            </a:r>
            <a:r>
              <a:rPr lang="fr-FR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+ FPE</a:t>
            </a:r>
          </a:p>
          <a:p>
            <a:pPr>
              <a:defRPr/>
            </a:pPr>
            <a:endParaRPr lang="fr-FR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fr-FR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Goal =&gt; </a:t>
            </a:r>
            <a:r>
              <a:rPr lang="fr-FR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make</a:t>
            </a:r>
            <a:r>
              <a:rPr lang="fr-FR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fr-FR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coherent</a:t>
            </a:r>
            <a:r>
              <a:rPr lang="fr-FR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design </a:t>
            </a:r>
            <a:r>
              <a:rPr lang="fr-FR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taking</a:t>
            </a:r>
            <a:r>
              <a:rPr lang="fr-FR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care of interfaces to </a:t>
            </a:r>
            <a:r>
              <a:rPr lang="fr-FR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build</a:t>
            </a:r>
            <a:r>
              <a:rPr lang="fr-FR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 relevant </a:t>
            </a:r>
            <a:r>
              <a:rPr lang="fr-FR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demonstrator</a:t>
            </a:r>
            <a:r>
              <a:rPr lang="fr-FR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for CTA </a:t>
            </a:r>
            <a:r>
              <a:rPr lang="fr-FR" sz="1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MSTCam</a:t>
            </a:r>
            <a:r>
              <a:rPr lang="fr-FR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fr-FR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fr-FR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en-US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Labs </a:t>
            </a:r>
            <a:r>
              <a:rPr lang="en-US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visiting </a:t>
            </a:r>
            <a:r>
              <a:rPr lang="en-US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management team PI, PM, SE)</a:t>
            </a:r>
            <a:endParaRPr lang="en-US" sz="16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=&gt; identify people </a:t>
            </a:r>
            <a:endParaRPr lang="en-US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=&gt; establish prototype plan, funding plan over next 3 years before </a:t>
            </a:r>
            <a:r>
              <a:rPr lang="en-US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construction</a:t>
            </a:r>
            <a:endParaRPr lang="en-US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=&gt; necessary before discussing with agencies</a:t>
            </a:r>
          </a:p>
          <a:p>
            <a:pPr>
              <a:defRPr/>
            </a:pPr>
            <a:endParaRPr lang="en-US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Others …..</a:t>
            </a:r>
          </a:p>
          <a:p>
            <a:pPr>
              <a:defRPr/>
            </a:pPr>
            <a:endParaRPr lang="en-US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US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7</Words>
  <Application>Microsoft Office PowerPoint</Application>
  <PresentationFormat>Affichage à l'écran (4:3)</PresentationFormat>
  <Paragraphs>23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ftoussenel</dc:creator>
  <cp:lastModifiedBy>ftoussenel</cp:lastModifiedBy>
  <cp:revision>43</cp:revision>
  <dcterms:created xsi:type="dcterms:W3CDTF">2012-04-25T17:49:56Z</dcterms:created>
  <dcterms:modified xsi:type="dcterms:W3CDTF">2012-04-25T20:29:39Z</dcterms:modified>
</cp:coreProperties>
</file>