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20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C0E06-2B47-4B55-AD8B-586E139A64EF}" type="datetimeFigureOut">
              <a:rPr lang="en-US" smtClean="0"/>
              <a:t>4/26/2012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F205F-BDC8-41BC-A9D8-DD19AC11749A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C0E06-2B47-4B55-AD8B-586E139A64EF}" type="datetimeFigureOut">
              <a:rPr lang="en-US" smtClean="0"/>
              <a:t>4/26/2012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F205F-BDC8-41BC-A9D8-DD19AC11749A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C0E06-2B47-4B55-AD8B-586E139A64EF}" type="datetimeFigureOut">
              <a:rPr lang="en-US" smtClean="0"/>
              <a:t>4/26/2012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F205F-BDC8-41BC-A9D8-DD19AC11749A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C0E06-2B47-4B55-AD8B-586E139A64EF}" type="datetimeFigureOut">
              <a:rPr lang="en-US" smtClean="0"/>
              <a:t>4/26/2012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F205F-BDC8-41BC-A9D8-DD19AC11749A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C0E06-2B47-4B55-AD8B-586E139A64EF}" type="datetimeFigureOut">
              <a:rPr lang="en-US" smtClean="0"/>
              <a:t>4/26/2012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F205F-BDC8-41BC-A9D8-DD19AC11749A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C0E06-2B47-4B55-AD8B-586E139A64EF}" type="datetimeFigureOut">
              <a:rPr lang="en-US" smtClean="0"/>
              <a:t>4/26/2012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F205F-BDC8-41BC-A9D8-DD19AC11749A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C0E06-2B47-4B55-AD8B-586E139A64EF}" type="datetimeFigureOut">
              <a:rPr lang="en-US" smtClean="0"/>
              <a:t>4/26/2012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F205F-BDC8-41BC-A9D8-DD19AC11749A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C0E06-2B47-4B55-AD8B-586E139A64EF}" type="datetimeFigureOut">
              <a:rPr lang="en-US" smtClean="0"/>
              <a:t>4/26/2012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F205F-BDC8-41BC-A9D8-DD19AC11749A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C0E06-2B47-4B55-AD8B-586E139A64EF}" type="datetimeFigureOut">
              <a:rPr lang="en-US" smtClean="0"/>
              <a:t>4/26/2012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F205F-BDC8-41BC-A9D8-DD19AC11749A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C0E06-2B47-4B55-AD8B-586E139A64EF}" type="datetimeFigureOut">
              <a:rPr lang="en-US" smtClean="0"/>
              <a:t>4/26/2012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F205F-BDC8-41BC-A9D8-DD19AC11749A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C0E06-2B47-4B55-AD8B-586E139A64EF}" type="datetimeFigureOut">
              <a:rPr lang="en-US" smtClean="0"/>
              <a:t>4/26/2012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F205F-BDC8-41BC-A9D8-DD19AC11749A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2C0E06-2B47-4B55-AD8B-586E139A64EF}" type="datetimeFigureOut">
              <a:rPr lang="en-US" smtClean="0"/>
              <a:t>4/26/2012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F205F-BDC8-41BC-A9D8-DD19AC11749A}" type="slidenum">
              <a:rPr lang="en-US" smtClean="0"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ta-observatory.org/indico/conferenceDisplay.py?confId=265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Compte-rendu</a:t>
            </a:r>
            <a:r>
              <a:rPr lang="en-US" dirty="0" smtClean="0"/>
              <a:t> de la revue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28600" y="1676400"/>
            <a:ext cx="86868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Impression </a:t>
            </a:r>
            <a:r>
              <a:rPr lang="fr-FR" dirty="0"/>
              <a:t>générale: plus détendue que 1ère revue</a:t>
            </a:r>
          </a:p>
          <a:p>
            <a:endParaRPr lang="en-US" dirty="0"/>
          </a:p>
          <a:p>
            <a:r>
              <a:rPr lang="fr-FR" dirty="0" err="1"/>
              <a:t>German</a:t>
            </a:r>
            <a:r>
              <a:rPr lang="fr-FR" dirty="0"/>
              <a:t> absent, remplacé par Werner</a:t>
            </a:r>
          </a:p>
          <a:p>
            <a:endParaRPr lang="en-US" dirty="0"/>
          </a:p>
          <a:p>
            <a:r>
              <a:rPr lang="fr-FR" dirty="0"/>
              <a:t> Contrairement à la première fois</a:t>
            </a:r>
            <a:r>
              <a:rPr lang="fr-FR" dirty="0" smtClean="0"/>
              <a:t>, pas </a:t>
            </a:r>
            <a:r>
              <a:rPr lang="fr-FR" dirty="0"/>
              <a:t>de </a:t>
            </a:r>
            <a:r>
              <a:rPr lang="fr-FR" dirty="0" smtClean="0"/>
              <a:t>conclusion immédiate du </a:t>
            </a:r>
            <a:r>
              <a:rPr lang="fr-FR" dirty="0"/>
              <a:t>comité sur les designs de </a:t>
            </a:r>
            <a:r>
              <a:rPr lang="fr-FR" dirty="0" smtClean="0"/>
              <a:t>caméra</a:t>
            </a:r>
          </a:p>
          <a:p>
            <a:endParaRPr lang="fr-FR" dirty="0"/>
          </a:p>
          <a:p>
            <a:r>
              <a:rPr lang="fr-FR" dirty="0"/>
              <a:t>L</a:t>
            </a:r>
            <a:r>
              <a:rPr lang="fr-FR" dirty="0" smtClean="0"/>
              <a:t>e comité ne semble pas avoir  lu les documents écrits, se sont basés sur les transparents</a:t>
            </a:r>
            <a:endParaRPr lang="fr-FR" dirty="0"/>
          </a:p>
          <a:p>
            <a:endParaRPr lang="en-US" dirty="0"/>
          </a:p>
          <a:p>
            <a:r>
              <a:rPr lang="fr-FR" dirty="0"/>
              <a:t>Questions récurrentes: bande passante analogique, le timing est-il nécessaire, </a:t>
            </a:r>
            <a:r>
              <a:rPr lang="fr-FR" dirty="0" err="1"/>
              <a:t>dynamic</a:t>
            </a:r>
            <a:r>
              <a:rPr lang="fr-FR" dirty="0"/>
              <a:t> </a:t>
            </a:r>
            <a:r>
              <a:rPr lang="fr-FR" dirty="0" smtClean="0"/>
              <a:t>range. 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Les </a:t>
            </a:r>
            <a:r>
              <a:rPr lang="en-US" dirty="0" err="1" smtClean="0"/>
              <a:t>présentations</a:t>
            </a:r>
            <a:endParaRPr lang="en-US" dirty="0"/>
          </a:p>
        </p:txBody>
      </p:sp>
      <p:sp>
        <p:nvSpPr>
          <p:cNvPr id="3" name="ZoneTexte 2"/>
          <p:cNvSpPr txBox="1"/>
          <p:nvPr/>
        </p:nvSpPr>
        <p:spPr>
          <a:xfrm>
            <a:off x="762000" y="1066800"/>
            <a:ext cx="8126135" cy="5355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Disponibles</a:t>
            </a:r>
            <a:r>
              <a:rPr lang="en-US" dirty="0" smtClean="0"/>
              <a:t> à </a:t>
            </a:r>
            <a:r>
              <a:rPr lang="en-US" dirty="0" err="1" smtClean="0"/>
              <a:t>l’adresse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r>
              <a:rPr lang="en-US" dirty="0" smtClean="0">
                <a:hlinkClick r:id="rId2"/>
              </a:rPr>
              <a:t>https://www.cta-observatory.org/indico/conferenceDisplay.py?confId=265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Werner: beaucoup de </a:t>
            </a:r>
            <a:r>
              <a:rPr lang="en-US" dirty="0" err="1" smtClean="0"/>
              <a:t>choses</a:t>
            </a:r>
            <a:r>
              <a:rPr lang="en-US" dirty="0" smtClean="0"/>
              <a:t> </a:t>
            </a:r>
            <a:r>
              <a:rPr lang="en-US" dirty="0" err="1" smtClean="0"/>
              <a:t>nouvelles</a:t>
            </a:r>
            <a:r>
              <a:rPr lang="en-US" dirty="0" smtClean="0"/>
              <a:t>, discussion </a:t>
            </a:r>
            <a:r>
              <a:rPr lang="en-US" dirty="0" err="1" smtClean="0"/>
              <a:t>sur</a:t>
            </a:r>
            <a:r>
              <a:rPr lang="en-US" dirty="0" smtClean="0"/>
              <a:t> les </a:t>
            </a:r>
            <a:r>
              <a:rPr lang="en-US" dirty="0" err="1" smtClean="0"/>
              <a:t>résolutions</a:t>
            </a:r>
            <a:r>
              <a:rPr lang="en-US" dirty="0" smtClean="0"/>
              <a:t> </a:t>
            </a:r>
            <a:r>
              <a:rPr lang="en-US" dirty="0" err="1" smtClean="0"/>
              <a:t>nécessaires</a:t>
            </a:r>
            <a:r>
              <a:rPr lang="en-US" dirty="0" smtClean="0"/>
              <a:t>, </a:t>
            </a:r>
          </a:p>
          <a:p>
            <a:r>
              <a:rPr lang="en-US" dirty="0" smtClean="0"/>
              <a:t>le clipping des pixels (1000 PE)</a:t>
            </a:r>
          </a:p>
          <a:p>
            <a:r>
              <a:rPr lang="en-US" dirty="0" err="1" smtClean="0"/>
              <a:t>Conveneurs</a:t>
            </a:r>
            <a:r>
              <a:rPr lang="en-US" dirty="0" smtClean="0"/>
              <a:t> de </a:t>
            </a:r>
            <a:r>
              <a:rPr lang="en-US" dirty="0" err="1" smtClean="0"/>
              <a:t>télescopes</a:t>
            </a:r>
            <a:r>
              <a:rPr lang="en-US" dirty="0" smtClean="0"/>
              <a:t>: Richard White </a:t>
            </a:r>
            <a:r>
              <a:rPr lang="en-US" dirty="0" err="1" smtClean="0"/>
              <a:t>pense</a:t>
            </a:r>
            <a:r>
              <a:rPr lang="en-US" dirty="0" smtClean="0"/>
              <a:t> </a:t>
            </a:r>
            <a:r>
              <a:rPr lang="en-US" dirty="0" err="1" smtClean="0"/>
              <a:t>qu’aucun</a:t>
            </a:r>
            <a:r>
              <a:rPr lang="en-US" dirty="0" smtClean="0"/>
              <a:t> des designs </a:t>
            </a:r>
            <a:r>
              <a:rPr lang="en-US" dirty="0" err="1" smtClean="0"/>
              <a:t>proposés</a:t>
            </a:r>
            <a:r>
              <a:rPr lang="en-US" dirty="0" smtClean="0"/>
              <a:t> ne </a:t>
            </a:r>
          </a:p>
          <a:p>
            <a:r>
              <a:rPr lang="en-US" dirty="0" err="1" smtClean="0"/>
              <a:t>convient</a:t>
            </a:r>
            <a:r>
              <a:rPr lang="en-US" dirty="0" smtClean="0"/>
              <a:t> pour le SST</a:t>
            </a:r>
          </a:p>
          <a:p>
            <a:endParaRPr lang="en-US" dirty="0" smtClean="0"/>
          </a:p>
          <a:p>
            <a:r>
              <a:rPr lang="en-US" dirty="0" smtClean="0"/>
              <a:t>Beaucoup de </a:t>
            </a:r>
            <a:r>
              <a:rPr lang="en-US" dirty="0" err="1" smtClean="0"/>
              <a:t>choses</a:t>
            </a:r>
            <a:r>
              <a:rPr lang="en-US" dirty="0" smtClean="0"/>
              <a:t> communes </a:t>
            </a:r>
            <a:r>
              <a:rPr lang="en-US" dirty="0" err="1" smtClean="0"/>
              <a:t>dans</a:t>
            </a:r>
            <a:r>
              <a:rPr lang="en-US" dirty="0" smtClean="0"/>
              <a:t> les talks </a:t>
            </a:r>
            <a:r>
              <a:rPr lang="en-US" dirty="0" err="1" smtClean="0"/>
              <a:t>DragonCam</a:t>
            </a:r>
            <a:r>
              <a:rPr lang="en-US" dirty="0" smtClean="0"/>
              <a:t> et </a:t>
            </a:r>
            <a:r>
              <a:rPr lang="en-US" dirty="0" err="1" smtClean="0"/>
              <a:t>FlashCam</a:t>
            </a:r>
            <a:r>
              <a:rPr lang="en-US" dirty="0" smtClean="0"/>
              <a:t>. Les </a:t>
            </a:r>
            <a:r>
              <a:rPr lang="en-US" dirty="0" err="1" smtClean="0"/>
              <a:t>deux</a:t>
            </a:r>
            <a:endParaRPr lang="en-US" dirty="0" smtClean="0"/>
          </a:p>
          <a:p>
            <a:r>
              <a:rPr lang="en-US" dirty="0"/>
              <a:t>m</a:t>
            </a:r>
            <a:r>
              <a:rPr lang="en-US" dirty="0" smtClean="0"/>
              <a:t>odules </a:t>
            </a:r>
            <a:r>
              <a:rPr lang="en-US" dirty="0" err="1" smtClean="0"/>
              <a:t>présentés</a:t>
            </a:r>
            <a:r>
              <a:rPr lang="en-US" dirty="0" smtClean="0"/>
              <a:t> quasi </a:t>
            </a:r>
            <a:r>
              <a:rPr lang="en-US" dirty="0" err="1" smtClean="0"/>
              <a:t>identiques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Le </a:t>
            </a:r>
            <a:r>
              <a:rPr lang="en-US" dirty="0" err="1" smtClean="0"/>
              <a:t>comité</a:t>
            </a:r>
            <a:r>
              <a:rPr lang="en-US" dirty="0" smtClean="0"/>
              <a:t> </a:t>
            </a:r>
            <a:r>
              <a:rPr lang="en-US" dirty="0" err="1" smtClean="0"/>
              <a:t>semble</a:t>
            </a:r>
            <a:r>
              <a:rPr lang="en-US" dirty="0" smtClean="0"/>
              <a:t> </a:t>
            </a:r>
            <a:r>
              <a:rPr lang="en-US" dirty="0" err="1" smtClean="0"/>
              <a:t>avoir</a:t>
            </a:r>
            <a:r>
              <a:rPr lang="en-US" dirty="0" smtClean="0"/>
              <a:t> </a:t>
            </a:r>
            <a:r>
              <a:rPr lang="en-US" dirty="0" err="1" smtClean="0"/>
              <a:t>une</a:t>
            </a:r>
            <a:r>
              <a:rPr lang="en-US" dirty="0" smtClean="0"/>
              <a:t> petite </a:t>
            </a:r>
            <a:r>
              <a:rPr lang="en-US" dirty="0" err="1" smtClean="0"/>
              <a:t>préférence</a:t>
            </a:r>
            <a:r>
              <a:rPr lang="en-US" dirty="0" smtClean="0"/>
              <a:t> pour les </a:t>
            </a:r>
            <a:r>
              <a:rPr lang="en-US" dirty="0" err="1" smtClean="0"/>
              <a:t>NECTArs</a:t>
            </a:r>
            <a:r>
              <a:rPr lang="en-US" dirty="0" smtClean="0"/>
              <a:t> (</a:t>
            </a:r>
            <a:r>
              <a:rPr lang="en-US" dirty="0" err="1" smtClean="0"/>
              <a:t>présence</a:t>
            </a:r>
            <a:r>
              <a:rPr lang="en-US" dirty="0" smtClean="0"/>
              <a:t> </a:t>
            </a:r>
            <a:r>
              <a:rPr lang="en-US" dirty="0" err="1" smtClean="0"/>
              <a:t>d’Eric</a:t>
            </a:r>
            <a:r>
              <a:rPr lang="en-US" dirty="0" smtClean="0"/>
              <a:t> </a:t>
            </a:r>
            <a:r>
              <a:rPr lang="en-US" dirty="0" err="1" smtClean="0"/>
              <a:t>dans</a:t>
            </a:r>
            <a:endParaRPr lang="en-US" dirty="0" smtClean="0"/>
          </a:p>
          <a:p>
            <a:r>
              <a:rPr lang="en-US" dirty="0"/>
              <a:t>l</a:t>
            </a:r>
            <a:r>
              <a:rPr lang="en-US" dirty="0" smtClean="0"/>
              <a:t>a </a:t>
            </a:r>
            <a:r>
              <a:rPr lang="en-US" dirty="0" err="1" smtClean="0"/>
              <a:t>collab</a:t>
            </a:r>
            <a:r>
              <a:rPr lang="en-US" dirty="0" smtClean="0"/>
              <a:t>, prix du </a:t>
            </a:r>
            <a:r>
              <a:rPr lang="en-US" dirty="0" err="1" smtClean="0"/>
              <a:t>NECTAr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 smtClean="0"/>
              <a:t>Talk de Werner </a:t>
            </a:r>
            <a:r>
              <a:rPr lang="en-US" dirty="0" err="1" smtClean="0"/>
              <a:t>mercredi</a:t>
            </a:r>
            <a:r>
              <a:rPr lang="en-US" dirty="0" smtClean="0"/>
              <a:t> </a:t>
            </a:r>
            <a:r>
              <a:rPr lang="en-US" dirty="0" err="1" smtClean="0"/>
              <a:t>matin</a:t>
            </a:r>
            <a:r>
              <a:rPr lang="en-US" dirty="0" smtClean="0"/>
              <a:t> pour inciter au merge Dragon/</a:t>
            </a:r>
            <a:r>
              <a:rPr lang="en-US" dirty="0" err="1" smtClean="0"/>
              <a:t>NECTAr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Pascal: Discussion </a:t>
            </a:r>
            <a:r>
              <a:rPr lang="en-US" dirty="0" err="1" smtClean="0"/>
              <a:t>sur</a:t>
            </a:r>
            <a:r>
              <a:rPr lang="en-US" dirty="0" smtClean="0"/>
              <a:t> les bases “</a:t>
            </a:r>
            <a:r>
              <a:rPr lang="en-US" dirty="0" err="1" smtClean="0"/>
              <a:t>théoriques</a:t>
            </a:r>
            <a:r>
              <a:rPr lang="en-US" dirty="0" smtClean="0"/>
              <a:t>” de </a:t>
            </a:r>
            <a:r>
              <a:rPr lang="en-US" dirty="0" err="1" smtClean="0"/>
              <a:t>FlashCam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174</Words>
  <Application>Microsoft Office PowerPoint</Application>
  <PresentationFormat>Affichage à l'écran (4:3)</PresentationFormat>
  <Paragraphs>30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Compte-rendu de la revue</vt:lpstr>
      <vt:lpstr>Les présentations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Compte-rendu de la revue</dc:title>
  <dc:creator>glicens</dc:creator>
  <cp:lastModifiedBy>glicens</cp:lastModifiedBy>
  <cp:revision>2</cp:revision>
  <dcterms:created xsi:type="dcterms:W3CDTF">2012-04-26T08:40:51Z</dcterms:created>
  <dcterms:modified xsi:type="dcterms:W3CDTF">2012-04-26T08:52:19Z</dcterms:modified>
</cp:coreProperties>
</file>