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0E06-2B47-4B55-AD8B-586E139A64EF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205F-BDC8-41BC-A9D8-DD19AC11749A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a-observatory.org/indico/conferenceDisplay.py?confId=265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Compte-rendu</a:t>
            </a:r>
            <a:r>
              <a:rPr lang="en-US" dirty="0" smtClean="0"/>
              <a:t> de la revue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Impression </a:t>
            </a:r>
            <a:r>
              <a:rPr lang="fr-FR" dirty="0"/>
              <a:t>générale: plus détendue que 1ère revue</a:t>
            </a:r>
          </a:p>
          <a:p>
            <a:endParaRPr lang="en-US" dirty="0"/>
          </a:p>
          <a:p>
            <a:r>
              <a:rPr lang="fr-FR" dirty="0" err="1"/>
              <a:t>German</a:t>
            </a:r>
            <a:r>
              <a:rPr lang="fr-FR" dirty="0"/>
              <a:t> absent, remplacé par Werner</a:t>
            </a:r>
          </a:p>
          <a:p>
            <a:endParaRPr lang="en-US" dirty="0"/>
          </a:p>
          <a:p>
            <a:r>
              <a:rPr lang="fr-FR" dirty="0"/>
              <a:t> Contrairement à la première fois</a:t>
            </a:r>
            <a:r>
              <a:rPr lang="fr-FR" dirty="0" smtClean="0"/>
              <a:t>, pas </a:t>
            </a:r>
            <a:r>
              <a:rPr lang="fr-FR" dirty="0"/>
              <a:t>de </a:t>
            </a:r>
            <a:r>
              <a:rPr lang="fr-FR" dirty="0" smtClean="0"/>
              <a:t>conclusion immédiate du </a:t>
            </a:r>
            <a:r>
              <a:rPr lang="fr-FR" dirty="0"/>
              <a:t>comité sur les designs de </a:t>
            </a:r>
            <a:r>
              <a:rPr lang="fr-FR" dirty="0" smtClean="0"/>
              <a:t>caméra</a:t>
            </a:r>
          </a:p>
          <a:p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e comité ne semble pas avoir  lu les documents écrits, se sont basés sur les transparents</a:t>
            </a:r>
            <a:endParaRPr lang="fr-FR" dirty="0"/>
          </a:p>
          <a:p>
            <a:endParaRPr lang="en-US" dirty="0"/>
          </a:p>
          <a:p>
            <a:r>
              <a:rPr lang="fr-FR" dirty="0"/>
              <a:t>Questions récurrentes: bande passante analogique, le timing est-il nécessaire, </a:t>
            </a:r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smtClean="0"/>
              <a:t>range.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présentations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762000" y="1066800"/>
            <a:ext cx="81261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Disponibles</a:t>
            </a:r>
            <a:r>
              <a:rPr lang="en-US" dirty="0" smtClean="0"/>
              <a:t> à </a:t>
            </a:r>
            <a:r>
              <a:rPr lang="en-US" dirty="0" err="1" smtClean="0"/>
              <a:t>l’adresse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https://www.cta-observatory.org/indico/conferenceDisplay.py?confId=265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Werner: beaucoup de </a:t>
            </a:r>
            <a:r>
              <a:rPr lang="en-US" dirty="0" err="1" smtClean="0"/>
              <a:t>choses</a:t>
            </a:r>
            <a:r>
              <a:rPr lang="en-US" dirty="0" smtClean="0"/>
              <a:t> </a:t>
            </a:r>
            <a:r>
              <a:rPr lang="en-US" dirty="0" err="1" smtClean="0"/>
              <a:t>nouvelles</a:t>
            </a:r>
            <a:r>
              <a:rPr lang="en-US" dirty="0" smtClean="0"/>
              <a:t>, discussion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résolutions</a:t>
            </a:r>
            <a:r>
              <a:rPr lang="en-US" dirty="0" smtClean="0"/>
              <a:t> </a:t>
            </a:r>
            <a:r>
              <a:rPr lang="en-US" dirty="0" err="1" smtClean="0"/>
              <a:t>nécessaires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le clipping des pixels (1000 PE)</a:t>
            </a:r>
          </a:p>
          <a:p>
            <a:r>
              <a:rPr lang="en-US" dirty="0" err="1" smtClean="0"/>
              <a:t>Conveneurs</a:t>
            </a:r>
            <a:r>
              <a:rPr lang="en-US" dirty="0" smtClean="0"/>
              <a:t> de </a:t>
            </a:r>
            <a:r>
              <a:rPr lang="en-US" dirty="0" err="1" smtClean="0"/>
              <a:t>télescopes</a:t>
            </a:r>
            <a:r>
              <a:rPr lang="en-US" dirty="0" smtClean="0"/>
              <a:t>: Richard White </a:t>
            </a:r>
            <a:r>
              <a:rPr lang="en-US" dirty="0" err="1" smtClean="0"/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qu’aucun</a:t>
            </a:r>
            <a:r>
              <a:rPr lang="en-US" dirty="0" smtClean="0"/>
              <a:t> des designs </a:t>
            </a:r>
            <a:r>
              <a:rPr lang="en-US" dirty="0" err="1" smtClean="0"/>
              <a:t>proposés</a:t>
            </a:r>
            <a:r>
              <a:rPr lang="en-US" dirty="0" smtClean="0"/>
              <a:t> ne </a:t>
            </a:r>
          </a:p>
          <a:p>
            <a:r>
              <a:rPr lang="en-US" dirty="0" err="1" smtClean="0"/>
              <a:t>convient</a:t>
            </a:r>
            <a:r>
              <a:rPr lang="en-US" dirty="0" smtClean="0"/>
              <a:t> pour le SST</a:t>
            </a:r>
          </a:p>
          <a:p>
            <a:endParaRPr lang="en-US" dirty="0" smtClean="0"/>
          </a:p>
          <a:p>
            <a:r>
              <a:rPr lang="en-US" dirty="0" smtClean="0"/>
              <a:t>Beaucoup de </a:t>
            </a:r>
            <a:r>
              <a:rPr lang="en-US" dirty="0" err="1" smtClean="0"/>
              <a:t>choses</a:t>
            </a:r>
            <a:r>
              <a:rPr lang="en-US" dirty="0" smtClean="0"/>
              <a:t> communes </a:t>
            </a:r>
            <a:r>
              <a:rPr lang="en-US" dirty="0" err="1" smtClean="0"/>
              <a:t>dans</a:t>
            </a:r>
            <a:r>
              <a:rPr lang="en-US" dirty="0" smtClean="0"/>
              <a:t> les talks </a:t>
            </a:r>
            <a:r>
              <a:rPr lang="en-US" dirty="0" err="1" smtClean="0"/>
              <a:t>DragonCam</a:t>
            </a:r>
            <a:r>
              <a:rPr lang="en-US" dirty="0" smtClean="0"/>
              <a:t> et </a:t>
            </a:r>
            <a:r>
              <a:rPr lang="en-US" dirty="0" err="1" smtClean="0"/>
              <a:t>FlashCam</a:t>
            </a:r>
            <a:r>
              <a:rPr lang="en-US" dirty="0" smtClean="0"/>
              <a:t>. Les 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odules </a:t>
            </a:r>
            <a:r>
              <a:rPr lang="en-US" dirty="0" err="1" smtClean="0"/>
              <a:t>présentés</a:t>
            </a:r>
            <a:r>
              <a:rPr lang="en-US" dirty="0" smtClean="0"/>
              <a:t> quasi </a:t>
            </a:r>
            <a:r>
              <a:rPr lang="en-US" dirty="0" err="1" smtClean="0"/>
              <a:t>identiques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dirty="0" err="1" smtClean="0"/>
              <a:t>semble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petite </a:t>
            </a:r>
            <a:r>
              <a:rPr lang="en-US" dirty="0" err="1" smtClean="0"/>
              <a:t>préférence</a:t>
            </a:r>
            <a:r>
              <a:rPr lang="en-US" dirty="0" smtClean="0"/>
              <a:t> pour les </a:t>
            </a:r>
            <a:r>
              <a:rPr lang="en-US" dirty="0" err="1" smtClean="0"/>
              <a:t>NECTArs</a:t>
            </a:r>
            <a:r>
              <a:rPr lang="en-US" dirty="0" smtClean="0"/>
              <a:t> (</a:t>
            </a:r>
            <a:r>
              <a:rPr lang="en-US" dirty="0" err="1" smtClean="0"/>
              <a:t>présence</a:t>
            </a:r>
            <a:r>
              <a:rPr lang="en-US" dirty="0" smtClean="0"/>
              <a:t> </a:t>
            </a:r>
            <a:r>
              <a:rPr lang="en-US" dirty="0" err="1" smtClean="0"/>
              <a:t>d’Eric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collab</a:t>
            </a:r>
            <a:r>
              <a:rPr lang="en-US" dirty="0" smtClean="0"/>
              <a:t>, prix du </a:t>
            </a:r>
            <a:r>
              <a:rPr lang="en-US" dirty="0" err="1" smtClean="0"/>
              <a:t>NECTAr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Talk de Werner </a:t>
            </a:r>
            <a:r>
              <a:rPr lang="en-US" dirty="0" err="1" smtClean="0"/>
              <a:t>mercredi</a:t>
            </a:r>
            <a:r>
              <a:rPr lang="en-US" dirty="0" smtClean="0"/>
              <a:t> </a:t>
            </a:r>
            <a:r>
              <a:rPr lang="en-US" dirty="0" err="1" smtClean="0"/>
              <a:t>matin</a:t>
            </a:r>
            <a:r>
              <a:rPr lang="en-US" dirty="0" smtClean="0"/>
              <a:t> pour inciter au merge Dragon/</a:t>
            </a:r>
            <a:r>
              <a:rPr lang="en-US" dirty="0" err="1" smtClean="0"/>
              <a:t>NECTAr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Pascal: Discussion </a:t>
            </a:r>
            <a:r>
              <a:rPr lang="en-US" dirty="0" err="1" smtClean="0"/>
              <a:t>sur</a:t>
            </a:r>
            <a:r>
              <a:rPr lang="en-US" dirty="0" smtClean="0"/>
              <a:t> les bases “</a:t>
            </a:r>
            <a:r>
              <a:rPr lang="en-US" dirty="0" err="1" smtClean="0"/>
              <a:t>théoriques</a:t>
            </a:r>
            <a:r>
              <a:rPr lang="en-US" dirty="0" smtClean="0"/>
              <a:t>” de </a:t>
            </a:r>
            <a:r>
              <a:rPr lang="en-US" dirty="0" err="1" smtClean="0"/>
              <a:t>FlashCam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Compte-rendu de la revue</vt:lpstr>
      <vt:lpstr>Les présentations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Compte-rendu de la revue</dc:title>
  <dc:creator>glicens</dc:creator>
  <cp:lastModifiedBy>glicens</cp:lastModifiedBy>
  <cp:revision>2</cp:revision>
  <dcterms:created xsi:type="dcterms:W3CDTF">2012-04-26T08:40:51Z</dcterms:created>
  <dcterms:modified xsi:type="dcterms:W3CDTF">2012-04-26T08:52:19Z</dcterms:modified>
</cp:coreProperties>
</file>