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8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91680" y="4462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  <a:latin typeface="Monotype Corsiva" pitchFamily="66" charset="0"/>
              </a:rPr>
              <a:t>Backplane</a:t>
            </a:r>
            <a:r>
              <a:rPr lang="fr-FR" sz="2800" dirty="0" smtClean="0">
                <a:solidFill>
                  <a:schemeClr val="bg1"/>
                </a:solidFill>
                <a:latin typeface="Monotype Corsiva" pitchFamily="66" charset="0"/>
              </a:rPr>
              <a:t> meeting Pisa  11-13 April 2012</a:t>
            </a:r>
            <a:endParaRPr lang="fr-FR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1016724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fr-FR" sz="22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considerations</a:t>
            </a:r>
            <a:endParaRPr lang="fr-FR" sz="2200" b="1" i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600" b="1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roposition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simplify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BP (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spanish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groups) by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merging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functionalities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Analog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trigger 	=&gt; BP (power,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link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1pps ,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Clk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)+ L0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fanout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L1 distribution</a:t>
            </a: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Digital Trigger	=&gt; BP (power,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link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1pps ,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Clk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)+ L1 Trigger</a:t>
            </a:r>
          </a:p>
          <a:p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=&gt; 2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single PCB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backplanes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decisions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=&gt; first propositions =&gt; to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discussed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expected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fr-FR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2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fr-FR" sz="2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topics</a:t>
            </a:r>
            <a:r>
              <a:rPr lang="fr-FR" sz="2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discussed</a:t>
            </a:r>
            <a:endParaRPr lang="fr-FR" sz="2200" b="1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600" b="1" i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-&gt; Main DC power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supply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 the module 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agreement on 24V DC </a:t>
            </a:r>
          </a:p>
          <a:p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Backplane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onnector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Replacement 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=&gt; 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assembly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problem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(NECTAr), insertion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length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mech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probably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YES </a:t>
            </a: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new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Tyco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6469025-1 or 1469028-1	=&gt;  P.D.G.U. Or 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first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standard on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110 pins , second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built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shielded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pair</a:t>
            </a: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Proposition is to use the differential one =&gt; to be discussed inside FEE task</a:t>
            </a:r>
          </a:p>
        </p:txBody>
      </p:sp>
      <p:sp>
        <p:nvSpPr>
          <p:cNvPr id="6" name="Rectangle 5"/>
          <p:cNvSpPr/>
          <p:nvPr/>
        </p:nvSpPr>
        <p:spPr>
          <a:xfrm>
            <a:off x="4932040" y="2852936"/>
            <a:ext cx="3888432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79712" y="6381328"/>
            <a:ext cx="6408712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3528" y="476672"/>
            <a:ext cx="82426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R. Paoletti, O.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Blanch</a:t>
            </a:r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Bigas</a:t>
            </a:r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J.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Boix</a:t>
            </a:r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L.A.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Tejedor</a:t>
            </a:r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G. Martinez, M. Punch, K.H.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Sulanke</a:t>
            </a:r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C. Diaz, F. </a:t>
            </a:r>
            <a:r>
              <a:rPr lang="fr-F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Toussenel</a:t>
            </a:r>
            <a:endParaRPr lang="fr-FR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INFN, IFAE, CIEMAT, UCM, DESY, APC, LPNHE =&gt; Dragon + NECTAr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99592" y="26064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  <a:latin typeface="Monotype Corsiva" pitchFamily="66" charset="0"/>
              </a:rPr>
              <a:t>Backplane</a:t>
            </a:r>
            <a:r>
              <a:rPr lang="fr-FR" sz="2800" dirty="0" smtClean="0">
                <a:solidFill>
                  <a:schemeClr val="bg1"/>
                </a:solidFill>
                <a:latin typeface="Monotype Corsiva" pitchFamily="66" charset="0"/>
              </a:rPr>
              <a:t> meeting Pisa  11-13 April 2012</a:t>
            </a:r>
            <a:endParaRPr lang="fr-FR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980728"/>
            <a:ext cx="856895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transfer (Ethernet, </a:t>
            </a:r>
            <a:r>
              <a:rPr lang="en-US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mag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-jack vertical?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seems to be available now =&gt; 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Erni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203342,Tyco?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Clock 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distribution (jitter, temp compensation, RJ45 non </a:t>
            </a:r>
            <a:r>
              <a:rPr lang="en-US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magnetics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could be ok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Analog </a:t>
            </a: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Digital Trigger 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Our design must be compatible with both options  as long as no decision is taken (=&gt; review !!)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connexions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 types of trigger: ext trigger, LED, Laser, software, others ….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Compatibility with camera structure.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Compatibility of interfaces.</a:t>
            </a:r>
          </a:p>
          <a:p>
            <a:endParaRPr lang="it-IT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Mechanics:  =&gt; several ongoing designs =&gt; need dedicated meeting ? =&gt; see review summary</a:t>
            </a:r>
          </a:p>
          <a:p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Board orientation </a:t>
            </a:r>
          </a:p>
          <a:p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Fixture points </a:t>
            </a:r>
          </a:p>
          <a:p>
            <a:r>
              <a:rPr lang="it-IT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Size of the PCB</a:t>
            </a:r>
          </a:p>
          <a:p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 have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seriously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compatible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new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backplanes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Otherwise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have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BP and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trigger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=&gt; more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interface</a:t>
            </a:r>
          </a:p>
          <a:p>
            <a:pPr algn="r"/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still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ELEC meeting : information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trigger system,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fr-F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=&gt; IP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 the module</a:t>
            </a: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128</Words>
  <Application>Microsoft Office PowerPoint</Application>
  <PresentationFormat>Affichage à l'écran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ftoussenel</dc:creator>
  <cp:lastModifiedBy>ftoussenel</cp:lastModifiedBy>
  <cp:revision>35</cp:revision>
  <dcterms:created xsi:type="dcterms:W3CDTF">2012-04-25T17:49:56Z</dcterms:created>
  <dcterms:modified xsi:type="dcterms:W3CDTF">2012-04-25T20:31:51Z</dcterms:modified>
</cp:coreProperties>
</file>