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handoutMasters/handoutMaster1.xml" ContentType="application/vnd.openxmlformats-officedocument.presentationml.handoutMaster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theme/theme3.xml" ContentType="application/vnd.openxmlformats-officedocument.theme+xml"/>
  <Override PartName="/ppt/notesMasters/notesMaster1.xml" ContentType="application/vnd.openxmlformats-officedocument.presentationml.notesMaster+xml"/>
  <Default Extension="gif" ContentType="image/gif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firstSlideNum="12" saveSubsetFonts="1" autoCompressPictures="0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63" r:id="rId3"/>
    <p:sldId id="264" r:id="rId4"/>
    <p:sldId id="257" r:id="rId5"/>
    <p:sldId id="258" r:id="rId6"/>
    <p:sldId id="260" r:id="rId7"/>
    <p:sldId id="261" r:id="rId8"/>
    <p:sldId id="259" r:id="rId9"/>
    <p:sldId id="262" r:id="rId10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83" d="100"/>
          <a:sy n="83" d="100"/>
        </p:scale>
        <p:origin x="-45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handoutMaster" Target="handoutMasters/handout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04EDE8-DFFC-1E40-B0FB-25B616D36FF9}" type="datetimeFigureOut">
              <a:rPr lang="fr-FR" smtClean="0"/>
              <a:t>9/04/12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F777EA-3292-EF4E-92DF-F4BB5EB2766E}" type="slidenum">
              <a:rPr lang="fr-FR" smtClean="0"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4C3DFE-EF47-884C-A863-0F6B9B8A1469}" type="datetimeFigureOut">
              <a:rPr lang="fr-FR" smtClean="0"/>
              <a:t>9/04/12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1BC1B7-8543-E649-B3D1-5BF18F92A85D}" type="slidenum">
              <a:rPr lang="fr-FR" smtClean="0"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10/04/12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Ph.Miné            CFMA LPNHE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CB50C-A1DE-4545-A7C2-9528A08E7A80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10/04/12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Ph.Miné            CFMA LPNHE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CB50C-A1DE-4545-A7C2-9528A08E7A80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10/04/12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Ph.Miné            CFMA LPNHE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CB50C-A1DE-4545-A7C2-9528A08E7A80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10/04/12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Ph.Miné            CFMA LPNHE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CB50C-A1DE-4545-A7C2-9528A08E7A80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10/04/12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Ph.Miné            CFMA LPNHE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CB50C-A1DE-4545-A7C2-9528A08E7A80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10/04/12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Ph.Miné            CFMA LPNHE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CB50C-A1DE-4545-A7C2-9528A08E7A80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10/04/12</a:t>
            </a:r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Ph.Miné            CFMA LPNHE</a:t>
            </a: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CB50C-A1DE-4545-A7C2-9528A08E7A80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10/04/12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Ph.Miné            CFMA LPNHE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CB50C-A1DE-4545-A7C2-9528A08E7A80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10/04/12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Ph.Miné            CFMA LPNHE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CB50C-A1DE-4545-A7C2-9528A08E7A80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10/04/12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Ph.Miné            CFMA LPNHE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CB50C-A1DE-4545-A7C2-9528A08E7A80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10/04/12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Ph.Miné            CFMA LPNHE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CB50C-A1DE-4545-A7C2-9528A08E7A80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10/04/12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Ph.Miné            CFMA LPNHE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0CB50C-A1DE-4545-A7C2-9528A08E7A80}" type="slidenum">
              <a:rPr lang="fr-FR" smtClean="0"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10/04/12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Ph.Miné            CFMA LPNHE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CB50C-A1DE-4545-A7C2-9528A08E7A80}" type="slidenum">
              <a:rPr lang="fr-FR" smtClean="0"/>
              <a:t>12</a:t>
            </a:fld>
            <a:endParaRPr lang="fr-FR"/>
          </a:p>
        </p:txBody>
      </p:sp>
      <p:pic>
        <p:nvPicPr>
          <p:cNvPr id="7" name="Image 6" descr="CFMA_Afrique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6600" y="48222"/>
            <a:ext cx="1802156" cy="1965988"/>
          </a:xfrm>
          <a:prstGeom prst="rect">
            <a:avLst/>
          </a:prstGeom>
        </p:spPr>
      </p:pic>
      <p:pic>
        <p:nvPicPr>
          <p:cNvPr id="8" name="Image 7" descr="med.png"/>
          <p:cNvPicPr>
            <a:picLocks noChangeAspect="1"/>
          </p:cNvPicPr>
          <p:nvPr/>
        </p:nvPicPr>
        <p:blipFill>
          <a:blip r:embed="rId3">
            <a:lum bright="24000"/>
          </a:blip>
          <a:srcRect/>
          <a:stretch>
            <a:fillRect/>
          </a:stretch>
        </p:blipFill>
        <p:spPr>
          <a:xfrm>
            <a:off x="609600" y="136349"/>
            <a:ext cx="2312108" cy="1692451"/>
          </a:xfrm>
          <a:prstGeom prst="rect">
            <a:avLst/>
          </a:prstGeom>
        </p:spPr>
      </p:pic>
      <p:pic>
        <p:nvPicPr>
          <p:cNvPr id="9" name="Image 8" descr="Capture d’écran 2010-11-09 à 10.43.24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0" y="381000"/>
            <a:ext cx="2209800" cy="722435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2440840" y="2275820"/>
            <a:ext cx="407455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 smtClean="0">
                <a:solidFill>
                  <a:srgbClr val="FF0000"/>
                </a:solidFill>
              </a:rPr>
              <a:t>ECOLE EN</a:t>
            </a:r>
            <a:r>
              <a:rPr lang="fr-FR" sz="3200" dirty="0" smtClean="0">
                <a:solidFill>
                  <a:srgbClr val="FF0000"/>
                </a:solidFill>
              </a:rPr>
              <a:t> EGYPTE 2012</a:t>
            </a:r>
            <a:endParaRPr lang="fr-FR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10/04/12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Ph.Miné            CFMA LPNHE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CB50C-A1DE-4545-A7C2-9528A08E7A80}" type="slidenum">
              <a:rPr lang="fr-FR" smtClean="0"/>
              <a:t>13</a:t>
            </a:fld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673225" y="397790"/>
            <a:ext cx="74415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Répartie entre l’Université du Caire à </a:t>
            </a:r>
            <a:r>
              <a:rPr lang="fr-FR" dirty="0" err="1" smtClean="0"/>
              <a:t>Giza</a:t>
            </a:r>
            <a:r>
              <a:rPr lang="fr-FR" dirty="0" smtClean="0"/>
              <a:t> et la British </a:t>
            </a:r>
            <a:r>
              <a:rPr lang="fr-FR" dirty="0" err="1" smtClean="0"/>
              <a:t>University</a:t>
            </a:r>
            <a:r>
              <a:rPr lang="fr-FR" dirty="0" smtClean="0"/>
              <a:t> à El </a:t>
            </a:r>
            <a:r>
              <a:rPr lang="fr-FR" dirty="0" err="1" smtClean="0"/>
              <a:t>Sherouk</a:t>
            </a:r>
            <a:r>
              <a:rPr lang="fr-FR" dirty="0" smtClean="0"/>
              <a:t>,</a:t>
            </a:r>
          </a:p>
          <a:p>
            <a:r>
              <a:rPr lang="fr-FR" dirty="0" smtClean="0"/>
              <a:t>afin de de refléter les contributions financières respectives</a:t>
            </a:r>
            <a:endParaRPr lang="fr-FR" dirty="0"/>
          </a:p>
        </p:txBody>
      </p:sp>
      <p:pic>
        <p:nvPicPr>
          <p:cNvPr id="8" name="Image 7" descr="Capture d’écran 2012-04-09 à 15.51.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4855" y="1112285"/>
            <a:ext cx="5928936" cy="5363239"/>
          </a:xfrm>
          <a:prstGeom prst="rect">
            <a:avLst/>
          </a:prstGeom>
        </p:spPr>
      </p:pic>
      <p:sp>
        <p:nvSpPr>
          <p:cNvPr id="9" name="Flèche vers la droite 8"/>
          <p:cNvSpPr/>
          <p:nvPr/>
        </p:nvSpPr>
        <p:spPr>
          <a:xfrm>
            <a:off x="673225" y="4911139"/>
            <a:ext cx="1501272" cy="535483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rgbClr val="FF0000"/>
                </a:solidFill>
              </a:rPr>
              <a:t>U. Caire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11" name="Flèche vers la gauche 10"/>
          <p:cNvSpPr/>
          <p:nvPr/>
        </p:nvSpPr>
        <p:spPr>
          <a:xfrm>
            <a:off x="6695766" y="1591147"/>
            <a:ext cx="1419032" cy="581381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rgbClr val="FF0000"/>
                </a:solidFill>
              </a:rPr>
              <a:t>place </a:t>
            </a:r>
            <a:r>
              <a:rPr lang="fr-FR" dirty="0" err="1" smtClean="0">
                <a:solidFill>
                  <a:srgbClr val="FF0000"/>
                </a:solidFill>
              </a:rPr>
              <a:t>Tahir</a:t>
            </a:r>
            <a:endParaRPr lang="fr-FR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10/04/12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Ph.Miné            CFMA LPNHE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CB50C-A1DE-4545-A7C2-9528A08E7A80}" type="slidenum">
              <a:rPr lang="fr-FR" smtClean="0"/>
              <a:t>14</a:t>
            </a:fld>
            <a:endParaRPr lang="fr-FR"/>
          </a:p>
        </p:txBody>
      </p:sp>
      <p:pic>
        <p:nvPicPr>
          <p:cNvPr id="7" name="Image 6" descr="Capture d’écran 2012-04-09 à 15.59.1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24149"/>
            <a:ext cx="7194550" cy="4932201"/>
          </a:xfrm>
          <a:prstGeom prst="rect">
            <a:avLst/>
          </a:prstGeom>
        </p:spPr>
      </p:pic>
      <p:cxnSp>
        <p:nvCxnSpPr>
          <p:cNvPr id="9" name="Connecteur droit 8"/>
          <p:cNvCxnSpPr/>
          <p:nvPr/>
        </p:nvCxnSpPr>
        <p:spPr>
          <a:xfrm>
            <a:off x="826231" y="934857"/>
            <a:ext cx="1101641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ZoneTexte 10"/>
          <p:cNvSpPr txBox="1"/>
          <p:nvPr/>
        </p:nvSpPr>
        <p:spPr>
          <a:xfrm>
            <a:off x="994542" y="488512"/>
            <a:ext cx="7601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10 km</a:t>
            </a:r>
            <a:endParaRPr lang="fr-FR" dirty="0"/>
          </a:p>
        </p:txBody>
      </p:sp>
      <p:sp>
        <p:nvSpPr>
          <p:cNvPr id="12" name="Flèche vers le bas 11"/>
          <p:cNvSpPr/>
          <p:nvPr/>
        </p:nvSpPr>
        <p:spPr>
          <a:xfrm>
            <a:off x="5355198" y="857844"/>
            <a:ext cx="664602" cy="1100492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ZoneTexte 12"/>
          <p:cNvSpPr txBox="1"/>
          <p:nvPr/>
        </p:nvSpPr>
        <p:spPr>
          <a:xfrm>
            <a:off x="5003285" y="488512"/>
            <a:ext cx="1172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El </a:t>
            </a:r>
            <a:r>
              <a:rPr lang="fr-FR" dirty="0" err="1" smtClean="0"/>
              <a:t>Sherouk</a:t>
            </a:r>
            <a:endParaRPr lang="fr-FR" dirty="0"/>
          </a:p>
        </p:txBody>
      </p:sp>
      <p:sp>
        <p:nvSpPr>
          <p:cNvPr id="14" name="Flèche vers la droite 13"/>
          <p:cNvSpPr/>
          <p:nvPr/>
        </p:nvSpPr>
        <p:spPr>
          <a:xfrm rot="20940000">
            <a:off x="7651750" y="939517"/>
            <a:ext cx="978408" cy="4846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ZoneTexte 14"/>
          <p:cNvSpPr txBox="1"/>
          <p:nvPr/>
        </p:nvSpPr>
        <p:spPr>
          <a:xfrm>
            <a:off x="6951791" y="533331"/>
            <a:ext cx="18832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vers canal de Suez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10/04/12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Ph.Miné            CFMA LPNHE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CB50C-A1DE-4545-A7C2-9528A08E7A80}" type="slidenum">
              <a:rPr lang="fr-FR" smtClean="0"/>
              <a:t>15</a:t>
            </a:fld>
            <a:endParaRPr lang="fr-FR"/>
          </a:p>
        </p:txBody>
      </p:sp>
      <p:pic>
        <p:nvPicPr>
          <p:cNvPr id="7" name="Image 6" descr="Capture d’écran 2012-04-09 à 17.06.24.png"/>
          <p:cNvPicPr>
            <a:picLocks noChangeAspect="1"/>
          </p:cNvPicPr>
          <p:nvPr/>
        </p:nvPicPr>
        <p:blipFill>
          <a:blip r:embed="rId2"/>
          <a:srcRect b="8895"/>
          <a:stretch>
            <a:fillRect/>
          </a:stretch>
        </p:blipFill>
        <p:spPr>
          <a:xfrm>
            <a:off x="192725" y="13867"/>
            <a:ext cx="8952831" cy="61109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10/04/12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Ph.Miné            CFMA LPNHE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CB50C-A1DE-4545-A7C2-9528A08E7A80}" type="slidenum">
              <a:rPr lang="fr-FR" smtClean="0"/>
              <a:t>16</a:t>
            </a:fld>
            <a:endParaRPr lang="fr-FR"/>
          </a:p>
        </p:txBody>
      </p:sp>
      <p:pic>
        <p:nvPicPr>
          <p:cNvPr id="7" name="Image 6" descr="Capture d’écran 2012-04-09 à 17.06.3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416" y="24529"/>
            <a:ext cx="8803310" cy="61258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10/04/12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Ph.Miné            CFMA LPNHE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CB50C-A1DE-4545-A7C2-9528A08E7A80}" type="slidenum">
              <a:rPr lang="fr-FR" smtClean="0"/>
              <a:t>17</a:t>
            </a:fld>
            <a:endParaRPr lang="fr-FR"/>
          </a:p>
        </p:txBody>
      </p:sp>
      <p:pic>
        <p:nvPicPr>
          <p:cNvPr id="7" name="Image 6" descr="Capture d’écran 2012-04-09 à 17.28.3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835" y="143437"/>
            <a:ext cx="9144001" cy="56515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590800" y="5987018"/>
            <a:ext cx="37882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http://www.nspa.cu.edu.eg/hep2012/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10/04/12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Ph.Miné            CFMA LPNHE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CB50C-A1DE-4545-A7C2-9528A08E7A80}" type="slidenum">
              <a:rPr lang="fr-FR" smtClean="0"/>
              <a:t>18</a:t>
            </a:fld>
            <a:endParaRPr lang="fr-FR"/>
          </a:p>
        </p:txBody>
      </p:sp>
      <p:pic>
        <p:nvPicPr>
          <p:cNvPr id="7" name="Image 6" descr="Capture d’écran 2012-04-09 à 17.30.2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216" y="8192"/>
            <a:ext cx="9144000" cy="570547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010000" y="5987018"/>
            <a:ext cx="6676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/>
              <a:t>http://ctp.bue.edu.eg/Workshops/Theschool2011/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10/04/12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Ph.Miné            CFMA LPNHE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CB50C-A1DE-4545-A7C2-9528A08E7A80}" type="slidenum">
              <a:rPr lang="fr-FR" smtClean="0"/>
              <a:t>19</a:t>
            </a:fld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703826" y="581381"/>
            <a:ext cx="7555750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7 jours + 1 jour d’excursion </a:t>
            </a:r>
          </a:p>
          <a:p>
            <a:endParaRPr lang="fr-FR" dirty="0" smtClean="0"/>
          </a:p>
          <a:p>
            <a:r>
              <a:rPr lang="fr-FR" dirty="0" smtClean="0"/>
              <a:t>sujet principal collisionneurs hadroniques  + 2 cours de physique médicale</a:t>
            </a:r>
          </a:p>
          <a:p>
            <a:endParaRPr lang="fr-FR" dirty="0" smtClean="0"/>
          </a:p>
          <a:p>
            <a:r>
              <a:rPr lang="fr-FR" dirty="0" smtClean="0"/>
              <a:t>cours théoriques et expérimentaux, présentations d’étudiants, </a:t>
            </a:r>
            <a:r>
              <a:rPr lang="fr-FR" dirty="0" err="1" smtClean="0"/>
              <a:t>closing</a:t>
            </a:r>
            <a:r>
              <a:rPr lang="fr-FR" dirty="0" smtClean="0"/>
              <a:t> session : </a:t>
            </a:r>
          </a:p>
          <a:p>
            <a:r>
              <a:rPr lang="fr-FR" dirty="0" smtClean="0"/>
              <a:t>50 étudiants</a:t>
            </a:r>
          </a:p>
          <a:p>
            <a:endParaRPr lang="fr-FR" dirty="0" smtClean="0"/>
          </a:p>
          <a:p>
            <a:r>
              <a:rPr lang="fr-FR" dirty="0" smtClean="0"/>
              <a:t>cours pratiques, informatique analyse d’événements CMS : 15-20 étudiants</a:t>
            </a:r>
          </a:p>
          <a:p>
            <a:endParaRPr lang="fr-FR" dirty="0" smtClean="0"/>
          </a:p>
          <a:p>
            <a:r>
              <a:rPr lang="fr-FR" dirty="0" smtClean="0"/>
              <a:t>la partie égyptienne prend en charge :</a:t>
            </a:r>
          </a:p>
          <a:p>
            <a:pPr>
              <a:buFontTx/>
              <a:buChar char="-"/>
            </a:pPr>
            <a:r>
              <a:rPr lang="fr-FR" dirty="0" smtClean="0"/>
              <a:t> h</a:t>
            </a:r>
            <a:r>
              <a:rPr lang="fr-FR" dirty="0" smtClean="0"/>
              <a:t>ôtel</a:t>
            </a:r>
          </a:p>
          <a:p>
            <a:pPr>
              <a:buFontTx/>
              <a:buChar char="-"/>
            </a:pPr>
            <a:r>
              <a:rPr lang="fr-FR" dirty="0" smtClean="0"/>
              <a:t> </a:t>
            </a:r>
            <a:r>
              <a:rPr lang="fr-FR" dirty="0" smtClean="0"/>
              <a:t>transports entre aéroport, hôtel et universités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10/04/12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Ph.Miné            CFMA LPNHE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CB50C-A1DE-4545-A7C2-9528A08E7A80}" type="slidenum">
              <a:rPr lang="fr-FR" smtClean="0"/>
              <a:t>20</a:t>
            </a:fld>
            <a:endParaRPr lang="fr-FR"/>
          </a:p>
        </p:txBody>
      </p:sp>
      <p:pic>
        <p:nvPicPr>
          <p:cNvPr id="7" name="Image 6" descr="Capture d’écran 2012-04-09 à 17.34.2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399" y="933279"/>
            <a:ext cx="8956601" cy="47830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197</Words>
  <Application>Microsoft Macintosh PowerPoint</Application>
  <PresentationFormat>Présentation à l'écran (4:3)</PresentationFormat>
  <Paragraphs>49</Paragraphs>
  <Slides>9</Slides>
  <Notes>0</Notes>
  <HiddenSlides>0</HiddenSlides>
  <MMClips>0</MMClips>
  <ScaleCrop>false</ScaleCrop>
  <HeadingPairs>
    <vt:vector size="4" baseType="variant">
      <vt:variant>
        <vt:lpstr>Modèle de conception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0" baseType="lpstr">
      <vt:lpstr>Thème Office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</vt:vector>
  </TitlesOfParts>
  <Company>LLR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12</dc:title>
  <dc:creator>Philippe Miné</dc:creator>
  <cp:lastModifiedBy>Philippe Miné</cp:lastModifiedBy>
  <cp:revision>3</cp:revision>
  <dcterms:created xsi:type="dcterms:W3CDTF">2012-04-09T14:59:16Z</dcterms:created>
  <dcterms:modified xsi:type="dcterms:W3CDTF">2012-04-09T15:46:35Z</dcterms:modified>
</cp:coreProperties>
</file>