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1" r:id="rId3"/>
    <p:sldId id="274" r:id="rId4"/>
    <p:sldId id="259" r:id="rId5"/>
    <p:sldId id="275" r:id="rId6"/>
    <p:sldId id="262" r:id="rId7"/>
    <p:sldId id="261" r:id="rId8"/>
    <p:sldId id="269" r:id="rId9"/>
    <p:sldId id="264" r:id="rId10"/>
    <p:sldId id="266" r:id="rId11"/>
    <p:sldId id="270" r:id="rId12"/>
    <p:sldId id="282" r:id="rId13"/>
    <p:sldId id="257" r:id="rId14"/>
    <p:sldId id="276" r:id="rId15"/>
    <p:sldId id="271" r:id="rId16"/>
    <p:sldId id="272" r:id="rId17"/>
    <p:sldId id="283" r:id="rId18"/>
    <p:sldId id="284" r:id="rId19"/>
    <p:sldId id="285" r:id="rId20"/>
    <p:sldId id="286" r:id="rId21"/>
    <p:sldId id="287" r:id="rId22"/>
    <p:sldId id="289" r:id="rId23"/>
    <p:sldId id="290" r:id="rId24"/>
    <p:sldId id="288" r:id="rId25"/>
    <p:sldId id="291" r:id="rId26"/>
    <p:sldId id="292" r:id="rId27"/>
    <p:sldId id="293" r:id="rId28"/>
    <p:sldId id="267" r:id="rId29"/>
  </p:sldIdLst>
  <p:sldSz cx="9144000" cy="6858000" type="screen4x3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oru" initials="k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8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2" autoAdjust="0"/>
    <p:restoredTop sz="94681" autoAdjust="0"/>
  </p:normalViewPr>
  <p:slideViewPr>
    <p:cSldViewPr>
      <p:cViewPr varScale="1">
        <p:scale>
          <a:sx n="83" d="100"/>
          <a:sy n="83" d="100"/>
        </p:scale>
        <p:origin x="-9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2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311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50A02-5AB8-4B8E-9D70-4EF6DF675601}" type="datetimeFigureOut">
              <a:rPr kumimoji="1" lang="ja-JP" altLang="en-US" smtClean="0"/>
              <a:pPr/>
              <a:t>2012/3/11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69A86-ED76-40ED-AB5F-E0740E0110A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727771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5B0C2-AEA9-4903-8D36-58925BA45F27}" type="datetimeFigureOut">
              <a:rPr kumimoji="1" lang="ja-JP" altLang="en-US" smtClean="0"/>
              <a:pPr/>
              <a:t>2012/3/11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816A-DE1D-457C-BBE2-F8595C6581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0603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816A-DE1D-457C-BBE2-F8595C65819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816A-DE1D-457C-BBE2-F8595C658198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0" y="1643050"/>
            <a:ext cx="8920191" cy="3286147"/>
            <a:chOff x="9525" y="2233613"/>
            <a:chExt cx="9134475" cy="2389187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7" name="フリーフォーム 6"/>
            <p:cNvSpPr>
              <a:spLocks/>
            </p:cNvSpPr>
            <p:nvPr userDrawn="1"/>
          </p:nvSpPr>
          <p:spPr bwMode="auto">
            <a:xfrm>
              <a:off x="9525" y="2233613"/>
              <a:ext cx="9134475" cy="2389187"/>
            </a:xfrm>
            <a:custGeom>
              <a:avLst/>
              <a:gdLst/>
              <a:ahLst/>
              <a:cxnLst>
                <a:cxn ang="0">
                  <a:pos x="5452" y="13"/>
                </a:cxn>
                <a:cxn ang="0">
                  <a:pos x="5304" y="7"/>
                </a:cxn>
                <a:cxn ang="0">
                  <a:pos x="5143" y="0"/>
                </a:cxn>
                <a:cxn ang="0">
                  <a:pos x="4462" y="7"/>
                </a:cxn>
                <a:cxn ang="0">
                  <a:pos x="4224" y="7"/>
                </a:cxn>
                <a:cxn ang="0">
                  <a:pos x="3896" y="7"/>
                </a:cxn>
                <a:cxn ang="0">
                  <a:pos x="3626" y="7"/>
                </a:cxn>
                <a:cxn ang="0">
                  <a:pos x="2977" y="0"/>
                </a:cxn>
                <a:cxn ang="0">
                  <a:pos x="2553" y="0"/>
                </a:cxn>
                <a:cxn ang="0">
                  <a:pos x="2353" y="7"/>
                </a:cxn>
                <a:cxn ang="0">
                  <a:pos x="2186" y="7"/>
                </a:cxn>
                <a:cxn ang="0">
                  <a:pos x="2083" y="7"/>
                </a:cxn>
                <a:cxn ang="0">
                  <a:pos x="1717" y="7"/>
                </a:cxn>
                <a:cxn ang="0">
                  <a:pos x="1530" y="0"/>
                </a:cxn>
                <a:cxn ang="0">
                  <a:pos x="1293" y="13"/>
                </a:cxn>
                <a:cxn ang="0">
                  <a:pos x="1003" y="7"/>
                </a:cxn>
                <a:cxn ang="0">
                  <a:pos x="958" y="13"/>
                </a:cxn>
                <a:cxn ang="0">
                  <a:pos x="907" y="20"/>
                </a:cxn>
                <a:cxn ang="0">
                  <a:pos x="592" y="7"/>
                </a:cxn>
                <a:cxn ang="0">
                  <a:pos x="0" y="1498"/>
                </a:cxn>
                <a:cxn ang="0">
                  <a:pos x="875" y="1492"/>
                </a:cxn>
                <a:cxn ang="0">
                  <a:pos x="1524" y="1505"/>
                </a:cxn>
                <a:cxn ang="0">
                  <a:pos x="2064" y="1498"/>
                </a:cxn>
                <a:cxn ang="0">
                  <a:pos x="2385" y="1498"/>
                </a:cxn>
                <a:cxn ang="0">
                  <a:pos x="2919" y="1498"/>
                </a:cxn>
                <a:cxn ang="0">
                  <a:pos x="3099" y="1498"/>
                </a:cxn>
                <a:cxn ang="0">
                  <a:pos x="3183" y="1492"/>
                </a:cxn>
                <a:cxn ang="0">
                  <a:pos x="3517" y="1492"/>
                </a:cxn>
                <a:cxn ang="0">
                  <a:pos x="3768" y="1505"/>
                </a:cxn>
                <a:cxn ang="0">
                  <a:pos x="4153" y="1498"/>
                </a:cxn>
                <a:cxn ang="0">
                  <a:pos x="4230" y="1498"/>
                </a:cxn>
                <a:cxn ang="0">
                  <a:pos x="4449" y="1498"/>
                </a:cxn>
                <a:cxn ang="0">
                  <a:pos x="4899" y="1492"/>
                </a:cxn>
                <a:cxn ang="0">
                  <a:pos x="5349" y="1498"/>
                </a:cxn>
                <a:cxn ang="0">
                  <a:pos x="5754" y="1170"/>
                </a:cxn>
                <a:cxn ang="0">
                  <a:pos x="5568" y="7"/>
                </a:cxn>
              </a:cxnLst>
              <a:rect l="0" t="0" r="0" b="0"/>
              <a:pathLst>
                <a:path w="5754" h="1505">
                  <a:moveTo>
                    <a:pt x="5561" y="7"/>
                  </a:moveTo>
                  <a:lnTo>
                    <a:pt x="5452" y="13"/>
                  </a:lnTo>
                  <a:lnTo>
                    <a:pt x="5375" y="13"/>
                  </a:lnTo>
                  <a:lnTo>
                    <a:pt x="5304" y="7"/>
                  </a:lnTo>
                  <a:lnTo>
                    <a:pt x="5227" y="7"/>
                  </a:lnTo>
                  <a:lnTo>
                    <a:pt x="5143" y="0"/>
                  </a:lnTo>
                  <a:lnTo>
                    <a:pt x="5028" y="7"/>
                  </a:lnTo>
                  <a:lnTo>
                    <a:pt x="4462" y="7"/>
                  </a:lnTo>
                  <a:lnTo>
                    <a:pt x="4340" y="0"/>
                  </a:lnTo>
                  <a:lnTo>
                    <a:pt x="4224" y="7"/>
                  </a:lnTo>
                  <a:lnTo>
                    <a:pt x="4057" y="7"/>
                  </a:lnTo>
                  <a:lnTo>
                    <a:pt x="3896" y="7"/>
                  </a:lnTo>
                  <a:lnTo>
                    <a:pt x="3761" y="7"/>
                  </a:lnTo>
                  <a:lnTo>
                    <a:pt x="3626" y="7"/>
                  </a:lnTo>
                  <a:lnTo>
                    <a:pt x="3163" y="7"/>
                  </a:lnTo>
                  <a:lnTo>
                    <a:pt x="2977" y="0"/>
                  </a:lnTo>
                  <a:lnTo>
                    <a:pt x="2816" y="0"/>
                  </a:lnTo>
                  <a:lnTo>
                    <a:pt x="2553" y="0"/>
                  </a:lnTo>
                  <a:lnTo>
                    <a:pt x="2450" y="7"/>
                  </a:lnTo>
                  <a:lnTo>
                    <a:pt x="2353" y="7"/>
                  </a:lnTo>
                  <a:lnTo>
                    <a:pt x="2270" y="7"/>
                  </a:lnTo>
                  <a:lnTo>
                    <a:pt x="2186" y="7"/>
                  </a:lnTo>
                  <a:lnTo>
                    <a:pt x="2135" y="7"/>
                  </a:lnTo>
                  <a:lnTo>
                    <a:pt x="2083" y="7"/>
                  </a:lnTo>
                  <a:lnTo>
                    <a:pt x="1845" y="7"/>
                  </a:lnTo>
                  <a:lnTo>
                    <a:pt x="1717" y="7"/>
                  </a:lnTo>
                  <a:lnTo>
                    <a:pt x="1582" y="7"/>
                  </a:lnTo>
                  <a:lnTo>
                    <a:pt x="1530" y="0"/>
                  </a:lnTo>
                  <a:lnTo>
                    <a:pt x="1492" y="7"/>
                  </a:lnTo>
                  <a:lnTo>
                    <a:pt x="1293" y="13"/>
                  </a:lnTo>
                  <a:lnTo>
                    <a:pt x="1068" y="7"/>
                  </a:lnTo>
                  <a:lnTo>
                    <a:pt x="1003" y="7"/>
                  </a:lnTo>
                  <a:lnTo>
                    <a:pt x="978" y="7"/>
                  </a:lnTo>
                  <a:lnTo>
                    <a:pt x="958" y="13"/>
                  </a:lnTo>
                  <a:lnTo>
                    <a:pt x="945" y="20"/>
                  </a:lnTo>
                  <a:lnTo>
                    <a:pt x="907" y="20"/>
                  </a:lnTo>
                  <a:lnTo>
                    <a:pt x="836" y="13"/>
                  </a:lnTo>
                  <a:lnTo>
                    <a:pt x="592" y="7"/>
                  </a:lnTo>
                  <a:lnTo>
                    <a:pt x="0" y="7"/>
                  </a:lnTo>
                  <a:lnTo>
                    <a:pt x="0" y="1498"/>
                  </a:lnTo>
                  <a:lnTo>
                    <a:pt x="573" y="1505"/>
                  </a:lnTo>
                  <a:lnTo>
                    <a:pt x="875" y="1492"/>
                  </a:lnTo>
                  <a:lnTo>
                    <a:pt x="1209" y="1485"/>
                  </a:lnTo>
                  <a:lnTo>
                    <a:pt x="1524" y="1505"/>
                  </a:lnTo>
                  <a:lnTo>
                    <a:pt x="1775" y="1492"/>
                  </a:lnTo>
                  <a:lnTo>
                    <a:pt x="2064" y="1498"/>
                  </a:lnTo>
                  <a:lnTo>
                    <a:pt x="2218" y="1498"/>
                  </a:lnTo>
                  <a:lnTo>
                    <a:pt x="2385" y="1498"/>
                  </a:lnTo>
                  <a:lnTo>
                    <a:pt x="2861" y="1498"/>
                  </a:lnTo>
                  <a:lnTo>
                    <a:pt x="2919" y="1498"/>
                  </a:lnTo>
                  <a:lnTo>
                    <a:pt x="2983" y="1492"/>
                  </a:lnTo>
                  <a:lnTo>
                    <a:pt x="3099" y="1498"/>
                  </a:lnTo>
                  <a:lnTo>
                    <a:pt x="3144" y="1492"/>
                  </a:lnTo>
                  <a:lnTo>
                    <a:pt x="3183" y="1492"/>
                  </a:lnTo>
                  <a:lnTo>
                    <a:pt x="3350" y="1492"/>
                  </a:lnTo>
                  <a:lnTo>
                    <a:pt x="3517" y="1492"/>
                  </a:lnTo>
                  <a:lnTo>
                    <a:pt x="3633" y="1492"/>
                  </a:lnTo>
                  <a:lnTo>
                    <a:pt x="3768" y="1505"/>
                  </a:lnTo>
                  <a:lnTo>
                    <a:pt x="3954" y="1505"/>
                  </a:lnTo>
                  <a:lnTo>
                    <a:pt x="4153" y="1498"/>
                  </a:lnTo>
                  <a:lnTo>
                    <a:pt x="4198" y="1498"/>
                  </a:lnTo>
                  <a:lnTo>
                    <a:pt x="4230" y="1498"/>
                  </a:lnTo>
                  <a:lnTo>
                    <a:pt x="4333" y="1505"/>
                  </a:lnTo>
                  <a:lnTo>
                    <a:pt x="4449" y="1498"/>
                  </a:lnTo>
                  <a:lnTo>
                    <a:pt x="4668" y="1492"/>
                  </a:lnTo>
                  <a:lnTo>
                    <a:pt x="4899" y="1492"/>
                  </a:lnTo>
                  <a:lnTo>
                    <a:pt x="5111" y="1498"/>
                  </a:lnTo>
                  <a:lnTo>
                    <a:pt x="5349" y="1498"/>
                  </a:lnTo>
                  <a:lnTo>
                    <a:pt x="5510" y="1492"/>
                  </a:lnTo>
                  <a:lnTo>
                    <a:pt x="5754" y="1170"/>
                  </a:lnTo>
                  <a:lnTo>
                    <a:pt x="5754" y="13"/>
                  </a:lnTo>
                  <a:lnTo>
                    <a:pt x="5568" y="7"/>
                  </a:lnTo>
                  <a:lnTo>
                    <a:pt x="5561" y="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 userDrawn="1"/>
          </p:nvSpPr>
          <p:spPr bwMode="auto">
            <a:xfrm>
              <a:off x="8634413" y="4090988"/>
              <a:ext cx="509587" cy="511175"/>
            </a:xfrm>
            <a:custGeom>
              <a:avLst/>
              <a:gdLst/>
              <a:ahLst/>
              <a:cxnLst>
                <a:cxn ang="0">
                  <a:pos x="38" y="322"/>
                </a:cxn>
                <a:cxn ang="0">
                  <a:pos x="57" y="322"/>
                </a:cxn>
                <a:cxn ang="0">
                  <a:pos x="77" y="309"/>
                </a:cxn>
                <a:cxn ang="0">
                  <a:pos x="90" y="283"/>
                </a:cxn>
                <a:cxn ang="0">
                  <a:pos x="96" y="245"/>
                </a:cxn>
                <a:cxn ang="0">
                  <a:pos x="90" y="232"/>
                </a:cxn>
                <a:cxn ang="0">
                  <a:pos x="83" y="212"/>
                </a:cxn>
                <a:cxn ang="0">
                  <a:pos x="64" y="200"/>
                </a:cxn>
                <a:cxn ang="0">
                  <a:pos x="45" y="180"/>
                </a:cxn>
                <a:cxn ang="0">
                  <a:pos x="12" y="174"/>
                </a:cxn>
                <a:cxn ang="0">
                  <a:pos x="0" y="174"/>
                </a:cxn>
                <a:cxn ang="0">
                  <a:pos x="321" y="0"/>
                </a:cxn>
                <a:cxn ang="0">
                  <a:pos x="289" y="52"/>
                </a:cxn>
                <a:cxn ang="0">
                  <a:pos x="205" y="161"/>
                </a:cxn>
                <a:cxn ang="0">
                  <a:pos x="122" y="270"/>
                </a:cxn>
                <a:cxn ang="0">
                  <a:pos x="77" y="322"/>
                </a:cxn>
                <a:cxn ang="0">
                  <a:pos x="45" y="322"/>
                </a:cxn>
                <a:cxn ang="0">
                  <a:pos x="38" y="322"/>
                </a:cxn>
              </a:cxnLst>
              <a:rect l="0" t="0" r="0" b="0"/>
              <a:pathLst>
                <a:path w="321" h="322">
                  <a:moveTo>
                    <a:pt x="38" y="322"/>
                  </a:moveTo>
                  <a:lnTo>
                    <a:pt x="57" y="322"/>
                  </a:lnTo>
                  <a:lnTo>
                    <a:pt x="77" y="309"/>
                  </a:lnTo>
                  <a:lnTo>
                    <a:pt x="90" y="283"/>
                  </a:lnTo>
                  <a:lnTo>
                    <a:pt x="96" y="245"/>
                  </a:lnTo>
                  <a:lnTo>
                    <a:pt x="90" y="232"/>
                  </a:lnTo>
                  <a:lnTo>
                    <a:pt x="83" y="212"/>
                  </a:lnTo>
                  <a:lnTo>
                    <a:pt x="64" y="200"/>
                  </a:lnTo>
                  <a:lnTo>
                    <a:pt x="45" y="180"/>
                  </a:lnTo>
                  <a:lnTo>
                    <a:pt x="12" y="174"/>
                  </a:lnTo>
                  <a:lnTo>
                    <a:pt x="0" y="174"/>
                  </a:lnTo>
                  <a:lnTo>
                    <a:pt x="321" y="0"/>
                  </a:lnTo>
                  <a:lnTo>
                    <a:pt x="289" y="52"/>
                  </a:lnTo>
                  <a:lnTo>
                    <a:pt x="205" y="161"/>
                  </a:lnTo>
                  <a:lnTo>
                    <a:pt x="122" y="270"/>
                  </a:lnTo>
                  <a:lnTo>
                    <a:pt x="77" y="322"/>
                  </a:lnTo>
                  <a:lnTo>
                    <a:pt x="45" y="322"/>
                  </a:lnTo>
                  <a:lnTo>
                    <a:pt x="38" y="32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 userDrawn="1"/>
          </p:nvSpPr>
          <p:spPr bwMode="auto">
            <a:xfrm>
              <a:off x="184150" y="2346325"/>
              <a:ext cx="8816975" cy="2255838"/>
            </a:xfrm>
            <a:custGeom>
              <a:avLst/>
              <a:gdLst/>
              <a:ahLst/>
              <a:cxnLst>
                <a:cxn ang="0">
                  <a:pos x="366" y="257"/>
                </a:cxn>
                <a:cxn ang="0">
                  <a:pos x="270" y="386"/>
                </a:cxn>
                <a:cxn ang="0">
                  <a:pos x="263" y="405"/>
                </a:cxn>
                <a:cxn ang="0">
                  <a:pos x="115" y="1144"/>
                </a:cxn>
                <a:cxn ang="0">
                  <a:pos x="96" y="1273"/>
                </a:cxn>
                <a:cxn ang="0">
                  <a:pos x="482" y="1131"/>
                </a:cxn>
                <a:cxn ang="0">
                  <a:pos x="533" y="1234"/>
                </a:cxn>
                <a:cxn ang="0">
                  <a:pos x="302" y="1356"/>
                </a:cxn>
                <a:cxn ang="0">
                  <a:pos x="160" y="1292"/>
                </a:cxn>
                <a:cxn ang="0">
                  <a:pos x="765" y="971"/>
                </a:cxn>
                <a:cxn ang="0">
                  <a:pos x="848" y="1131"/>
                </a:cxn>
                <a:cxn ang="0">
                  <a:pos x="1060" y="1138"/>
                </a:cxn>
                <a:cxn ang="0">
                  <a:pos x="990" y="1074"/>
                </a:cxn>
                <a:cxn ang="0">
                  <a:pos x="1105" y="951"/>
                </a:cxn>
                <a:cxn ang="0">
                  <a:pos x="1240" y="771"/>
                </a:cxn>
                <a:cxn ang="0">
                  <a:pos x="1285" y="521"/>
                </a:cxn>
                <a:cxn ang="0">
                  <a:pos x="1343" y="585"/>
                </a:cxn>
                <a:cxn ang="0">
                  <a:pos x="1453" y="816"/>
                </a:cxn>
                <a:cxn ang="0">
                  <a:pos x="1600" y="900"/>
                </a:cxn>
                <a:cxn ang="0">
                  <a:pos x="1922" y="823"/>
                </a:cxn>
                <a:cxn ang="0">
                  <a:pos x="1858" y="1138"/>
                </a:cxn>
                <a:cxn ang="0">
                  <a:pos x="1999" y="1009"/>
                </a:cxn>
                <a:cxn ang="0">
                  <a:pos x="2108" y="977"/>
                </a:cxn>
                <a:cxn ang="0">
                  <a:pos x="2770" y="418"/>
                </a:cxn>
                <a:cxn ang="0">
                  <a:pos x="2192" y="675"/>
                </a:cxn>
                <a:cxn ang="0">
                  <a:pos x="2327" y="836"/>
                </a:cxn>
                <a:cxn ang="0">
                  <a:pos x="2770" y="444"/>
                </a:cxn>
                <a:cxn ang="0">
                  <a:pos x="2905" y="328"/>
                </a:cxn>
                <a:cxn ang="0">
                  <a:pos x="2938" y="347"/>
                </a:cxn>
                <a:cxn ang="0">
                  <a:pos x="2320" y="939"/>
                </a:cxn>
                <a:cxn ang="0">
                  <a:pos x="2378" y="804"/>
                </a:cxn>
                <a:cxn ang="0">
                  <a:pos x="2449" y="823"/>
                </a:cxn>
                <a:cxn ang="0">
                  <a:pos x="360" y="257"/>
                </a:cxn>
                <a:cxn ang="0">
                  <a:pos x="2430" y="1183"/>
                </a:cxn>
                <a:cxn ang="0">
                  <a:pos x="2758" y="1041"/>
                </a:cxn>
                <a:cxn ang="0">
                  <a:pos x="2905" y="714"/>
                </a:cxn>
                <a:cxn ang="0">
                  <a:pos x="2995" y="894"/>
                </a:cxn>
                <a:cxn ang="0">
                  <a:pos x="3169" y="566"/>
                </a:cxn>
                <a:cxn ang="0">
                  <a:pos x="3137" y="328"/>
                </a:cxn>
                <a:cxn ang="0">
                  <a:pos x="2880" y="932"/>
                </a:cxn>
                <a:cxn ang="0">
                  <a:pos x="3593" y="302"/>
                </a:cxn>
                <a:cxn ang="0">
                  <a:pos x="3966" y="932"/>
                </a:cxn>
                <a:cxn ang="0">
                  <a:pos x="3844" y="797"/>
                </a:cxn>
                <a:cxn ang="0">
                  <a:pos x="4127" y="804"/>
                </a:cxn>
                <a:cxn ang="0">
                  <a:pos x="4281" y="797"/>
                </a:cxn>
                <a:cxn ang="0">
                  <a:pos x="360" y="257"/>
                </a:cxn>
                <a:cxn ang="0">
                  <a:pos x="4487" y="669"/>
                </a:cxn>
                <a:cxn ang="0">
                  <a:pos x="4609" y="617"/>
                </a:cxn>
                <a:cxn ang="0">
                  <a:pos x="4744" y="553"/>
                </a:cxn>
                <a:cxn ang="0">
                  <a:pos x="3754" y="142"/>
                </a:cxn>
                <a:cxn ang="0">
                  <a:pos x="4120" y="26"/>
                </a:cxn>
                <a:cxn ang="0">
                  <a:pos x="4268" y="270"/>
                </a:cxn>
                <a:cxn ang="0">
                  <a:pos x="4281" y="219"/>
                </a:cxn>
                <a:cxn ang="0">
                  <a:pos x="4847" y="508"/>
                </a:cxn>
                <a:cxn ang="0">
                  <a:pos x="5046" y="495"/>
                </a:cxn>
                <a:cxn ang="0">
                  <a:pos x="5117" y="315"/>
                </a:cxn>
                <a:cxn ang="0">
                  <a:pos x="5316" y="187"/>
                </a:cxn>
                <a:cxn ang="0">
                  <a:pos x="3458" y="1421"/>
                </a:cxn>
                <a:cxn ang="0">
                  <a:pos x="3664" y="1273"/>
                </a:cxn>
                <a:cxn ang="0">
                  <a:pos x="360" y="257"/>
                </a:cxn>
                <a:cxn ang="0">
                  <a:pos x="2314" y="161"/>
                </a:cxn>
              </a:cxnLst>
              <a:rect l="0" t="0" r="0" b="0"/>
              <a:pathLst>
                <a:path w="5554" h="1421">
                  <a:moveTo>
                    <a:pt x="360" y="257"/>
                  </a:moveTo>
                  <a:lnTo>
                    <a:pt x="328" y="244"/>
                  </a:lnTo>
                  <a:lnTo>
                    <a:pt x="308" y="244"/>
                  </a:lnTo>
                  <a:lnTo>
                    <a:pt x="295" y="251"/>
                  </a:lnTo>
                  <a:lnTo>
                    <a:pt x="283" y="257"/>
                  </a:lnTo>
                  <a:lnTo>
                    <a:pt x="276" y="283"/>
                  </a:lnTo>
                  <a:lnTo>
                    <a:pt x="276" y="296"/>
                  </a:lnTo>
                  <a:lnTo>
                    <a:pt x="283" y="302"/>
                  </a:lnTo>
                  <a:lnTo>
                    <a:pt x="302" y="322"/>
                  </a:lnTo>
                  <a:lnTo>
                    <a:pt x="328" y="328"/>
                  </a:lnTo>
                  <a:lnTo>
                    <a:pt x="340" y="328"/>
                  </a:lnTo>
                  <a:lnTo>
                    <a:pt x="360" y="315"/>
                  </a:lnTo>
                  <a:lnTo>
                    <a:pt x="373" y="296"/>
                  </a:lnTo>
                  <a:lnTo>
                    <a:pt x="373" y="270"/>
                  </a:lnTo>
                  <a:lnTo>
                    <a:pt x="366" y="257"/>
                  </a:lnTo>
                  <a:lnTo>
                    <a:pt x="360" y="257"/>
                  </a:lnTo>
                  <a:lnTo>
                    <a:pt x="527" y="469"/>
                  </a:lnTo>
                  <a:lnTo>
                    <a:pt x="540" y="463"/>
                  </a:lnTo>
                  <a:lnTo>
                    <a:pt x="546" y="457"/>
                  </a:lnTo>
                  <a:lnTo>
                    <a:pt x="540" y="437"/>
                  </a:lnTo>
                  <a:lnTo>
                    <a:pt x="527" y="418"/>
                  </a:lnTo>
                  <a:lnTo>
                    <a:pt x="520" y="418"/>
                  </a:lnTo>
                  <a:lnTo>
                    <a:pt x="514" y="418"/>
                  </a:lnTo>
                  <a:lnTo>
                    <a:pt x="495" y="437"/>
                  </a:lnTo>
                  <a:lnTo>
                    <a:pt x="495" y="444"/>
                  </a:lnTo>
                  <a:lnTo>
                    <a:pt x="495" y="457"/>
                  </a:lnTo>
                  <a:lnTo>
                    <a:pt x="514" y="469"/>
                  </a:lnTo>
                  <a:lnTo>
                    <a:pt x="527" y="469"/>
                  </a:lnTo>
                  <a:lnTo>
                    <a:pt x="360" y="257"/>
                  </a:lnTo>
                  <a:lnTo>
                    <a:pt x="270" y="386"/>
                  </a:lnTo>
                  <a:lnTo>
                    <a:pt x="263" y="373"/>
                  </a:lnTo>
                  <a:lnTo>
                    <a:pt x="257" y="367"/>
                  </a:lnTo>
                  <a:lnTo>
                    <a:pt x="250" y="360"/>
                  </a:lnTo>
                  <a:lnTo>
                    <a:pt x="250" y="347"/>
                  </a:lnTo>
                  <a:lnTo>
                    <a:pt x="238" y="334"/>
                  </a:lnTo>
                  <a:lnTo>
                    <a:pt x="225" y="328"/>
                  </a:lnTo>
                  <a:lnTo>
                    <a:pt x="205" y="334"/>
                  </a:lnTo>
                  <a:lnTo>
                    <a:pt x="205" y="341"/>
                  </a:lnTo>
                  <a:lnTo>
                    <a:pt x="205" y="354"/>
                  </a:lnTo>
                  <a:lnTo>
                    <a:pt x="212" y="367"/>
                  </a:lnTo>
                  <a:lnTo>
                    <a:pt x="225" y="373"/>
                  </a:lnTo>
                  <a:lnTo>
                    <a:pt x="231" y="373"/>
                  </a:lnTo>
                  <a:lnTo>
                    <a:pt x="238" y="386"/>
                  </a:lnTo>
                  <a:lnTo>
                    <a:pt x="250" y="399"/>
                  </a:lnTo>
                  <a:lnTo>
                    <a:pt x="263" y="405"/>
                  </a:lnTo>
                  <a:lnTo>
                    <a:pt x="270" y="399"/>
                  </a:lnTo>
                  <a:lnTo>
                    <a:pt x="270" y="386"/>
                  </a:lnTo>
                  <a:lnTo>
                    <a:pt x="360" y="257"/>
                  </a:lnTo>
                  <a:lnTo>
                    <a:pt x="51" y="1106"/>
                  </a:lnTo>
                  <a:lnTo>
                    <a:pt x="32" y="1112"/>
                  </a:lnTo>
                  <a:lnTo>
                    <a:pt x="19" y="1125"/>
                  </a:lnTo>
                  <a:lnTo>
                    <a:pt x="6" y="1138"/>
                  </a:lnTo>
                  <a:lnTo>
                    <a:pt x="6" y="1151"/>
                  </a:lnTo>
                  <a:lnTo>
                    <a:pt x="13" y="1170"/>
                  </a:lnTo>
                  <a:lnTo>
                    <a:pt x="25" y="1183"/>
                  </a:lnTo>
                  <a:lnTo>
                    <a:pt x="51" y="1183"/>
                  </a:lnTo>
                  <a:lnTo>
                    <a:pt x="77" y="1183"/>
                  </a:lnTo>
                  <a:lnTo>
                    <a:pt x="90" y="1170"/>
                  </a:lnTo>
                  <a:lnTo>
                    <a:pt x="109" y="1157"/>
                  </a:lnTo>
                  <a:lnTo>
                    <a:pt x="115" y="1144"/>
                  </a:lnTo>
                  <a:lnTo>
                    <a:pt x="115" y="1131"/>
                  </a:lnTo>
                  <a:lnTo>
                    <a:pt x="109" y="1119"/>
                  </a:lnTo>
                  <a:lnTo>
                    <a:pt x="96" y="1112"/>
                  </a:lnTo>
                  <a:lnTo>
                    <a:pt x="83" y="1106"/>
                  </a:lnTo>
                  <a:lnTo>
                    <a:pt x="51" y="1106"/>
                  </a:lnTo>
                  <a:lnTo>
                    <a:pt x="360" y="257"/>
                  </a:lnTo>
                  <a:lnTo>
                    <a:pt x="25" y="1241"/>
                  </a:lnTo>
                  <a:lnTo>
                    <a:pt x="6" y="1254"/>
                  </a:lnTo>
                  <a:lnTo>
                    <a:pt x="0" y="1266"/>
                  </a:lnTo>
                  <a:lnTo>
                    <a:pt x="6" y="1292"/>
                  </a:lnTo>
                  <a:lnTo>
                    <a:pt x="13" y="1299"/>
                  </a:lnTo>
                  <a:lnTo>
                    <a:pt x="45" y="1305"/>
                  </a:lnTo>
                  <a:lnTo>
                    <a:pt x="77" y="1299"/>
                  </a:lnTo>
                  <a:lnTo>
                    <a:pt x="90" y="1292"/>
                  </a:lnTo>
                  <a:lnTo>
                    <a:pt x="96" y="1273"/>
                  </a:lnTo>
                  <a:lnTo>
                    <a:pt x="90" y="1260"/>
                  </a:lnTo>
                  <a:lnTo>
                    <a:pt x="77" y="1247"/>
                  </a:lnTo>
                  <a:lnTo>
                    <a:pt x="51" y="1241"/>
                  </a:lnTo>
                  <a:lnTo>
                    <a:pt x="25" y="1241"/>
                  </a:lnTo>
                  <a:lnTo>
                    <a:pt x="360" y="257"/>
                  </a:lnTo>
                  <a:lnTo>
                    <a:pt x="514" y="1099"/>
                  </a:lnTo>
                  <a:lnTo>
                    <a:pt x="508" y="1074"/>
                  </a:lnTo>
                  <a:lnTo>
                    <a:pt x="501" y="1067"/>
                  </a:lnTo>
                  <a:lnTo>
                    <a:pt x="475" y="1067"/>
                  </a:lnTo>
                  <a:lnTo>
                    <a:pt x="437" y="1080"/>
                  </a:lnTo>
                  <a:lnTo>
                    <a:pt x="411" y="1112"/>
                  </a:lnTo>
                  <a:lnTo>
                    <a:pt x="418" y="1119"/>
                  </a:lnTo>
                  <a:lnTo>
                    <a:pt x="430" y="1125"/>
                  </a:lnTo>
                  <a:lnTo>
                    <a:pt x="463" y="1125"/>
                  </a:lnTo>
                  <a:lnTo>
                    <a:pt x="482" y="1131"/>
                  </a:lnTo>
                  <a:lnTo>
                    <a:pt x="495" y="1125"/>
                  </a:lnTo>
                  <a:lnTo>
                    <a:pt x="508" y="1112"/>
                  </a:lnTo>
                  <a:lnTo>
                    <a:pt x="514" y="1099"/>
                  </a:lnTo>
                  <a:lnTo>
                    <a:pt x="360" y="257"/>
                  </a:lnTo>
                  <a:lnTo>
                    <a:pt x="514" y="1144"/>
                  </a:lnTo>
                  <a:lnTo>
                    <a:pt x="495" y="1144"/>
                  </a:lnTo>
                  <a:lnTo>
                    <a:pt x="475" y="1157"/>
                  </a:lnTo>
                  <a:lnTo>
                    <a:pt x="463" y="1170"/>
                  </a:lnTo>
                  <a:lnTo>
                    <a:pt x="456" y="1183"/>
                  </a:lnTo>
                  <a:lnTo>
                    <a:pt x="456" y="1209"/>
                  </a:lnTo>
                  <a:lnTo>
                    <a:pt x="456" y="1221"/>
                  </a:lnTo>
                  <a:lnTo>
                    <a:pt x="469" y="1241"/>
                  </a:lnTo>
                  <a:lnTo>
                    <a:pt x="495" y="1254"/>
                  </a:lnTo>
                  <a:lnTo>
                    <a:pt x="514" y="1247"/>
                  </a:lnTo>
                  <a:lnTo>
                    <a:pt x="533" y="1234"/>
                  </a:lnTo>
                  <a:lnTo>
                    <a:pt x="565" y="1215"/>
                  </a:lnTo>
                  <a:lnTo>
                    <a:pt x="565" y="1183"/>
                  </a:lnTo>
                  <a:lnTo>
                    <a:pt x="559" y="1164"/>
                  </a:lnTo>
                  <a:lnTo>
                    <a:pt x="546" y="1151"/>
                  </a:lnTo>
                  <a:lnTo>
                    <a:pt x="533" y="1144"/>
                  </a:lnTo>
                  <a:lnTo>
                    <a:pt x="514" y="1144"/>
                  </a:lnTo>
                  <a:lnTo>
                    <a:pt x="360" y="257"/>
                  </a:lnTo>
                  <a:lnTo>
                    <a:pt x="334" y="1292"/>
                  </a:lnTo>
                  <a:lnTo>
                    <a:pt x="302" y="1279"/>
                  </a:lnTo>
                  <a:lnTo>
                    <a:pt x="289" y="1292"/>
                  </a:lnTo>
                  <a:lnTo>
                    <a:pt x="270" y="1305"/>
                  </a:lnTo>
                  <a:lnTo>
                    <a:pt x="263" y="1318"/>
                  </a:lnTo>
                  <a:lnTo>
                    <a:pt x="263" y="1331"/>
                  </a:lnTo>
                  <a:lnTo>
                    <a:pt x="276" y="1344"/>
                  </a:lnTo>
                  <a:lnTo>
                    <a:pt x="302" y="1356"/>
                  </a:lnTo>
                  <a:lnTo>
                    <a:pt x="328" y="1350"/>
                  </a:lnTo>
                  <a:lnTo>
                    <a:pt x="353" y="1337"/>
                  </a:lnTo>
                  <a:lnTo>
                    <a:pt x="360" y="1324"/>
                  </a:lnTo>
                  <a:lnTo>
                    <a:pt x="360" y="1299"/>
                  </a:lnTo>
                  <a:lnTo>
                    <a:pt x="334" y="1292"/>
                  </a:lnTo>
                  <a:lnTo>
                    <a:pt x="360" y="257"/>
                  </a:lnTo>
                  <a:lnTo>
                    <a:pt x="135" y="1292"/>
                  </a:lnTo>
                  <a:lnTo>
                    <a:pt x="135" y="1311"/>
                  </a:lnTo>
                  <a:lnTo>
                    <a:pt x="148" y="1318"/>
                  </a:lnTo>
                  <a:lnTo>
                    <a:pt x="154" y="1318"/>
                  </a:lnTo>
                  <a:lnTo>
                    <a:pt x="173" y="1318"/>
                  </a:lnTo>
                  <a:lnTo>
                    <a:pt x="180" y="1318"/>
                  </a:lnTo>
                  <a:lnTo>
                    <a:pt x="180" y="1305"/>
                  </a:lnTo>
                  <a:lnTo>
                    <a:pt x="173" y="1299"/>
                  </a:lnTo>
                  <a:lnTo>
                    <a:pt x="160" y="1292"/>
                  </a:lnTo>
                  <a:lnTo>
                    <a:pt x="148" y="1292"/>
                  </a:lnTo>
                  <a:lnTo>
                    <a:pt x="135" y="1292"/>
                  </a:lnTo>
                  <a:lnTo>
                    <a:pt x="360" y="257"/>
                  </a:lnTo>
                  <a:lnTo>
                    <a:pt x="874" y="1016"/>
                  </a:lnTo>
                  <a:lnTo>
                    <a:pt x="848" y="1022"/>
                  </a:lnTo>
                  <a:lnTo>
                    <a:pt x="842" y="1035"/>
                  </a:lnTo>
                  <a:lnTo>
                    <a:pt x="835" y="1035"/>
                  </a:lnTo>
                  <a:lnTo>
                    <a:pt x="835" y="1029"/>
                  </a:lnTo>
                  <a:lnTo>
                    <a:pt x="842" y="1003"/>
                  </a:lnTo>
                  <a:lnTo>
                    <a:pt x="842" y="977"/>
                  </a:lnTo>
                  <a:lnTo>
                    <a:pt x="835" y="964"/>
                  </a:lnTo>
                  <a:lnTo>
                    <a:pt x="823" y="951"/>
                  </a:lnTo>
                  <a:lnTo>
                    <a:pt x="803" y="951"/>
                  </a:lnTo>
                  <a:lnTo>
                    <a:pt x="784" y="958"/>
                  </a:lnTo>
                  <a:lnTo>
                    <a:pt x="765" y="971"/>
                  </a:lnTo>
                  <a:lnTo>
                    <a:pt x="745" y="1003"/>
                  </a:lnTo>
                  <a:lnTo>
                    <a:pt x="745" y="1029"/>
                  </a:lnTo>
                  <a:lnTo>
                    <a:pt x="752" y="1048"/>
                  </a:lnTo>
                  <a:lnTo>
                    <a:pt x="765" y="1061"/>
                  </a:lnTo>
                  <a:lnTo>
                    <a:pt x="778" y="1061"/>
                  </a:lnTo>
                  <a:lnTo>
                    <a:pt x="797" y="1061"/>
                  </a:lnTo>
                  <a:lnTo>
                    <a:pt x="816" y="1054"/>
                  </a:lnTo>
                  <a:lnTo>
                    <a:pt x="829" y="1048"/>
                  </a:lnTo>
                  <a:lnTo>
                    <a:pt x="829" y="1061"/>
                  </a:lnTo>
                  <a:lnTo>
                    <a:pt x="816" y="1080"/>
                  </a:lnTo>
                  <a:lnTo>
                    <a:pt x="810" y="1112"/>
                  </a:lnTo>
                  <a:lnTo>
                    <a:pt x="816" y="1125"/>
                  </a:lnTo>
                  <a:lnTo>
                    <a:pt x="823" y="1131"/>
                  </a:lnTo>
                  <a:lnTo>
                    <a:pt x="842" y="1138"/>
                  </a:lnTo>
                  <a:lnTo>
                    <a:pt x="848" y="1131"/>
                  </a:lnTo>
                  <a:lnTo>
                    <a:pt x="855" y="1125"/>
                  </a:lnTo>
                  <a:lnTo>
                    <a:pt x="880" y="1093"/>
                  </a:lnTo>
                  <a:lnTo>
                    <a:pt x="893" y="1067"/>
                  </a:lnTo>
                  <a:lnTo>
                    <a:pt x="893" y="1048"/>
                  </a:lnTo>
                  <a:lnTo>
                    <a:pt x="893" y="1029"/>
                  </a:lnTo>
                  <a:lnTo>
                    <a:pt x="887" y="1022"/>
                  </a:lnTo>
                  <a:lnTo>
                    <a:pt x="874" y="1016"/>
                  </a:lnTo>
                  <a:lnTo>
                    <a:pt x="360" y="257"/>
                  </a:lnTo>
                  <a:lnTo>
                    <a:pt x="1060" y="1093"/>
                  </a:lnTo>
                  <a:lnTo>
                    <a:pt x="1035" y="1099"/>
                  </a:lnTo>
                  <a:lnTo>
                    <a:pt x="1028" y="1106"/>
                  </a:lnTo>
                  <a:lnTo>
                    <a:pt x="1022" y="1119"/>
                  </a:lnTo>
                  <a:lnTo>
                    <a:pt x="1022" y="1125"/>
                  </a:lnTo>
                  <a:lnTo>
                    <a:pt x="1035" y="1131"/>
                  </a:lnTo>
                  <a:lnTo>
                    <a:pt x="1060" y="1138"/>
                  </a:lnTo>
                  <a:lnTo>
                    <a:pt x="1086" y="1131"/>
                  </a:lnTo>
                  <a:lnTo>
                    <a:pt x="1099" y="1125"/>
                  </a:lnTo>
                  <a:lnTo>
                    <a:pt x="1105" y="1106"/>
                  </a:lnTo>
                  <a:lnTo>
                    <a:pt x="1099" y="1099"/>
                  </a:lnTo>
                  <a:lnTo>
                    <a:pt x="1093" y="1093"/>
                  </a:lnTo>
                  <a:lnTo>
                    <a:pt x="1060" y="1093"/>
                  </a:lnTo>
                  <a:lnTo>
                    <a:pt x="360" y="257"/>
                  </a:lnTo>
                  <a:lnTo>
                    <a:pt x="1035" y="1061"/>
                  </a:lnTo>
                  <a:lnTo>
                    <a:pt x="1035" y="1041"/>
                  </a:lnTo>
                  <a:lnTo>
                    <a:pt x="1028" y="1041"/>
                  </a:lnTo>
                  <a:lnTo>
                    <a:pt x="1022" y="1041"/>
                  </a:lnTo>
                  <a:lnTo>
                    <a:pt x="1009" y="1048"/>
                  </a:lnTo>
                  <a:lnTo>
                    <a:pt x="996" y="1054"/>
                  </a:lnTo>
                  <a:lnTo>
                    <a:pt x="990" y="1061"/>
                  </a:lnTo>
                  <a:lnTo>
                    <a:pt x="990" y="1074"/>
                  </a:lnTo>
                  <a:lnTo>
                    <a:pt x="1003" y="1093"/>
                  </a:lnTo>
                  <a:lnTo>
                    <a:pt x="1015" y="1093"/>
                  </a:lnTo>
                  <a:lnTo>
                    <a:pt x="1022" y="1093"/>
                  </a:lnTo>
                  <a:lnTo>
                    <a:pt x="1035" y="1067"/>
                  </a:lnTo>
                  <a:lnTo>
                    <a:pt x="1035" y="1061"/>
                  </a:lnTo>
                  <a:lnTo>
                    <a:pt x="360" y="257"/>
                  </a:lnTo>
                  <a:lnTo>
                    <a:pt x="1054" y="932"/>
                  </a:lnTo>
                  <a:lnTo>
                    <a:pt x="1041" y="939"/>
                  </a:lnTo>
                  <a:lnTo>
                    <a:pt x="1035" y="945"/>
                  </a:lnTo>
                  <a:lnTo>
                    <a:pt x="1041" y="951"/>
                  </a:lnTo>
                  <a:lnTo>
                    <a:pt x="1054" y="964"/>
                  </a:lnTo>
                  <a:lnTo>
                    <a:pt x="1080" y="971"/>
                  </a:lnTo>
                  <a:lnTo>
                    <a:pt x="1093" y="971"/>
                  </a:lnTo>
                  <a:lnTo>
                    <a:pt x="1105" y="964"/>
                  </a:lnTo>
                  <a:lnTo>
                    <a:pt x="1105" y="951"/>
                  </a:lnTo>
                  <a:lnTo>
                    <a:pt x="1105" y="945"/>
                  </a:lnTo>
                  <a:lnTo>
                    <a:pt x="1093" y="932"/>
                  </a:lnTo>
                  <a:lnTo>
                    <a:pt x="1086" y="926"/>
                  </a:lnTo>
                  <a:lnTo>
                    <a:pt x="1054" y="932"/>
                  </a:lnTo>
                  <a:lnTo>
                    <a:pt x="360" y="257"/>
                  </a:lnTo>
                  <a:lnTo>
                    <a:pt x="1189" y="739"/>
                  </a:lnTo>
                  <a:lnTo>
                    <a:pt x="1157" y="752"/>
                  </a:lnTo>
                  <a:lnTo>
                    <a:pt x="1150" y="765"/>
                  </a:lnTo>
                  <a:lnTo>
                    <a:pt x="1150" y="778"/>
                  </a:lnTo>
                  <a:lnTo>
                    <a:pt x="1163" y="804"/>
                  </a:lnTo>
                  <a:lnTo>
                    <a:pt x="1183" y="816"/>
                  </a:lnTo>
                  <a:lnTo>
                    <a:pt x="1215" y="816"/>
                  </a:lnTo>
                  <a:lnTo>
                    <a:pt x="1228" y="810"/>
                  </a:lnTo>
                  <a:lnTo>
                    <a:pt x="1240" y="797"/>
                  </a:lnTo>
                  <a:lnTo>
                    <a:pt x="1240" y="771"/>
                  </a:lnTo>
                  <a:lnTo>
                    <a:pt x="1234" y="759"/>
                  </a:lnTo>
                  <a:lnTo>
                    <a:pt x="1221" y="746"/>
                  </a:lnTo>
                  <a:lnTo>
                    <a:pt x="1215" y="739"/>
                  </a:lnTo>
                  <a:lnTo>
                    <a:pt x="1189" y="739"/>
                  </a:lnTo>
                  <a:lnTo>
                    <a:pt x="360" y="257"/>
                  </a:lnTo>
                  <a:lnTo>
                    <a:pt x="1240" y="534"/>
                  </a:lnTo>
                  <a:lnTo>
                    <a:pt x="1228" y="553"/>
                  </a:lnTo>
                  <a:lnTo>
                    <a:pt x="1228" y="566"/>
                  </a:lnTo>
                  <a:lnTo>
                    <a:pt x="1234" y="585"/>
                  </a:lnTo>
                  <a:lnTo>
                    <a:pt x="1253" y="598"/>
                  </a:lnTo>
                  <a:lnTo>
                    <a:pt x="1279" y="592"/>
                  </a:lnTo>
                  <a:lnTo>
                    <a:pt x="1298" y="572"/>
                  </a:lnTo>
                  <a:lnTo>
                    <a:pt x="1305" y="553"/>
                  </a:lnTo>
                  <a:lnTo>
                    <a:pt x="1298" y="534"/>
                  </a:lnTo>
                  <a:lnTo>
                    <a:pt x="1285" y="521"/>
                  </a:lnTo>
                  <a:lnTo>
                    <a:pt x="1266" y="521"/>
                  </a:lnTo>
                  <a:lnTo>
                    <a:pt x="1253" y="527"/>
                  </a:lnTo>
                  <a:lnTo>
                    <a:pt x="1240" y="534"/>
                  </a:lnTo>
                  <a:lnTo>
                    <a:pt x="360" y="257"/>
                  </a:lnTo>
                  <a:lnTo>
                    <a:pt x="1343" y="585"/>
                  </a:lnTo>
                  <a:lnTo>
                    <a:pt x="1324" y="585"/>
                  </a:lnTo>
                  <a:lnTo>
                    <a:pt x="1318" y="592"/>
                  </a:lnTo>
                  <a:lnTo>
                    <a:pt x="1318" y="604"/>
                  </a:lnTo>
                  <a:lnTo>
                    <a:pt x="1318" y="617"/>
                  </a:lnTo>
                  <a:lnTo>
                    <a:pt x="1330" y="624"/>
                  </a:lnTo>
                  <a:lnTo>
                    <a:pt x="1343" y="624"/>
                  </a:lnTo>
                  <a:lnTo>
                    <a:pt x="1350" y="617"/>
                  </a:lnTo>
                  <a:lnTo>
                    <a:pt x="1356" y="611"/>
                  </a:lnTo>
                  <a:lnTo>
                    <a:pt x="1356" y="598"/>
                  </a:lnTo>
                  <a:lnTo>
                    <a:pt x="1343" y="585"/>
                  </a:lnTo>
                  <a:lnTo>
                    <a:pt x="360" y="257"/>
                  </a:lnTo>
                  <a:lnTo>
                    <a:pt x="1465" y="547"/>
                  </a:lnTo>
                  <a:lnTo>
                    <a:pt x="1446" y="553"/>
                  </a:lnTo>
                  <a:lnTo>
                    <a:pt x="1433" y="559"/>
                  </a:lnTo>
                  <a:lnTo>
                    <a:pt x="1427" y="566"/>
                  </a:lnTo>
                  <a:lnTo>
                    <a:pt x="1433" y="592"/>
                  </a:lnTo>
                  <a:lnTo>
                    <a:pt x="1446" y="598"/>
                  </a:lnTo>
                  <a:lnTo>
                    <a:pt x="1472" y="598"/>
                  </a:lnTo>
                  <a:lnTo>
                    <a:pt x="1504" y="585"/>
                  </a:lnTo>
                  <a:lnTo>
                    <a:pt x="1510" y="572"/>
                  </a:lnTo>
                  <a:lnTo>
                    <a:pt x="1510" y="559"/>
                  </a:lnTo>
                  <a:lnTo>
                    <a:pt x="1491" y="547"/>
                  </a:lnTo>
                  <a:lnTo>
                    <a:pt x="1465" y="547"/>
                  </a:lnTo>
                  <a:lnTo>
                    <a:pt x="360" y="257"/>
                  </a:lnTo>
                  <a:lnTo>
                    <a:pt x="1453" y="816"/>
                  </a:lnTo>
                  <a:lnTo>
                    <a:pt x="1433" y="810"/>
                  </a:lnTo>
                  <a:lnTo>
                    <a:pt x="1420" y="816"/>
                  </a:lnTo>
                  <a:lnTo>
                    <a:pt x="1414" y="829"/>
                  </a:lnTo>
                  <a:lnTo>
                    <a:pt x="1414" y="836"/>
                  </a:lnTo>
                  <a:lnTo>
                    <a:pt x="1427" y="842"/>
                  </a:lnTo>
                  <a:lnTo>
                    <a:pt x="1446" y="842"/>
                  </a:lnTo>
                  <a:lnTo>
                    <a:pt x="1465" y="829"/>
                  </a:lnTo>
                  <a:lnTo>
                    <a:pt x="1465" y="823"/>
                  </a:lnTo>
                  <a:lnTo>
                    <a:pt x="1453" y="816"/>
                  </a:lnTo>
                  <a:lnTo>
                    <a:pt x="360" y="257"/>
                  </a:lnTo>
                  <a:lnTo>
                    <a:pt x="1613" y="855"/>
                  </a:lnTo>
                  <a:lnTo>
                    <a:pt x="1600" y="861"/>
                  </a:lnTo>
                  <a:lnTo>
                    <a:pt x="1594" y="874"/>
                  </a:lnTo>
                  <a:lnTo>
                    <a:pt x="1594" y="894"/>
                  </a:lnTo>
                  <a:lnTo>
                    <a:pt x="1600" y="900"/>
                  </a:lnTo>
                  <a:lnTo>
                    <a:pt x="1613" y="900"/>
                  </a:lnTo>
                  <a:lnTo>
                    <a:pt x="1633" y="900"/>
                  </a:lnTo>
                  <a:lnTo>
                    <a:pt x="1639" y="887"/>
                  </a:lnTo>
                  <a:lnTo>
                    <a:pt x="1645" y="868"/>
                  </a:lnTo>
                  <a:lnTo>
                    <a:pt x="1645" y="855"/>
                  </a:lnTo>
                  <a:lnTo>
                    <a:pt x="1639" y="849"/>
                  </a:lnTo>
                  <a:lnTo>
                    <a:pt x="1613" y="855"/>
                  </a:lnTo>
                  <a:lnTo>
                    <a:pt x="360" y="257"/>
                  </a:lnTo>
                  <a:lnTo>
                    <a:pt x="1980" y="816"/>
                  </a:lnTo>
                  <a:lnTo>
                    <a:pt x="1967" y="810"/>
                  </a:lnTo>
                  <a:lnTo>
                    <a:pt x="1960" y="804"/>
                  </a:lnTo>
                  <a:lnTo>
                    <a:pt x="1948" y="804"/>
                  </a:lnTo>
                  <a:lnTo>
                    <a:pt x="1941" y="804"/>
                  </a:lnTo>
                  <a:lnTo>
                    <a:pt x="1928" y="810"/>
                  </a:lnTo>
                  <a:lnTo>
                    <a:pt x="1922" y="823"/>
                  </a:lnTo>
                  <a:lnTo>
                    <a:pt x="1928" y="842"/>
                  </a:lnTo>
                  <a:lnTo>
                    <a:pt x="1935" y="849"/>
                  </a:lnTo>
                  <a:lnTo>
                    <a:pt x="1948" y="849"/>
                  </a:lnTo>
                  <a:lnTo>
                    <a:pt x="1973" y="842"/>
                  </a:lnTo>
                  <a:lnTo>
                    <a:pt x="1980" y="829"/>
                  </a:lnTo>
                  <a:lnTo>
                    <a:pt x="1980" y="816"/>
                  </a:lnTo>
                  <a:lnTo>
                    <a:pt x="360" y="257"/>
                  </a:lnTo>
                  <a:lnTo>
                    <a:pt x="1819" y="1061"/>
                  </a:lnTo>
                  <a:lnTo>
                    <a:pt x="1793" y="1074"/>
                  </a:lnTo>
                  <a:lnTo>
                    <a:pt x="1768" y="1099"/>
                  </a:lnTo>
                  <a:lnTo>
                    <a:pt x="1768" y="1112"/>
                  </a:lnTo>
                  <a:lnTo>
                    <a:pt x="1780" y="1125"/>
                  </a:lnTo>
                  <a:lnTo>
                    <a:pt x="1806" y="1131"/>
                  </a:lnTo>
                  <a:lnTo>
                    <a:pt x="1838" y="1138"/>
                  </a:lnTo>
                  <a:lnTo>
                    <a:pt x="1858" y="1138"/>
                  </a:lnTo>
                  <a:lnTo>
                    <a:pt x="1877" y="1125"/>
                  </a:lnTo>
                  <a:lnTo>
                    <a:pt x="1896" y="1106"/>
                  </a:lnTo>
                  <a:lnTo>
                    <a:pt x="1883" y="1080"/>
                  </a:lnTo>
                  <a:lnTo>
                    <a:pt x="1864" y="1061"/>
                  </a:lnTo>
                  <a:lnTo>
                    <a:pt x="1851" y="1061"/>
                  </a:lnTo>
                  <a:lnTo>
                    <a:pt x="1819" y="1061"/>
                  </a:lnTo>
                  <a:lnTo>
                    <a:pt x="360" y="257"/>
                  </a:lnTo>
                  <a:lnTo>
                    <a:pt x="2108" y="977"/>
                  </a:lnTo>
                  <a:lnTo>
                    <a:pt x="2102" y="971"/>
                  </a:lnTo>
                  <a:lnTo>
                    <a:pt x="2083" y="964"/>
                  </a:lnTo>
                  <a:lnTo>
                    <a:pt x="2044" y="958"/>
                  </a:lnTo>
                  <a:lnTo>
                    <a:pt x="2018" y="964"/>
                  </a:lnTo>
                  <a:lnTo>
                    <a:pt x="2005" y="971"/>
                  </a:lnTo>
                  <a:lnTo>
                    <a:pt x="2005" y="977"/>
                  </a:lnTo>
                  <a:lnTo>
                    <a:pt x="1999" y="1009"/>
                  </a:lnTo>
                  <a:lnTo>
                    <a:pt x="1986" y="1022"/>
                  </a:lnTo>
                  <a:lnTo>
                    <a:pt x="1980" y="1035"/>
                  </a:lnTo>
                  <a:lnTo>
                    <a:pt x="1967" y="1048"/>
                  </a:lnTo>
                  <a:lnTo>
                    <a:pt x="1967" y="1054"/>
                  </a:lnTo>
                  <a:lnTo>
                    <a:pt x="1973" y="1061"/>
                  </a:lnTo>
                  <a:lnTo>
                    <a:pt x="2031" y="1080"/>
                  </a:lnTo>
                  <a:lnTo>
                    <a:pt x="2057" y="1093"/>
                  </a:lnTo>
                  <a:lnTo>
                    <a:pt x="2076" y="1093"/>
                  </a:lnTo>
                  <a:lnTo>
                    <a:pt x="2102" y="1080"/>
                  </a:lnTo>
                  <a:lnTo>
                    <a:pt x="2134" y="1061"/>
                  </a:lnTo>
                  <a:lnTo>
                    <a:pt x="2147" y="1054"/>
                  </a:lnTo>
                  <a:lnTo>
                    <a:pt x="2153" y="1041"/>
                  </a:lnTo>
                  <a:lnTo>
                    <a:pt x="2153" y="1029"/>
                  </a:lnTo>
                  <a:lnTo>
                    <a:pt x="2134" y="1009"/>
                  </a:lnTo>
                  <a:lnTo>
                    <a:pt x="2108" y="977"/>
                  </a:lnTo>
                  <a:lnTo>
                    <a:pt x="360" y="257"/>
                  </a:lnTo>
                  <a:lnTo>
                    <a:pt x="1144" y="1003"/>
                  </a:lnTo>
                  <a:lnTo>
                    <a:pt x="1138" y="1009"/>
                  </a:lnTo>
                  <a:lnTo>
                    <a:pt x="1131" y="1022"/>
                  </a:lnTo>
                  <a:lnTo>
                    <a:pt x="1138" y="1029"/>
                  </a:lnTo>
                  <a:lnTo>
                    <a:pt x="1150" y="1029"/>
                  </a:lnTo>
                  <a:lnTo>
                    <a:pt x="1157" y="1022"/>
                  </a:lnTo>
                  <a:lnTo>
                    <a:pt x="1157" y="1016"/>
                  </a:lnTo>
                  <a:lnTo>
                    <a:pt x="1150" y="1009"/>
                  </a:lnTo>
                  <a:lnTo>
                    <a:pt x="1144" y="1003"/>
                  </a:lnTo>
                  <a:lnTo>
                    <a:pt x="360" y="257"/>
                  </a:lnTo>
                  <a:lnTo>
                    <a:pt x="2790" y="386"/>
                  </a:lnTo>
                  <a:lnTo>
                    <a:pt x="2777" y="386"/>
                  </a:lnTo>
                  <a:lnTo>
                    <a:pt x="2777" y="399"/>
                  </a:lnTo>
                  <a:lnTo>
                    <a:pt x="2770" y="418"/>
                  </a:lnTo>
                  <a:lnTo>
                    <a:pt x="2732" y="437"/>
                  </a:lnTo>
                  <a:lnTo>
                    <a:pt x="2680" y="457"/>
                  </a:lnTo>
                  <a:lnTo>
                    <a:pt x="2629" y="476"/>
                  </a:lnTo>
                  <a:lnTo>
                    <a:pt x="2584" y="508"/>
                  </a:lnTo>
                  <a:lnTo>
                    <a:pt x="2552" y="534"/>
                  </a:lnTo>
                  <a:lnTo>
                    <a:pt x="2520" y="547"/>
                  </a:lnTo>
                  <a:lnTo>
                    <a:pt x="2488" y="553"/>
                  </a:lnTo>
                  <a:lnTo>
                    <a:pt x="2462" y="572"/>
                  </a:lnTo>
                  <a:lnTo>
                    <a:pt x="2346" y="656"/>
                  </a:lnTo>
                  <a:lnTo>
                    <a:pt x="2320" y="669"/>
                  </a:lnTo>
                  <a:lnTo>
                    <a:pt x="2295" y="675"/>
                  </a:lnTo>
                  <a:lnTo>
                    <a:pt x="2275" y="694"/>
                  </a:lnTo>
                  <a:lnTo>
                    <a:pt x="2263" y="694"/>
                  </a:lnTo>
                  <a:lnTo>
                    <a:pt x="2237" y="688"/>
                  </a:lnTo>
                  <a:lnTo>
                    <a:pt x="2192" y="675"/>
                  </a:lnTo>
                  <a:lnTo>
                    <a:pt x="2160" y="694"/>
                  </a:lnTo>
                  <a:lnTo>
                    <a:pt x="2128" y="707"/>
                  </a:lnTo>
                  <a:lnTo>
                    <a:pt x="2121" y="714"/>
                  </a:lnTo>
                  <a:lnTo>
                    <a:pt x="2115" y="720"/>
                  </a:lnTo>
                  <a:lnTo>
                    <a:pt x="2115" y="739"/>
                  </a:lnTo>
                  <a:lnTo>
                    <a:pt x="2128" y="791"/>
                  </a:lnTo>
                  <a:lnTo>
                    <a:pt x="2140" y="816"/>
                  </a:lnTo>
                  <a:lnTo>
                    <a:pt x="2147" y="836"/>
                  </a:lnTo>
                  <a:lnTo>
                    <a:pt x="2185" y="861"/>
                  </a:lnTo>
                  <a:lnTo>
                    <a:pt x="2218" y="868"/>
                  </a:lnTo>
                  <a:lnTo>
                    <a:pt x="2237" y="868"/>
                  </a:lnTo>
                  <a:lnTo>
                    <a:pt x="2269" y="861"/>
                  </a:lnTo>
                  <a:lnTo>
                    <a:pt x="2288" y="849"/>
                  </a:lnTo>
                  <a:lnTo>
                    <a:pt x="2314" y="842"/>
                  </a:lnTo>
                  <a:lnTo>
                    <a:pt x="2327" y="836"/>
                  </a:lnTo>
                  <a:lnTo>
                    <a:pt x="2333" y="823"/>
                  </a:lnTo>
                  <a:lnTo>
                    <a:pt x="2333" y="797"/>
                  </a:lnTo>
                  <a:lnTo>
                    <a:pt x="2333" y="771"/>
                  </a:lnTo>
                  <a:lnTo>
                    <a:pt x="2346" y="765"/>
                  </a:lnTo>
                  <a:lnTo>
                    <a:pt x="2365" y="752"/>
                  </a:lnTo>
                  <a:lnTo>
                    <a:pt x="2378" y="739"/>
                  </a:lnTo>
                  <a:lnTo>
                    <a:pt x="2385" y="726"/>
                  </a:lnTo>
                  <a:lnTo>
                    <a:pt x="2417" y="688"/>
                  </a:lnTo>
                  <a:lnTo>
                    <a:pt x="2443" y="656"/>
                  </a:lnTo>
                  <a:lnTo>
                    <a:pt x="2500" y="624"/>
                  </a:lnTo>
                  <a:lnTo>
                    <a:pt x="2558" y="585"/>
                  </a:lnTo>
                  <a:lnTo>
                    <a:pt x="2603" y="553"/>
                  </a:lnTo>
                  <a:lnTo>
                    <a:pt x="2661" y="521"/>
                  </a:lnTo>
                  <a:lnTo>
                    <a:pt x="2745" y="463"/>
                  </a:lnTo>
                  <a:lnTo>
                    <a:pt x="2770" y="444"/>
                  </a:lnTo>
                  <a:lnTo>
                    <a:pt x="2790" y="437"/>
                  </a:lnTo>
                  <a:lnTo>
                    <a:pt x="2809" y="437"/>
                  </a:lnTo>
                  <a:lnTo>
                    <a:pt x="2815" y="437"/>
                  </a:lnTo>
                  <a:lnTo>
                    <a:pt x="2815" y="431"/>
                  </a:lnTo>
                  <a:lnTo>
                    <a:pt x="2815" y="399"/>
                  </a:lnTo>
                  <a:lnTo>
                    <a:pt x="2803" y="392"/>
                  </a:lnTo>
                  <a:lnTo>
                    <a:pt x="2790" y="386"/>
                  </a:lnTo>
                  <a:lnTo>
                    <a:pt x="360" y="257"/>
                  </a:lnTo>
                  <a:lnTo>
                    <a:pt x="3008" y="302"/>
                  </a:lnTo>
                  <a:lnTo>
                    <a:pt x="2995" y="283"/>
                  </a:lnTo>
                  <a:lnTo>
                    <a:pt x="2983" y="270"/>
                  </a:lnTo>
                  <a:lnTo>
                    <a:pt x="2963" y="270"/>
                  </a:lnTo>
                  <a:lnTo>
                    <a:pt x="2950" y="283"/>
                  </a:lnTo>
                  <a:lnTo>
                    <a:pt x="2912" y="328"/>
                  </a:lnTo>
                  <a:lnTo>
                    <a:pt x="2905" y="328"/>
                  </a:lnTo>
                  <a:lnTo>
                    <a:pt x="2899" y="322"/>
                  </a:lnTo>
                  <a:lnTo>
                    <a:pt x="2886" y="322"/>
                  </a:lnTo>
                  <a:lnTo>
                    <a:pt x="2873" y="322"/>
                  </a:lnTo>
                  <a:lnTo>
                    <a:pt x="2841" y="341"/>
                  </a:lnTo>
                  <a:lnTo>
                    <a:pt x="2835" y="354"/>
                  </a:lnTo>
                  <a:lnTo>
                    <a:pt x="2835" y="367"/>
                  </a:lnTo>
                  <a:lnTo>
                    <a:pt x="2835" y="392"/>
                  </a:lnTo>
                  <a:lnTo>
                    <a:pt x="2848" y="405"/>
                  </a:lnTo>
                  <a:lnTo>
                    <a:pt x="2860" y="418"/>
                  </a:lnTo>
                  <a:lnTo>
                    <a:pt x="2880" y="418"/>
                  </a:lnTo>
                  <a:lnTo>
                    <a:pt x="2905" y="405"/>
                  </a:lnTo>
                  <a:lnTo>
                    <a:pt x="2931" y="386"/>
                  </a:lnTo>
                  <a:lnTo>
                    <a:pt x="2931" y="360"/>
                  </a:lnTo>
                  <a:lnTo>
                    <a:pt x="2938" y="354"/>
                  </a:lnTo>
                  <a:lnTo>
                    <a:pt x="2938" y="347"/>
                  </a:lnTo>
                  <a:lnTo>
                    <a:pt x="2957" y="354"/>
                  </a:lnTo>
                  <a:lnTo>
                    <a:pt x="2963" y="360"/>
                  </a:lnTo>
                  <a:lnTo>
                    <a:pt x="2976" y="354"/>
                  </a:lnTo>
                  <a:lnTo>
                    <a:pt x="3002" y="341"/>
                  </a:lnTo>
                  <a:lnTo>
                    <a:pt x="3008" y="328"/>
                  </a:lnTo>
                  <a:lnTo>
                    <a:pt x="3008" y="302"/>
                  </a:lnTo>
                  <a:lnTo>
                    <a:pt x="360" y="257"/>
                  </a:lnTo>
                  <a:lnTo>
                    <a:pt x="2288" y="887"/>
                  </a:lnTo>
                  <a:lnTo>
                    <a:pt x="2269" y="900"/>
                  </a:lnTo>
                  <a:lnTo>
                    <a:pt x="2250" y="913"/>
                  </a:lnTo>
                  <a:lnTo>
                    <a:pt x="2250" y="932"/>
                  </a:lnTo>
                  <a:lnTo>
                    <a:pt x="2256" y="939"/>
                  </a:lnTo>
                  <a:lnTo>
                    <a:pt x="2269" y="945"/>
                  </a:lnTo>
                  <a:lnTo>
                    <a:pt x="2288" y="945"/>
                  </a:lnTo>
                  <a:lnTo>
                    <a:pt x="2320" y="939"/>
                  </a:lnTo>
                  <a:lnTo>
                    <a:pt x="2333" y="932"/>
                  </a:lnTo>
                  <a:lnTo>
                    <a:pt x="2333" y="919"/>
                  </a:lnTo>
                  <a:lnTo>
                    <a:pt x="2333" y="906"/>
                  </a:lnTo>
                  <a:lnTo>
                    <a:pt x="2327" y="894"/>
                  </a:lnTo>
                  <a:lnTo>
                    <a:pt x="2320" y="874"/>
                  </a:lnTo>
                  <a:lnTo>
                    <a:pt x="2314" y="874"/>
                  </a:lnTo>
                  <a:lnTo>
                    <a:pt x="2288" y="887"/>
                  </a:lnTo>
                  <a:lnTo>
                    <a:pt x="360" y="257"/>
                  </a:lnTo>
                  <a:lnTo>
                    <a:pt x="2449" y="823"/>
                  </a:lnTo>
                  <a:lnTo>
                    <a:pt x="2443" y="810"/>
                  </a:lnTo>
                  <a:lnTo>
                    <a:pt x="2436" y="804"/>
                  </a:lnTo>
                  <a:lnTo>
                    <a:pt x="2423" y="791"/>
                  </a:lnTo>
                  <a:lnTo>
                    <a:pt x="2398" y="791"/>
                  </a:lnTo>
                  <a:lnTo>
                    <a:pt x="2385" y="797"/>
                  </a:lnTo>
                  <a:lnTo>
                    <a:pt x="2378" y="804"/>
                  </a:lnTo>
                  <a:lnTo>
                    <a:pt x="2372" y="816"/>
                  </a:lnTo>
                  <a:lnTo>
                    <a:pt x="2365" y="829"/>
                  </a:lnTo>
                  <a:lnTo>
                    <a:pt x="2365" y="849"/>
                  </a:lnTo>
                  <a:lnTo>
                    <a:pt x="2353" y="855"/>
                  </a:lnTo>
                  <a:lnTo>
                    <a:pt x="2346" y="868"/>
                  </a:lnTo>
                  <a:lnTo>
                    <a:pt x="2340" y="874"/>
                  </a:lnTo>
                  <a:lnTo>
                    <a:pt x="2340" y="887"/>
                  </a:lnTo>
                  <a:lnTo>
                    <a:pt x="2353" y="900"/>
                  </a:lnTo>
                  <a:lnTo>
                    <a:pt x="2372" y="900"/>
                  </a:lnTo>
                  <a:lnTo>
                    <a:pt x="2385" y="900"/>
                  </a:lnTo>
                  <a:lnTo>
                    <a:pt x="2391" y="894"/>
                  </a:lnTo>
                  <a:lnTo>
                    <a:pt x="2436" y="868"/>
                  </a:lnTo>
                  <a:lnTo>
                    <a:pt x="2443" y="861"/>
                  </a:lnTo>
                  <a:lnTo>
                    <a:pt x="2449" y="849"/>
                  </a:lnTo>
                  <a:lnTo>
                    <a:pt x="2449" y="823"/>
                  </a:lnTo>
                  <a:lnTo>
                    <a:pt x="360" y="257"/>
                  </a:lnTo>
                  <a:lnTo>
                    <a:pt x="2642" y="694"/>
                  </a:lnTo>
                  <a:lnTo>
                    <a:pt x="2629" y="701"/>
                  </a:lnTo>
                  <a:lnTo>
                    <a:pt x="2623" y="714"/>
                  </a:lnTo>
                  <a:lnTo>
                    <a:pt x="2616" y="739"/>
                  </a:lnTo>
                  <a:lnTo>
                    <a:pt x="2623" y="752"/>
                  </a:lnTo>
                  <a:lnTo>
                    <a:pt x="2635" y="759"/>
                  </a:lnTo>
                  <a:lnTo>
                    <a:pt x="2661" y="752"/>
                  </a:lnTo>
                  <a:lnTo>
                    <a:pt x="2668" y="746"/>
                  </a:lnTo>
                  <a:lnTo>
                    <a:pt x="2674" y="726"/>
                  </a:lnTo>
                  <a:lnTo>
                    <a:pt x="2674" y="707"/>
                  </a:lnTo>
                  <a:lnTo>
                    <a:pt x="2668" y="694"/>
                  </a:lnTo>
                  <a:lnTo>
                    <a:pt x="2648" y="694"/>
                  </a:lnTo>
                  <a:lnTo>
                    <a:pt x="2642" y="694"/>
                  </a:lnTo>
                  <a:lnTo>
                    <a:pt x="360" y="257"/>
                  </a:lnTo>
                  <a:lnTo>
                    <a:pt x="2243" y="521"/>
                  </a:lnTo>
                  <a:lnTo>
                    <a:pt x="2237" y="508"/>
                  </a:lnTo>
                  <a:lnTo>
                    <a:pt x="2218" y="514"/>
                  </a:lnTo>
                  <a:lnTo>
                    <a:pt x="2205" y="521"/>
                  </a:lnTo>
                  <a:lnTo>
                    <a:pt x="2205" y="527"/>
                  </a:lnTo>
                  <a:lnTo>
                    <a:pt x="2205" y="534"/>
                  </a:lnTo>
                  <a:lnTo>
                    <a:pt x="2218" y="540"/>
                  </a:lnTo>
                  <a:lnTo>
                    <a:pt x="2230" y="534"/>
                  </a:lnTo>
                  <a:lnTo>
                    <a:pt x="2243" y="527"/>
                  </a:lnTo>
                  <a:lnTo>
                    <a:pt x="2243" y="521"/>
                  </a:lnTo>
                  <a:lnTo>
                    <a:pt x="360" y="257"/>
                  </a:lnTo>
                  <a:lnTo>
                    <a:pt x="2481" y="1170"/>
                  </a:lnTo>
                  <a:lnTo>
                    <a:pt x="2462" y="1164"/>
                  </a:lnTo>
                  <a:lnTo>
                    <a:pt x="2443" y="1170"/>
                  </a:lnTo>
                  <a:lnTo>
                    <a:pt x="2430" y="1183"/>
                  </a:lnTo>
                  <a:lnTo>
                    <a:pt x="2430" y="1202"/>
                  </a:lnTo>
                  <a:lnTo>
                    <a:pt x="2430" y="1209"/>
                  </a:lnTo>
                  <a:lnTo>
                    <a:pt x="2455" y="1228"/>
                  </a:lnTo>
                  <a:lnTo>
                    <a:pt x="2462" y="1228"/>
                  </a:lnTo>
                  <a:lnTo>
                    <a:pt x="2475" y="1228"/>
                  </a:lnTo>
                  <a:lnTo>
                    <a:pt x="2488" y="1215"/>
                  </a:lnTo>
                  <a:lnTo>
                    <a:pt x="2494" y="1202"/>
                  </a:lnTo>
                  <a:lnTo>
                    <a:pt x="2494" y="1183"/>
                  </a:lnTo>
                  <a:lnTo>
                    <a:pt x="2481" y="1170"/>
                  </a:lnTo>
                  <a:lnTo>
                    <a:pt x="360" y="257"/>
                  </a:lnTo>
                  <a:lnTo>
                    <a:pt x="2719" y="1009"/>
                  </a:lnTo>
                  <a:lnTo>
                    <a:pt x="2719" y="1022"/>
                  </a:lnTo>
                  <a:lnTo>
                    <a:pt x="2725" y="1035"/>
                  </a:lnTo>
                  <a:lnTo>
                    <a:pt x="2738" y="1041"/>
                  </a:lnTo>
                  <a:lnTo>
                    <a:pt x="2758" y="1041"/>
                  </a:lnTo>
                  <a:lnTo>
                    <a:pt x="2764" y="1041"/>
                  </a:lnTo>
                  <a:lnTo>
                    <a:pt x="2770" y="1029"/>
                  </a:lnTo>
                  <a:lnTo>
                    <a:pt x="2770" y="1016"/>
                  </a:lnTo>
                  <a:lnTo>
                    <a:pt x="2764" y="1003"/>
                  </a:lnTo>
                  <a:lnTo>
                    <a:pt x="2751" y="996"/>
                  </a:lnTo>
                  <a:lnTo>
                    <a:pt x="2738" y="996"/>
                  </a:lnTo>
                  <a:lnTo>
                    <a:pt x="2725" y="1003"/>
                  </a:lnTo>
                  <a:lnTo>
                    <a:pt x="2719" y="1009"/>
                  </a:lnTo>
                  <a:lnTo>
                    <a:pt x="360" y="257"/>
                  </a:lnTo>
                  <a:lnTo>
                    <a:pt x="2918" y="643"/>
                  </a:lnTo>
                  <a:lnTo>
                    <a:pt x="2905" y="649"/>
                  </a:lnTo>
                  <a:lnTo>
                    <a:pt x="2893" y="662"/>
                  </a:lnTo>
                  <a:lnTo>
                    <a:pt x="2886" y="675"/>
                  </a:lnTo>
                  <a:lnTo>
                    <a:pt x="2886" y="694"/>
                  </a:lnTo>
                  <a:lnTo>
                    <a:pt x="2905" y="714"/>
                  </a:lnTo>
                  <a:lnTo>
                    <a:pt x="2918" y="720"/>
                  </a:lnTo>
                  <a:lnTo>
                    <a:pt x="2938" y="720"/>
                  </a:lnTo>
                  <a:lnTo>
                    <a:pt x="2963" y="707"/>
                  </a:lnTo>
                  <a:lnTo>
                    <a:pt x="2970" y="694"/>
                  </a:lnTo>
                  <a:lnTo>
                    <a:pt x="2970" y="675"/>
                  </a:lnTo>
                  <a:lnTo>
                    <a:pt x="2950" y="649"/>
                  </a:lnTo>
                  <a:lnTo>
                    <a:pt x="2938" y="643"/>
                  </a:lnTo>
                  <a:lnTo>
                    <a:pt x="2918" y="643"/>
                  </a:lnTo>
                  <a:lnTo>
                    <a:pt x="360" y="257"/>
                  </a:lnTo>
                  <a:lnTo>
                    <a:pt x="3008" y="849"/>
                  </a:lnTo>
                  <a:lnTo>
                    <a:pt x="2989" y="855"/>
                  </a:lnTo>
                  <a:lnTo>
                    <a:pt x="2983" y="861"/>
                  </a:lnTo>
                  <a:lnTo>
                    <a:pt x="2983" y="874"/>
                  </a:lnTo>
                  <a:lnTo>
                    <a:pt x="2989" y="887"/>
                  </a:lnTo>
                  <a:lnTo>
                    <a:pt x="2995" y="894"/>
                  </a:lnTo>
                  <a:lnTo>
                    <a:pt x="3015" y="900"/>
                  </a:lnTo>
                  <a:lnTo>
                    <a:pt x="3034" y="894"/>
                  </a:lnTo>
                  <a:lnTo>
                    <a:pt x="3047" y="874"/>
                  </a:lnTo>
                  <a:lnTo>
                    <a:pt x="3053" y="861"/>
                  </a:lnTo>
                  <a:lnTo>
                    <a:pt x="3053" y="849"/>
                  </a:lnTo>
                  <a:lnTo>
                    <a:pt x="3047" y="842"/>
                  </a:lnTo>
                  <a:lnTo>
                    <a:pt x="3040" y="842"/>
                  </a:lnTo>
                  <a:lnTo>
                    <a:pt x="3008" y="849"/>
                  </a:lnTo>
                  <a:lnTo>
                    <a:pt x="360" y="257"/>
                  </a:lnTo>
                  <a:lnTo>
                    <a:pt x="3150" y="514"/>
                  </a:lnTo>
                  <a:lnTo>
                    <a:pt x="3137" y="534"/>
                  </a:lnTo>
                  <a:lnTo>
                    <a:pt x="3137" y="547"/>
                  </a:lnTo>
                  <a:lnTo>
                    <a:pt x="3143" y="559"/>
                  </a:lnTo>
                  <a:lnTo>
                    <a:pt x="3156" y="566"/>
                  </a:lnTo>
                  <a:lnTo>
                    <a:pt x="3169" y="566"/>
                  </a:lnTo>
                  <a:lnTo>
                    <a:pt x="3182" y="553"/>
                  </a:lnTo>
                  <a:lnTo>
                    <a:pt x="3188" y="547"/>
                  </a:lnTo>
                  <a:lnTo>
                    <a:pt x="3188" y="527"/>
                  </a:lnTo>
                  <a:lnTo>
                    <a:pt x="3182" y="521"/>
                  </a:lnTo>
                  <a:lnTo>
                    <a:pt x="3169" y="514"/>
                  </a:lnTo>
                  <a:lnTo>
                    <a:pt x="3150" y="514"/>
                  </a:lnTo>
                  <a:lnTo>
                    <a:pt x="360" y="257"/>
                  </a:lnTo>
                  <a:lnTo>
                    <a:pt x="3163" y="347"/>
                  </a:lnTo>
                  <a:lnTo>
                    <a:pt x="3169" y="341"/>
                  </a:lnTo>
                  <a:lnTo>
                    <a:pt x="3175" y="334"/>
                  </a:lnTo>
                  <a:lnTo>
                    <a:pt x="3169" y="322"/>
                  </a:lnTo>
                  <a:lnTo>
                    <a:pt x="3156" y="309"/>
                  </a:lnTo>
                  <a:lnTo>
                    <a:pt x="3150" y="309"/>
                  </a:lnTo>
                  <a:lnTo>
                    <a:pt x="3143" y="315"/>
                  </a:lnTo>
                  <a:lnTo>
                    <a:pt x="3137" y="328"/>
                  </a:lnTo>
                  <a:lnTo>
                    <a:pt x="3137" y="341"/>
                  </a:lnTo>
                  <a:lnTo>
                    <a:pt x="3150" y="347"/>
                  </a:lnTo>
                  <a:lnTo>
                    <a:pt x="3163" y="347"/>
                  </a:lnTo>
                  <a:lnTo>
                    <a:pt x="360" y="257"/>
                  </a:lnTo>
                  <a:lnTo>
                    <a:pt x="2963" y="469"/>
                  </a:lnTo>
                  <a:lnTo>
                    <a:pt x="2950" y="469"/>
                  </a:lnTo>
                  <a:lnTo>
                    <a:pt x="2950" y="489"/>
                  </a:lnTo>
                  <a:lnTo>
                    <a:pt x="2950" y="495"/>
                  </a:lnTo>
                  <a:lnTo>
                    <a:pt x="2963" y="495"/>
                  </a:lnTo>
                  <a:lnTo>
                    <a:pt x="2970" y="495"/>
                  </a:lnTo>
                  <a:lnTo>
                    <a:pt x="2970" y="476"/>
                  </a:lnTo>
                  <a:lnTo>
                    <a:pt x="2970" y="469"/>
                  </a:lnTo>
                  <a:lnTo>
                    <a:pt x="2963" y="469"/>
                  </a:lnTo>
                  <a:lnTo>
                    <a:pt x="360" y="257"/>
                  </a:lnTo>
                  <a:lnTo>
                    <a:pt x="2880" y="932"/>
                  </a:lnTo>
                  <a:lnTo>
                    <a:pt x="2873" y="939"/>
                  </a:lnTo>
                  <a:lnTo>
                    <a:pt x="2873" y="945"/>
                  </a:lnTo>
                  <a:lnTo>
                    <a:pt x="2880" y="951"/>
                  </a:lnTo>
                  <a:lnTo>
                    <a:pt x="2886" y="951"/>
                  </a:lnTo>
                  <a:lnTo>
                    <a:pt x="2899" y="945"/>
                  </a:lnTo>
                  <a:lnTo>
                    <a:pt x="2899" y="932"/>
                  </a:lnTo>
                  <a:lnTo>
                    <a:pt x="2893" y="926"/>
                  </a:lnTo>
                  <a:lnTo>
                    <a:pt x="2880" y="932"/>
                  </a:lnTo>
                  <a:lnTo>
                    <a:pt x="360" y="257"/>
                  </a:lnTo>
                  <a:lnTo>
                    <a:pt x="3619" y="270"/>
                  </a:lnTo>
                  <a:lnTo>
                    <a:pt x="3600" y="270"/>
                  </a:lnTo>
                  <a:lnTo>
                    <a:pt x="3580" y="289"/>
                  </a:lnTo>
                  <a:lnTo>
                    <a:pt x="3580" y="296"/>
                  </a:lnTo>
                  <a:lnTo>
                    <a:pt x="3580" y="302"/>
                  </a:lnTo>
                  <a:lnTo>
                    <a:pt x="3593" y="302"/>
                  </a:lnTo>
                  <a:lnTo>
                    <a:pt x="3606" y="302"/>
                  </a:lnTo>
                  <a:lnTo>
                    <a:pt x="3619" y="302"/>
                  </a:lnTo>
                  <a:lnTo>
                    <a:pt x="3625" y="296"/>
                  </a:lnTo>
                  <a:lnTo>
                    <a:pt x="3625" y="283"/>
                  </a:lnTo>
                  <a:lnTo>
                    <a:pt x="3619" y="270"/>
                  </a:lnTo>
                  <a:lnTo>
                    <a:pt x="360" y="257"/>
                  </a:lnTo>
                  <a:lnTo>
                    <a:pt x="3934" y="829"/>
                  </a:lnTo>
                  <a:lnTo>
                    <a:pt x="3915" y="836"/>
                  </a:lnTo>
                  <a:lnTo>
                    <a:pt x="3902" y="849"/>
                  </a:lnTo>
                  <a:lnTo>
                    <a:pt x="3895" y="861"/>
                  </a:lnTo>
                  <a:lnTo>
                    <a:pt x="3908" y="906"/>
                  </a:lnTo>
                  <a:lnTo>
                    <a:pt x="3921" y="919"/>
                  </a:lnTo>
                  <a:lnTo>
                    <a:pt x="3934" y="926"/>
                  </a:lnTo>
                  <a:lnTo>
                    <a:pt x="3947" y="932"/>
                  </a:lnTo>
                  <a:lnTo>
                    <a:pt x="3966" y="932"/>
                  </a:lnTo>
                  <a:lnTo>
                    <a:pt x="3985" y="926"/>
                  </a:lnTo>
                  <a:lnTo>
                    <a:pt x="4011" y="900"/>
                  </a:lnTo>
                  <a:lnTo>
                    <a:pt x="4018" y="874"/>
                  </a:lnTo>
                  <a:lnTo>
                    <a:pt x="4018" y="855"/>
                  </a:lnTo>
                  <a:lnTo>
                    <a:pt x="4005" y="836"/>
                  </a:lnTo>
                  <a:lnTo>
                    <a:pt x="3979" y="829"/>
                  </a:lnTo>
                  <a:lnTo>
                    <a:pt x="3934" y="829"/>
                  </a:lnTo>
                  <a:lnTo>
                    <a:pt x="360" y="257"/>
                  </a:lnTo>
                  <a:lnTo>
                    <a:pt x="3831" y="739"/>
                  </a:lnTo>
                  <a:lnTo>
                    <a:pt x="3818" y="733"/>
                  </a:lnTo>
                  <a:lnTo>
                    <a:pt x="3812" y="746"/>
                  </a:lnTo>
                  <a:lnTo>
                    <a:pt x="3818" y="771"/>
                  </a:lnTo>
                  <a:lnTo>
                    <a:pt x="3831" y="797"/>
                  </a:lnTo>
                  <a:lnTo>
                    <a:pt x="3838" y="804"/>
                  </a:lnTo>
                  <a:lnTo>
                    <a:pt x="3844" y="797"/>
                  </a:lnTo>
                  <a:lnTo>
                    <a:pt x="3844" y="765"/>
                  </a:lnTo>
                  <a:lnTo>
                    <a:pt x="3844" y="752"/>
                  </a:lnTo>
                  <a:lnTo>
                    <a:pt x="3831" y="739"/>
                  </a:lnTo>
                  <a:lnTo>
                    <a:pt x="360" y="257"/>
                  </a:lnTo>
                  <a:lnTo>
                    <a:pt x="4249" y="752"/>
                  </a:lnTo>
                  <a:lnTo>
                    <a:pt x="4243" y="765"/>
                  </a:lnTo>
                  <a:lnTo>
                    <a:pt x="4243" y="771"/>
                  </a:lnTo>
                  <a:lnTo>
                    <a:pt x="4223" y="771"/>
                  </a:lnTo>
                  <a:lnTo>
                    <a:pt x="4210" y="778"/>
                  </a:lnTo>
                  <a:lnTo>
                    <a:pt x="4198" y="791"/>
                  </a:lnTo>
                  <a:lnTo>
                    <a:pt x="4185" y="791"/>
                  </a:lnTo>
                  <a:lnTo>
                    <a:pt x="4165" y="791"/>
                  </a:lnTo>
                  <a:lnTo>
                    <a:pt x="4146" y="797"/>
                  </a:lnTo>
                  <a:lnTo>
                    <a:pt x="4140" y="804"/>
                  </a:lnTo>
                  <a:lnTo>
                    <a:pt x="4127" y="804"/>
                  </a:lnTo>
                  <a:lnTo>
                    <a:pt x="4101" y="804"/>
                  </a:lnTo>
                  <a:lnTo>
                    <a:pt x="4082" y="810"/>
                  </a:lnTo>
                  <a:lnTo>
                    <a:pt x="4063" y="829"/>
                  </a:lnTo>
                  <a:lnTo>
                    <a:pt x="4063" y="836"/>
                  </a:lnTo>
                  <a:lnTo>
                    <a:pt x="4069" y="849"/>
                  </a:lnTo>
                  <a:lnTo>
                    <a:pt x="4082" y="861"/>
                  </a:lnTo>
                  <a:lnTo>
                    <a:pt x="4101" y="868"/>
                  </a:lnTo>
                  <a:lnTo>
                    <a:pt x="4120" y="855"/>
                  </a:lnTo>
                  <a:lnTo>
                    <a:pt x="4133" y="842"/>
                  </a:lnTo>
                  <a:lnTo>
                    <a:pt x="4153" y="836"/>
                  </a:lnTo>
                  <a:lnTo>
                    <a:pt x="4198" y="823"/>
                  </a:lnTo>
                  <a:lnTo>
                    <a:pt x="4236" y="797"/>
                  </a:lnTo>
                  <a:lnTo>
                    <a:pt x="4249" y="797"/>
                  </a:lnTo>
                  <a:lnTo>
                    <a:pt x="4255" y="797"/>
                  </a:lnTo>
                  <a:lnTo>
                    <a:pt x="4281" y="797"/>
                  </a:lnTo>
                  <a:lnTo>
                    <a:pt x="4294" y="778"/>
                  </a:lnTo>
                  <a:lnTo>
                    <a:pt x="4294" y="765"/>
                  </a:lnTo>
                  <a:lnTo>
                    <a:pt x="4281" y="746"/>
                  </a:lnTo>
                  <a:lnTo>
                    <a:pt x="4268" y="746"/>
                  </a:lnTo>
                  <a:lnTo>
                    <a:pt x="4255" y="746"/>
                  </a:lnTo>
                  <a:lnTo>
                    <a:pt x="4249" y="752"/>
                  </a:lnTo>
                  <a:lnTo>
                    <a:pt x="360" y="257"/>
                  </a:lnTo>
                  <a:lnTo>
                    <a:pt x="4313" y="739"/>
                  </a:lnTo>
                  <a:lnTo>
                    <a:pt x="4313" y="746"/>
                  </a:lnTo>
                  <a:lnTo>
                    <a:pt x="4313" y="752"/>
                  </a:lnTo>
                  <a:lnTo>
                    <a:pt x="4326" y="752"/>
                  </a:lnTo>
                  <a:lnTo>
                    <a:pt x="4333" y="746"/>
                  </a:lnTo>
                  <a:lnTo>
                    <a:pt x="4326" y="739"/>
                  </a:lnTo>
                  <a:lnTo>
                    <a:pt x="4313" y="739"/>
                  </a:lnTo>
                  <a:lnTo>
                    <a:pt x="360" y="257"/>
                  </a:lnTo>
                  <a:lnTo>
                    <a:pt x="4390" y="707"/>
                  </a:lnTo>
                  <a:lnTo>
                    <a:pt x="4378" y="707"/>
                  </a:lnTo>
                  <a:lnTo>
                    <a:pt x="4371" y="714"/>
                  </a:lnTo>
                  <a:lnTo>
                    <a:pt x="4371" y="726"/>
                  </a:lnTo>
                  <a:lnTo>
                    <a:pt x="4378" y="746"/>
                  </a:lnTo>
                  <a:lnTo>
                    <a:pt x="4390" y="746"/>
                  </a:lnTo>
                  <a:lnTo>
                    <a:pt x="4397" y="739"/>
                  </a:lnTo>
                  <a:lnTo>
                    <a:pt x="4403" y="726"/>
                  </a:lnTo>
                  <a:lnTo>
                    <a:pt x="4403" y="714"/>
                  </a:lnTo>
                  <a:lnTo>
                    <a:pt x="4390" y="707"/>
                  </a:lnTo>
                  <a:lnTo>
                    <a:pt x="360" y="257"/>
                  </a:lnTo>
                  <a:lnTo>
                    <a:pt x="4513" y="649"/>
                  </a:lnTo>
                  <a:lnTo>
                    <a:pt x="4506" y="662"/>
                  </a:lnTo>
                  <a:lnTo>
                    <a:pt x="4493" y="662"/>
                  </a:lnTo>
                  <a:lnTo>
                    <a:pt x="4487" y="669"/>
                  </a:lnTo>
                  <a:lnTo>
                    <a:pt x="4480" y="675"/>
                  </a:lnTo>
                  <a:lnTo>
                    <a:pt x="4487" y="694"/>
                  </a:lnTo>
                  <a:lnTo>
                    <a:pt x="4500" y="694"/>
                  </a:lnTo>
                  <a:lnTo>
                    <a:pt x="4519" y="675"/>
                  </a:lnTo>
                  <a:lnTo>
                    <a:pt x="4532" y="675"/>
                  </a:lnTo>
                  <a:lnTo>
                    <a:pt x="4538" y="669"/>
                  </a:lnTo>
                  <a:lnTo>
                    <a:pt x="4538" y="656"/>
                  </a:lnTo>
                  <a:lnTo>
                    <a:pt x="4532" y="649"/>
                  </a:lnTo>
                  <a:lnTo>
                    <a:pt x="4525" y="643"/>
                  </a:lnTo>
                  <a:lnTo>
                    <a:pt x="4513" y="649"/>
                  </a:lnTo>
                  <a:lnTo>
                    <a:pt x="360" y="257"/>
                  </a:lnTo>
                  <a:lnTo>
                    <a:pt x="4635" y="617"/>
                  </a:lnTo>
                  <a:lnTo>
                    <a:pt x="4622" y="611"/>
                  </a:lnTo>
                  <a:lnTo>
                    <a:pt x="4615" y="617"/>
                  </a:lnTo>
                  <a:lnTo>
                    <a:pt x="4609" y="617"/>
                  </a:lnTo>
                  <a:lnTo>
                    <a:pt x="4596" y="617"/>
                  </a:lnTo>
                  <a:lnTo>
                    <a:pt x="4583" y="630"/>
                  </a:lnTo>
                  <a:lnTo>
                    <a:pt x="4577" y="637"/>
                  </a:lnTo>
                  <a:lnTo>
                    <a:pt x="4583" y="649"/>
                  </a:lnTo>
                  <a:lnTo>
                    <a:pt x="4603" y="649"/>
                  </a:lnTo>
                  <a:lnTo>
                    <a:pt x="4609" y="649"/>
                  </a:lnTo>
                  <a:lnTo>
                    <a:pt x="4609" y="643"/>
                  </a:lnTo>
                  <a:lnTo>
                    <a:pt x="4615" y="637"/>
                  </a:lnTo>
                  <a:lnTo>
                    <a:pt x="4622" y="630"/>
                  </a:lnTo>
                  <a:lnTo>
                    <a:pt x="4635" y="630"/>
                  </a:lnTo>
                  <a:lnTo>
                    <a:pt x="4635" y="624"/>
                  </a:lnTo>
                  <a:lnTo>
                    <a:pt x="4635" y="617"/>
                  </a:lnTo>
                  <a:lnTo>
                    <a:pt x="360" y="257"/>
                  </a:lnTo>
                  <a:lnTo>
                    <a:pt x="4744" y="547"/>
                  </a:lnTo>
                  <a:lnTo>
                    <a:pt x="4744" y="553"/>
                  </a:lnTo>
                  <a:lnTo>
                    <a:pt x="4744" y="566"/>
                  </a:lnTo>
                  <a:lnTo>
                    <a:pt x="4744" y="572"/>
                  </a:lnTo>
                  <a:lnTo>
                    <a:pt x="4757" y="572"/>
                  </a:lnTo>
                  <a:lnTo>
                    <a:pt x="4770" y="566"/>
                  </a:lnTo>
                  <a:lnTo>
                    <a:pt x="4783" y="559"/>
                  </a:lnTo>
                  <a:lnTo>
                    <a:pt x="4789" y="547"/>
                  </a:lnTo>
                  <a:lnTo>
                    <a:pt x="4783" y="540"/>
                  </a:lnTo>
                  <a:lnTo>
                    <a:pt x="4763" y="540"/>
                  </a:lnTo>
                  <a:lnTo>
                    <a:pt x="4744" y="547"/>
                  </a:lnTo>
                  <a:lnTo>
                    <a:pt x="360" y="257"/>
                  </a:lnTo>
                  <a:lnTo>
                    <a:pt x="3838" y="90"/>
                  </a:lnTo>
                  <a:lnTo>
                    <a:pt x="3812" y="97"/>
                  </a:lnTo>
                  <a:lnTo>
                    <a:pt x="3786" y="109"/>
                  </a:lnTo>
                  <a:lnTo>
                    <a:pt x="3760" y="129"/>
                  </a:lnTo>
                  <a:lnTo>
                    <a:pt x="3754" y="142"/>
                  </a:lnTo>
                  <a:lnTo>
                    <a:pt x="3754" y="154"/>
                  </a:lnTo>
                  <a:lnTo>
                    <a:pt x="3760" y="167"/>
                  </a:lnTo>
                  <a:lnTo>
                    <a:pt x="3767" y="187"/>
                  </a:lnTo>
                  <a:lnTo>
                    <a:pt x="3780" y="193"/>
                  </a:lnTo>
                  <a:lnTo>
                    <a:pt x="3805" y="187"/>
                  </a:lnTo>
                  <a:lnTo>
                    <a:pt x="3825" y="180"/>
                  </a:lnTo>
                  <a:lnTo>
                    <a:pt x="3838" y="161"/>
                  </a:lnTo>
                  <a:lnTo>
                    <a:pt x="3863" y="122"/>
                  </a:lnTo>
                  <a:lnTo>
                    <a:pt x="3863" y="103"/>
                  </a:lnTo>
                  <a:lnTo>
                    <a:pt x="3857" y="97"/>
                  </a:lnTo>
                  <a:lnTo>
                    <a:pt x="3838" y="90"/>
                  </a:lnTo>
                  <a:lnTo>
                    <a:pt x="360" y="257"/>
                  </a:lnTo>
                  <a:lnTo>
                    <a:pt x="4075" y="71"/>
                  </a:lnTo>
                  <a:lnTo>
                    <a:pt x="4095" y="52"/>
                  </a:lnTo>
                  <a:lnTo>
                    <a:pt x="4120" y="26"/>
                  </a:lnTo>
                  <a:lnTo>
                    <a:pt x="4120" y="13"/>
                  </a:lnTo>
                  <a:lnTo>
                    <a:pt x="4120" y="7"/>
                  </a:lnTo>
                  <a:lnTo>
                    <a:pt x="4101" y="0"/>
                  </a:lnTo>
                  <a:lnTo>
                    <a:pt x="4069" y="7"/>
                  </a:lnTo>
                  <a:lnTo>
                    <a:pt x="4037" y="19"/>
                  </a:lnTo>
                  <a:lnTo>
                    <a:pt x="4030" y="32"/>
                  </a:lnTo>
                  <a:lnTo>
                    <a:pt x="4024" y="45"/>
                  </a:lnTo>
                  <a:lnTo>
                    <a:pt x="4030" y="52"/>
                  </a:lnTo>
                  <a:lnTo>
                    <a:pt x="4043" y="71"/>
                  </a:lnTo>
                  <a:lnTo>
                    <a:pt x="4075" y="71"/>
                  </a:lnTo>
                  <a:lnTo>
                    <a:pt x="360" y="257"/>
                  </a:lnTo>
                  <a:lnTo>
                    <a:pt x="4294" y="244"/>
                  </a:lnTo>
                  <a:lnTo>
                    <a:pt x="4275" y="251"/>
                  </a:lnTo>
                  <a:lnTo>
                    <a:pt x="4268" y="264"/>
                  </a:lnTo>
                  <a:lnTo>
                    <a:pt x="4268" y="270"/>
                  </a:lnTo>
                  <a:lnTo>
                    <a:pt x="4300" y="257"/>
                  </a:lnTo>
                  <a:lnTo>
                    <a:pt x="4307" y="251"/>
                  </a:lnTo>
                  <a:lnTo>
                    <a:pt x="4294" y="244"/>
                  </a:lnTo>
                  <a:lnTo>
                    <a:pt x="360" y="257"/>
                  </a:lnTo>
                  <a:lnTo>
                    <a:pt x="4030" y="161"/>
                  </a:lnTo>
                  <a:lnTo>
                    <a:pt x="4043" y="180"/>
                  </a:lnTo>
                  <a:lnTo>
                    <a:pt x="4050" y="180"/>
                  </a:lnTo>
                  <a:lnTo>
                    <a:pt x="4063" y="180"/>
                  </a:lnTo>
                  <a:lnTo>
                    <a:pt x="4050" y="167"/>
                  </a:lnTo>
                  <a:lnTo>
                    <a:pt x="4043" y="161"/>
                  </a:lnTo>
                  <a:lnTo>
                    <a:pt x="4037" y="161"/>
                  </a:lnTo>
                  <a:lnTo>
                    <a:pt x="4030" y="161"/>
                  </a:lnTo>
                  <a:lnTo>
                    <a:pt x="360" y="257"/>
                  </a:lnTo>
                  <a:lnTo>
                    <a:pt x="4275" y="225"/>
                  </a:lnTo>
                  <a:lnTo>
                    <a:pt x="4281" y="219"/>
                  </a:lnTo>
                  <a:lnTo>
                    <a:pt x="4281" y="212"/>
                  </a:lnTo>
                  <a:lnTo>
                    <a:pt x="4275" y="212"/>
                  </a:lnTo>
                  <a:lnTo>
                    <a:pt x="4268" y="219"/>
                  </a:lnTo>
                  <a:lnTo>
                    <a:pt x="4275" y="225"/>
                  </a:lnTo>
                  <a:lnTo>
                    <a:pt x="360" y="257"/>
                  </a:lnTo>
                  <a:lnTo>
                    <a:pt x="4847" y="508"/>
                  </a:lnTo>
                  <a:lnTo>
                    <a:pt x="4840" y="514"/>
                  </a:lnTo>
                  <a:lnTo>
                    <a:pt x="4834" y="521"/>
                  </a:lnTo>
                  <a:lnTo>
                    <a:pt x="4840" y="534"/>
                  </a:lnTo>
                  <a:lnTo>
                    <a:pt x="4847" y="534"/>
                  </a:lnTo>
                  <a:lnTo>
                    <a:pt x="4860" y="534"/>
                  </a:lnTo>
                  <a:lnTo>
                    <a:pt x="4866" y="527"/>
                  </a:lnTo>
                  <a:lnTo>
                    <a:pt x="4866" y="521"/>
                  </a:lnTo>
                  <a:lnTo>
                    <a:pt x="4860" y="514"/>
                  </a:lnTo>
                  <a:lnTo>
                    <a:pt x="4847" y="508"/>
                  </a:lnTo>
                  <a:lnTo>
                    <a:pt x="360" y="257"/>
                  </a:lnTo>
                  <a:lnTo>
                    <a:pt x="5091" y="450"/>
                  </a:lnTo>
                  <a:lnTo>
                    <a:pt x="5065" y="444"/>
                  </a:lnTo>
                  <a:lnTo>
                    <a:pt x="5046" y="444"/>
                  </a:lnTo>
                  <a:lnTo>
                    <a:pt x="5033" y="450"/>
                  </a:lnTo>
                  <a:lnTo>
                    <a:pt x="5020" y="450"/>
                  </a:lnTo>
                  <a:lnTo>
                    <a:pt x="5001" y="457"/>
                  </a:lnTo>
                  <a:lnTo>
                    <a:pt x="4988" y="457"/>
                  </a:lnTo>
                  <a:lnTo>
                    <a:pt x="4975" y="469"/>
                  </a:lnTo>
                  <a:lnTo>
                    <a:pt x="4975" y="476"/>
                  </a:lnTo>
                  <a:lnTo>
                    <a:pt x="4988" y="489"/>
                  </a:lnTo>
                  <a:lnTo>
                    <a:pt x="4995" y="495"/>
                  </a:lnTo>
                  <a:lnTo>
                    <a:pt x="5008" y="495"/>
                  </a:lnTo>
                  <a:lnTo>
                    <a:pt x="5027" y="495"/>
                  </a:lnTo>
                  <a:lnTo>
                    <a:pt x="5046" y="495"/>
                  </a:lnTo>
                  <a:lnTo>
                    <a:pt x="5065" y="489"/>
                  </a:lnTo>
                  <a:lnTo>
                    <a:pt x="5078" y="476"/>
                  </a:lnTo>
                  <a:lnTo>
                    <a:pt x="5098" y="463"/>
                  </a:lnTo>
                  <a:lnTo>
                    <a:pt x="5098" y="450"/>
                  </a:lnTo>
                  <a:lnTo>
                    <a:pt x="5091" y="450"/>
                  </a:lnTo>
                  <a:lnTo>
                    <a:pt x="360" y="257"/>
                  </a:lnTo>
                  <a:lnTo>
                    <a:pt x="5117" y="315"/>
                  </a:lnTo>
                  <a:lnTo>
                    <a:pt x="5110" y="322"/>
                  </a:lnTo>
                  <a:lnTo>
                    <a:pt x="5110" y="328"/>
                  </a:lnTo>
                  <a:lnTo>
                    <a:pt x="5117" y="334"/>
                  </a:lnTo>
                  <a:lnTo>
                    <a:pt x="5123" y="334"/>
                  </a:lnTo>
                  <a:lnTo>
                    <a:pt x="5130" y="328"/>
                  </a:lnTo>
                  <a:lnTo>
                    <a:pt x="5130" y="322"/>
                  </a:lnTo>
                  <a:lnTo>
                    <a:pt x="5123" y="315"/>
                  </a:lnTo>
                  <a:lnTo>
                    <a:pt x="5117" y="315"/>
                  </a:lnTo>
                  <a:lnTo>
                    <a:pt x="360" y="257"/>
                  </a:lnTo>
                  <a:lnTo>
                    <a:pt x="5316" y="187"/>
                  </a:lnTo>
                  <a:lnTo>
                    <a:pt x="5278" y="193"/>
                  </a:lnTo>
                  <a:lnTo>
                    <a:pt x="5258" y="206"/>
                  </a:lnTo>
                  <a:lnTo>
                    <a:pt x="5258" y="232"/>
                  </a:lnTo>
                  <a:lnTo>
                    <a:pt x="5265" y="251"/>
                  </a:lnTo>
                  <a:lnTo>
                    <a:pt x="5284" y="264"/>
                  </a:lnTo>
                  <a:lnTo>
                    <a:pt x="5310" y="264"/>
                  </a:lnTo>
                  <a:lnTo>
                    <a:pt x="5323" y="264"/>
                  </a:lnTo>
                  <a:lnTo>
                    <a:pt x="5335" y="251"/>
                  </a:lnTo>
                  <a:lnTo>
                    <a:pt x="5342" y="232"/>
                  </a:lnTo>
                  <a:lnTo>
                    <a:pt x="5348" y="219"/>
                  </a:lnTo>
                  <a:lnTo>
                    <a:pt x="5342" y="199"/>
                  </a:lnTo>
                  <a:lnTo>
                    <a:pt x="5335" y="193"/>
                  </a:lnTo>
                  <a:lnTo>
                    <a:pt x="5316" y="187"/>
                  </a:lnTo>
                  <a:lnTo>
                    <a:pt x="360" y="257"/>
                  </a:lnTo>
                  <a:lnTo>
                    <a:pt x="5535" y="804"/>
                  </a:lnTo>
                  <a:lnTo>
                    <a:pt x="5528" y="816"/>
                  </a:lnTo>
                  <a:lnTo>
                    <a:pt x="5528" y="823"/>
                  </a:lnTo>
                  <a:lnTo>
                    <a:pt x="5535" y="829"/>
                  </a:lnTo>
                  <a:lnTo>
                    <a:pt x="5548" y="829"/>
                  </a:lnTo>
                  <a:lnTo>
                    <a:pt x="5554" y="823"/>
                  </a:lnTo>
                  <a:lnTo>
                    <a:pt x="5554" y="816"/>
                  </a:lnTo>
                  <a:lnTo>
                    <a:pt x="5548" y="804"/>
                  </a:lnTo>
                  <a:lnTo>
                    <a:pt x="5535" y="804"/>
                  </a:lnTo>
                  <a:lnTo>
                    <a:pt x="360" y="257"/>
                  </a:lnTo>
                  <a:lnTo>
                    <a:pt x="3452" y="1401"/>
                  </a:lnTo>
                  <a:lnTo>
                    <a:pt x="3426" y="1414"/>
                  </a:lnTo>
                  <a:lnTo>
                    <a:pt x="3413" y="1421"/>
                  </a:lnTo>
                  <a:lnTo>
                    <a:pt x="3458" y="1421"/>
                  </a:lnTo>
                  <a:lnTo>
                    <a:pt x="3465" y="1401"/>
                  </a:lnTo>
                  <a:lnTo>
                    <a:pt x="3452" y="1401"/>
                  </a:lnTo>
                  <a:lnTo>
                    <a:pt x="360" y="257"/>
                  </a:lnTo>
                  <a:lnTo>
                    <a:pt x="3773" y="1106"/>
                  </a:lnTo>
                  <a:lnTo>
                    <a:pt x="3773" y="1119"/>
                  </a:lnTo>
                  <a:lnTo>
                    <a:pt x="3780" y="1119"/>
                  </a:lnTo>
                  <a:lnTo>
                    <a:pt x="3786" y="1119"/>
                  </a:lnTo>
                  <a:lnTo>
                    <a:pt x="3786" y="1112"/>
                  </a:lnTo>
                  <a:lnTo>
                    <a:pt x="3780" y="1106"/>
                  </a:lnTo>
                  <a:lnTo>
                    <a:pt x="3773" y="1106"/>
                  </a:lnTo>
                  <a:lnTo>
                    <a:pt x="360" y="257"/>
                  </a:lnTo>
                  <a:lnTo>
                    <a:pt x="3664" y="1254"/>
                  </a:lnTo>
                  <a:lnTo>
                    <a:pt x="3658" y="1260"/>
                  </a:lnTo>
                  <a:lnTo>
                    <a:pt x="3658" y="1266"/>
                  </a:lnTo>
                  <a:lnTo>
                    <a:pt x="3664" y="1273"/>
                  </a:lnTo>
                  <a:lnTo>
                    <a:pt x="3670" y="1260"/>
                  </a:lnTo>
                  <a:lnTo>
                    <a:pt x="3664" y="1254"/>
                  </a:lnTo>
                  <a:lnTo>
                    <a:pt x="360" y="257"/>
                  </a:lnTo>
                  <a:lnTo>
                    <a:pt x="3638" y="1215"/>
                  </a:lnTo>
                  <a:lnTo>
                    <a:pt x="3651" y="1221"/>
                  </a:lnTo>
                  <a:lnTo>
                    <a:pt x="3658" y="1215"/>
                  </a:lnTo>
                  <a:lnTo>
                    <a:pt x="3651" y="1209"/>
                  </a:lnTo>
                  <a:lnTo>
                    <a:pt x="3638" y="1215"/>
                  </a:lnTo>
                  <a:lnTo>
                    <a:pt x="360" y="257"/>
                  </a:lnTo>
                  <a:lnTo>
                    <a:pt x="3478" y="1151"/>
                  </a:lnTo>
                  <a:lnTo>
                    <a:pt x="3465" y="1157"/>
                  </a:lnTo>
                  <a:lnTo>
                    <a:pt x="3471" y="1164"/>
                  </a:lnTo>
                  <a:lnTo>
                    <a:pt x="3484" y="1157"/>
                  </a:lnTo>
                  <a:lnTo>
                    <a:pt x="3478" y="1151"/>
                  </a:lnTo>
                  <a:lnTo>
                    <a:pt x="360" y="257"/>
                  </a:lnTo>
                  <a:lnTo>
                    <a:pt x="2848" y="1074"/>
                  </a:lnTo>
                  <a:lnTo>
                    <a:pt x="2854" y="1099"/>
                  </a:lnTo>
                  <a:lnTo>
                    <a:pt x="2860" y="1106"/>
                  </a:lnTo>
                  <a:lnTo>
                    <a:pt x="2854" y="1080"/>
                  </a:lnTo>
                  <a:lnTo>
                    <a:pt x="2848" y="1074"/>
                  </a:lnTo>
                  <a:lnTo>
                    <a:pt x="360" y="257"/>
                  </a:lnTo>
                  <a:lnTo>
                    <a:pt x="2314" y="161"/>
                  </a:lnTo>
                  <a:lnTo>
                    <a:pt x="2320" y="161"/>
                  </a:lnTo>
                  <a:lnTo>
                    <a:pt x="2320" y="154"/>
                  </a:lnTo>
                  <a:lnTo>
                    <a:pt x="2320" y="148"/>
                  </a:lnTo>
                  <a:lnTo>
                    <a:pt x="2314" y="142"/>
                  </a:lnTo>
                  <a:lnTo>
                    <a:pt x="2308" y="148"/>
                  </a:lnTo>
                  <a:lnTo>
                    <a:pt x="2308" y="154"/>
                  </a:lnTo>
                  <a:lnTo>
                    <a:pt x="2308" y="161"/>
                  </a:lnTo>
                  <a:lnTo>
                    <a:pt x="2314" y="161"/>
                  </a:lnTo>
                  <a:lnTo>
                    <a:pt x="360" y="2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24" y="2143118"/>
            <a:ext cx="7458100" cy="1357321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428728" y="3643314"/>
            <a:ext cx="6272234" cy="857256"/>
          </a:xfr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tx2">
                    <a:shade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52E60055-9720-4493-81B9-80E61068F81A}" type="datetime1">
              <a:rPr kumimoji="1" lang="ja-JP" altLang="en-US" smtClean="0"/>
              <a:pPr/>
              <a:t>2012/3/11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63901C7-2DF8-4330-BB70-6A7ABF5578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10" name="グループ化 9"/>
          <p:cNvGrpSpPr>
            <a:grpSpLocks/>
          </p:cNvGrpSpPr>
          <p:nvPr/>
        </p:nvGrpSpPr>
        <p:grpSpPr bwMode="auto">
          <a:xfrm>
            <a:off x="469930" y="3459164"/>
            <a:ext cx="8316912" cy="112712"/>
            <a:chOff x="119" y="877"/>
            <a:chExt cx="5239" cy="71"/>
          </a:xfrm>
          <a:solidFill>
            <a:schemeClr val="tx2">
              <a:shade val="50000"/>
            </a:schemeClr>
          </a:solidFill>
        </p:grpSpPr>
        <p:sp>
          <p:nvSpPr>
            <p:cNvPr id="14" name="フリーフォーム 13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5" name="フリーフォーム 14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F52F6EB0-6E3E-4651-94DF-B291E88651EC}" type="datetime1">
              <a:rPr kumimoji="1" lang="ja-JP" altLang="en-US" smtClean="0"/>
              <a:pPr/>
              <a:t>2012/3/11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63901C7-2DF8-4330-BB70-6A7ABF5578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4"/>
            <a:ext cx="1871690" cy="5286411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42910" y="500045"/>
            <a:ext cx="5834090" cy="5286411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F52F6EB0-6E3E-4651-94DF-B291E88651EC}" type="datetime1">
              <a:rPr kumimoji="1" lang="ja-JP" altLang="en-US" smtClean="0"/>
              <a:pPr/>
              <a:t>2012/3/11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63901C7-2DF8-4330-BB70-6A7ABF5578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A3AE7CC3-A351-45F8-9341-18A40301C63A}" type="datetime1">
              <a:rPr kumimoji="1" lang="ja-JP" altLang="en-US" smtClean="0"/>
              <a:pPr/>
              <a:t>2012/3/11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63901C7-2DF8-4330-BB70-6A7ABF5578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8665" y="5143515"/>
            <a:ext cx="7000923" cy="7143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28663" y="3143248"/>
            <a:ext cx="7215238" cy="1835158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shade val="1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shade val="1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shade val="1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shade val="1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E6F648D1-2148-4EF2-8B9A-33A7A738E7C1}" type="datetime1">
              <a:rPr kumimoji="1" lang="ja-JP" altLang="en-US" smtClean="0"/>
              <a:pPr/>
              <a:t>2012/3/11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63901C7-2DF8-4330-BB70-6A7ABF5578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 flipV="1">
            <a:off x="928662" y="5072074"/>
            <a:ext cx="7358114" cy="77157"/>
            <a:chOff x="119" y="877"/>
            <a:chExt cx="5239" cy="71"/>
          </a:xfrm>
          <a:solidFill>
            <a:schemeClr val="tx2">
              <a:shade val="50000"/>
            </a:schemeClr>
          </a:solidFill>
        </p:grpSpPr>
        <p:sp>
          <p:nvSpPr>
            <p:cNvPr id="176" name="フリーフォーム 175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7" name="フリーフォーム 176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500990" cy="1143008"/>
          </a:xfrm>
        </p:spPr>
        <p:txBody>
          <a:bodyPr rtlCol="0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57224" y="1981200"/>
            <a:ext cx="3711600" cy="3876692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710014" cy="3876692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 bwMode="auto"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40" tIns="45720" rIns="91440" bIns="45720" compatLnSpc="1"/>
          <a:lstStyle>
            <a:lvl1pPr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BB217FD2-5B79-462C-B2A0-295995517C79}" type="datetime1">
              <a:rPr kumimoji="1" lang="ja-JP" altLang="en-US" smtClean="0"/>
              <a:pPr/>
              <a:t>2012/3/11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63901C7-2DF8-4330-BB70-6A7ABF5578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57224" y="1535113"/>
            <a:ext cx="3711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857224" y="2174876"/>
            <a:ext cx="3711600" cy="36830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713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3713189" cy="36830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7A74DB40-EE63-4E7F-92DF-51F35E1BBAC7}" type="datetime1">
              <a:rPr kumimoji="1" lang="ja-JP" altLang="en-US" smtClean="0"/>
              <a:pPr/>
              <a:t>2012/3/11</a:t>
            </a:fld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63901C7-2DF8-4330-BB70-6A7ABF5578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858180" cy="857256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B6E2F0BF-B888-4CE7-8D89-C5D423ED03FE}" type="datetime1">
              <a:rPr kumimoji="1" lang="ja-JP" altLang="en-US" smtClean="0"/>
              <a:pPr/>
              <a:t>2012/3/11</a:t>
            </a:fld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63901C7-2DF8-4330-BB70-6A7ABF5578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5E0CAD0E-765E-4862-963D-1F60C5BDEDDE}" type="datetime1">
              <a:rPr kumimoji="1" lang="ja-JP" altLang="en-US" smtClean="0"/>
              <a:pPr/>
              <a:t>2012/3/11</a:t>
            </a:fld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63901C7-2DF8-4330-BB70-6A7ABF5578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436555" y="285728"/>
            <a:ext cx="3054350" cy="5980112"/>
            <a:chOff x="386" y="293"/>
            <a:chExt cx="1924" cy="3767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178" name="フリーフォーム 177"/>
            <p:cNvSpPr>
              <a:spLocks/>
            </p:cNvSpPr>
            <p:nvPr/>
          </p:nvSpPr>
          <p:spPr bwMode="auto">
            <a:xfrm>
              <a:off x="386" y="293"/>
              <a:ext cx="1924" cy="3767"/>
            </a:xfrm>
            <a:custGeom>
              <a:avLst/>
              <a:gdLst/>
              <a:ahLst/>
              <a:cxnLst>
                <a:cxn ang="0">
                  <a:pos x="1924" y="3016"/>
                </a:cxn>
                <a:cxn ang="0">
                  <a:pos x="1924" y="2486"/>
                </a:cxn>
                <a:cxn ang="0">
                  <a:pos x="1918" y="1849"/>
                </a:cxn>
                <a:cxn ang="0">
                  <a:pos x="1924" y="1565"/>
                </a:cxn>
                <a:cxn ang="0">
                  <a:pos x="1918" y="1376"/>
                </a:cxn>
                <a:cxn ang="0">
                  <a:pos x="1918" y="915"/>
                </a:cxn>
                <a:cxn ang="0">
                  <a:pos x="1924" y="669"/>
                </a:cxn>
                <a:cxn ang="0">
                  <a:pos x="1912" y="568"/>
                </a:cxn>
                <a:cxn ang="0">
                  <a:pos x="1918" y="272"/>
                </a:cxn>
                <a:cxn ang="0">
                  <a:pos x="1729" y="7"/>
                </a:cxn>
                <a:cxn ang="0">
                  <a:pos x="1502" y="7"/>
                </a:cxn>
                <a:cxn ang="0">
                  <a:pos x="1407" y="7"/>
                </a:cxn>
                <a:cxn ang="0">
                  <a:pos x="1237" y="7"/>
                </a:cxn>
                <a:cxn ang="0">
                  <a:pos x="997" y="7"/>
                </a:cxn>
                <a:cxn ang="0">
                  <a:pos x="738" y="7"/>
                </a:cxn>
                <a:cxn ang="0">
                  <a:pos x="518" y="19"/>
                </a:cxn>
                <a:cxn ang="0">
                  <a:pos x="486" y="26"/>
                </a:cxn>
                <a:cxn ang="0">
                  <a:pos x="429" y="19"/>
                </a:cxn>
                <a:cxn ang="0">
                  <a:pos x="215" y="7"/>
                </a:cxn>
                <a:cxn ang="0">
                  <a:pos x="7" y="70"/>
                </a:cxn>
                <a:cxn ang="0">
                  <a:pos x="13" y="436"/>
                </a:cxn>
                <a:cxn ang="0">
                  <a:pos x="13" y="745"/>
                </a:cxn>
                <a:cxn ang="0">
                  <a:pos x="13" y="922"/>
                </a:cxn>
                <a:cxn ang="0">
                  <a:pos x="13" y="1048"/>
                </a:cxn>
                <a:cxn ang="0">
                  <a:pos x="7" y="1319"/>
                </a:cxn>
                <a:cxn ang="0">
                  <a:pos x="13" y="1464"/>
                </a:cxn>
                <a:cxn ang="0">
                  <a:pos x="13" y="1603"/>
                </a:cxn>
                <a:cxn ang="0">
                  <a:pos x="7" y="1925"/>
                </a:cxn>
                <a:cxn ang="0">
                  <a:pos x="7" y="2158"/>
                </a:cxn>
                <a:cxn ang="0">
                  <a:pos x="0" y="2392"/>
                </a:cxn>
                <a:cxn ang="0">
                  <a:pos x="7" y="2764"/>
                </a:cxn>
                <a:cxn ang="0">
                  <a:pos x="13" y="2934"/>
                </a:cxn>
                <a:cxn ang="0">
                  <a:pos x="13" y="3155"/>
                </a:cxn>
                <a:cxn ang="0">
                  <a:pos x="0" y="3761"/>
                </a:cxn>
                <a:cxn ang="0">
                  <a:pos x="26" y="3761"/>
                </a:cxn>
                <a:cxn ang="0">
                  <a:pos x="246" y="3761"/>
                </a:cxn>
                <a:cxn ang="0">
                  <a:pos x="373" y="3748"/>
                </a:cxn>
                <a:cxn ang="0">
                  <a:pos x="858" y="3761"/>
                </a:cxn>
                <a:cxn ang="0">
                  <a:pos x="972" y="3761"/>
                </a:cxn>
                <a:cxn ang="0">
                  <a:pos x="1205" y="3748"/>
                </a:cxn>
                <a:cxn ang="0">
                  <a:pos x="1312" y="3761"/>
                </a:cxn>
                <a:cxn ang="0">
                  <a:pos x="1451" y="3761"/>
                </a:cxn>
                <a:cxn ang="0">
                  <a:pos x="1596" y="3761"/>
                </a:cxn>
                <a:cxn ang="0">
                  <a:pos x="1924" y="3547"/>
                </a:cxn>
              </a:cxnLst>
              <a:rect l="0" t="0" r="0" b="0"/>
              <a:pathLst>
                <a:path w="1924" h="3767">
                  <a:moveTo>
                    <a:pt x="1924" y="3547"/>
                  </a:moveTo>
                  <a:lnTo>
                    <a:pt x="1924" y="3016"/>
                  </a:lnTo>
                  <a:lnTo>
                    <a:pt x="1918" y="2695"/>
                  </a:lnTo>
                  <a:lnTo>
                    <a:pt x="1924" y="2486"/>
                  </a:lnTo>
                  <a:lnTo>
                    <a:pt x="1924" y="2367"/>
                  </a:lnTo>
                  <a:lnTo>
                    <a:pt x="1918" y="1849"/>
                  </a:lnTo>
                  <a:lnTo>
                    <a:pt x="1918" y="1710"/>
                  </a:lnTo>
                  <a:lnTo>
                    <a:pt x="1924" y="1565"/>
                  </a:lnTo>
                  <a:lnTo>
                    <a:pt x="1924" y="1471"/>
                  </a:lnTo>
                  <a:lnTo>
                    <a:pt x="1918" y="1376"/>
                  </a:lnTo>
                  <a:lnTo>
                    <a:pt x="1912" y="1142"/>
                  </a:lnTo>
                  <a:lnTo>
                    <a:pt x="1918" y="915"/>
                  </a:lnTo>
                  <a:lnTo>
                    <a:pt x="1924" y="739"/>
                  </a:lnTo>
                  <a:lnTo>
                    <a:pt x="1924" y="669"/>
                  </a:lnTo>
                  <a:lnTo>
                    <a:pt x="1918" y="619"/>
                  </a:lnTo>
                  <a:lnTo>
                    <a:pt x="1912" y="568"/>
                  </a:lnTo>
                  <a:lnTo>
                    <a:pt x="1918" y="524"/>
                  </a:lnTo>
                  <a:lnTo>
                    <a:pt x="1918" y="272"/>
                  </a:lnTo>
                  <a:lnTo>
                    <a:pt x="1918" y="7"/>
                  </a:lnTo>
                  <a:lnTo>
                    <a:pt x="1729" y="7"/>
                  </a:lnTo>
                  <a:lnTo>
                    <a:pt x="1552" y="7"/>
                  </a:lnTo>
                  <a:lnTo>
                    <a:pt x="1502" y="7"/>
                  </a:lnTo>
                  <a:lnTo>
                    <a:pt x="1458" y="0"/>
                  </a:lnTo>
                  <a:lnTo>
                    <a:pt x="1407" y="7"/>
                  </a:lnTo>
                  <a:lnTo>
                    <a:pt x="1357" y="7"/>
                  </a:lnTo>
                  <a:lnTo>
                    <a:pt x="1237" y="7"/>
                  </a:lnTo>
                  <a:lnTo>
                    <a:pt x="1104" y="7"/>
                  </a:lnTo>
                  <a:lnTo>
                    <a:pt x="997" y="7"/>
                  </a:lnTo>
                  <a:lnTo>
                    <a:pt x="909" y="0"/>
                  </a:lnTo>
                  <a:lnTo>
                    <a:pt x="738" y="7"/>
                  </a:lnTo>
                  <a:lnTo>
                    <a:pt x="562" y="13"/>
                  </a:lnTo>
                  <a:lnTo>
                    <a:pt x="518" y="19"/>
                  </a:lnTo>
                  <a:lnTo>
                    <a:pt x="492" y="26"/>
                  </a:lnTo>
                  <a:lnTo>
                    <a:pt x="486" y="26"/>
                  </a:lnTo>
                  <a:lnTo>
                    <a:pt x="467" y="26"/>
                  </a:lnTo>
                  <a:lnTo>
                    <a:pt x="429" y="19"/>
                  </a:lnTo>
                  <a:lnTo>
                    <a:pt x="354" y="13"/>
                  </a:lnTo>
                  <a:lnTo>
                    <a:pt x="215" y="7"/>
                  </a:lnTo>
                  <a:lnTo>
                    <a:pt x="7" y="7"/>
                  </a:lnTo>
                  <a:lnTo>
                    <a:pt x="7" y="70"/>
                  </a:lnTo>
                  <a:lnTo>
                    <a:pt x="13" y="259"/>
                  </a:lnTo>
                  <a:lnTo>
                    <a:pt x="13" y="436"/>
                  </a:lnTo>
                  <a:lnTo>
                    <a:pt x="13" y="650"/>
                  </a:lnTo>
                  <a:lnTo>
                    <a:pt x="13" y="745"/>
                  </a:lnTo>
                  <a:lnTo>
                    <a:pt x="13" y="827"/>
                  </a:lnTo>
                  <a:lnTo>
                    <a:pt x="13" y="922"/>
                  </a:lnTo>
                  <a:lnTo>
                    <a:pt x="13" y="972"/>
                  </a:lnTo>
                  <a:lnTo>
                    <a:pt x="13" y="1048"/>
                  </a:lnTo>
                  <a:lnTo>
                    <a:pt x="13" y="1174"/>
                  </a:lnTo>
                  <a:lnTo>
                    <a:pt x="7" y="1319"/>
                  </a:lnTo>
                  <a:lnTo>
                    <a:pt x="7" y="1395"/>
                  </a:lnTo>
                  <a:lnTo>
                    <a:pt x="13" y="1464"/>
                  </a:lnTo>
                  <a:lnTo>
                    <a:pt x="13" y="1534"/>
                  </a:lnTo>
                  <a:lnTo>
                    <a:pt x="13" y="1603"/>
                  </a:lnTo>
                  <a:lnTo>
                    <a:pt x="13" y="1773"/>
                  </a:lnTo>
                  <a:lnTo>
                    <a:pt x="7" y="1925"/>
                  </a:lnTo>
                  <a:lnTo>
                    <a:pt x="7" y="2083"/>
                  </a:lnTo>
                  <a:lnTo>
                    <a:pt x="7" y="2158"/>
                  </a:lnTo>
                  <a:lnTo>
                    <a:pt x="7" y="2234"/>
                  </a:lnTo>
                  <a:lnTo>
                    <a:pt x="0" y="2392"/>
                  </a:lnTo>
                  <a:lnTo>
                    <a:pt x="0" y="2575"/>
                  </a:lnTo>
                  <a:lnTo>
                    <a:pt x="7" y="2764"/>
                  </a:lnTo>
                  <a:lnTo>
                    <a:pt x="13" y="2903"/>
                  </a:lnTo>
                  <a:lnTo>
                    <a:pt x="13" y="2934"/>
                  </a:lnTo>
                  <a:lnTo>
                    <a:pt x="7" y="2947"/>
                  </a:lnTo>
                  <a:lnTo>
                    <a:pt x="13" y="3155"/>
                  </a:lnTo>
                  <a:lnTo>
                    <a:pt x="13" y="3490"/>
                  </a:lnTo>
                  <a:lnTo>
                    <a:pt x="0" y="3761"/>
                  </a:lnTo>
                  <a:lnTo>
                    <a:pt x="7" y="3761"/>
                  </a:lnTo>
                  <a:lnTo>
                    <a:pt x="26" y="3761"/>
                  </a:lnTo>
                  <a:lnTo>
                    <a:pt x="120" y="3761"/>
                  </a:lnTo>
                  <a:lnTo>
                    <a:pt x="246" y="3761"/>
                  </a:lnTo>
                  <a:lnTo>
                    <a:pt x="322" y="3755"/>
                  </a:lnTo>
                  <a:lnTo>
                    <a:pt x="373" y="3748"/>
                  </a:lnTo>
                  <a:lnTo>
                    <a:pt x="669" y="3748"/>
                  </a:lnTo>
                  <a:lnTo>
                    <a:pt x="858" y="3761"/>
                  </a:lnTo>
                  <a:lnTo>
                    <a:pt x="915" y="3761"/>
                  </a:lnTo>
                  <a:lnTo>
                    <a:pt x="972" y="3761"/>
                  </a:lnTo>
                  <a:lnTo>
                    <a:pt x="1117" y="3748"/>
                  </a:lnTo>
                  <a:lnTo>
                    <a:pt x="1205" y="3748"/>
                  </a:lnTo>
                  <a:lnTo>
                    <a:pt x="1287" y="3761"/>
                  </a:lnTo>
                  <a:lnTo>
                    <a:pt x="1312" y="3761"/>
                  </a:lnTo>
                  <a:lnTo>
                    <a:pt x="1369" y="3767"/>
                  </a:lnTo>
                  <a:lnTo>
                    <a:pt x="1451" y="3761"/>
                  </a:lnTo>
                  <a:lnTo>
                    <a:pt x="1527" y="3761"/>
                  </a:lnTo>
                  <a:lnTo>
                    <a:pt x="1596" y="3761"/>
                  </a:lnTo>
                  <a:lnTo>
                    <a:pt x="1805" y="3761"/>
                  </a:lnTo>
                  <a:lnTo>
                    <a:pt x="1924" y="354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9" name="フリーフォーム 178"/>
            <p:cNvSpPr>
              <a:spLocks/>
            </p:cNvSpPr>
            <p:nvPr/>
          </p:nvSpPr>
          <p:spPr bwMode="auto">
            <a:xfrm>
              <a:off x="2153" y="3827"/>
              <a:ext cx="157" cy="227"/>
            </a:xfrm>
            <a:custGeom>
              <a:avLst/>
              <a:gdLst/>
              <a:ahLst/>
              <a:cxnLst>
                <a:cxn ang="0">
                  <a:pos x="25" y="227"/>
                </a:cxn>
                <a:cxn ang="0">
                  <a:pos x="31" y="227"/>
                </a:cxn>
                <a:cxn ang="0">
                  <a:pos x="38" y="221"/>
                </a:cxn>
                <a:cxn ang="0">
                  <a:pos x="44" y="202"/>
                </a:cxn>
                <a:cxn ang="0">
                  <a:pos x="50" y="170"/>
                </a:cxn>
                <a:cxn ang="0">
                  <a:pos x="44" y="151"/>
                </a:cxn>
                <a:cxn ang="0">
                  <a:pos x="25" y="132"/>
                </a:cxn>
                <a:cxn ang="0">
                  <a:pos x="6" y="126"/>
                </a:cxn>
                <a:cxn ang="0">
                  <a:pos x="0" y="126"/>
                </a:cxn>
                <a:cxn ang="0">
                  <a:pos x="157" y="0"/>
                </a:cxn>
                <a:cxn ang="0">
                  <a:pos x="101" y="120"/>
                </a:cxn>
                <a:cxn ang="0">
                  <a:pos x="56" y="189"/>
                </a:cxn>
                <a:cxn ang="0">
                  <a:pos x="38" y="227"/>
                </a:cxn>
                <a:cxn ang="0">
                  <a:pos x="31" y="227"/>
                </a:cxn>
                <a:cxn ang="0">
                  <a:pos x="25" y="227"/>
                </a:cxn>
              </a:cxnLst>
              <a:rect l="0" t="0" r="0" b="0"/>
              <a:pathLst>
                <a:path w="157" h="227">
                  <a:moveTo>
                    <a:pt x="25" y="227"/>
                  </a:moveTo>
                  <a:lnTo>
                    <a:pt x="31" y="227"/>
                  </a:lnTo>
                  <a:lnTo>
                    <a:pt x="38" y="221"/>
                  </a:lnTo>
                  <a:lnTo>
                    <a:pt x="44" y="202"/>
                  </a:lnTo>
                  <a:lnTo>
                    <a:pt x="50" y="170"/>
                  </a:lnTo>
                  <a:lnTo>
                    <a:pt x="44" y="151"/>
                  </a:lnTo>
                  <a:lnTo>
                    <a:pt x="25" y="132"/>
                  </a:lnTo>
                  <a:lnTo>
                    <a:pt x="6" y="126"/>
                  </a:lnTo>
                  <a:lnTo>
                    <a:pt x="0" y="126"/>
                  </a:lnTo>
                  <a:lnTo>
                    <a:pt x="157" y="0"/>
                  </a:lnTo>
                  <a:lnTo>
                    <a:pt x="101" y="120"/>
                  </a:lnTo>
                  <a:lnTo>
                    <a:pt x="56" y="189"/>
                  </a:lnTo>
                  <a:lnTo>
                    <a:pt x="38" y="227"/>
                  </a:lnTo>
                  <a:lnTo>
                    <a:pt x="31" y="227"/>
                  </a:lnTo>
                  <a:lnTo>
                    <a:pt x="25" y="22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9" name="グループ化 8"/>
          <p:cNvGrpSpPr>
            <a:grpSpLocks/>
          </p:cNvGrpSpPr>
          <p:nvPr/>
        </p:nvGrpSpPr>
        <p:grpSpPr bwMode="auto">
          <a:xfrm>
            <a:off x="3571868" y="285728"/>
            <a:ext cx="5197475" cy="5980112"/>
            <a:chOff x="2361" y="293"/>
            <a:chExt cx="3274" cy="3767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182" name="フリーフォーム 181"/>
            <p:cNvSpPr>
              <a:spLocks/>
            </p:cNvSpPr>
            <p:nvPr/>
          </p:nvSpPr>
          <p:spPr bwMode="auto">
            <a:xfrm>
              <a:off x="2361" y="293"/>
              <a:ext cx="3274" cy="3767"/>
            </a:xfrm>
            <a:custGeom>
              <a:avLst/>
              <a:gdLst/>
              <a:ahLst/>
              <a:cxnLst>
                <a:cxn ang="0">
                  <a:pos x="2851" y="3761"/>
                </a:cxn>
                <a:cxn ang="0">
                  <a:pos x="2479" y="3767"/>
                </a:cxn>
                <a:cxn ang="0">
                  <a:pos x="2328" y="3761"/>
                </a:cxn>
                <a:cxn ang="0">
                  <a:pos x="2019" y="3748"/>
                </a:cxn>
                <a:cxn ang="0">
                  <a:pos x="1646" y="3761"/>
                </a:cxn>
                <a:cxn ang="0">
                  <a:pos x="1192" y="3748"/>
                </a:cxn>
                <a:cxn ang="0">
                  <a:pos x="536" y="3755"/>
                </a:cxn>
                <a:cxn ang="0">
                  <a:pos x="183" y="3761"/>
                </a:cxn>
                <a:cxn ang="0">
                  <a:pos x="12" y="3761"/>
                </a:cxn>
                <a:cxn ang="0">
                  <a:pos x="19" y="3490"/>
                </a:cxn>
                <a:cxn ang="0">
                  <a:pos x="25" y="3155"/>
                </a:cxn>
                <a:cxn ang="0">
                  <a:pos x="6" y="2947"/>
                </a:cxn>
                <a:cxn ang="0">
                  <a:pos x="19" y="2903"/>
                </a:cxn>
                <a:cxn ang="0">
                  <a:pos x="6" y="2575"/>
                </a:cxn>
                <a:cxn ang="0">
                  <a:pos x="0" y="2392"/>
                </a:cxn>
                <a:cxn ang="0">
                  <a:pos x="12" y="2158"/>
                </a:cxn>
                <a:cxn ang="0">
                  <a:pos x="6" y="1994"/>
                </a:cxn>
                <a:cxn ang="0">
                  <a:pos x="19" y="1849"/>
                </a:cxn>
                <a:cxn ang="0">
                  <a:pos x="19" y="1679"/>
                </a:cxn>
                <a:cxn ang="0">
                  <a:pos x="25" y="1534"/>
                </a:cxn>
                <a:cxn ang="0">
                  <a:pos x="12" y="1433"/>
                </a:cxn>
                <a:cxn ang="0">
                  <a:pos x="12" y="1319"/>
                </a:cxn>
                <a:cxn ang="0">
                  <a:pos x="25" y="1048"/>
                </a:cxn>
                <a:cxn ang="0">
                  <a:pos x="25" y="922"/>
                </a:cxn>
                <a:cxn ang="0">
                  <a:pos x="19" y="745"/>
                </a:cxn>
                <a:cxn ang="0">
                  <a:pos x="25" y="650"/>
                </a:cxn>
                <a:cxn ang="0">
                  <a:pos x="25" y="436"/>
                </a:cxn>
                <a:cxn ang="0">
                  <a:pos x="19" y="259"/>
                </a:cxn>
                <a:cxn ang="0">
                  <a:pos x="12" y="70"/>
                </a:cxn>
                <a:cxn ang="0">
                  <a:pos x="12" y="7"/>
                </a:cxn>
                <a:cxn ang="0">
                  <a:pos x="599" y="13"/>
                </a:cxn>
                <a:cxn ang="0">
                  <a:pos x="801" y="26"/>
                </a:cxn>
                <a:cxn ang="0">
                  <a:pos x="858" y="26"/>
                </a:cxn>
                <a:cxn ang="0">
                  <a:pos x="990" y="13"/>
                </a:cxn>
                <a:cxn ang="0">
                  <a:pos x="1609" y="0"/>
                </a:cxn>
                <a:cxn ang="0">
                  <a:pos x="1981" y="7"/>
                </a:cxn>
                <a:cxn ang="0">
                  <a:pos x="2504" y="7"/>
                </a:cxn>
                <a:cxn ang="0">
                  <a:pos x="2687" y="0"/>
                </a:cxn>
                <a:cxn ang="0">
                  <a:pos x="2877" y="7"/>
                </a:cxn>
                <a:cxn ang="0">
                  <a:pos x="3255" y="7"/>
                </a:cxn>
                <a:cxn ang="0">
                  <a:pos x="3255" y="272"/>
                </a:cxn>
                <a:cxn ang="0">
                  <a:pos x="3261" y="524"/>
                </a:cxn>
                <a:cxn ang="0">
                  <a:pos x="3249" y="600"/>
                </a:cxn>
                <a:cxn ang="0">
                  <a:pos x="3261" y="638"/>
                </a:cxn>
                <a:cxn ang="0">
                  <a:pos x="3268" y="739"/>
                </a:cxn>
                <a:cxn ang="0">
                  <a:pos x="3255" y="915"/>
                </a:cxn>
                <a:cxn ang="0">
                  <a:pos x="3249" y="1294"/>
                </a:cxn>
                <a:cxn ang="0">
                  <a:pos x="3261" y="1407"/>
                </a:cxn>
                <a:cxn ang="0">
                  <a:pos x="3268" y="1527"/>
                </a:cxn>
                <a:cxn ang="0">
                  <a:pos x="3255" y="1622"/>
                </a:cxn>
                <a:cxn ang="0">
                  <a:pos x="3261" y="1849"/>
                </a:cxn>
                <a:cxn ang="0">
                  <a:pos x="3274" y="2367"/>
                </a:cxn>
                <a:cxn ang="0">
                  <a:pos x="3268" y="2486"/>
                </a:cxn>
                <a:cxn ang="0">
                  <a:pos x="3261" y="2695"/>
                </a:cxn>
                <a:cxn ang="0">
                  <a:pos x="3261" y="3016"/>
                </a:cxn>
                <a:cxn ang="0">
                  <a:pos x="3053" y="3761"/>
                </a:cxn>
              </a:cxnLst>
              <a:rect l="0" t="0" r="0" b="0"/>
              <a:pathLst>
                <a:path w="3274" h="3767">
                  <a:moveTo>
                    <a:pt x="3053" y="3761"/>
                  </a:moveTo>
                  <a:lnTo>
                    <a:pt x="2851" y="3761"/>
                  </a:lnTo>
                  <a:lnTo>
                    <a:pt x="2643" y="3761"/>
                  </a:lnTo>
                  <a:lnTo>
                    <a:pt x="2479" y="3767"/>
                  </a:lnTo>
                  <a:lnTo>
                    <a:pt x="2384" y="3761"/>
                  </a:lnTo>
                  <a:lnTo>
                    <a:pt x="2328" y="3761"/>
                  </a:lnTo>
                  <a:lnTo>
                    <a:pt x="2183" y="3748"/>
                  </a:lnTo>
                  <a:lnTo>
                    <a:pt x="2019" y="3748"/>
                  </a:lnTo>
                  <a:lnTo>
                    <a:pt x="1754" y="3761"/>
                  </a:lnTo>
                  <a:lnTo>
                    <a:pt x="1646" y="3761"/>
                  </a:lnTo>
                  <a:lnTo>
                    <a:pt x="1545" y="3761"/>
                  </a:lnTo>
                  <a:lnTo>
                    <a:pt x="1192" y="3748"/>
                  </a:lnTo>
                  <a:lnTo>
                    <a:pt x="656" y="3748"/>
                  </a:lnTo>
                  <a:lnTo>
                    <a:pt x="536" y="3755"/>
                  </a:lnTo>
                  <a:lnTo>
                    <a:pt x="385" y="3761"/>
                  </a:lnTo>
                  <a:lnTo>
                    <a:pt x="183" y="3761"/>
                  </a:lnTo>
                  <a:lnTo>
                    <a:pt x="38" y="3761"/>
                  </a:lnTo>
                  <a:lnTo>
                    <a:pt x="12" y="3761"/>
                  </a:lnTo>
                  <a:lnTo>
                    <a:pt x="6" y="3761"/>
                  </a:lnTo>
                  <a:lnTo>
                    <a:pt x="19" y="3490"/>
                  </a:lnTo>
                  <a:lnTo>
                    <a:pt x="25" y="3275"/>
                  </a:lnTo>
                  <a:lnTo>
                    <a:pt x="25" y="3155"/>
                  </a:lnTo>
                  <a:lnTo>
                    <a:pt x="12" y="3029"/>
                  </a:lnTo>
                  <a:lnTo>
                    <a:pt x="6" y="2947"/>
                  </a:lnTo>
                  <a:lnTo>
                    <a:pt x="19" y="2934"/>
                  </a:lnTo>
                  <a:lnTo>
                    <a:pt x="19" y="2903"/>
                  </a:lnTo>
                  <a:lnTo>
                    <a:pt x="12" y="2764"/>
                  </a:lnTo>
                  <a:lnTo>
                    <a:pt x="6" y="2575"/>
                  </a:lnTo>
                  <a:lnTo>
                    <a:pt x="0" y="2493"/>
                  </a:lnTo>
                  <a:lnTo>
                    <a:pt x="0" y="2392"/>
                  </a:lnTo>
                  <a:lnTo>
                    <a:pt x="12" y="2234"/>
                  </a:lnTo>
                  <a:lnTo>
                    <a:pt x="12" y="2158"/>
                  </a:lnTo>
                  <a:lnTo>
                    <a:pt x="6" y="2083"/>
                  </a:lnTo>
                  <a:lnTo>
                    <a:pt x="6" y="1994"/>
                  </a:lnTo>
                  <a:lnTo>
                    <a:pt x="12" y="1925"/>
                  </a:lnTo>
                  <a:lnTo>
                    <a:pt x="19" y="1849"/>
                  </a:lnTo>
                  <a:lnTo>
                    <a:pt x="19" y="1773"/>
                  </a:lnTo>
                  <a:lnTo>
                    <a:pt x="19" y="1679"/>
                  </a:lnTo>
                  <a:lnTo>
                    <a:pt x="25" y="1603"/>
                  </a:lnTo>
                  <a:lnTo>
                    <a:pt x="25" y="1534"/>
                  </a:lnTo>
                  <a:lnTo>
                    <a:pt x="19" y="1464"/>
                  </a:lnTo>
                  <a:lnTo>
                    <a:pt x="12" y="1433"/>
                  </a:lnTo>
                  <a:lnTo>
                    <a:pt x="12" y="1395"/>
                  </a:lnTo>
                  <a:lnTo>
                    <a:pt x="12" y="1319"/>
                  </a:lnTo>
                  <a:lnTo>
                    <a:pt x="19" y="1174"/>
                  </a:lnTo>
                  <a:lnTo>
                    <a:pt x="25" y="1048"/>
                  </a:lnTo>
                  <a:lnTo>
                    <a:pt x="19" y="972"/>
                  </a:lnTo>
                  <a:lnTo>
                    <a:pt x="25" y="922"/>
                  </a:lnTo>
                  <a:lnTo>
                    <a:pt x="25" y="827"/>
                  </a:lnTo>
                  <a:lnTo>
                    <a:pt x="19" y="745"/>
                  </a:lnTo>
                  <a:lnTo>
                    <a:pt x="25" y="707"/>
                  </a:lnTo>
                  <a:lnTo>
                    <a:pt x="25" y="650"/>
                  </a:lnTo>
                  <a:lnTo>
                    <a:pt x="25" y="537"/>
                  </a:lnTo>
                  <a:lnTo>
                    <a:pt x="25" y="436"/>
                  </a:lnTo>
                  <a:lnTo>
                    <a:pt x="19" y="354"/>
                  </a:lnTo>
                  <a:lnTo>
                    <a:pt x="19" y="259"/>
                  </a:lnTo>
                  <a:lnTo>
                    <a:pt x="12" y="158"/>
                  </a:lnTo>
                  <a:lnTo>
                    <a:pt x="12" y="70"/>
                  </a:lnTo>
                  <a:lnTo>
                    <a:pt x="12" y="32"/>
                  </a:lnTo>
                  <a:lnTo>
                    <a:pt x="12" y="7"/>
                  </a:lnTo>
                  <a:lnTo>
                    <a:pt x="359" y="7"/>
                  </a:lnTo>
                  <a:lnTo>
                    <a:pt x="599" y="13"/>
                  </a:lnTo>
                  <a:lnTo>
                    <a:pt x="738" y="19"/>
                  </a:lnTo>
                  <a:lnTo>
                    <a:pt x="801" y="26"/>
                  </a:lnTo>
                  <a:lnTo>
                    <a:pt x="833" y="26"/>
                  </a:lnTo>
                  <a:lnTo>
                    <a:pt x="858" y="26"/>
                  </a:lnTo>
                  <a:lnTo>
                    <a:pt x="908" y="19"/>
                  </a:lnTo>
                  <a:lnTo>
                    <a:pt x="990" y="13"/>
                  </a:lnTo>
                  <a:lnTo>
                    <a:pt x="1306" y="7"/>
                  </a:lnTo>
                  <a:lnTo>
                    <a:pt x="1609" y="0"/>
                  </a:lnTo>
                  <a:lnTo>
                    <a:pt x="1785" y="7"/>
                  </a:lnTo>
                  <a:lnTo>
                    <a:pt x="1981" y="7"/>
                  </a:lnTo>
                  <a:lnTo>
                    <a:pt x="2258" y="7"/>
                  </a:lnTo>
                  <a:lnTo>
                    <a:pt x="2504" y="7"/>
                  </a:lnTo>
                  <a:lnTo>
                    <a:pt x="2605" y="7"/>
                  </a:lnTo>
                  <a:lnTo>
                    <a:pt x="2687" y="0"/>
                  </a:lnTo>
                  <a:lnTo>
                    <a:pt x="2769" y="7"/>
                  </a:lnTo>
                  <a:lnTo>
                    <a:pt x="2877" y="7"/>
                  </a:lnTo>
                  <a:lnTo>
                    <a:pt x="3053" y="7"/>
                  </a:lnTo>
                  <a:lnTo>
                    <a:pt x="3255" y="7"/>
                  </a:lnTo>
                  <a:lnTo>
                    <a:pt x="3255" y="133"/>
                  </a:lnTo>
                  <a:lnTo>
                    <a:pt x="3255" y="272"/>
                  </a:lnTo>
                  <a:lnTo>
                    <a:pt x="3261" y="398"/>
                  </a:lnTo>
                  <a:lnTo>
                    <a:pt x="3261" y="524"/>
                  </a:lnTo>
                  <a:lnTo>
                    <a:pt x="3249" y="568"/>
                  </a:lnTo>
                  <a:lnTo>
                    <a:pt x="3249" y="600"/>
                  </a:lnTo>
                  <a:lnTo>
                    <a:pt x="3255" y="619"/>
                  </a:lnTo>
                  <a:lnTo>
                    <a:pt x="3261" y="638"/>
                  </a:lnTo>
                  <a:lnTo>
                    <a:pt x="3268" y="669"/>
                  </a:lnTo>
                  <a:lnTo>
                    <a:pt x="3268" y="739"/>
                  </a:lnTo>
                  <a:lnTo>
                    <a:pt x="3261" y="821"/>
                  </a:lnTo>
                  <a:lnTo>
                    <a:pt x="3255" y="915"/>
                  </a:lnTo>
                  <a:lnTo>
                    <a:pt x="3249" y="1142"/>
                  </a:lnTo>
                  <a:lnTo>
                    <a:pt x="3249" y="1294"/>
                  </a:lnTo>
                  <a:lnTo>
                    <a:pt x="3255" y="1376"/>
                  </a:lnTo>
                  <a:lnTo>
                    <a:pt x="3261" y="1407"/>
                  </a:lnTo>
                  <a:lnTo>
                    <a:pt x="3268" y="1471"/>
                  </a:lnTo>
                  <a:lnTo>
                    <a:pt x="3268" y="1527"/>
                  </a:lnTo>
                  <a:lnTo>
                    <a:pt x="3261" y="1565"/>
                  </a:lnTo>
                  <a:lnTo>
                    <a:pt x="3255" y="1622"/>
                  </a:lnTo>
                  <a:lnTo>
                    <a:pt x="3255" y="1710"/>
                  </a:lnTo>
                  <a:lnTo>
                    <a:pt x="3261" y="1849"/>
                  </a:lnTo>
                  <a:lnTo>
                    <a:pt x="3268" y="2108"/>
                  </a:lnTo>
                  <a:lnTo>
                    <a:pt x="3274" y="2367"/>
                  </a:lnTo>
                  <a:lnTo>
                    <a:pt x="3274" y="2423"/>
                  </a:lnTo>
                  <a:lnTo>
                    <a:pt x="3268" y="2486"/>
                  </a:lnTo>
                  <a:lnTo>
                    <a:pt x="3261" y="2587"/>
                  </a:lnTo>
                  <a:lnTo>
                    <a:pt x="3261" y="2695"/>
                  </a:lnTo>
                  <a:lnTo>
                    <a:pt x="3261" y="2852"/>
                  </a:lnTo>
                  <a:lnTo>
                    <a:pt x="3261" y="3016"/>
                  </a:lnTo>
                  <a:lnTo>
                    <a:pt x="3274" y="3521"/>
                  </a:lnTo>
                  <a:lnTo>
                    <a:pt x="3053" y="376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3" name="フリーフォーム 182"/>
            <p:cNvSpPr>
              <a:spLocks/>
            </p:cNvSpPr>
            <p:nvPr/>
          </p:nvSpPr>
          <p:spPr bwMode="auto">
            <a:xfrm>
              <a:off x="5336" y="3814"/>
              <a:ext cx="299" cy="240"/>
            </a:xfrm>
            <a:custGeom>
              <a:avLst/>
              <a:gdLst/>
              <a:ahLst/>
              <a:cxnLst>
                <a:cxn ang="0">
                  <a:pos x="31" y="240"/>
                </a:cxn>
                <a:cxn ang="0">
                  <a:pos x="37" y="240"/>
                </a:cxn>
                <a:cxn ang="0">
                  <a:pos x="50" y="234"/>
                </a:cxn>
                <a:cxn ang="0">
                  <a:pos x="63" y="215"/>
                </a:cxn>
                <a:cxn ang="0">
                  <a:pos x="63" y="183"/>
                </a:cxn>
                <a:cxn ang="0">
                  <a:pos x="56" y="158"/>
                </a:cxn>
                <a:cxn ang="0">
                  <a:pos x="31" y="139"/>
                </a:cxn>
                <a:cxn ang="0">
                  <a:pos x="6" y="133"/>
                </a:cxn>
                <a:cxn ang="0">
                  <a:pos x="0" y="133"/>
                </a:cxn>
                <a:cxn ang="0">
                  <a:pos x="214" y="0"/>
                </a:cxn>
                <a:cxn ang="0">
                  <a:pos x="189" y="38"/>
                </a:cxn>
                <a:cxn ang="0">
                  <a:pos x="138" y="126"/>
                </a:cxn>
                <a:cxn ang="0">
                  <a:pos x="82" y="202"/>
                </a:cxn>
                <a:cxn ang="0">
                  <a:pos x="50" y="240"/>
                </a:cxn>
                <a:cxn ang="0">
                  <a:pos x="37" y="240"/>
                </a:cxn>
                <a:cxn ang="0">
                  <a:pos x="31" y="240"/>
                </a:cxn>
              </a:cxnLst>
              <a:rect l="0" t="0" r="0" b="0"/>
              <a:pathLst>
                <a:path w="214" h="240">
                  <a:moveTo>
                    <a:pt x="31" y="240"/>
                  </a:moveTo>
                  <a:lnTo>
                    <a:pt x="37" y="240"/>
                  </a:lnTo>
                  <a:lnTo>
                    <a:pt x="50" y="234"/>
                  </a:lnTo>
                  <a:lnTo>
                    <a:pt x="63" y="215"/>
                  </a:lnTo>
                  <a:lnTo>
                    <a:pt x="63" y="183"/>
                  </a:lnTo>
                  <a:lnTo>
                    <a:pt x="56" y="158"/>
                  </a:lnTo>
                  <a:lnTo>
                    <a:pt x="31" y="139"/>
                  </a:lnTo>
                  <a:lnTo>
                    <a:pt x="6" y="133"/>
                  </a:lnTo>
                  <a:lnTo>
                    <a:pt x="0" y="133"/>
                  </a:lnTo>
                  <a:lnTo>
                    <a:pt x="214" y="0"/>
                  </a:lnTo>
                  <a:lnTo>
                    <a:pt x="189" y="38"/>
                  </a:lnTo>
                  <a:lnTo>
                    <a:pt x="138" y="126"/>
                  </a:lnTo>
                  <a:lnTo>
                    <a:pt x="82" y="202"/>
                  </a:lnTo>
                  <a:lnTo>
                    <a:pt x="50" y="240"/>
                  </a:lnTo>
                  <a:lnTo>
                    <a:pt x="37" y="240"/>
                  </a:lnTo>
                  <a:lnTo>
                    <a:pt x="31" y="24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10" name="グループ化 9"/>
          <p:cNvGrpSpPr>
            <a:grpSpLocks/>
          </p:cNvGrpSpPr>
          <p:nvPr/>
        </p:nvGrpSpPr>
        <p:grpSpPr bwMode="auto">
          <a:xfrm>
            <a:off x="434946" y="287315"/>
            <a:ext cx="8296275" cy="5429250"/>
            <a:chOff x="390" y="294"/>
            <a:chExt cx="5226" cy="3420"/>
          </a:xfrm>
          <a:gradFill>
            <a:gsLst>
              <a:gs pos="0">
                <a:srgbClr val="800000">
                  <a:alpha val="10000"/>
                </a:srgbClr>
              </a:gs>
              <a:gs pos="15000">
                <a:srgbClr val="FF0000">
                  <a:alpha val="10000"/>
                </a:srgbClr>
              </a:gs>
              <a:gs pos="30000">
                <a:srgbClr val="FFFF00">
                  <a:alpha val="10000"/>
                </a:srgbClr>
              </a:gs>
              <a:gs pos="45000">
                <a:srgbClr val="00B050">
                  <a:alpha val="10000"/>
                </a:srgbClr>
              </a:gs>
              <a:gs pos="60000">
                <a:srgbClr val="0070C0">
                  <a:alpha val="10000"/>
                </a:srgbClr>
              </a:gs>
              <a:gs pos="80000">
                <a:srgbClr val="7030A0">
                  <a:alpha val="10000"/>
                </a:srgbClr>
              </a:gs>
              <a:gs pos="100000">
                <a:srgbClr val="FA227F">
                  <a:alpha val="10000"/>
                </a:srgbClr>
              </a:gs>
            </a:gsLst>
            <a:lin ang="18000000" scaled="1"/>
          </a:gradFill>
        </p:grpSpPr>
        <p:sp>
          <p:nvSpPr>
            <p:cNvPr id="173" name="フリーフォーム 172"/>
            <p:cNvSpPr>
              <a:spLocks/>
            </p:cNvSpPr>
            <p:nvPr/>
          </p:nvSpPr>
          <p:spPr bwMode="auto">
            <a:xfrm>
              <a:off x="390" y="963"/>
              <a:ext cx="63" cy="76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63" y="44"/>
                </a:cxn>
                <a:cxn ang="0">
                  <a:pos x="63" y="25"/>
                </a:cxn>
                <a:cxn ang="0">
                  <a:pos x="51" y="1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7" y="57"/>
                </a:cxn>
                <a:cxn ang="0">
                  <a:pos x="19" y="69"/>
                </a:cxn>
                <a:cxn ang="0">
                  <a:pos x="38" y="76"/>
                </a:cxn>
                <a:cxn ang="0">
                  <a:pos x="57" y="69"/>
                </a:cxn>
                <a:cxn ang="0">
                  <a:pos x="57" y="63"/>
                </a:cxn>
                <a:cxn ang="0">
                  <a:pos x="63" y="63"/>
                </a:cxn>
              </a:cxnLst>
              <a:rect l="0" t="0" r="0" b="0"/>
              <a:pathLst>
                <a:path w="63" h="76">
                  <a:moveTo>
                    <a:pt x="63" y="63"/>
                  </a:moveTo>
                  <a:lnTo>
                    <a:pt x="63" y="44"/>
                  </a:lnTo>
                  <a:lnTo>
                    <a:pt x="63" y="25"/>
                  </a:lnTo>
                  <a:lnTo>
                    <a:pt x="51" y="13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7" y="57"/>
                  </a:lnTo>
                  <a:lnTo>
                    <a:pt x="19" y="69"/>
                  </a:lnTo>
                  <a:lnTo>
                    <a:pt x="38" y="76"/>
                  </a:lnTo>
                  <a:lnTo>
                    <a:pt x="57" y="69"/>
                  </a:lnTo>
                  <a:lnTo>
                    <a:pt x="57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4" name="フリーフォーム 173"/>
            <p:cNvSpPr>
              <a:spLocks/>
            </p:cNvSpPr>
            <p:nvPr/>
          </p:nvSpPr>
          <p:spPr bwMode="auto">
            <a:xfrm>
              <a:off x="466" y="812"/>
              <a:ext cx="95" cy="138"/>
            </a:xfrm>
            <a:custGeom>
              <a:avLst/>
              <a:gdLst/>
              <a:ahLst/>
              <a:cxnLst>
                <a:cxn ang="0">
                  <a:pos x="32" y="138"/>
                </a:cxn>
                <a:cxn ang="0">
                  <a:pos x="51" y="126"/>
                </a:cxn>
                <a:cxn ang="0">
                  <a:pos x="57" y="120"/>
                </a:cxn>
                <a:cxn ang="0">
                  <a:pos x="51" y="107"/>
                </a:cxn>
                <a:cxn ang="0">
                  <a:pos x="44" y="94"/>
                </a:cxn>
                <a:cxn ang="0">
                  <a:pos x="51" y="82"/>
                </a:cxn>
                <a:cxn ang="0">
                  <a:pos x="63" y="82"/>
                </a:cxn>
                <a:cxn ang="0">
                  <a:pos x="76" y="75"/>
                </a:cxn>
                <a:cxn ang="0">
                  <a:pos x="88" y="63"/>
                </a:cxn>
                <a:cxn ang="0">
                  <a:pos x="95" y="37"/>
                </a:cxn>
                <a:cxn ang="0">
                  <a:pos x="88" y="12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25" y="12"/>
                </a:cxn>
                <a:cxn ang="0">
                  <a:pos x="25" y="25"/>
                </a:cxn>
                <a:cxn ang="0">
                  <a:pos x="32" y="50"/>
                </a:cxn>
                <a:cxn ang="0">
                  <a:pos x="38" y="69"/>
                </a:cxn>
                <a:cxn ang="0">
                  <a:pos x="25" y="82"/>
                </a:cxn>
                <a:cxn ang="0">
                  <a:pos x="13" y="88"/>
                </a:cxn>
                <a:cxn ang="0">
                  <a:pos x="0" y="94"/>
                </a:cxn>
                <a:cxn ang="0">
                  <a:pos x="0" y="107"/>
                </a:cxn>
                <a:cxn ang="0">
                  <a:pos x="0" y="113"/>
                </a:cxn>
                <a:cxn ang="0">
                  <a:pos x="6" y="126"/>
                </a:cxn>
                <a:cxn ang="0">
                  <a:pos x="19" y="138"/>
                </a:cxn>
                <a:cxn ang="0">
                  <a:pos x="25" y="138"/>
                </a:cxn>
                <a:cxn ang="0">
                  <a:pos x="32" y="138"/>
                </a:cxn>
              </a:cxnLst>
              <a:rect l="0" t="0" r="0" b="0"/>
              <a:pathLst>
                <a:path w="95" h="138">
                  <a:moveTo>
                    <a:pt x="32" y="138"/>
                  </a:moveTo>
                  <a:lnTo>
                    <a:pt x="51" y="126"/>
                  </a:lnTo>
                  <a:lnTo>
                    <a:pt x="57" y="120"/>
                  </a:lnTo>
                  <a:lnTo>
                    <a:pt x="51" y="107"/>
                  </a:lnTo>
                  <a:lnTo>
                    <a:pt x="44" y="94"/>
                  </a:lnTo>
                  <a:lnTo>
                    <a:pt x="51" y="82"/>
                  </a:lnTo>
                  <a:lnTo>
                    <a:pt x="63" y="82"/>
                  </a:lnTo>
                  <a:lnTo>
                    <a:pt x="76" y="75"/>
                  </a:lnTo>
                  <a:lnTo>
                    <a:pt x="88" y="63"/>
                  </a:lnTo>
                  <a:lnTo>
                    <a:pt x="95" y="37"/>
                  </a:lnTo>
                  <a:lnTo>
                    <a:pt x="88" y="12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25" y="12"/>
                  </a:lnTo>
                  <a:lnTo>
                    <a:pt x="25" y="25"/>
                  </a:lnTo>
                  <a:lnTo>
                    <a:pt x="32" y="50"/>
                  </a:lnTo>
                  <a:lnTo>
                    <a:pt x="38" y="69"/>
                  </a:lnTo>
                  <a:lnTo>
                    <a:pt x="25" y="82"/>
                  </a:lnTo>
                  <a:lnTo>
                    <a:pt x="13" y="88"/>
                  </a:lnTo>
                  <a:lnTo>
                    <a:pt x="0" y="94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6" y="126"/>
                  </a:lnTo>
                  <a:lnTo>
                    <a:pt x="19" y="138"/>
                  </a:lnTo>
                  <a:lnTo>
                    <a:pt x="25" y="138"/>
                  </a:lnTo>
                  <a:lnTo>
                    <a:pt x="32" y="1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5" name="フリーフォーム 174"/>
            <p:cNvSpPr>
              <a:spLocks/>
            </p:cNvSpPr>
            <p:nvPr/>
          </p:nvSpPr>
          <p:spPr bwMode="auto">
            <a:xfrm>
              <a:off x="504" y="1014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8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8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6" name="フリーフォーム 175"/>
            <p:cNvSpPr>
              <a:spLocks/>
            </p:cNvSpPr>
            <p:nvPr/>
          </p:nvSpPr>
          <p:spPr bwMode="auto">
            <a:xfrm>
              <a:off x="586" y="755"/>
              <a:ext cx="44" cy="50"/>
            </a:xfrm>
            <a:custGeom>
              <a:avLst/>
              <a:gdLst/>
              <a:ahLst/>
              <a:cxnLst>
                <a:cxn ang="0">
                  <a:pos x="38" y="50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2" y="50"/>
                </a:cxn>
                <a:cxn ang="0">
                  <a:pos x="38" y="50"/>
                </a:cxn>
              </a:cxnLst>
              <a:rect l="0" t="0" r="0" b="0"/>
              <a:pathLst>
                <a:path w="44" h="50">
                  <a:moveTo>
                    <a:pt x="38" y="50"/>
                  </a:move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2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7" name="フリーフォーム 176"/>
            <p:cNvSpPr>
              <a:spLocks/>
            </p:cNvSpPr>
            <p:nvPr/>
          </p:nvSpPr>
          <p:spPr bwMode="auto">
            <a:xfrm>
              <a:off x="535" y="641"/>
              <a:ext cx="26" cy="38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26" y="26"/>
                </a:cxn>
                <a:cxn ang="0">
                  <a:pos x="19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8"/>
                </a:cxn>
                <a:cxn ang="0">
                  <a:pos x="13" y="38"/>
                </a:cxn>
                <a:cxn ang="0">
                  <a:pos x="13" y="38"/>
                </a:cxn>
                <a:cxn ang="0">
                  <a:pos x="19" y="38"/>
                </a:cxn>
              </a:cxnLst>
              <a:rect l="0" t="0" r="0" b="0"/>
              <a:pathLst>
                <a:path w="26" h="38">
                  <a:moveTo>
                    <a:pt x="19" y="38"/>
                  </a:moveTo>
                  <a:lnTo>
                    <a:pt x="26" y="26"/>
                  </a:lnTo>
                  <a:lnTo>
                    <a:pt x="19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0" name="フリーフォーム 179"/>
            <p:cNvSpPr>
              <a:spLocks/>
            </p:cNvSpPr>
            <p:nvPr/>
          </p:nvSpPr>
          <p:spPr bwMode="auto">
            <a:xfrm>
              <a:off x="580" y="503"/>
              <a:ext cx="50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19" y="25"/>
                </a:cxn>
                <a:cxn ang="0">
                  <a:pos x="31" y="12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6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50" h="25">
                  <a:moveTo>
                    <a:pt x="6" y="25"/>
                  </a:moveTo>
                  <a:lnTo>
                    <a:pt x="19" y="25"/>
                  </a:lnTo>
                  <a:lnTo>
                    <a:pt x="31" y="12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6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1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1" name="フリーフォーム 180"/>
            <p:cNvSpPr>
              <a:spLocks/>
            </p:cNvSpPr>
            <p:nvPr/>
          </p:nvSpPr>
          <p:spPr bwMode="auto">
            <a:xfrm>
              <a:off x="1369" y="515"/>
              <a:ext cx="75" cy="76"/>
            </a:xfrm>
            <a:custGeom>
              <a:avLst/>
              <a:gdLst/>
              <a:ahLst/>
              <a:cxnLst>
                <a:cxn ang="0">
                  <a:pos x="63" y="70"/>
                </a:cxn>
                <a:cxn ang="0">
                  <a:pos x="69" y="63"/>
                </a:cxn>
                <a:cxn ang="0">
                  <a:pos x="75" y="44"/>
                </a:cxn>
                <a:cxn ang="0">
                  <a:pos x="69" y="19"/>
                </a:cxn>
                <a:cxn ang="0">
                  <a:pos x="56" y="0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8" y="70"/>
                </a:cxn>
                <a:cxn ang="0">
                  <a:pos x="25" y="76"/>
                </a:cxn>
                <a:cxn ang="0">
                  <a:pos x="37" y="76"/>
                </a:cxn>
                <a:cxn ang="0">
                  <a:pos x="56" y="70"/>
                </a:cxn>
                <a:cxn ang="0">
                  <a:pos x="63" y="70"/>
                </a:cxn>
              </a:cxnLst>
              <a:rect l="0" t="0" r="0" b="0"/>
              <a:pathLst>
                <a:path w="75" h="76">
                  <a:moveTo>
                    <a:pt x="63" y="70"/>
                  </a:moveTo>
                  <a:lnTo>
                    <a:pt x="69" y="63"/>
                  </a:lnTo>
                  <a:lnTo>
                    <a:pt x="75" y="44"/>
                  </a:lnTo>
                  <a:lnTo>
                    <a:pt x="69" y="19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8" y="70"/>
                  </a:lnTo>
                  <a:lnTo>
                    <a:pt x="25" y="76"/>
                  </a:lnTo>
                  <a:lnTo>
                    <a:pt x="37" y="76"/>
                  </a:lnTo>
                  <a:lnTo>
                    <a:pt x="56" y="70"/>
                  </a:lnTo>
                  <a:lnTo>
                    <a:pt x="63" y="7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4" name="フリーフォーム 183"/>
            <p:cNvSpPr>
              <a:spLocks/>
            </p:cNvSpPr>
            <p:nvPr/>
          </p:nvSpPr>
          <p:spPr bwMode="auto">
            <a:xfrm>
              <a:off x="1653" y="906"/>
              <a:ext cx="88" cy="133"/>
            </a:xfrm>
            <a:custGeom>
              <a:avLst/>
              <a:gdLst/>
              <a:ahLst/>
              <a:cxnLst>
                <a:cxn ang="0">
                  <a:pos x="63" y="120"/>
                </a:cxn>
                <a:cxn ang="0">
                  <a:pos x="82" y="95"/>
                </a:cxn>
                <a:cxn ang="0">
                  <a:pos x="88" y="76"/>
                </a:cxn>
                <a:cxn ang="0">
                  <a:pos x="82" y="57"/>
                </a:cxn>
                <a:cxn ang="0">
                  <a:pos x="75" y="38"/>
                </a:cxn>
                <a:cxn ang="0">
                  <a:pos x="63" y="19"/>
                </a:cxn>
                <a:cxn ang="0">
                  <a:pos x="37" y="7"/>
                </a:cxn>
                <a:cxn ang="0">
                  <a:pos x="31" y="0"/>
                </a:cxn>
                <a:cxn ang="0">
                  <a:pos x="25" y="7"/>
                </a:cxn>
                <a:cxn ang="0">
                  <a:pos x="6" y="26"/>
                </a:cxn>
                <a:cxn ang="0">
                  <a:pos x="0" y="44"/>
                </a:cxn>
                <a:cxn ang="0">
                  <a:pos x="0" y="70"/>
                </a:cxn>
                <a:cxn ang="0">
                  <a:pos x="12" y="108"/>
                </a:cxn>
                <a:cxn ang="0">
                  <a:pos x="31" y="126"/>
                </a:cxn>
                <a:cxn ang="0">
                  <a:pos x="37" y="133"/>
                </a:cxn>
                <a:cxn ang="0">
                  <a:pos x="44" y="133"/>
                </a:cxn>
                <a:cxn ang="0">
                  <a:pos x="56" y="120"/>
                </a:cxn>
                <a:cxn ang="0">
                  <a:pos x="63" y="120"/>
                </a:cxn>
              </a:cxnLst>
              <a:rect l="0" t="0" r="0" b="0"/>
              <a:pathLst>
                <a:path w="88" h="133">
                  <a:moveTo>
                    <a:pt x="63" y="120"/>
                  </a:moveTo>
                  <a:lnTo>
                    <a:pt x="82" y="95"/>
                  </a:lnTo>
                  <a:lnTo>
                    <a:pt x="88" y="76"/>
                  </a:lnTo>
                  <a:lnTo>
                    <a:pt x="82" y="57"/>
                  </a:lnTo>
                  <a:lnTo>
                    <a:pt x="75" y="38"/>
                  </a:lnTo>
                  <a:lnTo>
                    <a:pt x="63" y="19"/>
                  </a:lnTo>
                  <a:lnTo>
                    <a:pt x="37" y="7"/>
                  </a:lnTo>
                  <a:lnTo>
                    <a:pt x="31" y="0"/>
                  </a:lnTo>
                  <a:lnTo>
                    <a:pt x="25" y="7"/>
                  </a:lnTo>
                  <a:lnTo>
                    <a:pt x="6" y="26"/>
                  </a:lnTo>
                  <a:lnTo>
                    <a:pt x="0" y="44"/>
                  </a:lnTo>
                  <a:lnTo>
                    <a:pt x="0" y="70"/>
                  </a:lnTo>
                  <a:lnTo>
                    <a:pt x="12" y="108"/>
                  </a:lnTo>
                  <a:lnTo>
                    <a:pt x="31" y="126"/>
                  </a:lnTo>
                  <a:lnTo>
                    <a:pt x="37" y="133"/>
                  </a:lnTo>
                  <a:lnTo>
                    <a:pt x="44" y="133"/>
                  </a:lnTo>
                  <a:lnTo>
                    <a:pt x="56" y="120"/>
                  </a:lnTo>
                  <a:lnTo>
                    <a:pt x="63" y="1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5" name="フリーフォーム 184"/>
            <p:cNvSpPr>
              <a:spLocks/>
            </p:cNvSpPr>
            <p:nvPr/>
          </p:nvSpPr>
          <p:spPr bwMode="auto">
            <a:xfrm>
              <a:off x="1425" y="433"/>
              <a:ext cx="26" cy="44"/>
            </a:xfrm>
            <a:custGeom>
              <a:avLst/>
              <a:gdLst/>
              <a:ahLst/>
              <a:cxnLst>
                <a:cxn ang="0">
                  <a:pos x="13" y="44"/>
                </a:cxn>
                <a:cxn ang="0">
                  <a:pos x="26" y="25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44"/>
                </a:cxn>
                <a:cxn ang="0">
                  <a:pos x="13" y="44"/>
                </a:cxn>
              </a:cxnLst>
              <a:rect l="0" t="0" r="0" b="0"/>
              <a:pathLst>
                <a:path w="26" h="44">
                  <a:moveTo>
                    <a:pt x="13" y="44"/>
                  </a:moveTo>
                  <a:lnTo>
                    <a:pt x="26" y="25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6" name="フリーフォーム 185"/>
            <p:cNvSpPr>
              <a:spLocks/>
            </p:cNvSpPr>
            <p:nvPr/>
          </p:nvSpPr>
          <p:spPr bwMode="auto">
            <a:xfrm>
              <a:off x="1457" y="578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3" y="13"/>
                </a:cxn>
                <a:cxn ang="0">
                  <a:pos x="19" y="7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3" y="13"/>
                  </a:lnTo>
                  <a:lnTo>
                    <a:pt x="19" y="7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4" name="フリーフォーム 343"/>
            <p:cNvSpPr>
              <a:spLocks/>
            </p:cNvSpPr>
            <p:nvPr/>
          </p:nvSpPr>
          <p:spPr bwMode="auto">
            <a:xfrm>
              <a:off x="1861" y="875"/>
              <a:ext cx="50" cy="69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38" y="63"/>
                </a:cxn>
                <a:cxn ang="0">
                  <a:pos x="50" y="50"/>
                </a:cxn>
                <a:cxn ang="0">
                  <a:pos x="50" y="38"/>
                </a:cxn>
                <a:cxn ang="0">
                  <a:pos x="44" y="19"/>
                </a:cxn>
                <a:cxn ang="0">
                  <a:pos x="31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6" y="69"/>
                </a:cxn>
                <a:cxn ang="0">
                  <a:pos x="19" y="69"/>
                </a:cxn>
                <a:cxn ang="0">
                  <a:pos x="25" y="69"/>
                </a:cxn>
              </a:cxnLst>
              <a:rect l="0" t="0" r="0" b="0"/>
              <a:pathLst>
                <a:path w="50" h="69">
                  <a:moveTo>
                    <a:pt x="25" y="69"/>
                  </a:moveTo>
                  <a:lnTo>
                    <a:pt x="38" y="63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44" y="19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6" y="69"/>
                  </a:lnTo>
                  <a:lnTo>
                    <a:pt x="19" y="69"/>
                  </a:lnTo>
                  <a:lnTo>
                    <a:pt x="25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5" name="フリーフォーム 344"/>
            <p:cNvSpPr>
              <a:spLocks/>
            </p:cNvSpPr>
            <p:nvPr/>
          </p:nvSpPr>
          <p:spPr bwMode="auto">
            <a:xfrm>
              <a:off x="1829" y="1026"/>
              <a:ext cx="26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32"/>
                </a:cxn>
                <a:cxn ang="0">
                  <a:pos x="19" y="1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26" h="38">
                  <a:moveTo>
                    <a:pt x="13" y="38"/>
                  </a:moveTo>
                  <a:lnTo>
                    <a:pt x="26" y="32"/>
                  </a:lnTo>
                  <a:lnTo>
                    <a:pt x="19" y="1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6" name="フリーフォーム 345"/>
            <p:cNvSpPr>
              <a:spLocks/>
            </p:cNvSpPr>
            <p:nvPr/>
          </p:nvSpPr>
          <p:spPr bwMode="auto">
            <a:xfrm>
              <a:off x="1798" y="1039"/>
              <a:ext cx="12" cy="19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2" y="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</a:cxnLst>
              <a:rect l="0" t="0" r="0" b="0"/>
              <a:pathLst>
                <a:path w="12" h="19">
                  <a:moveTo>
                    <a:pt x="12" y="19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7" name="フリーフォーム 346"/>
            <p:cNvSpPr>
              <a:spLocks/>
            </p:cNvSpPr>
            <p:nvPr/>
          </p:nvSpPr>
          <p:spPr bwMode="auto">
            <a:xfrm>
              <a:off x="1766" y="1032"/>
              <a:ext cx="13" cy="1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13" y="1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3"/>
                </a:cxn>
              </a:cxnLst>
              <a:rect l="0" t="0" r="0" b="0"/>
              <a:pathLst>
                <a:path w="13" h="13">
                  <a:moveTo>
                    <a:pt x="6" y="13"/>
                  </a:moveTo>
                  <a:lnTo>
                    <a:pt x="13" y="1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8" name="フリーフォーム 347"/>
            <p:cNvSpPr>
              <a:spLocks/>
            </p:cNvSpPr>
            <p:nvPr/>
          </p:nvSpPr>
          <p:spPr bwMode="auto">
            <a:xfrm>
              <a:off x="1785" y="1077"/>
              <a:ext cx="13" cy="1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13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2"/>
                </a:cxn>
              </a:cxnLst>
              <a:rect l="0" t="0" r="0" b="0"/>
              <a:pathLst>
                <a:path w="13" h="12">
                  <a:moveTo>
                    <a:pt x="6" y="12"/>
                  </a:moveTo>
                  <a:lnTo>
                    <a:pt x="13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9" name="フリーフォーム 348"/>
            <p:cNvSpPr>
              <a:spLocks/>
            </p:cNvSpPr>
            <p:nvPr/>
          </p:nvSpPr>
          <p:spPr bwMode="auto">
            <a:xfrm>
              <a:off x="1387" y="1152"/>
              <a:ext cx="139" cy="101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39" y="70"/>
                </a:cxn>
                <a:cxn ang="0">
                  <a:pos x="139" y="63"/>
                </a:cxn>
                <a:cxn ang="0">
                  <a:pos x="139" y="57"/>
                </a:cxn>
                <a:cxn ang="0">
                  <a:pos x="133" y="51"/>
                </a:cxn>
                <a:cxn ang="0">
                  <a:pos x="127" y="44"/>
                </a:cxn>
                <a:cxn ang="0">
                  <a:pos x="108" y="38"/>
                </a:cxn>
                <a:cxn ang="0">
                  <a:pos x="89" y="26"/>
                </a:cxn>
                <a:cxn ang="0">
                  <a:pos x="76" y="13"/>
                </a:cxn>
                <a:cxn ang="0">
                  <a:pos x="64" y="0"/>
                </a:cxn>
                <a:cxn ang="0">
                  <a:pos x="45" y="0"/>
                </a:cxn>
                <a:cxn ang="0">
                  <a:pos x="19" y="13"/>
                </a:cxn>
                <a:cxn ang="0">
                  <a:pos x="7" y="19"/>
                </a:cxn>
                <a:cxn ang="0">
                  <a:pos x="0" y="32"/>
                </a:cxn>
                <a:cxn ang="0">
                  <a:pos x="7" y="44"/>
                </a:cxn>
                <a:cxn ang="0">
                  <a:pos x="13" y="57"/>
                </a:cxn>
                <a:cxn ang="0">
                  <a:pos x="32" y="70"/>
                </a:cxn>
                <a:cxn ang="0">
                  <a:pos x="38" y="82"/>
                </a:cxn>
                <a:cxn ang="0">
                  <a:pos x="32" y="95"/>
                </a:cxn>
                <a:cxn ang="0">
                  <a:pos x="38" y="101"/>
                </a:cxn>
                <a:cxn ang="0">
                  <a:pos x="51" y="95"/>
                </a:cxn>
                <a:cxn ang="0">
                  <a:pos x="57" y="89"/>
                </a:cxn>
                <a:cxn ang="0">
                  <a:pos x="70" y="89"/>
                </a:cxn>
                <a:cxn ang="0">
                  <a:pos x="114" y="76"/>
                </a:cxn>
                <a:cxn ang="0">
                  <a:pos x="120" y="76"/>
                </a:cxn>
              </a:cxnLst>
              <a:rect l="0" t="0" r="0" b="0"/>
              <a:pathLst>
                <a:path w="139" h="101">
                  <a:moveTo>
                    <a:pt x="120" y="76"/>
                  </a:moveTo>
                  <a:lnTo>
                    <a:pt x="139" y="70"/>
                  </a:lnTo>
                  <a:lnTo>
                    <a:pt x="139" y="63"/>
                  </a:lnTo>
                  <a:lnTo>
                    <a:pt x="139" y="57"/>
                  </a:lnTo>
                  <a:lnTo>
                    <a:pt x="133" y="51"/>
                  </a:lnTo>
                  <a:lnTo>
                    <a:pt x="127" y="44"/>
                  </a:lnTo>
                  <a:lnTo>
                    <a:pt x="108" y="38"/>
                  </a:lnTo>
                  <a:lnTo>
                    <a:pt x="89" y="26"/>
                  </a:lnTo>
                  <a:lnTo>
                    <a:pt x="76" y="13"/>
                  </a:lnTo>
                  <a:lnTo>
                    <a:pt x="64" y="0"/>
                  </a:lnTo>
                  <a:lnTo>
                    <a:pt x="45" y="0"/>
                  </a:lnTo>
                  <a:lnTo>
                    <a:pt x="19" y="13"/>
                  </a:lnTo>
                  <a:lnTo>
                    <a:pt x="7" y="19"/>
                  </a:lnTo>
                  <a:lnTo>
                    <a:pt x="0" y="32"/>
                  </a:lnTo>
                  <a:lnTo>
                    <a:pt x="7" y="44"/>
                  </a:lnTo>
                  <a:lnTo>
                    <a:pt x="13" y="57"/>
                  </a:lnTo>
                  <a:lnTo>
                    <a:pt x="32" y="70"/>
                  </a:lnTo>
                  <a:lnTo>
                    <a:pt x="38" y="82"/>
                  </a:lnTo>
                  <a:lnTo>
                    <a:pt x="32" y="95"/>
                  </a:lnTo>
                  <a:lnTo>
                    <a:pt x="38" y="101"/>
                  </a:lnTo>
                  <a:lnTo>
                    <a:pt x="51" y="95"/>
                  </a:lnTo>
                  <a:lnTo>
                    <a:pt x="57" y="89"/>
                  </a:lnTo>
                  <a:lnTo>
                    <a:pt x="70" y="89"/>
                  </a:lnTo>
                  <a:lnTo>
                    <a:pt x="114" y="76"/>
                  </a:lnTo>
                  <a:lnTo>
                    <a:pt x="120" y="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0" name="フリーフォーム 349"/>
            <p:cNvSpPr>
              <a:spLocks/>
            </p:cNvSpPr>
            <p:nvPr/>
          </p:nvSpPr>
          <p:spPr bwMode="auto">
            <a:xfrm>
              <a:off x="1482" y="1392"/>
              <a:ext cx="95" cy="63"/>
            </a:xfrm>
            <a:custGeom>
              <a:avLst/>
              <a:gdLst/>
              <a:ahLst/>
              <a:cxnLst>
                <a:cxn ang="0">
                  <a:pos x="57" y="63"/>
                </a:cxn>
                <a:cxn ang="0">
                  <a:pos x="70" y="63"/>
                </a:cxn>
                <a:cxn ang="0">
                  <a:pos x="89" y="51"/>
                </a:cxn>
                <a:cxn ang="0">
                  <a:pos x="95" y="38"/>
                </a:cxn>
                <a:cxn ang="0">
                  <a:pos x="95" y="25"/>
                </a:cxn>
                <a:cxn ang="0">
                  <a:pos x="89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8" y="63"/>
                </a:cxn>
                <a:cxn ang="0">
                  <a:pos x="51" y="63"/>
                </a:cxn>
                <a:cxn ang="0">
                  <a:pos x="57" y="63"/>
                </a:cxn>
              </a:cxnLst>
              <a:rect l="0" t="0" r="0" b="0"/>
              <a:pathLst>
                <a:path w="95" h="63">
                  <a:moveTo>
                    <a:pt x="57" y="63"/>
                  </a:moveTo>
                  <a:lnTo>
                    <a:pt x="70" y="63"/>
                  </a:lnTo>
                  <a:lnTo>
                    <a:pt x="89" y="51"/>
                  </a:lnTo>
                  <a:lnTo>
                    <a:pt x="95" y="38"/>
                  </a:lnTo>
                  <a:lnTo>
                    <a:pt x="95" y="25"/>
                  </a:lnTo>
                  <a:lnTo>
                    <a:pt x="89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8" y="63"/>
                  </a:lnTo>
                  <a:lnTo>
                    <a:pt x="51" y="63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1" name="フリーフォーム 350"/>
            <p:cNvSpPr>
              <a:spLocks/>
            </p:cNvSpPr>
            <p:nvPr/>
          </p:nvSpPr>
          <p:spPr bwMode="auto">
            <a:xfrm>
              <a:off x="1002" y="1222"/>
              <a:ext cx="76" cy="157"/>
            </a:xfrm>
            <a:custGeom>
              <a:avLst/>
              <a:gdLst/>
              <a:ahLst/>
              <a:cxnLst>
                <a:cxn ang="0">
                  <a:pos x="45" y="157"/>
                </a:cxn>
                <a:cxn ang="0">
                  <a:pos x="64" y="132"/>
                </a:cxn>
                <a:cxn ang="0">
                  <a:pos x="76" y="107"/>
                </a:cxn>
                <a:cxn ang="0">
                  <a:pos x="70" y="82"/>
                </a:cxn>
                <a:cxn ang="0">
                  <a:pos x="64" y="56"/>
                </a:cxn>
                <a:cxn ang="0">
                  <a:pos x="51" y="44"/>
                </a:cxn>
                <a:cxn ang="0">
                  <a:pos x="45" y="25"/>
                </a:cxn>
                <a:cxn ang="0">
                  <a:pos x="38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7" y="63"/>
                </a:cxn>
                <a:cxn ang="0">
                  <a:pos x="0" y="94"/>
                </a:cxn>
                <a:cxn ang="0">
                  <a:pos x="0" y="120"/>
                </a:cxn>
                <a:cxn ang="0">
                  <a:pos x="7" y="139"/>
                </a:cxn>
                <a:cxn ang="0">
                  <a:pos x="26" y="157"/>
                </a:cxn>
                <a:cxn ang="0">
                  <a:pos x="38" y="157"/>
                </a:cxn>
                <a:cxn ang="0">
                  <a:pos x="38" y="157"/>
                </a:cxn>
                <a:cxn ang="0">
                  <a:pos x="45" y="157"/>
                </a:cxn>
              </a:cxnLst>
              <a:rect l="0" t="0" r="0" b="0"/>
              <a:pathLst>
                <a:path w="76" h="157">
                  <a:moveTo>
                    <a:pt x="45" y="157"/>
                  </a:moveTo>
                  <a:lnTo>
                    <a:pt x="64" y="132"/>
                  </a:lnTo>
                  <a:lnTo>
                    <a:pt x="76" y="107"/>
                  </a:lnTo>
                  <a:lnTo>
                    <a:pt x="70" y="82"/>
                  </a:lnTo>
                  <a:lnTo>
                    <a:pt x="64" y="56"/>
                  </a:lnTo>
                  <a:lnTo>
                    <a:pt x="51" y="44"/>
                  </a:lnTo>
                  <a:lnTo>
                    <a:pt x="45" y="25"/>
                  </a:lnTo>
                  <a:lnTo>
                    <a:pt x="38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7" y="63"/>
                  </a:lnTo>
                  <a:lnTo>
                    <a:pt x="0" y="94"/>
                  </a:lnTo>
                  <a:lnTo>
                    <a:pt x="0" y="120"/>
                  </a:lnTo>
                  <a:lnTo>
                    <a:pt x="7" y="139"/>
                  </a:lnTo>
                  <a:lnTo>
                    <a:pt x="26" y="157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45" y="15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2" name="フリーフォーム 351"/>
            <p:cNvSpPr>
              <a:spLocks/>
            </p:cNvSpPr>
            <p:nvPr/>
          </p:nvSpPr>
          <p:spPr bwMode="auto">
            <a:xfrm>
              <a:off x="1141" y="110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8" y="44"/>
                </a:cxn>
                <a:cxn ang="0">
                  <a:pos x="51" y="25"/>
                </a:cxn>
                <a:cxn ang="0">
                  <a:pos x="45" y="6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13" y="19"/>
                </a:cxn>
                <a:cxn ang="0">
                  <a:pos x="0" y="44"/>
                </a:cxn>
                <a:cxn ang="0">
                  <a:pos x="0" y="69"/>
                </a:cxn>
                <a:cxn ang="0">
                  <a:pos x="7" y="69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8" y="44"/>
                  </a:lnTo>
                  <a:lnTo>
                    <a:pt x="51" y="25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13" y="19"/>
                  </a:lnTo>
                  <a:lnTo>
                    <a:pt x="0" y="44"/>
                  </a:lnTo>
                  <a:lnTo>
                    <a:pt x="0" y="69"/>
                  </a:lnTo>
                  <a:lnTo>
                    <a:pt x="7" y="69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3" name="フリーフォーム 352"/>
            <p:cNvSpPr>
              <a:spLocks/>
            </p:cNvSpPr>
            <p:nvPr/>
          </p:nvSpPr>
          <p:spPr bwMode="auto">
            <a:xfrm>
              <a:off x="775" y="1121"/>
              <a:ext cx="171" cy="88"/>
            </a:xfrm>
            <a:custGeom>
              <a:avLst/>
              <a:gdLst/>
              <a:ahLst/>
              <a:cxnLst>
                <a:cxn ang="0">
                  <a:pos x="133" y="69"/>
                </a:cxn>
                <a:cxn ang="0">
                  <a:pos x="145" y="50"/>
                </a:cxn>
                <a:cxn ang="0">
                  <a:pos x="152" y="44"/>
                </a:cxn>
                <a:cxn ang="0">
                  <a:pos x="164" y="38"/>
                </a:cxn>
                <a:cxn ang="0">
                  <a:pos x="171" y="19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52" y="0"/>
                </a:cxn>
                <a:cxn ang="0">
                  <a:pos x="133" y="12"/>
                </a:cxn>
                <a:cxn ang="0">
                  <a:pos x="120" y="6"/>
                </a:cxn>
                <a:cxn ang="0">
                  <a:pos x="101" y="12"/>
                </a:cxn>
                <a:cxn ang="0">
                  <a:pos x="95" y="19"/>
                </a:cxn>
                <a:cxn ang="0">
                  <a:pos x="89" y="19"/>
                </a:cxn>
                <a:cxn ang="0">
                  <a:pos x="82" y="12"/>
                </a:cxn>
                <a:cxn ang="0">
                  <a:pos x="70" y="6"/>
                </a:cxn>
                <a:cxn ang="0">
                  <a:pos x="32" y="6"/>
                </a:cxn>
                <a:cxn ang="0">
                  <a:pos x="13" y="19"/>
                </a:cxn>
                <a:cxn ang="0">
                  <a:pos x="7" y="31"/>
                </a:cxn>
                <a:cxn ang="0">
                  <a:pos x="0" y="44"/>
                </a:cxn>
                <a:cxn ang="0">
                  <a:pos x="13" y="69"/>
                </a:cxn>
                <a:cxn ang="0">
                  <a:pos x="26" y="88"/>
                </a:cxn>
                <a:cxn ang="0">
                  <a:pos x="51" y="88"/>
                </a:cxn>
                <a:cxn ang="0">
                  <a:pos x="70" y="82"/>
                </a:cxn>
                <a:cxn ang="0">
                  <a:pos x="89" y="69"/>
                </a:cxn>
                <a:cxn ang="0">
                  <a:pos x="95" y="57"/>
                </a:cxn>
                <a:cxn ang="0">
                  <a:pos x="101" y="50"/>
                </a:cxn>
                <a:cxn ang="0">
                  <a:pos x="108" y="63"/>
                </a:cxn>
                <a:cxn ang="0">
                  <a:pos x="120" y="69"/>
                </a:cxn>
                <a:cxn ang="0">
                  <a:pos x="127" y="69"/>
                </a:cxn>
                <a:cxn ang="0">
                  <a:pos x="133" y="69"/>
                </a:cxn>
              </a:cxnLst>
              <a:rect l="0" t="0" r="0" b="0"/>
              <a:pathLst>
                <a:path w="171" h="88">
                  <a:moveTo>
                    <a:pt x="133" y="69"/>
                  </a:moveTo>
                  <a:lnTo>
                    <a:pt x="145" y="50"/>
                  </a:lnTo>
                  <a:lnTo>
                    <a:pt x="152" y="44"/>
                  </a:lnTo>
                  <a:lnTo>
                    <a:pt x="164" y="38"/>
                  </a:lnTo>
                  <a:lnTo>
                    <a:pt x="171" y="19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33" y="12"/>
                  </a:lnTo>
                  <a:lnTo>
                    <a:pt x="120" y="6"/>
                  </a:lnTo>
                  <a:lnTo>
                    <a:pt x="101" y="12"/>
                  </a:lnTo>
                  <a:lnTo>
                    <a:pt x="95" y="19"/>
                  </a:lnTo>
                  <a:lnTo>
                    <a:pt x="89" y="19"/>
                  </a:lnTo>
                  <a:lnTo>
                    <a:pt x="82" y="12"/>
                  </a:lnTo>
                  <a:lnTo>
                    <a:pt x="70" y="6"/>
                  </a:lnTo>
                  <a:lnTo>
                    <a:pt x="32" y="6"/>
                  </a:lnTo>
                  <a:lnTo>
                    <a:pt x="13" y="19"/>
                  </a:lnTo>
                  <a:lnTo>
                    <a:pt x="7" y="31"/>
                  </a:lnTo>
                  <a:lnTo>
                    <a:pt x="0" y="44"/>
                  </a:lnTo>
                  <a:lnTo>
                    <a:pt x="13" y="69"/>
                  </a:lnTo>
                  <a:lnTo>
                    <a:pt x="26" y="88"/>
                  </a:lnTo>
                  <a:lnTo>
                    <a:pt x="51" y="88"/>
                  </a:lnTo>
                  <a:lnTo>
                    <a:pt x="70" y="82"/>
                  </a:lnTo>
                  <a:lnTo>
                    <a:pt x="89" y="69"/>
                  </a:lnTo>
                  <a:lnTo>
                    <a:pt x="95" y="57"/>
                  </a:lnTo>
                  <a:lnTo>
                    <a:pt x="101" y="50"/>
                  </a:lnTo>
                  <a:lnTo>
                    <a:pt x="108" y="63"/>
                  </a:lnTo>
                  <a:lnTo>
                    <a:pt x="120" y="69"/>
                  </a:lnTo>
                  <a:lnTo>
                    <a:pt x="127" y="69"/>
                  </a:lnTo>
                  <a:lnTo>
                    <a:pt x="133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4" name="フリーフォーム 353"/>
            <p:cNvSpPr>
              <a:spLocks/>
            </p:cNvSpPr>
            <p:nvPr/>
          </p:nvSpPr>
          <p:spPr bwMode="auto">
            <a:xfrm>
              <a:off x="725" y="1966"/>
              <a:ext cx="101" cy="107"/>
            </a:xfrm>
            <a:custGeom>
              <a:avLst/>
              <a:gdLst/>
              <a:ahLst/>
              <a:cxnLst>
                <a:cxn ang="0">
                  <a:pos x="88" y="88"/>
                </a:cxn>
                <a:cxn ang="0">
                  <a:pos x="94" y="70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31" y="95"/>
                </a:cxn>
                <a:cxn ang="0">
                  <a:pos x="57" y="107"/>
                </a:cxn>
                <a:cxn ang="0">
                  <a:pos x="69" y="101"/>
                </a:cxn>
                <a:cxn ang="0">
                  <a:pos x="82" y="88"/>
                </a:cxn>
                <a:cxn ang="0">
                  <a:pos x="88" y="88"/>
                </a:cxn>
              </a:cxnLst>
              <a:rect l="0" t="0" r="0" b="0"/>
              <a:pathLst>
                <a:path w="101" h="107">
                  <a:moveTo>
                    <a:pt x="88" y="88"/>
                  </a:moveTo>
                  <a:lnTo>
                    <a:pt x="94" y="70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31" y="95"/>
                  </a:lnTo>
                  <a:lnTo>
                    <a:pt x="57" y="107"/>
                  </a:lnTo>
                  <a:lnTo>
                    <a:pt x="69" y="101"/>
                  </a:lnTo>
                  <a:lnTo>
                    <a:pt x="82" y="88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5" name="フリーフォーム 354"/>
            <p:cNvSpPr>
              <a:spLocks/>
            </p:cNvSpPr>
            <p:nvPr/>
          </p:nvSpPr>
          <p:spPr bwMode="auto">
            <a:xfrm>
              <a:off x="807" y="2162"/>
              <a:ext cx="107" cy="126"/>
            </a:xfrm>
            <a:custGeom>
              <a:avLst/>
              <a:gdLst/>
              <a:ahLst/>
              <a:cxnLst>
                <a:cxn ang="0">
                  <a:pos x="88" y="126"/>
                </a:cxn>
                <a:cxn ang="0">
                  <a:pos x="95" y="107"/>
                </a:cxn>
                <a:cxn ang="0">
                  <a:pos x="95" y="88"/>
                </a:cxn>
                <a:cxn ang="0">
                  <a:pos x="107" y="63"/>
                </a:cxn>
                <a:cxn ang="0">
                  <a:pos x="107" y="44"/>
                </a:cxn>
                <a:cxn ang="0">
                  <a:pos x="107" y="25"/>
                </a:cxn>
                <a:cxn ang="0">
                  <a:pos x="95" y="12"/>
                </a:cxn>
                <a:cxn ang="0">
                  <a:pos x="76" y="0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6" y="75"/>
                </a:cxn>
                <a:cxn ang="0">
                  <a:pos x="19" y="88"/>
                </a:cxn>
                <a:cxn ang="0">
                  <a:pos x="38" y="94"/>
                </a:cxn>
                <a:cxn ang="0">
                  <a:pos x="50" y="107"/>
                </a:cxn>
                <a:cxn ang="0">
                  <a:pos x="57" y="120"/>
                </a:cxn>
                <a:cxn ang="0">
                  <a:pos x="69" y="126"/>
                </a:cxn>
                <a:cxn ang="0">
                  <a:pos x="76" y="126"/>
                </a:cxn>
                <a:cxn ang="0">
                  <a:pos x="82" y="126"/>
                </a:cxn>
                <a:cxn ang="0">
                  <a:pos x="88" y="126"/>
                </a:cxn>
              </a:cxnLst>
              <a:rect l="0" t="0" r="0" b="0"/>
              <a:pathLst>
                <a:path w="107" h="126">
                  <a:moveTo>
                    <a:pt x="88" y="126"/>
                  </a:moveTo>
                  <a:lnTo>
                    <a:pt x="95" y="107"/>
                  </a:lnTo>
                  <a:lnTo>
                    <a:pt x="95" y="88"/>
                  </a:lnTo>
                  <a:lnTo>
                    <a:pt x="107" y="63"/>
                  </a:lnTo>
                  <a:lnTo>
                    <a:pt x="107" y="44"/>
                  </a:lnTo>
                  <a:lnTo>
                    <a:pt x="107" y="25"/>
                  </a:lnTo>
                  <a:lnTo>
                    <a:pt x="95" y="12"/>
                  </a:lnTo>
                  <a:lnTo>
                    <a:pt x="76" y="0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6" y="75"/>
                  </a:lnTo>
                  <a:lnTo>
                    <a:pt x="19" y="88"/>
                  </a:lnTo>
                  <a:lnTo>
                    <a:pt x="38" y="94"/>
                  </a:lnTo>
                  <a:lnTo>
                    <a:pt x="50" y="107"/>
                  </a:lnTo>
                  <a:lnTo>
                    <a:pt x="57" y="120"/>
                  </a:lnTo>
                  <a:lnTo>
                    <a:pt x="69" y="126"/>
                  </a:lnTo>
                  <a:lnTo>
                    <a:pt x="76" y="126"/>
                  </a:lnTo>
                  <a:lnTo>
                    <a:pt x="82" y="126"/>
                  </a:lnTo>
                  <a:lnTo>
                    <a:pt x="88" y="12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6" name="フリーフォーム 355"/>
            <p:cNvSpPr>
              <a:spLocks/>
            </p:cNvSpPr>
            <p:nvPr/>
          </p:nvSpPr>
          <p:spPr bwMode="auto">
            <a:xfrm>
              <a:off x="864" y="2490"/>
              <a:ext cx="94" cy="82"/>
            </a:xfrm>
            <a:custGeom>
              <a:avLst/>
              <a:gdLst/>
              <a:ahLst/>
              <a:cxnLst>
                <a:cxn ang="0">
                  <a:pos x="94" y="38"/>
                </a:cxn>
                <a:cxn ang="0">
                  <a:pos x="88" y="25"/>
                </a:cxn>
                <a:cxn ang="0">
                  <a:pos x="75" y="12"/>
                </a:cxn>
                <a:cxn ang="0">
                  <a:pos x="50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9"/>
                </a:cxn>
                <a:cxn ang="0">
                  <a:pos x="25" y="75"/>
                </a:cxn>
                <a:cxn ang="0">
                  <a:pos x="38" y="82"/>
                </a:cxn>
                <a:cxn ang="0">
                  <a:pos x="56" y="82"/>
                </a:cxn>
                <a:cxn ang="0">
                  <a:pos x="69" y="75"/>
                </a:cxn>
                <a:cxn ang="0">
                  <a:pos x="82" y="69"/>
                </a:cxn>
                <a:cxn ang="0">
                  <a:pos x="88" y="50"/>
                </a:cxn>
                <a:cxn ang="0">
                  <a:pos x="88" y="38"/>
                </a:cxn>
                <a:cxn ang="0">
                  <a:pos x="94" y="38"/>
                </a:cxn>
              </a:cxnLst>
              <a:rect l="0" t="0" r="0" b="0"/>
              <a:pathLst>
                <a:path w="94" h="82">
                  <a:moveTo>
                    <a:pt x="94" y="38"/>
                  </a:moveTo>
                  <a:lnTo>
                    <a:pt x="88" y="25"/>
                  </a:lnTo>
                  <a:lnTo>
                    <a:pt x="75" y="12"/>
                  </a:lnTo>
                  <a:lnTo>
                    <a:pt x="50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9"/>
                  </a:lnTo>
                  <a:lnTo>
                    <a:pt x="25" y="75"/>
                  </a:lnTo>
                  <a:lnTo>
                    <a:pt x="38" y="82"/>
                  </a:lnTo>
                  <a:lnTo>
                    <a:pt x="56" y="82"/>
                  </a:lnTo>
                  <a:lnTo>
                    <a:pt x="69" y="75"/>
                  </a:lnTo>
                  <a:lnTo>
                    <a:pt x="82" y="69"/>
                  </a:lnTo>
                  <a:lnTo>
                    <a:pt x="88" y="50"/>
                  </a:lnTo>
                  <a:lnTo>
                    <a:pt x="88" y="38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7" name="フリーフォーム 356"/>
            <p:cNvSpPr>
              <a:spLocks/>
            </p:cNvSpPr>
            <p:nvPr/>
          </p:nvSpPr>
          <p:spPr bwMode="auto">
            <a:xfrm>
              <a:off x="958" y="2092"/>
              <a:ext cx="51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7"/>
                </a:cxn>
                <a:cxn ang="0">
                  <a:pos x="51" y="44"/>
                </a:cxn>
                <a:cxn ang="0">
                  <a:pos x="51" y="19"/>
                </a:cxn>
                <a:cxn ang="0">
                  <a:pos x="32" y="7"/>
                </a:cxn>
                <a:cxn ang="0">
                  <a:pos x="26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7" y="57"/>
                </a:cxn>
                <a:cxn ang="0">
                  <a:pos x="19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1" h="63">
                  <a:moveTo>
                    <a:pt x="38" y="63"/>
                  </a:moveTo>
                  <a:lnTo>
                    <a:pt x="44" y="57"/>
                  </a:lnTo>
                  <a:lnTo>
                    <a:pt x="51" y="44"/>
                  </a:lnTo>
                  <a:lnTo>
                    <a:pt x="51" y="19"/>
                  </a:lnTo>
                  <a:lnTo>
                    <a:pt x="32" y="7"/>
                  </a:lnTo>
                  <a:lnTo>
                    <a:pt x="26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7" y="57"/>
                  </a:lnTo>
                  <a:lnTo>
                    <a:pt x="19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8" name="フリーフォーム 357"/>
            <p:cNvSpPr>
              <a:spLocks/>
            </p:cNvSpPr>
            <p:nvPr/>
          </p:nvSpPr>
          <p:spPr bwMode="auto">
            <a:xfrm>
              <a:off x="649" y="2073"/>
              <a:ext cx="69" cy="82"/>
            </a:xfrm>
            <a:custGeom>
              <a:avLst/>
              <a:gdLst/>
              <a:ahLst/>
              <a:cxnLst>
                <a:cxn ang="0">
                  <a:pos x="57" y="82"/>
                </a:cxn>
                <a:cxn ang="0">
                  <a:pos x="69" y="76"/>
                </a:cxn>
                <a:cxn ang="0">
                  <a:pos x="69" y="57"/>
                </a:cxn>
                <a:cxn ang="0">
                  <a:pos x="63" y="51"/>
                </a:cxn>
                <a:cxn ang="0">
                  <a:pos x="51" y="45"/>
                </a:cxn>
                <a:cxn ang="0">
                  <a:pos x="51" y="32"/>
                </a:cxn>
                <a:cxn ang="0">
                  <a:pos x="44" y="19"/>
                </a:cxn>
                <a:cxn ang="0">
                  <a:pos x="38" y="7"/>
                </a:cxn>
                <a:cxn ang="0">
                  <a:pos x="25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3" y="45"/>
                </a:cxn>
                <a:cxn ang="0">
                  <a:pos x="25" y="51"/>
                </a:cxn>
                <a:cxn ang="0">
                  <a:pos x="38" y="51"/>
                </a:cxn>
                <a:cxn ang="0">
                  <a:pos x="38" y="57"/>
                </a:cxn>
                <a:cxn ang="0">
                  <a:pos x="51" y="76"/>
                </a:cxn>
                <a:cxn ang="0">
                  <a:pos x="51" y="82"/>
                </a:cxn>
                <a:cxn ang="0">
                  <a:pos x="57" y="82"/>
                </a:cxn>
              </a:cxnLst>
              <a:rect l="0" t="0" r="0" b="0"/>
              <a:pathLst>
                <a:path w="69" h="82">
                  <a:moveTo>
                    <a:pt x="57" y="82"/>
                  </a:moveTo>
                  <a:lnTo>
                    <a:pt x="69" y="76"/>
                  </a:lnTo>
                  <a:lnTo>
                    <a:pt x="69" y="57"/>
                  </a:lnTo>
                  <a:lnTo>
                    <a:pt x="63" y="51"/>
                  </a:lnTo>
                  <a:lnTo>
                    <a:pt x="51" y="45"/>
                  </a:lnTo>
                  <a:lnTo>
                    <a:pt x="51" y="32"/>
                  </a:lnTo>
                  <a:lnTo>
                    <a:pt x="44" y="19"/>
                  </a:lnTo>
                  <a:lnTo>
                    <a:pt x="38" y="7"/>
                  </a:lnTo>
                  <a:lnTo>
                    <a:pt x="25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3" y="45"/>
                  </a:lnTo>
                  <a:lnTo>
                    <a:pt x="25" y="51"/>
                  </a:lnTo>
                  <a:lnTo>
                    <a:pt x="38" y="51"/>
                  </a:lnTo>
                  <a:lnTo>
                    <a:pt x="38" y="57"/>
                  </a:lnTo>
                  <a:lnTo>
                    <a:pt x="51" y="76"/>
                  </a:lnTo>
                  <a:lnTo>
                    <a:pt x="51" y="82"/>
                  </a:lnTo>
                  <a:lnTo>
                    <a:pt x="57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9" name="フリーフォーム 358"/>
            <p:cNvSpPr>
              <a:spLocks/>
            </p:cNvSpPr>
            <p:nvPr/>
          </p:nvSpPr>
          <p:spPr bwMode="auto">
            <a:xfrm>
              <a:off x="517" y="1739"/>
              <a:ext cx="63" cy="82"/>
            </a:xfrm>
            <a:custGeom>
              <a:avLst/>
              <a:gdLst/>
              <a:ahLst/>
              <a:cxnLst>
                <a:cxn ang="0">
                  <a:pos x="31" y="82"/>
                </a:cxn>
                <a:cxn ang="0">
                  <a:pos x="44" y="82"/>
                </a:cxn>
                <a:cxn ang="0">
                  <a:pos x="56" y="69"/>
                </a:cxn>
                <a:cxn ang="0">
                  <a:pos x="63" y="57"/>
                </a:cxn>
                <a:cxn ang="0">
                  <a:pos x="63" y="32"/>
                </a:cxn>
                <a:cxn ang="0">
                  <a:pos x="56" y="13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8" y="76"/>
                </a:cxn>
                <a:cxn ang="0">
                  <a:pos x="25" y="82"/>
                </a:cxn>
                <a:cxn ang="0">
                  <a:pos x="31" y="82"/>
                </a:cxn>
              </a:cxnLst>
              <a:rect l="0" t="0" r="0" b="0"/>
              <a:pathLst>
                <a:path w="63" h="82">
                  <a:moveTo>
                    <a:pt x="31" y="82"/>
                  </a:moveTo>
                  <a:lnTo>
                    <a:pt x="44" y="82"/>
                  </a:lnTo>
                  <a:lnTo>
                    <a:pt x="56" y="69"/>
                  </a:lnTo>
                  <a:lnTo>
                    <a:pt x="63" y="57"/>
                  </a:lnTo>
                  <a:lnTo>
                    <a:pt x="63" y="32"/>
                  </a:lnTo>
                  <a:lnTo>
                    <a:pt x="56" y="13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2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8" y="76"/>
                  </a:lnTo>
                  <a:lnTo>
                    <a:pt x="25" y="82"/>
                  </a:lnTo>
                  <a:lnTo>
                    <a:pt x="31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0" name="フリーフォーム 359"/>
            <p:cNvSpPr>
              <a:spLocks/>
            </p:cNvSpPr>
            <p:nvPr/>
          </p:nvSpPr>
          <p:spPr bwMode="auto">
            <a:xfrm>
              <a:off x="2448" y="2313"/>
              <a:ext cx="120" cy="120"/>
            </a:xfrm>
            <a:custGeom>
              <a:avLst/>
              <a:gdLst/>
              <a:ahLst/>
              <a:cxnLst>
                <a:cxn ang="0">
                  <a:pos x="69" y="114"/>
                </a:cxn>
                <a:cxn ang="0">
                  <a:pos x="101" y="88"/>
                </a:cxn>
                <a:cxn ang="0">
                  <a:pos x="120" y="70"/>
                </a:cxn>
                <a:cxn ang="0">
                  <a:pos x="120" y="44"/>
                </a:cxn>
                <a:cxn ang="0">
                  <a:pos x="120" y="32"/>
                </a:cxn>
                <a:cxn ang="0">
                  <a:pos x="113" y="13"/>
                </a:cxn>
                <a:cxn ang="0">
                  <a:pos x="94" y="6"/>
                </a:cxn>
                <a:cxn ang="0">
                  <a:pos x="69" y="0"/>
                </a:cxn>
                <a:cxn ang="0">
                  <a:pos x="44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63"/>
                </a:cxn>
                <a:cxn ang="0">
                  <a:pos x="12" y="95"/>
                </a:cxn>
                <a:cxn ang="0">
                  <a:pos x="19" y="107"/>
                </a:cxn>
                <a:cxn ang="0">
                  <a:pos x="31" y="114"/>
                </a:cxn>
                <a:cxn ang="0">
                  <a:pos x="57" y="120"/>
                </a:cxn>
                <a:cxn ang="0">
                  <a:pos x="63" y="114"/>
                </a:cxn>
                <a:cxn ang="0">
                  <a:pos x="69" y="114"/>
                </a:cxn>
              </a:cxnLst>
              <a:rect l="0" t="0" r="0" b="0"/>
              <a:pathLst>
                <a:path w="120" h="120">
                  <a:moveTo>
                    <a:pt x="69" y="114"/>
                  </a:moveTo>
                  <a:lnTo>
                    <a:pt x="101" y="88"/>
                  </a:lnTo>
                  <a:lnTo>
                    <a:pt x="120" y="70"/>
                  </a:lnTo>
                  <a:lnTo>
                    <a:pt x="120" y="44"/>
                  </a:lnTo>
                  <a:lnTo>
                    <a:pt x="120" y="32"/>
                  </a:lnTo>
                  <a:lnTo>
                    <a:pt x="113" y="13"/>
                  </a:lnTo>
                  <a:lnTo>
                    <a:pt x="94" y="6"/>
                  </a:lnTo>
                  <a:lnTo>
                    <a:pt x="69" y="0"/>
                  </a:lnTo>
                  <a:lnTo>
                    <a:pt x="44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63"/>
                  </a:lnTo>
                  <a:lnTo>
                    <a:pt x="12" y="95"/>
                  </a:lnTo>
                  <a:lnTo>
                    <a:pt x="19" y="107"/>
                  </a:lnTo>
                  <a:lnTo>
                    <a:pt x="31" y="114"/>
                  </a:lnTo>
                  <a:lnTo>
                    <a:pt x="57" y="120"/>
                  </a:lnTo>
                  <a:lnTo>
                    <a:pt x="63" y="114"/>
                  </a:lnTo>
                  <a:lnTo>
                    <a:pt x="69" y="11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1" name="フリーフォーム 360"/>
            <p:cNvSpPr>
              <a:spLocks/>
            </p:cNvSpPr>
            <p:nvPr/>
          </p:nvSpPr>
          <p:spPr bwMode="auto">
            <a:xfrm>
              <a:off x="2637" y="2048"/>
              <a:ext cx="915" cy="360"/>
            </a:xfrm>
            <a:custGeom>
              <a:avLst/>
              <a:gdLst/>
              <a:ahLst/>
              <a:cxnLst>
                <a:cxn ang="0">
                  <a:pos x="101" y="303"/>
                </a:cxn>
                <a:cxn ang="0">
                  <a:pos x="70" y="328"/>
                </a:cxn>
                <a:cxn ang="0">
                  <a:pos x="19" y="322"/>
                </a:cxn>
                <a:cxn ang="0">
                  <a:pos x="0" y="303"/>
                </a:cxn>
                <a:cxn ang="0">
                  <a:pos x="0" y="265"/>
                </a:cxn>
                <a:cxn ang="0">
                  <a:pos x="32" y="227"/>
                </a:cxn>
                <a:cxn ang="0">
                  <a:pos x="57" y="215"/>
                </a:cxn>
                <a:cxn ang="0">
                  <a:pos x="82" y="227"/>
                </a:cxn>
                <a:cxn ang="0">
                  <a:pos x="107" y="227"/>
                </a:cxn>
                <a:cxn ang="0">
                  <a:pos x="126" y="240"/>
                </a:cxn>
                <a:cxn ang="0">
                  <a:pos x="152" y="215"/>
                </a:cxn>
                <a:cxn ang="0">
                  <a:pos x="196" y="202"/>
                </a:cxn>
                <a:cxn ang="0">
                  <a:pos x="234" y="208"/>
                </a:cxn>
                <a:cxn ang="0">
                  <a:pos x="290" y="152"/>
                </a:cxn>
                <a:cxn ang="0">
                  <a:pos x="328" y="145"/>
                </a:cxn>
                <a:cxn ang="0">
                  <a:pos x="366" y="145"/>
                </a:cxn>
                <a:cxn ang="0">
                  <a:pos x="492" y="101"/>
                </a:cxn>
                <a:cxn ang="0">
                  <a:pos x="625" y="63"/>
                </a:cxn>
                <a:cxn ang="0">
                  <a:pos x="669" y="51"/>
                </a:cxn>
                <a:cxn ang="0">
                  <a:pos x="783" y="13"/>
                </a:cxn>
                <a:cxn ang="0">
                  <a:pos x="795" y="19"/>
                </a:cxn>
                <a:cxn ang="0">
                  <a:pos x="827" y="25"/>
                </a:cxn>
                <a:cxn ang="0">
                  <a:pos x="877" y="6"/>
                </a:cxn>
                <a:cxn ang="0">
                  <a:pos x="915" y="13"/>
                </a:cxn>
                <a:cxn ang="0">
                  <a:pos x="915" y="25"/>
                </a:cxn>
                <a:cxn ang="0">
                  <a:pos x="884" y="44"/>
                </a:cxn>
                <a:cxn ang="0">
                  <a:pos x="852" y="38"/>
                </a:cxn>
                <a:cxn ang="0">
                  <a:pos x="839" y="57"/>
                </a:cxn>
                <a:cxn ang="0">
                  <a:pos x="833" y="63"/>
                </a:cxn>
                <a:cxn ang="0">
                  <a:pos x="814" y="44"/>
                </a:cxn>
                <a:cxn ang="0">
                  <a:pos x="789" y="57"/>
                </a:cxn>
                <a:cxn ang="0">
                  <a:pos x="776" y="70"/>
                </a:cxn>
                <a:cxn ang="0">
                  <a:pos x="720" y="70"/>
                </a:cxn>
                <a:cxn ang="0">
                  <a:pos x="600" y="114"/>
                </a:cxn>
                <a:cxn ang="0">
                  <a:pos x="562" y="126"/>
                </a:cxn>
                <a:cxn ang="0">
                  <a:pos x="568" y="133"/>
                </a:cxn>
                <a:cxn ang="0">
                  <a:pos x="600" y="164"/>
                </a:cxn>
                <a:cxn ang="0">
                  <a:pos x="593" y="202"/>
                </a:cxn>
                <a:cxn ang="0">
                  <a:pos x="555" y="227"/>
                </a:cxn>
                <a:cxn ang="0">
                  <a:pos x="524" y="227"/>
                </a:cxn>
                <a:cxn ang="0">
                  <a:pos x="499" y="196"/>
                </a:cxn>
                <a:cxn ang="0">
                  <a:pos x="505" y="152"/>
                </a:cxn>
                <a:cxn ang="0">
                  <a:pos x="518" y="133"/>
                </a:cxn>
                <a:cxn ang="0">
                  <a:pos x="448" y="158"/>
                </a:cxn>
                <a:cxn ang="0">
                  <a:pos x="379" y="202"/>
                </a:cxn>
                <a:cxn ang="0">
                  <a:pos x="297" y="271"/>
                </a:cxn>
                <a:cxn ang="0">
                  <a:pos x="259" y="278"/>
                </a:cxn>
                <a:cxn ang="0">
                  <a:pos x="253" y="316"/>
                </a:cxn>
                <a:cxn ang="0">
                  <a:pos x="221" y="347"/>
                </a:cxn>
                <a:cxn ang="0">
                  <a:pos x="189" y="360"/>
                </a:cxn>
                <a:cxn ang="0">
                  <a:pos x="152" y="347"/>
                </a:cxn>
                <a:cxn ang="0">
                  <a:pos x="126" y="316"/>
                </a:cxn>
                <a:cxn ang="0">
                  <a:pos x="114" y="284"/>
                </a:cxn>
              </a:cxnLst>
              <a:rect l="0" t="0" r="0" b="0"/>
              <a:pathLst>
                <a:path w="915" h="360">
                  <a:moveTo>
                    <a:pt x="114" y="284"/>
                  </a:moveTo>
                  <a:lnTo>
                    <a:pt x="101" y="303"/>
                  </a:lnTo>
                  <a:lnTo>
                    <a:pt x="82" y="322"/>
                  </a:lnTo>
                  <a:lnTo>
                    <a:pt x="70" y="328"/>
                  </a:lnTo>
                  <a:lnTo>
                    <a:pt x="32" y="328"/>
                  </a:lnTo>
                  <a:lnTo>
                    <a:pt x="19" y="322"/>
                  </a:lnTo>
                  <a:lnTo>
                    <a:pt x="6" y="316"/>
                  </a:lnTo>
                  <a:lnTo>
                    <a:pt x="0" y="303"/>
                  </a:lnTo>
                  <a:lnTo>
                    <a:pt x="0" y="284"/>
                  </a:lnTo>
                  <a:lnTo>
                    <a:pt x="0" y="265"/>
                  </a:lnTo>
                  <a:lnTo>
                    <a:pt x="13" y="253"/>
                  </a:lnTo>
                  <a:lnTo>
                    <a:pt x="32" y="227"/>
                  </a:lnTo>
                  <a:lnTo>
                    <a:pt x="44" y="215"/>
                  </a:lnTo>
                  <a:lnTo>
                    <a:pt x="57" y="215"/>
                  </a:lnTo>
                  <a:lnTo>
                    <a:pt x="70" y="221"/>
                  </a:lnTo>
                  <a:lnTo>
                    <a:pt x="82" y="227"/>
                  </a:lnTo>
                  <a:lnTo>
                    <a:pt x="101" y="227"/>
                  </a:lnTo>
                  <a:lnTo>
                    <a:pt x="107" y="227"/>
                  </a:lnTo>
                  <a:lnTo>
                    <a:pt x="114" y="234"/>
                  </a:lnTo>
                  <a:lnTo>
                    <a:pt x="126" y="240"/>
                  </a:lnTo>
                  <a:lnTo>
                    <a:pt x="133" y="240"/>
                  </a:lnTo>
                  <a:lnTo>
                    <a:pt x="152" y="215"/>
                  </a:lnTo>
                  <a:lnTo>
                    <a:pt x="171" y="202"/>
                  </a:lnTo>
                  <a:lnTo>
                    <a:pt x="196" y="202"/>
                  </a:lnTo>
                  <a:lnTo>
                    <a:pt x="221" y="202"/>
                  </a:lnTo>
                  <a:lnTo>
                    <a:pt x="234" y="208"/>
                  </a:lnTo>
                  <a:lnTo>
                    <a:pt x="265" y="183"/>
                  </a:lnTo>
                  <a:lnTo>
                    <a:pt x="290" y="152"/>
                  </a:lnTo>
                  <a:lnTo>
                    <a:pt x="309" y="145"/>
                  </a:lnTo>
                  <a:lnTo>
                    <a:pt x="328" y="145"/>
                  </a:lnTo>
                  <a:lnTo>
                    <a:pt x="347" y="152"/>
                  </a:lnTo>
                  <a:lnTo>
                    <a:pt x="366" y="145"/>
                  </a:lnTo>
                  <a:lnTo>
                    <a:pt x="423" y="133"/>
                  </a:lnTo>
                  <a:lnTo>
                    <a:pt x="492" y="101"/>
                  </a:lnTo>
                  <a:lnTo>
                    <a:pt x="568" y="82"/>
                  </a:lnTo>
                  <a:lnTo>
                    <a:pt x="625" y="63"/>
                  </a:lnTo>
                  <a:lnTo>
                    <a:pt x="650" y="51"/>
                  </a:lnTo>
                  <a:lnTo>
                    <a:pt x="669" y="51"/>
                  </a:lnTo>
                  <a:lnTo>
                    <a:pt x="732" y="51"/>
                  </a:lnTo>
                  <a:lnTo>
                    <a:pt x="783" y="13"/>
                  </a:lnTo>
                  <a:lnTo>
                    <a:pt x="789" y="13"/>
                  </a:lnTo>
                  <a:lnTo>
                    <a:pt x="795" y="19"/>
                  </a:lnTo>
                  <a:lnTo>
                    <a:pt x="802" y="32"/>
                  </a:lnTo>
                  <a:lnTo>
                    <a:pt x="827" y="25"/>
                  </a:lnTo>
                  <a:lnTo>
                    <a:pt x="865" y="19"/>
                  </a:lnTo>
                  <a:lnTo>
                    <a:pt x="877" y="6"/>
                  </a:lnTo>
                  <a:lnTo>
                    <a:pt x="896" y="0"/>
                  </a:lnTo>
                  <a:lnTo>
                    <a:pt x="915" y="13"/>
                  </a:lnTo>
                  <a:lnTo>
                    <a:pt x="915" y="19"/>
                  </a:lnTo>
                  <a:lnTo>
                    <a:pt x="915" y="25"/>
                  </a:lnTo>
                  <a:lnTo>
                    <a:pt x="890" y="38"/>
                  </a:lnTo>
                  <a:lnTo>
                    <a:pt x="884" y="44"/>
                  </a:lnTo>
                  <a:lnTo>
                    <a:pt x="871" y="44"/>
                  </a:lnTo>
                  <a:lnTo>
                    <a:pt x="852" y="38"/>
                  </a:lnTo>
                  <a:lnTo>
                    <a:pt x="846" y="44"/>
                  </a:lnTo>
                  <a:lnTo>
                    <a:pt x="839" y="57"/>
                  </a:lnTo>
                  <a:lnTo>
                    <a:pt x="839" y="63"/>
                  </a:lnTo>
                  <a:lnTo>
                    <a:pt x="833" y="63"/>
                  </a:lnTo>
                  <a:lnTo>
                    <a:pt x="827" y="51"/>
                  </a:lnTo>
                  <a:lnTo>
                    <a:pt x="814" y="44"/>
                  </a:lnTo>
                  <a:lnTo>
                    <a:pt x="802" y="51"/>
                  </a:lnTo>
                  <a:lnTo>
                    <a:pt x="789" y="57"/>
                  </a:lnTo>
                  <a:lnTo>
                    <a:pt x="789" y="63"/>
                  </a:lnTo>
                  <a:lnTo>
                    <a:pt x="776" y="70"/>
                  </a:lnTo>
                  <a:lnTo>
                    <a:pt x="751" y="70"/>
                  </a:lnTo>
                  <a:lnTo>
                    <a:pt x="720" y="70"/>
                  </a:lnTo>
                  <a:lnTo>
                    <a:pt x="650" y="101"/>
                  </a:lnTo>
                  <a:lnTo>
                    <a:pt x="600" y="114"/>
                  </a:lnTo>
                  <a:lnTo>
                    <a:pt x="574" y="120"/>
                  </a:lnTo>
                  <a:lnTo>
                    <a:pt x="562" y="126"/>
                  </a:lnTo>
                  <a:lnTo>
                    <a:pt x="562" y="133"/>
                  </a:lnTo>
                  <a:lnTo>
                    <a:pt x="568" y="133"/>
                  </a:lnTo>
                  <a:lnTo>
                    <a:pt x="587" y="145"/>
                  </a:lnTo>
                  <a:lnTo>
                    <a:pt x="600" y="164"/>
                  </a:lnTo>
                  <a:lnTo>
                    <a:pt x="600" y="189"/>
                  </a:lnTo>
                  <a:lnTo>
                    <a:pt x="593" y="202"/>
                  </a:lnTo>
                  <a:lnTo>
                    <a:pt x="581" y="215"/>
                  </a:lnTo>
                  <a:lnTo>
                    <a:pt x="555" y="227"/>
                  </a:lnTo>
                  <a:lnTo>
                    <a:pt x="537" y="227"/>
                  </a:lnTo>
                  <a:lnTo>
                    <a:pt x="524" y="227"/>
                  </a:lnTo>
                  <a:lnTo>
                    <a:pt x="505" y="208"/>
                  </a:lnTo>
                  <a:lnTo>
                    <a:pt x="499" y="196"/>
                  </a:lnTo>
                  <a:lnTo>
                    <a:pt x="492" y="177"/>
                  </a:lnTo>
                  <a:lnTo>
                    <a:pt x="505" y="152"/>
                  </a:lnTo>
                  <a:lnTo>
                    <a:pt x="518" y="139"/>
                  </a:lnTo>
                  <a:lnTo>
                    <a:pt x="518" y="133"/>
                  </a:lnTo>
                  <a:lnTo>
                    <a:pt x="511" y="133"/>
                  </a:lnTo>
                  <a:lnTo>
                    <a:pt x="448" y="158"/>
                  </a:lnTo>
                  <a:lnTo>
                    <a:pt x="404" y="183"/>
                  </a:lnTo>
                  <a:lnTo>
                    <a:pt x="379" y="202"/>
                  </a:lnTo>
                  <a:lnTo>
                    <a:pt x="341" y="240"/>
                  </a:lnTo>
                  <a:lnTo>
                    <a:pt x="297" y="271"/>
                  </a:lnTo>
                  <a:lnTo>
                    <a:pt x="278" y="278"/>
                  </a:lnTo>
                  <a:lnTo>
                    <a:pt x="259" y="278"/>
                  </a:lnTo>
                  <a:lnTo>
                    <a:pt x="259" y="303"/>
                  </a:lnTo>
                  <a:lnTo>
                    <a:pt x="253" y="316"/>
                  </a:lnTo>
                  <a:lnTo>
                    <a:pt x="240" y="335"/>
                  </a:lnTo>
                  <a:lnTo>
                    <a:pt x="221" y="347"/>
                  </a:lnTo>
                  <a:lnTo>
                    <a:pt x="208" y="360"/>
                  </a:lnTo>
                  <a:lnTo>
                    <a:pt x="189" y="360"/>
                  </a:lnTo>
                  <a:lnTo>
                    <a:pt x="171" y="360"/>
                  </a:lnTo>
                  <a:lnTo>
                    <a:pt x="152" y="347"/>
                  </a:lnTo>
                  <a:lnTo>
                    <a:pt x="139" y="341"/>
                  </a:lnTo>
                  <a:lnTo>
                    <a:pt x="126" y="316"/>
                  </a:lnTo>
                  <a:lnTo>
                    <a:pt x="120" y="284"/>
                  </a:lnTo>
                  <a:lnTo>
                    <a:pt x="114" y="2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bg2">
                    <a:lumMod val="20000"/>
                    <a:lumOff val="80000"/>
                  </a:schemeClr>
                </a:gs>
                <a:gs pos="30000">
                  <a:schemeClr val="accent1">
                    <a:lumMod val="20000"/>
                    <a:lumOff val="80000"/>
                  </a:schemeClr>
                </a:gs>
                <a:gs pos="45000">
                  <a:schemeClr val="accent1">
                    <a:lumMod val="20000"/>
                    <a:lumOff val="80000"/>
                  </a:schemeClr>
                </a:gs>
                <a:gs pos="60000">
                  <a:schemeClr val="accent2">
                    <a:lumMod val="20000"/>
                    <a:lumOff val="80000"/>
                  </a:schemeClr>
                </a:gs>
                <a:gs pos="80000">
                  <a:schemeClr val="accent6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2" name="フリーフォーム 361"/>
            <p:cNvSpPr>
              <a:spLocks/>
            </p:cNvSpPr>
            <p:nvPr/>
          </p:nvSpPr>
          <p:spPr bwMode="auto">
            <a:xfrm>
              <a:off x="2637" y="2118"/>
              <a:ext cx="57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44" y="63"/>
                </a:cxn>
                <a:cxn ang="0">
                  <a:pos x="57" y="37"/>
                </a:cxn>
                <a:cxn ang="0">
                  <a:pos x="51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12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57" h="63">
                  <a:moveTo>
                    <a:pt x="25" y="63"/>
                  </a:moveTo>
                  <a:lnTo>
                    <a:pt x="44" y="63"/>
                  </a:lnTo>
                  <a:lnTo>
                    <a:pt x="57" y="37"/>
                  </a:lnTo>
                  <a:lnTo>
                    <a:pt x="51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12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3" name="フリーフォーム 362"/>
            <p:cNvSpPr>
              <a:spLocks/>
            </p:cNvSpPr>
            <p:nvPr/>
          </p:nvSpPr>
          <p:spPr bwMode="auto">
            <a:xfrm>
              <a:off x="2808" y="2559"/>
              <a:ext cx="94" cy="82"/>
            </a:xfrm>
            <a:custGeom>
              <a:avLst/>
              <a:gdLst/>
              <a:ahLst/>
              <a:cxnLst>
                <a:cxn ang="0">
                  <a:pos x="50" y="82"/>
                </a:cxn>
                <a:cxn ang="0">
                  <a:pos x="82" y="63"/>
                </a:cxn>
                <a:cxn ang="0">
                  <a:pos x="94" y="44"/>
                </a:cxn>
                <a:cxn ang="0">
                  <a:pos x="94" y="19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7" y="6"/>
                </a:cxn>
                <a:cxn ang="0">
                  <a:pos x="18" y="13"/>
                </a:cxn>
                <a:cxn ang="0">
                  <a:pos x="6" y="32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12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50" y="82"/>
                </a:cxn>
              </a:cxnLst>
              <a:rect l="0" t="0" r="0" b="0"/>
              <a:pathLst>
                <a:path w="94" h="82">
                  <a:moveTo>
                    <a:pt x="50" y="82"/>
                  </a:moveTo>
                  <a:lnTo>
                    <a:pt x="82" y="63"/>
                  </a:lnTo>
                  <a:lnTo>
                    <a:pt x="94" y="44"/>
                  </a:lnTo>
                  <a:lnTo>
                    <a:pt x="94" y="19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7" y="6"/>
                  </a:lnTo>
                  <a:lnTo>
                    <a:pt x="18" y="13"/>
                  </a:lnTo>
                  <a:lnTo>
                    <a:pt x="6" y="32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2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50" y="8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4" name="フリーフォーム 363"/>
            <p:cNvSpPr>
              <a:spLocks/>
            </p:cNvSpPr>
            <p:nvPr/>
          </p:nvSpPr>
          <p:spPr bwMode="auto">
            <a:xfrm>
              <a:off x="2934" y="2446"/>
              <a:ext cx="82" cy="101"/>
            </a:xfrm>
            <a:custGeom>
              <a:avLst/>
              <a:gdLst/>
              <a:ahLst/>
              <a:cxnLst>
                <a:cxn ang="0">
                  <a:pos x="69" y="94"/>
                </a:cxn>
                <a:cxn ang="0">
                  <a:pos x="75" y="82"/>
                </a:cxn>
                <a:cxn ang="0">
                  <a:pos x="82" y="69"/>
                </a:cxn>
                <a:cxn ang="0">
                  <a:pos x="82" y="50"/>
                </a:cxn>
                <a:cxn ang="0">
                  <a:pos x="82" y="31"/>
                </a:cxn>
                <a:cxn ang="0">
                  <a:pos x="69" y="19"/>
                </a:cxn>
                <a:cxn ang="0">
                  <a:pos x="63" y="6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0" y="63"/>
                </a:cxn>
                <a:cxn ang="0">
                  <a:pos x="12" y="88"/>
                </a:cxn>
                <a:cxn ang="0">
                  <a:pos x="25" y="94"/>
                </a:cxn>
                <a:cxn ang="0">
                  <a:pos x="44" y="101"/>
                </a:cxn>
                <a:cxn ang="0">
                  <a:pos x="57" y="101"/>
                </a:cxn>
                <a:cxn ang="0">
                  <a:pos x="63" y="94"/>
                </a:cxn>
                <a:cxn ang="0">
                  <a:pos x="69" y="94"/>
                </a:cxn>
              </a:cxnLst>
              <a:rect l="0" t="0" r="0" b="0"/>
              <a:pathLst>
                <a:path w="82" h="101">
                  <a:moveTo>
                    <a:pt x="69" y="94"/>
                  </a:moveTo>
                  <a:lnTo>
                    <a:pt x="75" y="82"/>
                  </a:lnTo>
                  <a:lnTo>
                    <a:pt x="82" y="69"/>
                  </a:lnTo>
                  <a:lnTo>
                    <a:pt x="82" y="50"/>
                  </a:lnTo>
                  <a:lnTo>
                    <a:pt x="82" y="31"/>
                  </a:lnTo>
                  <a:lnTo>
                    <a:pt x="69" y="19"/>
                  </a:lnTo>
                  <a:lnTo>
                    <a:pt x="63" y="6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0" y="63"/>
                  </a:lnTo>
                  <a:lnTo>
                    <a:pt x="12" y="88"/>
                  </a:lnTo>
                  <a:lnTo>
                    <a:pt x="25" y="94"/>
                  </a:lnTo>
                  <a:lnTo>
                    <a:pt x="44" y="101"/>
                  </a:lnTo>
                  <a:lnTo>
                    <a:pt x="57" y="101"/>
                  </a:lnTo>
                  <a:lnTo>
                    <a:pt x="63" y="94"/>
                  </a:lnTo>
                  <a:lnTo>
                    <a:pt x="69" y="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5" name="フリーフォーム 364"/>
            <p:cNvSpPr>
              <a:spLocks/>
            </p:cNvSpPr>
            <p:nvPr/>
          </p:nvSpPr>
          <p:spPr bwMode="auto">
            <a:xfrm>
              <a:off x="2965" y="2547"/>
              <a:ext cx="158" cy="145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82" y="132"/>
                </a:cxn>
                <a:cxn ang="0">
                  <a:pos x="101" y="113"/>
                </a:cxn>
                <a:cxn ang="0">
                  <a:pos x="120" y="94"/>
                </a:cxn>
                <a:cxn ang="0">
                  <a:pos x="152" y="44"/>
                </a:cxn>
                <a:cxn ang="0">
                  <a:pos x="158" y="25"/>
                </a:cxn>
                <a:cxn ang="0">
                  <a:pos x="145" y="6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89" y="12"/>
                </a:cxn>
                <a:cxn ang="0">
                  <a:pos x="63" y="25"/>
                </a:cxn>
                <a:cxn ang="0">
                  <a:pos x="38" y="37"/>
                </a:cxn>
                <a:cxn ang="0">
                  <a:pos x="32" y="44"/>
                </a:cxn>
                <a:cxn ang="0">
                  <a:pos x="19" y="56"/>
                </a:cxn>
                <a:cxn ang="0">
                  <a:pos x="0" y="94"/>
                </a:cxn>
                <a:cxn ang="0">
                  <a:pos x="0" y="113"/>
                </a:cxn>
                <a:cxn ang="0">
                  <a:pos x="13" y="132"/>
                </a:cxn>
                <a:cxn ang="0">
                  <a:pos x="38" y="145"/>
                </a:cxn>
                <a:cxn ang="0">
                  <a:pos x="44" y="145"/>
                </a:cxn>
                <a:cxn ang="0">
                  <a:pos x="51" y="145"/>
                </a:cxn>
              </a:cxnLst>
              <a:rect l="0" t="0" r="0" b="0"/>
              <a:pathLst>
                <a:path w="158" h="145">
                  <a:moveTo>
                    <a:pt x="51" y="145"/>
                  </a:moveTo>
                  <a:lnTo>
                    <a:pt x="82" y="132"/>
                  </a:lnTo>
                  <a:lnTo>
                    <a:pt x="101" y="113"/>
                  </a:lnTo>
                  <a:lnTo>
                    <a:pt x="120" y="94"/>
                  </a:lnTo>
                  <a:lnTo>
                    <a:pt x="152" y="44"/>
                  </a:lnTo>
                  <a:lnTo>
                    <a:pt x="158" y="25"/>
                  </a:lnTo>
                  <a:lnTo>
                    <a:pt x="145" y="6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89" y="12"/>
                  </a:lnTo>
                  <a:lnTo>
                    <a:pt x="63" y="25"/>
                  </a:lnTo>
                  <a:lnTo>
                    <a:pt x="38" y="37"/>
                  </a:lnTo>
                  <a:lnTo>
                    <a:pt x="32" y="44"/>
                  </a:lnTo>
                  <a:lnTo>
                    <a:pt x="19" y="56"/>
                  </a:lnTo>
                  <a:lnTo>
                    <a:pt x="0" y="94"/>
                  </a:lnTo>
                  <a:lnTo>
                    <a:pt x="0" y="113"/>
                  </a:lnTo>
                  <a:lnTo>
                    <a:pt x="13" y="132"/>
                  </a:lnTo>
                  <a:lnTo>
                    <a:pt x="38" y="145"/>
                  </a:lnTo>
                  <a:lnTo>
                    <a:pt x="44" y="145"/>
                  </a:lnTo>
                  <a:lnTo>
                    <a:pt x="51" y="14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6" name="フリーフォーム 365"/>
            <p:cNvSpPr>
              <a:spLocks/>
            </p:cNvSpPr>
            <p:nvPr/>
          </p:nvSpPr>
          <p:spPr bwMode="auto">
            <a:xfrm>
              <a:off x="3394" y="2509"/>
              <a:ext cx="165" cy="139"/>
            </a:xfrm>
            <a:custGeom>
              <a:avLst/>
              <a:gdLst/>
              <a:ahLst/>
              <a:cxnLst>
                <a:cxn ang="0">
                  <a:pos x="51" y="75"/>
                </a:cxn>
                <a:cxn ang="0">
                  <a:pos x="57" y="56"/>
                </a:cxn>
                <a:cxn ang="0">
                  <a:pos x="64" y="44"/>
                </a:cxn>
                <a:cxn ang="0">
                  <a:pos x="57" y="25"/>
                </a:cxn>
                <a:cxn ang="0">
                  <a:pos x="51" y="12"/>
                </a:cxn>
                <a:cxn ang="0">
                  <a:pos x="38" y="12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13" y="75"/>
                </a:cxn>
                <a:cxn ang="0">
                  <a:pos x="19" y="82"/>
                </a:cxn>
                <a:cxn ang="0">
                  <a:pos x="26" y="82"/>
                </a:cxn>
                <a:cxn ang="0">
                  <a:pos x="26" y="88"/>
                </a:cxn>
                <a:cxn ang="0">
                  <a:pos x="7" y="101"/>
                </a:cxn>
                <a:cxn ang="0">
                  <a:pos x="7" y="113"/>
                </a:cxn>
                <a:cxn ang="0">
                  <a:pos x="0" y="120"/>
                </a:cxn>
                <a:cxn ang="0">
                  <a:pos x="13" y="139"/>
                </a:cxn>
                <a:cxn ang="0">
                  <a:pos x="26" y="139"/>
                </a:cxn>
                <a:cxn ang="0">
                  <a:pos x="38" y="139"/>
                </a:cxn>
                <a:cxn ang="0">
                  <a:pos x="64" y="120"/>
                </a:cxn>
                <a:cxn ang="0">
                  <a:pos x="76" y="113"/>
                </a:cxn>
                <a:cxn ang="0">
                  <a:pos x="89" y="120"/>
                </a:cxn>
                <a:cxn ang="0">
                  <a:pos x="95" y="126"/>
                </a:cxn>
                <a:cxn ang="0">
                  <a:pos x="101" y="126"/>
                </a:cxn>
                <a:cxn ang="0">
                  <a:pos x="120" y="120"/>
                </a:cxn>
                <a:cxn ang="0">
                  <a:pos x="139" y="107"/>
                </a:cxn>
                <a:cxn ang="0">
                  <a:pos x="146" y="94"/>
                </a:cxn>
                <a:cxn ang="0">
                  <a:pos x="146" y="88"/>
                </a:cxn>
                <a:cxn ang="0">
                  <a:pos x="146" y="82"/>
                </a:cxn>
                <a:cxn ang="0">
                  <a:pos x="139" y="75"/>
                </a:cxn>
                <a:cxn ang="0">
                  <a:pos x="146" y="69"/>
                </a:cxn>
                <a:cxn ang="0">
                  <a:pos x="158" y="63"/>
                </a:cxn>
                <a:cxn ang="0">
                  <a:pos x="165" y="44"/>
                </a:cxn>
                <a:cxn ang="0">
                  <a:pos x="158" y="38"/>
                </a:cxn>
                <a:cxn ang="0">
                  <a:pos x="152" y="31"/>
                </a:cxn>
                <a:cxn ang="0">
                  <a:pos x="139" y="25"/>
                </a:cxn>
                <a:cxn ang="0">
                  <a:pos x="139" y="19"/>
                </a:cxn>
                <a:cxn ang="0">
                  <a:pos x="139" y="6"/>
                </a:cxn>
                <a:cxn ang="0">
                  <a:pos x="133" y="0"/>
                </a:cxn>
                <a:cxn ang="0">
                  <a:pos x="127" y="0"/>
                </a:cxn>
                <a:cxn ang="0">
                  <a:pos x="114" y="6"/>
                </a:cxn>
                <a:cxn ang="0">
                  <a:pos x="108" y="19"/>
                </a:cxn>
                <a:cxn ang="0">
                  <a:pos x="114" y="31"/>
                </a:cxn>
                <a:cxn ang="0">
                  <a:pos x="127" y="31"/>
                </a:cxn>
                <a:cxn ang="0">
                  <a:pos x="127" y="50"/>
                </a:cxn>
                <a:cxn ang="0">
                  <a:pos x="127" y="69"/>
                </a:cxn>
                <a:cxn ang="0">
                  <a:pos x="114" y="75"/>
                </a:cxn>
                <a:cxn ang="0">
                  <a:pos x="95" y="69"/>
                </a:cxn>
                <a:cxn ang="0">
                  <a:pos x="57" y="75"/>
                </a:cxn>
                <a:cxn ang="0">
                  <a:pos x="57" y="75"/>
                </a:cxn>
                <a:cxn ang="0">
                  <a:pos x="51" y="75"/>
                </a:cxn>
              </a:cxnLst>
              <a:rect l="0" t="0" r="0" b="0"/>
              <a:pathLst>
                <a:path w="165" h="139">
                  <a:moveTo>
                    <a:pt x="51" y="75"/>
                  </a:moveTo>
                  <a:lnTo>
                    <a:pt x="57" y="56"/>
                  </a:lnTo>
                  <a:lnTo>
                    <a:pt x="64" y="44"/>
                  </a:lnTo>
                  <a:lnTo>
                    <a:pt x="57" y="25"/>
                  </a:lnTo>
                  <a:lnTo>
                    <a:pt x="51" y="12"/>
                  </a:lnTo>
                  <a:lnTo>
                    <a:pt x="38" y="12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13" y="75"/>
                  </a:lnTo>
                  <a:lnTo>
                    <a:pt x="19" y="82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7" y="101"/>
                  </a:lnTo>
                  <a:lnTo>
                    <a:pt x="7" y="113"/>
                  </a:lnTo>
                  <a:lnTo>
                    <a:pt x="0" y="120"/>
                  </a:lnTo>
                  <a:lnTo>
                    <a:pt x="13" y="139"/>
                  </a:lnTo>
                  <a:lnTo>
                    <a:pt x="26" y="139"/>
                  </a:lnTo>
                  <a:lnTo>
                    <a:pt x="38" y="139"/>
                  </a:lnTo>
                  <a:lnTo>
                    <a:pt x="64" y="120"/>
                  </a:lnTo>
                  <a:lnTo>
                    <a:pt x="76" y="113"/>
                  </a:lnTo>
                  <a:lnTo>
                    <a:pt x="89" y="120"/>
                  </a:lnTo>
                  <a:lnTo>
                    <a:pt x="95" y="126"/>
                  </a:lnTo>
                  <a:lnTo>
                    <a:pt x="101" y="126"/>
                  </a:lnTo>
                  <a:lnTo>
                    <a:pt x="120" y="120"/>
                  </a:lnTo>
                  <a:lnTo>
                    <a:pt x="139" y="107"/>
                  </a:lnTo>
                  <a:lnTo>
                    <a:pt x="146" y="94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39" y="75"/>
                  </a:lnTo>
                  <a:lnTo>
                    <a:pt x="146" y="69"/>
                  </a:lnTo>
                  <a:lnTo>
                    <a:pt x="158" y="63"/>
                  </a:lnTo>
                  <a:lnTo>
                    <a:pt x="165" y="44"/>
                  </a:lnTo>
                  <a:lnTo>
                    <a:pt x="158" y="38"/>
                  </a:lnTo>
                  <a:lnTo>
                    <a:pt x="152" y="31"/>
                  </a:lnTo>
                  <a:lnTo>
                    <a:pt x="139" y="25"/>
                  </a:lnTo>
                  <a:lnTo>
                    <a:pt x="139" y="19"/>
                  </a:lnTo>
                  <a:lnTo>
                    <a:pt x="139" y="6"/>
                  </a:lnTo>
                  <a:lnTo>
                    <a:pt x="133" y="0"/>
                  </a:lnTo>
                  <a:lnTo>
                    <a:pt x="127" y="0"/>
                  </a:lnTo>
                  <a:lnTo>
                    <a:pt x="114" y="6"/>
                  </a:lnTo>
                  <a:lnTo>
                    <a:pt x="108" y="19"/>
                  </a:lnTo>
                  <a:lnTo>
                    <a:pt x="114" y="31"/>
                  </a:lnTo>
                  <a:lnTo>
                    <a:pt x="127" y="31"/>
                  </a:lnTo>
                  <a:lnTo>
                    <a:pt x="127" y="50"/>
                  </a:lnTo>
                  <a:lnTo>
                    <a:pt x="127" y="69"/>
                  </a:lnTo>
                  <a:lnTo>
                    <a:pt x="114" y="75"/>
                  </a:lnTo>
                  <a:lnTo>
                    <a:pt x="95" y="6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1" y="7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7" name="フリーフォーム 366"/>
            <p:cNvSpPr>
              <a:spLocks/>
            </p:cNvSpPr>
            <p:nvPr/>
          </p:nvSpPr>
          <p:spPr bwMode="auto">
            <a:xfrm>
              <a:off x="3861" y="2521"/>
              <a:ext cx="83" cy="95"/>
            </a:xfrm>
            <a:custGeom>
              <a:avLst/>
              <a:gdLst/>
              <a:ahLst/>
              <a:cxnLst>
                <a:cxn ang="0">
                  <a:pos x="57" y="95"/>
                </a:cxn>
                <a:cxn ang="0">
                  <a:pos x="70" y="82"/>
                </a:cxn>
                <a:cxn ang="0">
                  <a:pos x="83" y="63"/>
                </a:cxn>
                <a:cxn ang="0">
                  <a:pos x="83" y="38"/>
                </a:cxn>
                <a:cxn ang="0">
                  <a:pos x="70" y="13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7" y="70"/>
                </a:cxn>
                <a:cxn ang="0">
                  <a:pos x="13" y="82"/>
                </a:cxn>
                <a:cxn ang="0">
                  <a:pos x="38" y="95"/>
                </a:cxn>
                <a:cxn ang="0">
                  <a:pos x="51" y="95"/>
                </a:cxn>
                <a:cxn ang="0">
                  <a:pos x="57" y="95"/>
                </a:cxn>
              </a:cxnLst>
              <a:rect l="0" t="0" r="0" b="0"/>
              <a:pathLst>
                <a:path w="83" h="95">
                  <a:moveTo>
                    <a:pt x="57" y="95"/>
                  </a:moveTo>
                  <a:lnTo>
                    <a:pt x="70" y="82"/>
                  </a:lnTo>
                  <a:lnTo>
                    <a:pt x="83" y="63"/>
                  </a:lnTo>
                  <a:lnTo>
                    <a:pt x="83" y="38"/>
                  </a:lnTo>
                  <a:lnTo>
                    <a:pt x="70" y="13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7" y="70"/>
                  </a:lnTo>
                  <a:lnTo>
                    <a:pt x="13" y="82"/>
                  </a:lnTo>
                  <a:lnTo>
                    <a:pt x="38" y="95"/>
                  </a:lnTo>
                  <a:lnTo>
                    <a:pt x="51" y="95"/>
                  </a:lnTo>
                  <a:lnTo>
                    <a:pt x="57" y="9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8" name="フリーフォーム 367"/>
            <p:cNvSpPr>
              <a:spLocks/>
            </p:cNvSpPr>
            <p:nvPr/>
          </p:nvSpPr>
          <p:spPr bwMode="auto">
            <a:xfrm>
              <a:off x="3691" y="2155"/>
              <a:ext cx="82" cy="82"/>
            </a:xfrm>
            <a:custGeom>
              <a:avLst/>
              <a:gdLst/>
              <a:ahLst/>
              <a:cxnLst>
                <a:cxn ang="0">
                  <a:pos x="32" y="82"/>
                </a:cxn>
                <a:cxn ang="0">
                  <a:pos x="57" y="76"/>
                </a:cxn>
                <a:cxn ang="0">
                  <a:pos x="70" y="64"/>
                </a:cxn>
                <a:cxn ang="0">
                  <a:pos x="76" y="51"/>
                </a:cxn>
                <a:cxn ang="0">
                  <a:pos x="82" y="26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57" y="26"/>
                </a:cxn>
                <a:cxn ang="0">
                  <a:pos x="44" y="26"/>
                </a:cxn>
                <a:cxn ang="0">
                  <a:pos x="38" y="19"/>
                </a:cxn>
                <a:cxn ang="0">
                  <a:pos x="32" y="7"/>
                </a:cxn>
                <a:cxn ang="0">
                  <a:pos x="19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13" y="26"/>
                </a:cxn>
                <a:cxn ang="0">
                  <a:pos x="13" y="26"/>
                </a:cxn>
                <a:cxn ang="0">
                  <a:pos x="13" y="32"/>
                </a:cxn>
                <a:cxn ang="0">
                  <a:pos x="6" y="45"/>
                </a:cxn>
                <a:cxn ang="0">
                  <a:pos x="6" y="64"/>
                </a:cxn>
                <a:cxn ang="0">
                  <a:pos x="13" y="76"/>
                </a:cxn>
                <a:cxn ang="0">
                  <a:pos x="25" y="82"/>
                </a:cxn>
                <a:cxn ang="0">
                  <a:pos x="32" y="82"/>
                </a:cxn>
              </a:cxnLst>
              <a:rect l="0" t="0" r="0" b="0"/>
              <a:pathLst>
                <a:path w="82" h="82">
                  <a:moveTo>
                    <a:pt x="32" y="82"/>
                  </a:moveTo>
                  <a:lnTo>
                    <a:pt x="57" y="76"/>
                  </a:lnTo>
                  <a:lnTo>
                    <a:pt x="70" y="64"/>
                  </a:lnTo>
                  <a:lnTo>
                    <a:pt x="76" y="51"/>
                  </a:lnTo>
                  <a:lnTo>
                    <a:pt x="82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57" y="26"/>
                  </a:lnTo>
                  <a:lnTo>
                    <a:pt x="44" y="26"/>
                  </a:lnTo>
                  <a:lnTo>
                    <a:pt x="38" y="19"/>
                  </a:lnTo>
                  <a:lnTo>
                    <a:pt x="32" y="7"/>
                  </a:lnTo>
                  <a:lnTo>
                    <a:pt x="19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32"/>
                  </a:lnTo>
                  <a:lnTo>
                    <a:pt x="6" y="45"/>
                  </a:lnTo>
                  <a:lnTo>
                    <a:pt x="6" y="64"/>
                  </a:lnTo>
                  <a:lnTo>
                    <a:pt x="13" y="76"/>
                  </a:lnTo>
                  <a:lnTo>
                    <a:pt x="25" y="82"/>
                  </a:lnTo>
                  <a:lnTo>
                    <a:pt x="32" y="8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9" name="フリーフォーム 368"/>
            <p:cNvSpPr>
              <a:spLocks/>
            </p:cNvSpPr>
            <p:nvPr/>
          </p:nvSpPr>
          <p:spPr bwMode="auto">
            <a:xfrm>
              <a:off x="3975" y="2250"/>
              <a:ext cx="511" cy="278"/>
            </a:xfrm>
            <a:custGeom>
              <a:avLst/>
              <a:gdLst/>
              <a:ahLst/>
              <a:cxnLst>
                <a:cxn ang="0">
                  <a:pos x="51" y="271"/>
                </a:cxn>
                <a:cxn ang="0">
                  <a:pos x="76" y="252"/>
                </a:cxn>
                <a:cxn ang="0">
                  <a:pos x="95" y="240"/>
                </a:cxn>
                <a:cxn ang="0">
                  <a:pos x="278" y="145"/>
                </a:cxn>
                <a:cxn ang="0">
                  <a:pos x="316" y="133"/>
                </a:cxn>
                <a:cxn ang="0">
                  <a:pos x="341" y="114"/>
                </a:cxn>
                <a:cxn ang="0">
                  <a:pos x="372" y="95"/>
                </a:cxn>
                <a:cxn ang="0">
                  <a:pos x="404" y="82"/>
                </a:cxn>
                <a:cxn ang="0">
                  <a:pos x="442" y="57"/>
                </a:cxn>
                <a:cxn ang="0">
                  <a:pos x="448" y="69"/>
                </a:cxn>
                <a:cxn ang="0">
                  <a:pos x="467" y="76"/>
                </a:cxn>
                <a:cxn ang="0">
                  <a:pos x="486" y="76"/>
                </a:cxn>
                <a:cxn ang="0">
                  <a:pos x="499" y="63"/>
                </a:cxn>
                <a:cxn ang="0">
                  <a:pos x="511" y="51"/>
                </a:cxn>
                <a:cxn ang="0">
                  <a:pos x="511" y="25"/>
                </a:cxn>
                <a:cxn ang="0">
                  <a:pos x="499" y="6"/>
                </a:cxn>
                <a:cxn ang="0">
                  <a:pos x="486" y="0"/>
                </a:cxn>
                <a:cxn ang="0">
                  <a:pos x="480" y="0"/>
                </a:cxn>
                <a:cxn ang="0">
                  <a:pos x="467" y="6"/>
                </a:cxn>
                <a:cxn ang="0">
                  <a:pos x="448" y="25"/>
                </a:cxn>
                <a:cxn ang="0">
                  <a:pos x="442" y="44"/>
                </a:cxn>
                <a:cxn ang="0">
                  <a:pos x="423" y="57"/>
                </a:cxn>
                <a:cxn ang="0">
                  <a:pos x="391" y="69"/>
                </a:cxn>
                <a:cxn ang="0">
                  <a:pos x="341" y="88"/>
                </a:cxn>
                <a:cxn ang="0">
                  <a:pos x="265" y="133"/>
                </a:cxn>
                <a:cxn ang="0">
                  <a:pos x="215" y="151"/>
                </a:cxn>
                <a:cxn ang="0">
                  <a:pos x="164" y="177"/>
                </a:cxn>
                <a:cxn ang="0">
                  <a:pos x="82" y="221"/>
                </a:cxn>
                <a:cxn ang="0">
                  <a:pos x="57" y="221"/>
                </a:cxn>
                <a:cxn ang="0">
                  <a:pos x="25" y="233"/>
                </a:cxn>
                <a:cxn ang="0">
                  <a:pos x="6" y="252"/>
                </a:cxn>
                <a:cxn ang="0">
                  <a:pos x="0" y="265"/>
                </a:cxn>
                <a:cxn ang="0">
                  <a:pos x="6" y="271"/>
                </a:cxn>
                <a:cxn ang="0">
                  <a:pos x="19" y="278"/>
                </a:cxn>
                <a:cxn ang="0">
                  <a:pos x="32" y="278"/>
                </a:cxn>
                <a:cxn ang="0">
                  <a:pos x="44" y="271"/>
                </a:cxn>
                <a:cxn ang="0">
                  <a:pos x="51" y="271"/>
                </a:cxn>
              </a:cxnLst>
              <a:rect l="0" t="0" r="0" b="0"/>
              <a:pathLst>
                <a:path w="511" h="278">
                  <a:moveTo>
                    <a:pt x="51" y="271"/>
                  </a:moveTo>
                  <a:lnTo>
                    <a:pt x="76" y="252"/>
                  </a:lnTo>
                  <a:lnTo>
                    <a:pt x="95" y="240"/>
                  </a:lnTo>
                  <a:lnTo>
                    <a:pt x="278" y="145"/>
                  </a:lnTo>
                  <a:lnTo>
                    <a:pt x="316" y="133"/>
                  </a:lnTo>
                  <a:lnTo>
                    <a:pt x="341" y="114"/>
                  </a:lnTo>
                  <a:lnTo>
                    <a:pt x="372" y="95"/>
                  </a:lnTo>
                  <a:lnTo>
                    <a:pt x="404" y="82"/>
                  </a:lnTo>
                  <a:lnTo>
                    <a:pt x="442" y="57"/>
                  </a:lnTo>
                  <a:lnTo>
                    <a:pt x="448" y="69"/>
                  </a:lnTo>
                  <a:lnTo>
                    <a:pt x="467" y="76"/>
                  </a:lnTo>
                  <a:lnTo>
                    <a:pt x="486" y="76"/>
                  </a:lnTo>
                  <a:lnTo>
                    <a:pt x="499" y="63"/>
                  </a:lnTo>
                  <a:lnTo>
                    <a:pt x="511" y="51"/>
                  </a:lnTo>
                  <a:lnTo>
                    <a:pt x="511" y="25"/>
                  </a:lnTo>
                  <a:lnTo>
                    <a:pt x="499" y="6"/>
                  </a:lnTo>
                  <a:lnTo>
                    <a:pt x="486" y="0"/>
                  </a:lnTo>
                  <a:lnTo>
                    <a:pt x="480" y="0"/>
                  </a:lnTo>
                  <a:lnTo>
                    <a:pt x="467" y="6"/>
                  </a:lnTo>
                  <a:lnTo>
                    <a:pt x="448" y="25"/>
                  </a:lnTo>
                  <a:lnTo>
                    <a:pt x="442" y="44"/>
                  </a:lnTo>
                  <a:lnTo>
                    <a:pt x="423" y="57"/>
                  </a:lnTo>
                  <a:lnTo>
                    <a:pt x="391" y="69"/>
                  </a:lnTo>
                  <a:lnTo>
                    <a:pt x="341" y="88"/>
                  </a:lnTo>
                  <a:lnTo>
                    <a:pt x="265" y="133"/>
                  </a:lnTo>
                  <a:lnTo>
                    <a:pt x="215" y="151"/>
                  </a:lnTo>
                  <a:lnTo>
                    <a:pt x="164" y="177"/>
                  </a:lnTo>
                  <a:lnTo>
                    <a:pt x="82" y="221"/>
                  </a:lnTo>
                  <a:lnTo>
                    <a:pt x="57" y="221"/>
                  </a:lnTo>
                  <a:lnTo>
                    <a:pt x="25" y="233"/>
                  </a:lnTo>
                  <a:lnTo>
                    <a:pt x="6" y="252"/>
                  </a:lnTo>
                  <a:lnTo>
                    <a:pt x="0" y="265"/>
                  </a:lnTo>
                  <a:lnTo>
                    <a:pt x="6" y="271"/>
                  </a:lnTo>
                  <a:lnTo>
                    <a:pt x="19" y="278"/>
                  </a:lnTo>
                  <a:lnTo>
                    <a:pt x="32" y="278"/>
                  </a:lnTo>
                  <a:lnTo>
                    <a:pt x="44" y="271"/>
                  </a:lnTo>
                  <a:lnTo>
                    <a:pt x="51" y="27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0" name="フリーフォーム 369"/>
            <p:cNvSpPr>
              <a:spLocks/>
            </p:cNvSpPr>
            <p:nvPr/>
          </p:nvSpPr>
          <p:spPr bwMode="auto">
            <a:xfrm>
              <a:off x="3382" y="1935"/>
              <a:ext cx="31" cy="37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31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7"/>
                </a:cxn>
                <a:cxn ang="0">
                  <a:pos x="12" y="31"/>
                </a:cxn>
                <a:cxn ang="0">
                  <a:pos x="19" y="31"/>
                </a:cxn>
              </a:cxnLst>
              <a:rect l="0" t="0" r="0" b="0"/>
              <a:pathLst>
                <a:path w="31" h="37">
                  <a:moveTo>
                    <a:pt x="19" y="31"/>
                  </a:moveTo>
                  <a:lnTo>
                    <a:pt x="31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7"/>
                  </a:lnTo>
                  <a:lnTo>
                    <a:pt x="12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1" name="フリーフォーム 370"/>
            <p:cNvSpPr>
              <a:spLocks/>
            </p:cNvSpPr>
            <p:nvPr/>
          </p:nvSpPr>
          <p:spPr bwMode="auto">
            <a:xfrm>
              <a:off x="3792" y="1998"/>
              <a:ext cx="126" cy="75"/>
            </a:xfrm>
            <a:custGeom>
              <a:avLst/>
              <a:gdLst/>
              <a:ahLst/>
              <a:cxnLst>
                <a:cxn ang="0">
                  <a:pos x="82" y="69"/>
                </a:cxn>
                <a:cxn ang="0">
                  <a:pos x="101" y="69"/>
                </a:cxn>
                <a:cxn ang="0">
                  <a:pos x="114" y="63"/>
                </a:cxn>
                <a:cxn ang="0">
                  <a:pos x="120" y="50"/>
                </a:cxn>
                <a:cxn ang="0">
                  <a:pos x="126" y="31"/>
                </a:cxn>
                <a:cxn ang="0">
                  <a:pos x="126" y="19"/>
                </a:cxn>
                <a:cxn ang="0">
                  <a:pos x="126" y="12"/>
                </a:cxn>
                <a:cxn ang="0">
                  <a:pos x="114" y="0"/>
                </a:cxn>
                <a:cxn ang="0">
                  <a:pos x="101" y="6"/>
                </a:cxn>
                <a:cxn ang="0">
                  <a:pos x="88" y="6"/>
                </a:cxn>
                <a:cxn ang="0">
                  <a:pos x="69" y="6"/>
                </a:cxn>
                <a:cxn ang="0">
                  <a:pos x="57" y="6"/>
                </a:cxn>
                <a:cxn ang="0">
                  <a:pos x="44" y="6"/>
                </a:cxn>
                <a:cxn ang="0">
                  <a:pos x="32" y="19"/>
                </a:cxn>
                <a:cxn ang="0">
                  <a:pos x="19" y="31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19" y="56"/>
                </a:cxn>
                <a:cxn ang="0">
                  <a:pos x="19" y="69"/>
                </a:cxn>
                <a:cxn ang="0">
                  <a:pos x="32" y="75"/>
                </a:cxn>
                <a:cxn ang="0">
                  <a:pos x="51" y="75"/>
                </a:cxn>
                <a:cxn ang="0">
                  <a:pos x="63" y="75"/>
                </a:cxn>
                <a:cxn ang="0">
                  <a:pos x="76" y="69"/>
                </a:cxn>
                <a:cxn ang="0">
                  <a:pos x="82" y="69"/>
                </a:cxn>
              </a:cxnLst>
              <a:rect l="0" t="0" r="0" b="0"/>
              <a:pathLst>
                <a:path w="126" h="75">
                  <a:moveTo>
                    <a:pt x="82" y="69"/>
                  </a:moveTo>
                  <a:lnTo>
                    <a:pt x="101" y="69"/>
                  </a:lnTo>
                  <a:lnTo>
                    <a:pt x="114" y="63"/>
                  </a:lnTo>
                  <a:lnTo>
                    <a:pt x="120" y="50"/>
                  </a:lnTo>
                  <a:lnTo>
                    <a:pt x="126" y="31"/>
                  </a:lnTo>
                  <a:lnTo>
                    <a:pt x="126" y="19"/>
                  </a:lnTo>
                  <a:lnTo>
                    <a:pt x="126" y="12"/>
                  </a:lnTo>
                  <a:lnTo>
                    <a:pt x="114" y="0"/>
                  </a:lnTo>
                  <a:lnTo>
                    <a:pt x="101" y="6"/>
                  </a:lnTo>
                  <a:lnTo>
                    <a:pt x="88" y="6"/>
                  </a:lnTo>
                  <a:lnTo>
                    <a:pt x="69" y="6"/>
                  </a:lnTo>
                  <a:lnTo>
                    <a:pt x="57" y="6"/>
                  </a:lnTo>
                  <a:lnTo>
                    <a:pt x="44" y="6"/>
                  </a:lnTo>
                  <a:lnTo>
                    <a:pt x="32" y="19"/>
                  </a:lnTo>
                  <a:lnTo>
                    <a:pt x="19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19" y="56"/>
                  </a:lnTo>
                  <a:lnTo>
                    <a:pt x="19" y="69"/>
                  </a:lnTo>
                  <a:lnTo>
                    <a:pt x="32" y="75"/>
                  </a:lnTo>
                  <a:lnTo>
                    <a:pt x="51" y="75"/>
                  </a:lnTo>
                  <a:lnTo>
                    <a:pt x="63" y="75"/>
                  </a:lnTo>
                  <a:lnTo>
                    <a:pt x="76" y="69"/>
                  </a:lnTo>
                  <a:lnTo>
                    <a:pt x="82" y="6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2" name="フリーフォーム 371"/>
            <p:cNvSpPr>
              <a:spLocks/>
            </p:cNvSpPr>
            <p:nvPr/>
          </p:nvSpPr>
          <p:spPr bwMode="auto">
            <a:xfrm>
              <a:off x="2650" y="1506"/>
              <a:ext cx="120" cy="69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20" y="12"/>
                </a:cxn>
                <a:cxn ang="0">
                  <a:pos x="107" y="12"/>
                </a:cxn>
                <a:cxn ang="0">
                  <a:pos x="94" y="12"/>
                </a:cxn>
                <a:cxn ang="0">
                  <a:pos x="82" y="6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2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6"/>
                </a:cxn>
                <a:cxn ang="0">
                  <a:pos x="25" y="69"/>
                </a:cxn>
                <a:cxn ang="0">
                  <a:pos x="50" y="69"/>
                </a:cxn>
                <a:cxn ang="0">
                  <a:pos x="63" y="69"/>
                </a:cxn>
                <a:cxn ang="0">
                  <a:pos x="94" y="56"/>
                </a:cxn>
                <a:cxn ang="0">
                  <a:pos x="113" y="44"/>
                </a:cxn>
                <a:cxn ang="0">
                  <a:pos x="120" y="37"/>
                </a:cxn>
                <a:cxn ang="0">
                  <a:pos x="120" y="31"/>
                </a:cxn>
                <a:cxn ang="0">
                  <a:pos x="120" y="25"/>
                </a:cxn>
              </a:cxnLst>
              <a:rect l="0" t="0" r="0" b="0"/>
              <a:pathLst>
                <a:path w="120" h="69">
                  <a:moveTo>
                    <a:pt x="120" y="25"/>
                  </a:moveTo>
                  <a:lnTo>
                    <a:pt x="120" y="12"/>
                  </a:lnTo>
                  <a:lnTo>
                    <a:pt x="107" y="12"/>
                  </a:lnTo>
                  <a:lnTo>
                    <a:pt x="94" y="12"/>
                  </a:lnTo>
                  <a:lnTo>
                    <a:pt x="82" y="6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2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6"/>
                  </a:lnTo>
                  <a:lnTo>
                    <a:pt x="25" y="69"/>
                  </a:lnTo>
                  <a:lnTo>
                    <a:pt x="50" y="69"/>
                  </a:lnTo>
                  <a:lnTo>
                    <a:pt x="63" y="69"/>
                  </a:lnTo>
                  <a:lnTo>
                    <a:pt x="94" y="56"/>
                  </a:lnTo>
                  <a:lnTo>
                    <a:pt x="113" y="44"/>
                  </a:lnTo>
                  <a:lnTo>
                    <a:pt x="120" y="37"/>
                  </a:lnTo>
                  <a:lnTo>
                    <a:pt x="120" y="31"/>
                  </a:lnTo>
                  <a:lnTo>
                    <a:pt x="120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3" name="フリーフォーム 372"/>
            <p:cNvSpPr>
              <a:spLocks/>
            </p:cNvSpPr>
            <p:nvPr/>
          </p:nvSpPr>
          <p:spPr bwMode="auto">
            <a:xfrm>
              <a:off x="2107" y="1525"/>
              <a:ext cx="50" cy="50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0" y="31"/>
                </a:cxn>
                <a:cxn ang="0">
                  <a:pos x="44" y="12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6" y="12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6" y="44"/>
                </a:cxn>
                <a:cxn ang="0">
                  <a:pos x="32" y="50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50">
                  <a:moveTo>
                    <a:pt x="44" y="44"/>
                  </a:moveTo>
                  <a:lnTo>
                    <a:pt x="50" y="31"/>
                  </a:lnTo>
                  <a:lnTo>
                    <a:pt x="44" y="12"/>
                  </a:lnTo>
                  <a:lnTo>
                    <a:pt x="38" y="6"/>
                  </a:lnTo>
                  <a:lnTo>
                    <a:pt x="25" y="0"/>
                  </a:lnTo>
                  <a:lnTo>
                    <a:pt x="6" y="12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4"/>
                  </a:lnTo>
                  <a:lnTo>
                    <a:pt x="32" y="50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4" name="フリーフォーム 373"/>
            <p:cNvSpPr>
              <a:spLocks/>
            </p:cNvSpPr>
            <p:nvPr/>
          </p:nvSpPr>
          <p:spPr bwMode="auto">
            <a:xfrm>
              <a:off x="3672" y="2023"/>
              <a:ext cx="70" cy="63"/>
            </a:xfrm>
            <a:custGeom>
              <a:avLst/>
              <a:gdLst/>
              <a:ahLst/>
              <a:cxnLst>
                <a:cxn ang="0">
                  <a:pos x="57" y="57"/>
                </a:cxn>
                <a:cxn ang="0">
                  <a:pos x="63" y="44"/>
                </a:cxn>
                <a:cxn ang="0">
                  <a:pos x="70" y="31"/>
                </a:cxn>
                <a:cxn ang="0">
                  <a:pos x="63" y="13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19" y="13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3" y="50"/>
                </a:cxn>
                <a:cxn ang="0">
                  <a:pos x="32" y="63"/>
                </a:cxn>
                <a:cxn ang="0">
                  <a:pos x="44" y="63"/>
                </a:cxn>
                <a:cxn ang="0">
                  <a:pos x="51" y="57"/>
                </a:cxn>
                <a:cxn ang="0">
                  <a:pos x="57" y="57"/>
                </a:cxn>
              </a:cxnLst>
              <a:rect l="0" t="0" r="0" b="0"/>
              <a:pathLst>
                <a:path w="70" h="63">
                  <a:moveTo>
                    <a:pt x="57" y="57"/>
                  </a:moveTo>
                  <a:lnTo>
                    <a:pt x="63" y="44"/>
                  </a:lnTo>
                  <a:lnTo>
                    <a:pt x="70" y="31"/>
                  </a:lnTo>
                  <a:lnTo>
                    <a:pt x="63" y="13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19" y="13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3" y="50"/>
                  </a:lnTo>
                  <a:lnTo>
                    <a:pt x="32" y="63"/>
                  </a:lnTo>
                  <a:lnTo>
                    <a:pt x="44" y="63"/>
                  </a:lnTo>
                  <a:lnTo>
                    <a:pt x="51" y="57"/>
                  </a:lnTo>
                  <a:lnTo>
                    <a:pt x="5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5" name="フリーフォーム 374"/>
            <p:cNvSpPr>
              <a:spLocks/>
            </p:cNvSpPr>
            <p:nvPr/>
          </p:nvSpPr>
          <p:spPr bwMode="auto">
            <a:xfrm>
              <a:off x="3792" y="2092"/>
              <a:ext cx="44" cy="51"/>
            </a:xfrm>
            <a:custGeom>
              <a:avLst/>
              <a:gdLst/>
              <a:ahLst/>
              <a:cxnLst>
                <a:cxn ang="0">
                  <a:pos x="25" y="44"/>
                </a:cxn>
                <a:cxn ang="0">
                  <a:pos x="38" y="32"/>
                </a:cxn>
                <a:cxn ang="0">
                  <a:pos x="44" y="19"/>
                </a:cxn>
                <a:cxn ang="0">
                  <a:pos x="44" y="13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13"/>
                </a:cxn>
                <a:cxn ang="0">
                  <a:pos x="0" y="19"/>
                </a:cxn>
                <a:cxn ang="0">
                  <a:pos x="6" y="26"/>
                </a:cxn>
                <a:cxn ang="0">
                  <a:pos x="13" y="44"/>
                </a:cxn>
                <a:cxn ang="0">
                  <a:pos x="19" y="51"/>
                </a:cxn>
                <a:cxn ang="0">
                  <a:pos x="19" y="44"/>
                </a:cxn>
                <a:cxn ang="0">
                  <a:pos x="25" y="44"/>
                </a:cxn>
              </a:cxnLst>
              <a:rect l="0" t="0" r="0" b="0"/>
              <a:pathLst>
                <a:path w="44" h="51">
                  <a:moveTo>
                    <a:pt x="25" y="44"/>
                  </a:moveTo>
                  <a:lnTo>
                    <a:pt x="38" y="32"/>
                  </a:lnTo>
                  <a:lnTo>
                    <a:pt x="44" y="19"/>
                  </a:lnTo>
                  <a:lnTo>
                    <a:pt x="44" y="1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13"/>
                  </a:lnTo>
                  <a:lnTo>
                    <a:pt x="0" y="19"/>
                  </a:lnTo>
                  <a:lnTo>
                    <a:pt x="6" y="26"/>
                  </a:lnTo>
                  <a:lnTo>
                    <a:pt x="13" y="44"/>
                  </a:lnTo>
                  <a:lnTo>
                    <a:pt x="19" y="51"/>
                  </a:lnTo>
                  <a:lnTo>
                    <a:pt x="19" y="44"/>
                  </a:lnTo>
                  <a:lnTo>
                    <a:pt x="25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6" name="フリーフォーム 375"/>
            <p:cNvSpPr>
              <a:spLocks/>
            </p:cNvSpPr>
            <p:nvPr/>
          </p:nvSpPr>
          <p:spPr bwMode="auto">
            <a:xfrm>
              <a:off x="3577" y="2200"/>
              <a:ext cx="32" cy="31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13" y="31"/>
                </a:cxn>
                <a:cxn ang="0">
                  <a:pos x="13" y="25"/>
                </a:cxn>
                <a:cxn ang="0">
                  <a:pos x="19" y="25"/>
                </a:cxn>
              </a:cxnLst>
              <a:rect l="0" t="0" r="0" b="0"/>
              <a:pathLst>
                <a:path w="32" h="31">
                  <a:moveTo>
                    <a:pt x="19" y="25"/>
                  </a:moveTo>
                  <a:lnTo>
                    <a:pt x="32" y="12"/>
                  </a:lnTo>
                  <a:lnTo>
                    <a:pt x="32" y="6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3" y="31"/>
                  </a:lnTo>
                  <a:lnTo>
                    <a:pt x="13" y="25"/>
                  </a:lnTo>
                  <a:lnTo>
                    <a:pt x="19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7" name="フリーフォーム 376"/>
            <p:cNvSpPr>
              <a:spLocks/>
            </p:cNvSpPr>
            <p:nvPr/>
          </p:nvSpPr>
          <p:spPr bwMode="auto">
            <a:xfrm>
              <a:off x="4152" y="2212"/>
              <a:ext cx="19" cy="32"/>
            </a:xfrm>
            <a:custGeom>
              <a:avLst/>
              <a:gdLst/>
              <a:ahLst/>
              <a:cxnLst>
                <a:cxn ang="0">
                  <a:pos x="12" y="32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32"/>
                </a:cxn>
                <a:cxn ang="0">
                  <a:pos x="12" y="32"/>
                </a:cxn>
              </a:cxnLst>
              <a:rect l="0" t="0" r="0" b="0"/>
              <a:pathLst>
                <a:path w="19" h="32">
                  <a:moveTo>
                    <a:pt x="12" y="32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7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1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8" name="フリーフォーム 377"/>
            <p:cNvSpPr>
              <a:spLocks/>
            </p:cNvSpPr>
            <p:nvPr/>
          </p:nvSpPr>
          <p:spPr bwMode="auto">
            <a:xfrm>
              <a:off x="3830" y="2181"/>
              <a:ext cx="19" cy="25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1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9" y="19"/>
                </a:cxn>
              </a:cxnLst>
              <a:rect l="0" t="0" r="0" b="0"/>
              <a:pathLst>
                <a:path w="19" h="25">
                  <a:moveTo>
                    <a:pt x="19" y="19"/>
                  </a:move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13" y="19"/>
                  </a:lnTo>
                  <a:lnTo>
                    <a:pt x="19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9" name="フリーフォーム 378"/>
            <p:cNvSpPr>
              <a:spLocks/>
            </p:cNvSpPr>
            <p:nvPr/>
          </p:nvSpPr>
          <p:spPr bwMode="auto">
            <a:xfrm>
              <a:off x="4215" y="2654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0" name="フリーフォーム 379"/>
            <p:cNvSpPr>
              <a:spLocks/>
            </p:cNvSpPr>
            <p:nvPr/>
          </p:nvSpPr>
          <p:spPr bwMode="auto">
            <a:xfrm>
              <a:off x="2997" y="938"/>
              <a:ext cx="113" cy="139"/>
            </a:xfrm>
            <a:custGeom>
              <a:avLst/>
              <a:gdLst/>
              <a:ahLst/>
              <a:cxnLst>
                <a:cxn ang="0">
                  <a:pos x="107" y="57"/>
                </a:cxn>
                <a:cxn ang="0">
                  <a:pos x="101" y="38"/>
                </a:cxn>
                <a:cxn ang="0">
                  <a:pos x="82" y="19"/>
                </a:cxn>
                <a:cxn ang="0">
                  <a:pos x="63" y="6"/>
                </a:cxn>
                <a:cxn ang="0">
                  <a:pos x="44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63"/>
                </a:cxn>
                <a:cxn ang="0">
                  <a:pos x="6" y="88"/>
                </a:cxn>
                <a:cxn ang="0">
                  <a:pos x="6" y="107"/>
                </a:cxn>
                <a:cxn ang="0">
                  <a:pos x="19" y="113"/>
                </a:cxn>
                <a:cxn ang="0">
                  <a:pos x="31" y="120"/>
                </a:cxn>
                <a:cxn ang="0">
                  <a:pos x="57" y="120"/>
                </a:cxn>
                <a:cxn ang="0">
                  <a:pos x="69" y="120"/>
                </a:cxn>
                <a:cxn ang="0">
                  <a:pos x="82" y="126"/>
                </a:cxn>
                <a:cxn ang="0">
                  <a:pos x="101" y="139"/>
                </a:cxn>
                <a:cxn ang="0">
                  <a:pos x="107" y="139"/>
                </a:cxn>
                <a:cxn ang="0">
                  <a:pos x="113" y="132"/>
                </a:cxn>
                <a:cxn ang="0">
                  <a:pos x="113" y="120"/>
                </a:cxn>
                <a:cxn ang="0">
                  <a:pos x="107" y="101"/>
                </a:cxn>
                <a:cxn ang="0">
                  <a:pos x="107" y="94"/>
                </a:cxn>
                <a:cxn ang="0">
                  <a:pos x="107" y="88"/>
                </a:cxn>
                <a:cxn ang="0">
                  <a:pos x="107" y="76"/>
                </a:cxn>
                <a:cxn ang="0">
                  <a:pos x="107" y="63"/>
                </a:cxn>
                <a:cxn ang="0">
                  <a:pos x="107" y="57"/>
                </a:cxn>
              </a:cxnLst>
              <a:rect l="0" t="0" r="0" b="0"/>
              <a:pathLst>
                <a:path w="113" h="139">
                  <a:moveTo>
                    <a:pt x="107" y="57"/>
                  </a:moveTo>
                  <a:lnTo>
                    <a:pt x="101" y="38"/>
                  </a:lnTo>
                  <a:lnTo>
                    <a:pt x="82" y="19"/>
                  </a:lnTo>
                  <a:lnTo>
                    <a:pt x="63" y="6"/>
                  </a:lnTo>
                  <a:lnTo>
                    <a:pt x="44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6" y="88"/>
                  </a:lnTo>
                  <a:lnTo>
                    <a:pt x="6" y="107"/>
                  </a:lnTo>
                  <a:lnTo>
                    <a:pt x="19" y="113"/>
                  </a:lnTo>
                  <a:lnTo>
                    <a:pt x="31" y="120"/>
                  </a:lnTo>
                  <a:lnTo>
                    <a:pt x="57" y="120"/>
                  </a:lnTo>
                  <a:lnTo>
                    <a:pt x="69" y="120"/>
                  </a:lnTo>
                  <a:lnTo>
                    <a:pt x="82" y="126"/>
                  </a:lnTo>
                  <a:lnTo>
                    <a:pt x="101" y="139"/>
                  </a:lnTo>
                  <a:lnTo>
                    <a:pt x="107" y="139"/>
                  </a:lnTo>
                  <a:lnTo>
                    <a:pt x="113" y="132"/>
                  </a:lnTo>
                  <a:lnTo>
                    <a:pt x="113" y="120"/>
                  </a:lnTo>
                  <a:lnTo>
                    <a:pt x="107" y="101"/>
                  </a:lnTo>
                  <a:lnTo>
                    <a:pt x="107" y="94"/>
                  </a:lnTo>
                  <a:lnTo>
                    <a:pt x="107" y="88"/>
                  </a:lnTo>
                  <a:lnTo>
                    <a:pt x="107" y="76"/>
                  </a:lnTo>
                  <a:lnTo>
                    <a:pt x="107" y="63"/>
                  </a:lnTo>
                  <a:lnTo>
                    <a:pt x="10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1" name="フリーフォーム 380"/>
            <p:cNvSpPr>
              <a:spLocks/>
            </p:cNvSpPr>
            <p:nvPr/>
          </p:nvSpPr>
          <p:spPr bwMode="auto">
            <a:xfrm>
              <a:off x="2561" y="559"/>
              <a:ext cx="51" cy="63"/>
            </a:xfrm>
            <a:custGeom>
              <a:avLst/>
              <a:gdLst/>
              <a:ahLst/>
              <a:cxnLst>
                <a:cxn ang="0">
                  <a:pos x="45" y="57"/>
                </a:cxn>
                <a:cxn ang="0">
                  <a:pos x="51" y="44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8" y="7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13" y="51"/>
                </a:cxn>
                <a:cxn ang="0">
                  <a:pos x="32" y="63"/>
                </a:cxn>
                <a:cxn ang="0">
                  <a:pos x="38" y="63"/>
                </a:cxn>
                <a:cxn ang="0">
                  <a:pos x="38" y="57"/>
                </a:cxn>
                <a:cxn ang="0">
                  <a:pos x="45" y="57"/>
                </a:cxn>
              </a:cxnLst>
              <a:rect l="0" t="0" r="0" b="0"/>
              <a:pathLst>
                <a:path w="51" h="63">
                  <a:moveTo>
                    <a:pt x="45" y="57"/>
                  </a:moveTo>
                  <a:lnTo>
                    <a:pt x="51" y="44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8" y="7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13" y="5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38" y="57"/>
                  </a:lnTo>
                  <a:lnTo>
                    <a:pt x="45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2" name="フリーフォーム 381"/>
            <p:cNvSpPr>
              <a:spLocks/>
            </p:cNvSpPr>
            <p:nvPr/>
          </p:nvSpPr>
          <p:spPr bwMode="auto">
            <a:xfrm>
              <a:off x="2908" y="761"/>
              <a:ext cx="64" cy="76"/>
            </a:xfrm>
            <a:custGeom>
              <a:avLst/>
              <a:gdLst/>
              <a:ahLst/>
              <a:cxnLst>
                <a:cxn ang="0">
                  <a:pos x="64" y="57"/>
                </a:cxn>
                <a:cxn ang="0">
                  <a:pos x="57" y="19"/>
                </a:cxn>
                <a:cxn ang="0">
                  <a:pos x="51" y="6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63"/>
                </a:cxn>
                <a:cxn ang="0">
                  <a:pos x="32" y="76"/>
                </a:cxn>
                <a:cxn ang="0">
                  <a:pos x="51" y="70"/>
                </a:cxn>
                <a:cxn ang="0">
                  <a:pos x="64" y="63"/>
                </a:cxn>
                <a:cxn ang="0">
                  <a:pos x="64" y="63"/>
                </a:cxn>
                <a:cxn ang="0">
                  <a:pos x="64" y="57"/>
                </a:cxn>
              </a:cxnLst>
              <a:rect l="0" t="0" r="0" b="0"/>
              <a:pathLst>
                <a:path w="64" h="76">
                  <a:moveTo>
                    <a:pt x="64" y="57"/>
                  </a:moveTo>
                  <a:lnTo>
                    <a:pt x="57" y="19"/>
                  </a:lnTo>
                  <a:lnTo>
                    <a:pt x="51" y="6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63"/>
                  </a:lnTo>
                  <a:lnTo>
                    <a:pt x="32" y="76"/>
                  </a:lnTo>
                  <a:lnTo>
                    <a:pt x="51" y="7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3" name="フリーフォーム 382"/>
            <p:cNvSpPr>
              <a:spLocks/>
            </p:cNvSpPr>
            <p:nvPr/>
          </p:nvSpPr>
          <p:spPr bwMode="auto">
            <a:xfrm>
              <a:off x="2984" y="597"/>
              <a:ext cx="89" cy="152"/>
            </a:xfrm>
            <a:custGeom>
              <a:avLst/>
              <a:gdLst/>
              <a:ahLst/>
              <a:cxnLst>
                <a:cxn ang="0">
                  <a:pos x="51" y="139"/>
                </a:cxn>
                <a:cxn ang="0">
                  <a:pos x="51" y="126"/>
                </a:cxn>
                <a:cxn ang="0">
                  <a:pos x="51" y="114"/>
                </a:cxn>
                <a:cxn ang="0">
                  <a:pos x="44" y="101"/>
                </a:cxn>
                <a:cxn ang="0">
                  <a:pos x="51" y="88"/>
                </a:cxn>
                <a:cxn ang="0">
                  <a:pos x="57" y="82"/>
                </a:cxn>
                <a:cxn ang="0">
                  <a:pos x="70" y="82"/>
                </a:cxn>
                <a:cxn ang="0">
                  <a:pos x="82" y="70"/>
                </a:cxn>
                <a:cxn ang="0">
                  <a:pos x="89" y="57"/>
                </a:cxn>
                <a:cxn ang="0">
                  <a:pos x="89" y="32"/>
                </a:cxn>
                <a:cxn ang="0">
                  <a:pos x="76" y="13"/>
                </a:cxn>
                <a:cxn ang="0">
                  <a:pos x="63" y="0"/>
                </a:cxn>
                <a:cxn ang="0">
                  <a:pos x="44" y="0"/>
                </a:cxn>
                <a:cxn ang="0">
                  <a:pos x="25" y="13"/>
                </a:cxn>
                <a:cxn ang="0">
                  <a:pos x="19" y="25"/>
                </a:cxn>
                <a:cxn ang="0">
                  <a:pos x="19" y="38"/>
                </a:cxn>
                <a:cxn ang="0">
                  <a:pos x="25" y="63"/>
                </a:cxn>
                <a:cxn ang="0">
                  <a:pos x="25" y="76"/>
                </a:cxn>
                <a:cxn ang="0">
                  <a:pos x="13" y="88"/>
                </a:cxn>
                <a:cxn ang="0">
                  <a:pos x="7" y="101"/>
                </a:cxn>
                <a:cxn ang="0">
                  <a:pos x="0" y="107"/>
                </a:cxn>
                <a:cxn ang="0">
                  <a:pos x="7" y="133"/>
                </a:cxn>
                <a:cxn ang="0">
                  <a:pos x="13" y="145"/>
                </a:cxn>
                <a:cxn ang="0">
                  <a:pos x="19" y="152"/>
                </a:cxn>
                <a:cxn ang="0">
                  <a:pos x="38" y="152"/>
                </a:cxn>
                <a:cxn ang="0">
                  <a:pos x="44" y="139"/>
                </a:cxn>
                <a:cxn ang="0">
                  <a:pos x="51" y="139"/>
                </a:cxn>
              </a:cxnLst>
              <a:rect l="0" t="0" r="0" b="0"/>
              <a:pathLst>
                <a:path w="89" h="152">
                  <a:moveTo>
                    <a:pt x="51" y="139"/>
                  </a:moveTo>
                  <a:lnTo>
                    <a:pt x="51" y="126"/>
                  </a:lnTo>
                  <a:lnTo>
                    <a:pt x="51" y="114"/>
                  </a:lnTo>
                  <a:lnTo>
                    <a:pt x="44" y="101"/>
                  </a:lnTo>
                  <a:lnTo>
                    <a:pt x="51" y="88"/>
                  </a:lnTo>
                  <a:lnTo>
                    <a:pt x="57" y="82"/>
                  </a:lnTo>
                  <a:lnTo>
                    <a:pt x="70" y="82"/>
                  </a:lnTo>
                  <a:lnTo>
                    <a:pt x="82" y="70"/>
                  </a:lnTo>
                  <a:lnTo>
                    <a:pt x="89" y="57"/>
                  </a:lnTo>
                  <a:lnTo>
                    <a:pt x="89" y="32"/>
                  </a:lnTo>
                  <a:lnTo>
                    <a:pt x="76" y="13"/>
                  </a:lnTo>
                  <a:lnTo>
                    <a:pt x="63" y="0"/>
                  </a:lnTo>
                  <a:lnTo>
                    <a:pt x="44" y="0"/>
                  </a:lnTo>
                  <a:lnTo>
                    <a:pt x="25" y="13"/>
                  </a:lnTo>
                  <a:lnTo>
                    <a:pt x="19" y="25"/>
                  </a:lnTo>
                  <a:lnTo>
                    <a:pt x="19" y="38"/>
                  </a:lnTo>
                  <a:lnTo>
                    <a:pt x="25" y="63"/>
                  </a:lnTo>
                  <a:lnTo>
                    <a:pt x="25" y="76"/>
                  </a:lnTo>
                  <a:lnTo>
                    <a:pt x="13" y="88"/>
                  </a:lnTo>
                  <a:lnTo>
                    <a:pt x="7" y="101"/>
                  </a:lnTo>
                  <a:lnTo>
                    <a:pt x="0" y="107"/>
                  </a:lnTo>
                  <a:lnTo>
                    <a:pt x="7" y="133"/>
                  </a:lnTo>
                  <a:lnTo>
                    <a:pt x="13" y="145"/>
                  </a:lnTo>
                  <a:lnTo>
                    <a:pt x="19" y="152"/>
                  </a:lnTo>
                  <a:lnTo>
                    <a:pt x="38" y="152"/>
                  </a:lnTo>
                  <a:lnTo>
                    <a:pt x="44" y="139"/>
                  </a:lnTo>
                  <a:lnTo>
                    <a:pt x="51" y="13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4" name="フリーフォーム 383"/>
            <p:cNvSpPr>
              <a:spLocks/>
            </p:cNvSpPr>
            <p:nvPr/>
          </p:nvSpPr>
          <p:spPr bwMode="auto">
            <a:xfrm>
              <a:off x="3104" y="547"/>
              <a:ext cx="44" cy="5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25"/>
                </a:cxn>
                <a:cxn ang="0">
                  <a:pos x="38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31"/>
                </a:cxn>
                <a:cxn ang="0">
                  <a:pos x="13" y="44"/>
                </a:cxn>
                <a:cxn ang="0">
                  <a:pos x="25" y="50"/>
                </a:cxn>
                <a:cxn ang="0">
                  <a:pos x="38" y="50"/>
                </a:cxn>
                <a:cxn ang="0">
                  <a:pos x="38" y="38"/>
                </a:cxn>
                <a:cxn ang="0">
                  <a:pos x="44" y="38"/>
                </a:cxn>
              </a:cxnLst>
              <a:rect l="0" t="0" r="0" b="0"/>
              <a:pathLst>
                <a:path w="44" h="50">
                  <a:moveTo>
                    <a:pt x="44" y="38"/>
                  </a:moveTo>
                  <a:lnTo>
                    <a:pt x="44" y="25"/>
                  </a:lnTo>
                  <a:lnTo>
                    <a:pt x="38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13" y="44"/>
                  </a:lnTo>
                  <a:lnTo>
                    <a:pt x="25" y="50"/>
                  </a:lnTo>
                  <a:lnTo>
                    <a:pt x="38" y="50"/>
                  </a:lnTo>
                  <a:lnTo>
                    <a:pt x="38" y="38"/>
                  </a:lnTo>
                  <a:lnTo>
                    <a:pt x="44" y="3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5" name="フリーフォーム 384"/>
            <p:cNvSpPr>
              <a:spLocks/>
            </p:cNvSpPr>
            <p:nvPr/>
          </p:nvSpPr>
          <p:spPr bwMode="auto">
            <a:xfrm>
              <a:off x="3047" y="439"/>
              <a:ext cx="32" cy="32"/>
            </a:xfrm>
            <a:custGeom>
              <a:avLst/>
              <a:gdLst/>
              <a:ahLst/>
              <a:cxnLst>
                <a:cxn ang="0">
                  <a:pos x="26" y="32"/>
                </a:cxn>
                <a:cxn ang="0">
                  <a:pos x="32" y="19"/>
                </a:cxn>
                <a:cxn ang="0">
                  <a:pos x="32" y="13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2"/>
                </a:cxn>
                <a:cxn ang="0">
                  <a:pos x="19" y="32"/>
                </a:cxn>
                <a:cxn ang="0">
                  <a:pos x="26" y="32"/>
                </a:cxn>
              </a:cxnLst>
              <a:rect l="0" t="0" r="0" b="0"/>
              <a:pathLst>
                <a:path w="32" h="32">
                  <a:moveTo>
                    <a:pt x="26" y="32"/>
                  </a:moveTo>
                  <a:lnTo>
                    <a:pt x="32" y="19"/>
                  </a:lnTo>
                  <a:lnTo>
                    <a:pt x="32" y="13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9" y="32"/>
                  </a:lnTo>
                  <a:lnTo>
                    <a:pt x="26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6" name="フリーフォーム 385"/>
            <p:cNvSpPr>
              <a:spLocks/>
            </p:cNvSpPr>
            <p:nvPr/>
          </p:nvSpPr>
          <p:spPr bwMode="auto">
            <a:xfrm>
              <a:off x="3098" y="294"/>
              <a:ext cx="44" cy="26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38" y="13"/>
                </a:cxn>
                <a:cxn ang="0">
                  <a:pos x="44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6" y="26"/>
                </a:cxn>
              </a:cxnLst>
              <a:rect l="0" t="0" r="0" b="0"/>
              <a:pathLst>
                <a:path w="44" h="26">
                  <a:moveTo>
                    <a:pt x="6" y="26"/>
                  </a:moveTo>
                  <a:lnTo>
                    <a:pt x="38" y="13"/>
                  </a:lnTo>
                  <a:lnTo>
                    <a:pt x="44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7" name="フリーフォーム 386"/>
            <p:cNvSpPr>
              <a:spLocks/>
            </p:cNvSpPr>
            <p:nvPr/>
          </p:nvSpPr>
          <p:spPr bwMode="auto">
            <a:xfrm>
              <a:off x="2732" y="313"/>
              <a:ext cx="19" cy="38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9" y="19"/>
                </a:cxn>
                <a:cxn ang="0">
                  <a:pos x="12" y="7"/>
                </a:cxn>
                <a:cxn ang="0">
                  <a:pos x="0" y="0"/>
                </a:cxn>
                <a:cxn ang="0">
                  <a:pos x="6" y="32"/>
                </a:cxn>
                <a:cxn ang="0">
                  <a:pos x="12" y="38"/>
                </a:cxn>
                <a:cxn ang="0">
                  <a:pos x="12" y="32"/>
                </a:cxn>
                <a:cxn ang="0">
                  <a:pos x="19" y="32"/>
                </a:cxn>
              </a:cxnLst>
              <a:rect l="0" t="0" r="0" b="0"/>
              <a:pathLst>
                <a:path w="19" h="38">
                  <a:moveTo>
                    <a:pt x="19" y="32"/>
                  </a:moveTo>
                  <a:lnTo>
                    <a:pt x="19" y="19"/>
                  </a:lnTo>
                  <a:lnTo>
                    <a:pt x="12" y="7"/>
                  </a:lnTo>
                  <a:lnTo>
                    <a:pt x="0" y="0"/>
                  </a:lnTo>
                  <a:lnTo>
                    <a:pt x="6" y="32"/>
                  </a:lnTo>
                  <a:lnTo>
                    <a:pt x="12" y="38"/>
                  </a:lnTo>
                  <a:lnTo>
                    <a:pt x="12" y="32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8" name="フリーフォーム 387"/>
            <p:cNvSpPr>
              <a:spLocks/>
            </p:cNvSpPr>
            <p:nvPr/>
          </p:nvSpPr>
          <p:spPr bwMode="auto">
            <a:xfrm>
              <a:off x="523" y="3392"/>
              <a:ext cx="120" cy="95"/>
            </a:xfrm>
            <a:custGeom>
              <a:avLst/>
              <a:gdLst/>
              <a:ahLst/>
              <a:cxnLst>
                <a:cxn ang="0">
                  <a:pos x="95" y="76"/>
                </a:cxn>
                <a:cxn ang="0">
                  <a:pos x="107" y="57"/>
                </a:cxn>
                <a:cxn ang="0">
                  <a:pos x="120" y="44"/>
                </a:cxn>
                <a:cxn ang="0">
                  <a:pos x="113" y="31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44" y="0"/>
                </a:cxn>
                <a:cxn ang="0">
                  <a:pos x="31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50"/>
                </a:cxn>
                <a:cxn ang="0">
                  <a:pos x="12" y="76"/>
                </a:cxn>
                <a:cxn ang="0">
                  <a:pos x="25" y="88"/>
                </a:cxn>
                <a:cxn ang="0">
                  <a:pos x="44" y="95"/>
                </a:cxn>
                <a:cxn ang="0">
                  <a:pos x="76" y="88"/>
                </a:cxn>
                <a:cxn ang="0">
                  <a:pos x="88" y="76"/>
                </a:cxn>
                <a:cxn ang="0">
                  <a:pos x="95" y="76"/>
                </a:cxn>
              </a:cxnLst>
              <a:rect l="0" t="0" r="0" b="0"/>
              <a:pathLst>
                <a:path w="120" h="95">
                  <a:moveTo>
                    <a:pt x="95" y="76"/>
                  </a:moveTo>
                  <a:lnTo>
                    <a:pt x="107" y="57"/>
                  </a:lnTo>
                  <a:lnTo>
                    <a:pt x="120" y="44"/>
                  </a:lnTo>
                  <a:lnTo>
                    <a:pt x="113" y="31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44" y="0"/>
                  </a:lnTo>
                  <a:lnTo>
                    <a:pt x="31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50"/>
                  </a:lnTo>
                  <a:lnTo>
                    <a:pt x="12" y="76"/>
                  </a:lnTo>
                  <a:lnTo>
                    <a:pt x="25" y="88"/>
                  </a:lnTo>
                  <a:lnTo>
                    <a:pt x="44" y="95"/>
                  </a:lnTo>
                  <a:lnTo>
                    <a:pt x="76" y="88"/>
                  </a:lnTo>
                  <a:lnTo>
                    <a:pt x="88" y="76"/>
                  </a:lnTo>
                  <a:lnTo>
                    <a:pt x="95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9" name="フリーフォーム 388"/>
            <p:cNvSpPr>
              <a:spLocks/>
            </p:cNvSpPr>
            <p:nvPr/>
          </p:nvSpPr>
          <p:spPr bwMode="auto">
            <a:xfrm>
              <a:off x="523" y="3543"/>
              <a:ext cx="95" cy="70"/>
            </a:xfrm>
            <a:custGeom>
              <a:avLst/>
              <a:gdLst/>
              <a:ahLst/>
              <a:cxnLst>
                <a:cxn ang="0">
                  <a:pos x="95" y="38"/>
                </a:cxn>
                <a:cxn ang="0">
                  <a:pos x="88" y="26"/>
                </a:cxn>
                <a:cxn ang="0">
                  <a:pos x="76" y="13"/>
                </a:cxn>
                <a:cxn ang="0">
                  <a:pos x="50" y="7"/>
                </a:cxn>
                <a:cxn ang="0">
                  <a:pos x="25" y="0"/>
                </a:cxn>
                <a:cxn ang="0">
                  <a:pos x="12" y="7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2" y="63"/>
                </a:cxn>
                <a:cxn ang="0">
                  <a:pos x="38" y="70"/>
                </a:cxn>
                <a:cxn ang="0">
                  <a:pos x="76" y="70"/>
                </a:cxn>
                <a:cxn ang="0">
                  <a:pos x="88" y="57"/>
                </a:cxn>
                <a:cxn ang="0">
                  <a:pos x="95" y="51"/>
                </a:cxn>
                <a:cxn ang="0">
                  <a:pos x="95" y="45"/>
                </a:cxn>
                <a:cxn ang="0">
                  <a:pos x="95" y="38"/>
                </a:cxn>
              </a:cxnLst>
              <a:rect l="0" t="0" r="0" b="0"/>
              <a:pathLst>
                <a:path w="95" h="70">
                  <a:moveTo>
                    <a:pt x="95" y="38"/>
                  </a:moveTo>
                  <a:lnTo>
                    <a:pt x="88" y="26"/>
                  </a:lnTo>
                  <a:lnTo>
                    <a:pt x="76" y="13"/>
                  </a:lnTo>
                  <a:lnTo>
                    <a:pt x="50" y="7"/>
                  </a:lnTo>
                  <a:lnTo>
                    <a:pt x="25" y="0"/>
                  </a:lnTo>
                  <a:lnTo>
                    <a:pt x="12" y="7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2" y="63"/>
                  </a:lnTo>
                  <a:lnTo>
                    <a:pt x="38" y="70"/>
                  </a:lnTo>
                  <a:lnTo>
                    <a:pt x="76" y="70"/>
                  </a:lnTo>
                  <a:lnTo>
                    <a:pt x="88" y="57"/>
                  </a:lnTo>
                  <a:lnTo>
                    <a:pt x="95" y="51"/>
                  </a:lnTo>
                  <a:lnTo>
                    <a:pt x="95" y="45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0" name="フリーフォーム 389"/>
            <p:cNvSpPr>
              <a:spLocks/>
            </p:cNvSpPr>
            <p:nvPr/>
          </p:nvSpPr>
          <p:spPr bwMode="auto">
            <a:xfrm>
              <a:off x="807" y="3354"/>
              <a:ext cx="107" cy="69"/>
            </a:xfrm>
            <a:custGeom>
              <a:avLst/>
              <a:gdLst/>
              <a:ahLst/>
              <a:cxnLst>
                <a:cxn ang="0">
                  <a:pos x="50" y="69"/>
                </a:cxn>
                <a:cxn ang="0">
                  <a:pos x="69" y="69"/>
                </a:cxn>
                <a:cxn ang="0">
                  <a:pos x="88" y="63"/>
                </a:cxn>
                <a:cxn ang="0">
                  <a:pos x="101" y="51"/>
                </a:cxn>
                <a:cxn ang="0">
                  <a:pos x="107" y="32"/>
                </a:cxn>
                <a:cxn ang="0">
                  <a:pos x="101" y="13"/>
                </a:cxn>
                <a:cxn ang="0">
                  <a:pos x="95" y="0"/>
                </a:cxn>
                <a:cxn ang="0">
                  <a:pos x="76" y="0"/>
                </a:cxn>
                <a:cxn ang="0">
                  <a:pos x="63" y="0"/>
                </a:cxn>
                <a:cxn ang="0">
                  <a:pos x="25" y="19"/>
                </a:cxn>
                <a:cxn ang="0">
                  <a:pos x="6" y="32"/>
                </a:cxn>
                <a:cxn ang="0">
                  <a:pos x="0" y="44"/>
                </a:cxn>
                <a:cxn ang="0">
                  <a:pos x="0" y="51"/>
                </a:cxn>
                <a:cxn ang="0">
                  <a:pos x="6" y="57"/>
                </a:cxn>
                <a:cxn ang="0">
                  <a:pos x="19" y="63"/>
                </a:cxn>
                <a:cxn ang="0">
                  <a:pos x="44" y="69"/>
                </a:cxn>
                <a:cxn ang="0">
                  <a:pos x="50" y="69"/>
                </a:cxn>
              </a:cxnLst>
              <a:rect l="0" t="0" r="0" b="0"/>
              <a:pathLst>
                <a:path w="107" h="69">
                  <a:moveTo>
                    <a:pt x="50" y="69"/>
                  </a:moveTo>
                  <a:lnTo>
                    <a:pt x="69" y="69"/>
                  </a:lnTo>
                  <a:lnTo>
                    <a:pt x="88" y="63"/>
                  </a:lnTo>
                  <a:lnTo>
                    <a:pt x="101" y="51"/>
                  </a:lnTo>
                  <a:lnTo>
                    <a:pt x="107" y="32"/>
                  </a:lnTo>
                  <a:lnTo>
                    <a:pt x="101" y="13"/>
                  </a:lnTo>
                  <a:lnTo>
                    <a:pt x="95" y="0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25" y="19"/>
                  </a:lnTo>
                  <a:lnTo>
                    <a:pt x="6" y="32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6" y="57"/>
                  </a:lnTo>
                  <a:lnTo>
                    <a:pt x="19" y="63"/>
                  </a:lnTo>
                  <a:lnTo>
                    <a:pt x="44" y="69"/>
                  </a:lnTo>
                  <a:lnTo>
                    <a:pt x="50" y="6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1" name="フリーフォーム 390"/>
            <p:cNvSpPr>
              <a:spLocks/>
            </p:cNvSpPr>
            <p:nvPr/>
          </p:nvSpPr>
          <p:spPr bwMode="auto">
            <a:xfrm>
              <a:off x="845" y="3436"/>
              <a:ext cx="120" cy="120"/>
            </a:xfrm>
            <a:custGeom>
              <a:avLst/>
              <a:gdLst/>
              <a:ahLst/>
              <a:cxnLst>
                <a:cxn ang="0">
                  <a:pos x="120" y="51"/>
                </a:cxn>
                <a:cxn ang="0">
                  <a:pos x="113" y="25"/>
                </a:cxn>
                <a:cxn ang="0">
                  <a:pos x="107" y="6"/>
                </a:cxn>
                <a:cxn ang="0">
                  <a:pos x="88" y="0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13"/>
                </a:cxn>
                <a:cxn ang="0">
                  <a:pos x="12" y="25"/>
                </a:cxn>
                <a:cxn ang="0">
                  <a:pos x="6" y="44"/>
                </a:cxn>
                <a:cxn ang="0">
                  <a:pos x="0" y="70"/>
                </a:cxn>
                <a:cxn ang="0">
                  <a:pos x="6" y="88"/>
                </a:cxn>
                <a:cxn ang="0">
                  <a:pos x="12" y="101"/>
                </a:cxn>
                <a:cxn ang="0">
                  <a:pos x="19" y="114"/>
                </a:cxn>
                <a:cxn ang="0">
                  <a:pos x="31" y="120"/>
                </a:cxn>
                <a:cxn ang="0">
                  <a:pos x="50" y="120"/>
                </a:cxn>
                <a:cxn ang="0">
                  <a:pos x="69" y="120"/>
                </a:cxn>
                <a:cxn ang="0">
                  <a:pos x="94" y="107"/>
                </a:cxn>
                <a:cxn ang="0">
                  <a:pos x="120" y="76"/>
                </a:cxn>
                <a:cxn ang="0">
                  <a:pos x="120" y="57"/>
                </a:cxn>
                <a:cxn ang="0">
                  <a:pos x="120" y="51"/>
                </a:cxn>
              </a:cxnLst>
              <a:rect l="0" t="0" r="0" b="0"/>
              <a:pathLst>
                <a:path w="120" h="120">
                  <a:moveTo>
                    <a:pt x="120" y="51"/>
                  </a:moveTo>
                  <a:lnTo>
                    <a:pt x="113" y="25"/>
                  </a:lnTo>
                  <a:lnTo>
                    <a:pt x="107" y="6"/>
                  </a:lnTo>
                  <a:lnTo>
                    <a:pt x="88" y="0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13"/>
                  </a:lnTo>
                  <a:lnTo>
                    <a:pt x="12" y="25"/>
                  </a:lnTo>
                  <a:lnTo>
                    <a:pt x="6" y="44"/>
                  </a:lnTo>
                  <a:lnTo>
                    <a:pt x="0" y="70"/>
                  </a:lnTo>
                  <a:lnTo>
                    <a:pt x="6" y="88"/>
                  </a:lnTo>
                  <a:lnTo>
                    <a:pt x="12" y="101"/>
                  </a:lnTo>
                  <a:lnTo>
                    <a:pt x="19" y="114"/>
                  </a:lnTo>
                  <a:lnTo>
                    <a:pt x="31" y="120"/>
                  </a:lnTo>
                  <a:lnTo>
                    <a:pt x="50" y="120"/>
                  </a:lnTo>
                  <a:lnTo>
                    <a:pt x="69" y="120"/>
                  </a:lnTo>
                  <a:lnTo>
                    <a:pt x="94" y="107"/>
                  </a:lnTo>
                  <a:lnTo>
                    <a:pt x="120" y="76"/>
                  </a:lnTo>
                  <a:lnTo>
                    <a:pt x="120" y="57"/>
                  </a:lnTo>
                  <a:lnTo>
                    <a:pt x="120" y="51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2" name="フリーフォーム 391"/>
            <p:cNvSpPr>
              <a:spLocks/>
            </p:cNvSpPr>
            <p:nvPr/>
          </p:nvSpPr>
          <p:spPr bwMode="auto">
            <a:xfrm>
              <a:off x="788" y="3594"/>
              <a:ext cx="107" cy="82"/>
            </a:xfrm>
            <a:custGeom>
              <a:avLst/>
              <a:gdLst/>
              <a:ahLst/>
              <a:cxnLst>
                <a:cxn ang="0">
                  <a:pos x="107" y="44"/>
                </a:cxn>
                <a:cxn ang="0">
                  <a:pos x="107" y="31"/>
                </a:cxn>
                <a:cxn ang="0">
                  <a:pos x="101" y="19"/>
                </a:cxn>
                <a:cxn ang="0">
                  <a:pos x="95" y="12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1" y="6"/>
                </a:cxn>
                <a:cxn ang="0">
                  <a:pos x="13" y="19"/>
                </a:cxn>
                <a:cxn ang="0">
                  <a:pos x="0" y="38"/>
                </a:cxn>
                <a:cxn ang="0">
                  <a:pos x="0" y="50"/>
                </a:cxn>
                <a:cxn ang="0">
                  <a:pos x="6" y="63"/>
                </a:cxn>
                <a:cxn ang="0">
                  <a:pos x="19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63" y="82"/>
                </a:cxn>
                <a:cxn ang="0">
                  <a:pos x="76" y="76"/>
                </a:cxn>
                <a:cxn ang="0">
                  <a:pos x="101" y="57"/>
                </a:cxn>
                <a:cxn ang="0">
                  <a:pos x="101" y="44"/>
                </a:cxn>
                <a:cxn ang="0">
                  <a:pos x="107" y="44"/>
                </a:cxn>
              </a:cxnLst>
              <a:rect l="0" t="0" r="0" b="0"/>
              <a:pathLst>
                <a:path w="107" h="82">
                  <a:moveTo>
                    <a:pt x="107" y="44"/>
                  </a:moveTo>
                  <a:lnTo>
                    <a:pt x="107" y="31"/>
                  </a:lnTo>
                  <a:lnTo>
                    <a:pt x="101" y="19"/>
                  </a:lnTo>
                  <a:lnTo>
                    <a:pt x="95" y="12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1" y="6"/>
                  </a:lnTo>
                  <a:lnTo>
                    <a:pt x="13" y="19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6" y="63"/>
                  </a:lnTo>
                  <a:lnTo>
                    <a:pt x="19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63" y="82"/>
                  </a:lnTo>
                  <a:lnTo>
                    <a:pt x="76" y="76"/>
                  </a:lnTo>
                  <a:lnTo>
                    <a:pt x="101" y="57"/>
                  </a:lnTo>
                  <a:lnTo>
                    <a:pt x="101" y="44"/>
                  </a:lnTo>
                  <a:lnTo>
                    <a:pt x="10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3" name="フリーフォーム 392"/>
            <p:cNvSpPr>
              <a:spLocks/>
            </p:cNvSpPr>
            <p:nvPr/>
          </p:nvSpPr>
          <p:spPr bwMode="auto">
            <a:xfrm>
              <a:off x="662" y="3676"/>
              <a:ext cx="44" cy="38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6" y="38"/>
                </a:cxn>
                <a:cxn ang="0">
                  <a:pos x="12" y="38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44" y="25"/>
                </a:cxn>
                <a:cxn ang="0">
                  <a:pos x="44" y="19"/>
                </a:cxn>
              </a:cxnLst>
              <a:rect l="0" t="0" r="0" b="0"/>
              <a:pathLst>
                <a:path w="44" h="38">
                  <a:moveTo>
                    <a:pt x="44" y="19"/>
                  </a:moveTo>
                  <a:lnTo>
                    <a:pt x="38" y="6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1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38" y="38"/>
                  </a:lnTo>
                  <a:lnTo>
                    <a:pt x="44" y="31"/>
                  </a:lnTo>
                  <a:lnTo>
                    <a:pt x="44" y="25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4" name="フリーフォーム 393"/>
            <p:cNvSpPr>
              <a:spLocks/>
            </p:cNvSpPr>
            <p:nvPr/>
          </p:nvSpPr>
          <p:spPr bwMode="auto">
            <a:xfrm>
              <a:off x="1085" y="3215"/>
              <a:ext cx="164" cy="215"/>
            </a:xfrm>
            <a:custGeom>
              <a:avLst/>
              <a:gdLst/>
              <a:ahLst/>
              <a:cxnLst>
                <a:cxn ang="0">
                  <a:pos x="94" y="82"/>
                </a:cxn>
                <a:cxn ang="0">
                  <a:pos x="101" y="51"/>
                </a:cxn>
                <a:cxn ang="0">
                  <a:pos x="101" y="26"/>
                </a:cxn>
                <a:cxn ang="0">
                  <a:pos x="94" y="13"/>
                </a:cxn>
                <a:cxn ang="0">
                  <a:pos x="75" y="0"/>
                </a:cxn>
                <a:cxn ang="0">
                  <a:pos x="56" y="0"/>
                </a:cxn>
                <a:cxn ang="0">
                  <a:pos x="37" y="7"/>
                </a:cxn>
                <a:cxn ang="0">
                  <a:pos x="12" y="26"/>
                </a:cxn>
                <a:cxn ang="0">
                  <a:pos x="0" y="51"/>
                </a:cxn>
                <a:cxn ang="0">
                  <a:pos x="0" y="89"/>
                </a:cxn>
                <a:cxn ang="0">
                  <a:pos x="6" y="108"/>
                </a:cxn>
                <a:cxn ang="0">
                  <a:pos x="18" y="120"/>
                </a:cxn>
                <a:cxn ang="0">
                  <a:pos x="31" y="126"/>
                </a:cxn>
                <a:cxn ang="0">
                  <a:pos x="50" y="126"/>
                </a:cxn>
                <a:cxn ang="0">
                  <a:pos x="69" y="114"/>
                </a:cxn>
                <a:cxn ang="0">
                  <a:pos x="88" y="108"/>
                </a:cxn>
                <a:cxn ang="0">
                  <a:pos x="88" y="120"/>
                </a:cxn>
                <a:cxn ang="0">
                  <a:pos x="82" y="139"/>
                </a:cxn>
                <a:cxn ang="0">
                  <a:pos x="75" y="152"/>
                </a:cxn>
                <a:cxn ang="0">
                  <a:pos x="69" y="164"/>
                </a:cxn>
                <a:cxn ang="0">
                  <a:pos x="69" y="183"/>
                </a:cxn>
                <a:cxn ang="0">
                  <a:pos x="69" y="202"/>
                </a:cxn>
                <a:cxn ang="0">
                  <a:pos x="75" y="215"/>
                </a:cxn>
                <a:cxn ang="0">
                  <a:pos x="101" y="215"/>
                </a:cxn>
                <a:cxn ang="0">
                  <a:pos x="113" y="208"/>
                </a:cxn>
                <a:cxn ang="0">
                  <a:pos x="126" y="202"/>
                </a:cxn>
                <a:cxn ang="0">
                  <a:pos x="145" y="164"/>
                </a:cxn>
                <a:cxn ang="0">
                  <a:pos x="157" y="139"/>
                </a:cxn>
                <a:cxn ang="0">
                  <a:pos x="164" y="114"/>
                </a:cxn>
                <a:cxn ang="0">
                  <a:pos x="157" y="82"/>
                </a:cxn>
                <a:cxn ang="0">
                  <a:pos x="151" y="76"/>
                </a:cxn>
                <a:cxn ang="0">
                  <a:pos x="138" y="70"/>
                </a:cxn>
                <a:cxn ang="0">
                  <a:pos x="119" y="76"/>
                </a:cxn>
                <a:cxn ang="0">
                  <a:pos x="107" y="89"/>
                </a:cxn>
                <a:cxn ang="0">
                  <a:pos x="101" y="95"/>
                </a:cxn>
                <a:cxn ang="0">
                  <a:pos x="94" y="89"/>
                </a:cxn>
                <a:cxn ang="0">
                  <a:pos x="94" y="89"/>
                </a:cxn>
                <a:cxn ang="0">
                  <a:pos x="94" y="82"/>
                </a:cxn>
              </a:cxnLst>
              <a:rect l="0" t="0" r="0" b="0"/>
              <a:pathLst>
                <a:path w="164" h="215">
                  <a:moveTo>
                    <a:pt x="94" y="82"/>
                  </a:moveTo>
                  <a:lnTo>
                    <a:pt x="101" y="51"/>
                  </a:lnTo>
                  <a:lnTo>
                    <a:pt x="101" y="26"/>
                  </a:lnTo>
                  <a:lnTo>
                    <a:pt x="94" y="13"/>
                  </a:lnTo>
                  <a:lnTo>
                    <a:pt x="75" y="0"/>
                  </a:lnTo>
                  <a:lnTo>
                    <a:pt x="56" y="0"/>
                  </a:lnTo>
                  <a:lnTo>
                    <a:pt x="37" y="7"/>
                  </a:lnTo>
                  <a:lnTo>
                    <a:pt x="12" y="26"/>
                  </a:lnTo>
                  <a:lnTo>
                    <a:pt x="0" y="51"/>
                  </a:lnTo>
                  <a:lnTo>
                    <a:pt x="0" y="89"/>
                  </a:lnTo>
                  <a:lnTo>
                    <a:pt x="6" y="108"/>
                  </a:lnTo>
                  <a:lnTo>
                    <a:pt x="18" y="120"/>
                  </a:lnTo>
                  <a:lnTo>
                    <a:pt x="31" y="126"/>
                  </a:lnTo>
                  <a:lnTo>
                    <a:pt x="50" y="126"/>
                  </a:lnTo>
                  <a:lnTo>
                    <a:pt x="69" y="114"/>
                  </a:lnTo>
                  <a:lnTo>
                    <a:pt x="88" y="108"/>
                  </a:lnTo>
                  <a:lnTo>
                    <a:pt x="88" y="120"/>
                  </a:lnTo>
                  <a:lnTo>
                    <a:pt x="82" y="139"/>
                  </a:lnTo>
                  <a:lnTo>
                    <a:pt x="75" y="152"/>
                  </a:lnTo>
                  <a:lnTo>
                    <a:pt x="69" y="164"/>
                  </a:lnTo>
                  <a:lnTo>
                    <a:pt x="69" y="183"/>
                  </a:lnTo>
                  <a:lnTo>
                    <a:pt x="69" y="202"/>
                  </a:lnTo>
                  <a:lnTo>
                    <a:pt x="75" y="215"/>
                  </a:lnTo>
                  <a:lnTo>
                    <a:pt x="101" y="215"/>
                  </a:lnTo>
                  <a:lnTo>
                    <a:pt x="113" y="208"/>
                  </a:lnTo>
                  <a:lnTo>
                    <a:pt x="126" y="202"/>
                  </a:lnTo>
                  <a:lnTo>
                    <a:pt x="145" y="164"/>
                  </a:lnTo>
                  <a:lnTo>
                    <a:pt x="157" y="139"/>
                  </a:lnTo>
                  <a:lnTo>
                    <a:pt x="164" y="114"/>
                  </a:lnTo>
                  <a:lnTo>
                    <a:pt x="157" y="82"/>
                  </a:lnTo>
                  <a:lnTo>
                    <a:pt x="151" y="76"/>
                  </a:lnTo>
                  <a:lnTo>
                    <a:pt x="138" y="70"/>
                  </a:lnTo>
                  <a:lnTo>
                    <a:pt x="119" y="76"/>
                  </a:lnTo>
                  <a:lnTo>
                    <a:pt x="107" y="89"/>
                  </a:lnTo>
                  <a:lnTo>
                    <a:pt x="101" y="95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5" name="フリーフォーム 394"/>
            <p:cNvSpPr>
              <a:spLocks/>
            </p:cNvSpPr>
            <p:nvPr/>
          </p:nvSpPr>
          <p:spPr bwMode="auto">
            <a:xfrm>
              <a:off x="1324" y="3329"/>
              <a:ext cx="114" cy="63"/>
            </a:xfrm>
            <a:custGeom>
              <a:avLst/>
              <a:gdLst/>
              <a:ahLst/>
              <a:cxnLst>
                <a:cxn ang="0">
                  <a:pos x="89" y="63"/>
                </a:cxn>
                <a:cxn ang="0">
                  <a:pos x="108" y="44"/>
                </a:cxn>
                <a:cxn ang="0">
                  <a:pos x="114" y="31"/>
                </a:cxn>
                <a:cxn ang="0">
                  <a:pos x="108" y="19"/>
                </a:cxn>
                <a:cxn ang="0">
                  <a:pos x="95" y="6"/>
                </a:cxn>
                <a:cxn ang="0">
                  <a:pos x="82" y="6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7" y="6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50"/>
                </a:cxn>
                <a:cxn ang="0">
                  <a:pos x="32" y="57"/>
                </a:cxn>
                <a:cxn ang="0">
                  <a:pos x="45" y="57"/>
                </a:cxn>
                <a:cxn ang="0">
                  <a:pos x="51" y="50"/>
                </a:cxn>
                <a:cxn ang="0">
                  <a:pos x="57" y="50"/>
                </a:cxn>
                <a:cxn ang="0">
                  <a:pos x="63" y="57"/>
                </a:cxn>
                <a:cxn ang="0">
                  <a:pos x="76" y="63"/>
                </a:cxn>
                <a:cxn ang="0">
                  <a:pos x="82" y="63"/>
                </a:cxn>
                <a:cxn ang="0">
                  <a:pos x="89" y="63"/>
                </a:cxn>
              </a:cxnLst>
              <a:rect l="0" t="0" r="0" b="0"/>
              <a:pathLst>
                <a:path w="114" h="63">
                  <a:moveTo>
                    <a:pt x="89" y="63"/>
                  </a:moveTo>
                  <a:lnTo>
                    <a:pt x="108" y="44"/>
                  </a:lnTo>
                  <a:lnTo>
                    <a:pt x="114" y="31"/>
                  </a:lnTo>
                  <a:lnTo>
                    <a:pt x="108" y="19"/>
                  </a:lnTo>
                  <a:lnTo>
                    <a:pt x="95" y="6"/>
                  </a:lnTo>
                  <a:lnTo>
                    <a:pt x="82" y="6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7" y="6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50"/>
                  </a:lnTo>
                  <a:lnTo>
                    <a:pt x="32" y="57"/>
                  </a:lnTo>
                  <a:lnTo>
                    <a:pt x="45" y="57"/>
                  </a:lnTo>
                  <a:lnTo>
                    <a:pt x="51" y="50"/>
                  </a:lnTo>
                  <a:lnTo>
                    <a:pt x="57" y="50"/>
                  </a:lnTo>
                  <a:lnTo>
                    <a:pt x="63" y="57"/>
                  </a:lnTo>
                  <a:lnTo>
                    <a:pt x="76" y="63"/>
                  </a:lnTo>
                  <a:lnTo>
                    <a:pt x="82" y="63"/>
                  </a:lnTo>
                  <a:lnTo>
                    <a:pt x="89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6" name="フリーフォーム 395"/>
            <p:cNvSpPr>
              <a:spLocks/>
            </p:cNvSpPr>
            <p:nvPr/>
          </p:nvSpPr>
          <p:spPr bwMode="auto">
            <a:xfrm>
              <a:off x="1438" y="3367"/>
              <a:ext cx="63" cy="50"/>
            </a:xfrm>
            <a:custGeom>
              <a:avLst/>
              <a:gdLst/>
              <a:ahLst/>
              <a:cxnLst>
                <a:cxn ang="0">
                  <a:pos x="57" y="44"/>
                </a:cxn>
                <a:cxn ang="0">
                  <a:pos x="63" y="31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9"/>
                </a:cxn>
                <a:cxn ang="0">
                  <a:pos x="6" y="31"/>
                </a:cxn>
                <a:cxn ang="0">
                  <a:pos x="19" y="44"/>
                </a:cxn>
                <a:cxn ang="0">
                  <a:pos x="32" y="44"/>
                </a:cxn>
                <a:cxn ang="0">
                  <a:pos x="38" y="44"/>
                </a:cxn>
                <a:cxn ang="0">
                  <a:pos x="44" y="4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7" y="44"/>
                </a:cxn>
              </a:cxnLst>
              <a:rect l="0" t="0" r="0" b="0"/>
              <a:pathLst>
                <a:path w="63" h="50">
                  <a:moveTo>
                    <a:pt x="57" y="44"/>
                  </a:moveTo>
                  <a:lnTo>
                    <a:pt x="63" y="31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9"/>
                  </a:lnTo>
                  <a:lnTo>
                    <a:pt x="6" y="31"/>
                  </a:lnTo>
                  <a:lnTo>
                    <a:pt x="19" y="44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7" name="フリーフォーム 396"/>
            <p:cNvSpPr>
              <a:spLocks/>
            </p:cNvSpPr>
            <p:nvPr/>
          </p:nvSpPr>
          <p:spPr bwMode="auto">
            <a:xfrm>
              <a:off x="1438" y="3625"/>
              <a:ext cx="32" cy="38"/>
            </a:xfrm>
            <a:custGeom>
              <a:avLst/>
              <a:gdLst/>
              <a:ahLst/>
              <a:cxnLst>
                <a:cxn ang="0">
                  <a:pos x="25" y="38"/>
                </a:cxn>
                <a:cxn ang="0">
                  <a:pos x="32" y="26"/>
                </a:cxn>
                <a:cxn ang="0">
                  <a:pos x="32" y="13"/>
                </a:cxn>
                <a:cxn ang="0">
                  <a:pos x="25" y="0"/>
                </a:cxn>
                <a:cxn ang="0">
                  <a:pos x="13" y="0"/>
                </a:cxn>
                <a:cxn ang="0">
                  <a:pos x="6" y="13"/>
                </a:cxn>
                <a:cxn ang="0">
                  <a:pos x="0" y="26"/>
                </a:cxn>
                <a:cxn ang="0">
                  <a:pos x="6" y="38"/>
                </a:cxn>
                <a:cxn ang="0">
                  <a:pos x="19" y="38"/>
                </a:cxn>
                <a:cxn ang="0">
                  <a:pos x="25" y="38"/>
                </a:cxn>
              </a:cxnLst>
              <a:rect l="0" t="0" r="0" b="0"/>
              <a:pathLst>
                <a:path w="32" h="38">
                  <a:moveTo>
                    <a:pt x="25" y="38"/>
                  </a:moveTo>
                  <a:lnTo>
                    <a:pt x="32" y="26"/>
                  </a:lnTo>
                  <a:lnTo>
                    <a:pt x="32" y="13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6" y="13"/>
                  </a:lnTo>
                  <a:lnTo>
                    <a:pt x="0" y="26"/>
                  </a:lnTo>
                  <a:lnTo>
                    <a:pt x="6" y="38"/>
                  </a:lnTo>
                  <a:lnTo>
                    <a:pt x="19" y="38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8" name="フリーフォーム 397"/>
            <p:cNvSpPr>
              <a:spLocks/>
            </p:cNvSpPr>
            <p:nvPr/>
          </p:nvSpPr>
          <p:spPr bwMode="auto">
            <a:xfrm>
              <a:off x="1545" y="3657"/>
              <a:ext cx="89" cy="57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63" y="50"/>
                </a:cxn>
                <a:cxn ang="0">
                  <a:pos x="76" y="44"/>
                </a:cxn>
                <a:cxn ang="0">
                  <a:pos x="82" y="31"/>
                </a:cxn>
                <a:cxn ang="0">
                  <a:pos x="89" y="19"/>
                </a:cxn>
                <a:cxn ang="0">
                  <a:pos x="82" y="6"/>
                </a:cxn>
                <a:cxn ang="0">
                  <a:pos x="76" y="6"/>
                </a:cxn>
                <a:cxn ang="0">
                  <a:pos x="44" y="0"/>
                </a:cxn>
                <a:cxn ang="0">
                  <a:pos x="32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38"/>
                </a:cxn>
                <a:cxn ang="0">
                  <a:pos x="13" y="50"/>
                </a:cxn>
                <a:cxn ang="0">
                  <a:pos x="38" y="57"/>
                </a:cxn>
                <a:cxn ang="0">
                  <a:pos x="44" y="57"/>
                </a:cxn>
              </a:cxnLst>
              <a:rect l="0" t="0" r="0" b="0"/>
              <a:pathLst>
                <a:path w="89" h="57">
                  <a:moveTo>
                    <a:pt x="44" y="57"/>
                  </a:moveTo>
                  <a:lnTo>
                    <a:pt x="63" y="50"/>
                  </a:lnTo>
                  <a:lnTo>
                    <a:pt x="76" y="44"/>
                  </a:lnTo>
                  <a:lnTo>
                    <a:pt x="82" y="31"/>
                  </a:lnTo>
                  <a:lnTo>
                    <a:pt x="89" y="19"/>
                  </a:lnTo>
                  <a:lnTo>
                    <a:pt x="82" y="6"/>
                  </a:lnTo>
                  <a:lnTo>
                    <a:pt x="76" y="6"/>
                  </a:lnTo>
                  <a:lnTo>
                    <a:pt x="44" y="0"/>
                  </a:lnTo>
                  <a:lnTo>
                    <a:pt x="32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13" y="50"/>
                  </a:lnTo>
                  <a:lnTo>
                    <a:pt x="38" y="57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9" name="フリーフォーム 398"/>
            <p:cNvSpPr>
              <a:spLocks/>
            </p:cNvSpPr>
            <p:nvPr/>
          </p:nvSpPr>
          <p:spPr bwMode="auto">
            <a:xfrm>
              <a:off x="1514" y="3594"/>
              <a:ext cx="44" cy="69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0"/>
                </a:cxn>
                <a:cxn ang="0">
                  <a:pos x="44" y="44"/>
                </a:cxn>
                <a:cxn ang="0">
                  <a:pos x="44" y="25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1" y="6"/>
                </a:cxn>
                <a:cxn ang="0">
                  <a:pos x="25" y="12"/>
                </a:cxn>
                <a:cxn ang="0">
                  <a:pos x="12" y="12"/>
                </a:cxn>
                <a:cxn ang="0">
                  <a:pos x="6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3"/>
                </a:cxn>
                <a:cxn ang="0">
                  <a:pos x="25" y="69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44" h="69">
                  <a:moveTo>
                    <a:pt x="38" y="63"/>
                  </a:moveTo>
                  <a:lnTo>
                    <a:pt x="44" y="50"/>
                  </a:lnTo>
                  <a:lnTo>
                    <a:pt x="44" y="44"/>
                  </a:lnTo>
                  <a:lnTo>
                    <a:pt x="44" y="25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1" y="6"/>
                  </a:lnTo>
                  <a:lnTo>
                    <a:pt x="25" y="12"/>
                  </a:lnTo>
                  <a:lnTo>
                    <a:pt x="12" y="12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3"/>
                  </a:lnTo>
                  <a:lnTo>
                    <a:pt x="25" y="69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0" name="フリーフォーム 399"/>
            <p:cNvSpPr>
              <a:spLocks/>
            </p:cNvSpPr>
            <p:nvPr/>
          </p:nvSpPr>
          <p:spPr bwMode="auto">
            <a:xfrm>
              <a:off x="1564" y="3461"/>
              <a:ext cx="70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63" y="45"/>
                </a:cxn>
                <a:cxn ang="0">
                  <a:pos x="70" y="38"/>
                </a:cxn>
                <a:cxn ang="0">
                  <a:pos x="70" y="19"/>
                </a:cxn>
                <a:cxn ang="0">
                  <a:pos x="57" y="13"/>
                </a:cxn>
                <a:cxn ang="0">
                  <a:pos x="44" y="7"/>
                </a:cxn>
                <a:cxn ang="0">
                  <a:pos x="32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7" y="38"/>
                </a:cxn>
                <a:cxn ang="0">
                  <a:pos x="19" y="51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70" h="57">
                  <a:moveTo>
                    <a:pt x="38" y="57"/>
                  </a:moveTo>
                  <a:lnTo>
                    <a:pt x="51" y="51"/>
                  </a:lnTo>
                  <a:lnTo>
                    <a:pt x="63" y="45"/>
                  </a:lnTo>
                  <a:lnTo>
                    <a:pt x="70" y="38"/>
                  </a:lnTo>
                  <a:lnTo>
                    <a:pt x="70" y="19"/>
                  </a:lnTo>
                  <a:lnTo>
                    <a:pt x="57" y="13"/>
                  </a:lnTo>
                  <a:lnTo>
                    <a:pt x="44" y="7"/>
                  </a:lnTo>
                  <a:lnTo>
                    <a:pt x="32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7" y="38"/>
                  </a:lnTo>
                  <a:lnTo>
                    <a:pt x="19" y="51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1" name="フリーフォーム 400"/>
            <p:cNvSpPr>
              <a:spLocks/>
            </p:cNvSpPr>
            <p:nvPr/>
          </p:nvSpPr>
          <p:spPr bwMode="auto">
            <a:xfrm>
              <a:off x="573" y="2584"/>
              <a:ext cx="95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82" y="82"/>
                </a:cxn>
                <a:cxn ang="0">
                  <a:pos x="95" y="64"/>
                </a:cxn>
                <a:cxn ang="0">
                  <a:pos x="95" y="45"/>
                </a:cxn>
                <a:cxn ang="0">
                  <a:pos x="89" y="26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51" y="0"/>
                </a:cxn>
                <a:cxn ang="0">
                  <a:pos x="38" y="7"/>
                </a:cxn>
                <a:cxn ang="0">
                  <a:pos x="13" y="26"/>
                </a:cxn>
                <a:cxn ang="0">
                  <a:pos x="7" y="38"/>
                </a:cxn>
                <a:cxn ang="0">
                  <a:pos x="0" y="51"/>
                </a:cxn>
                <a:cxn ang="0">
                  <a:pos x="7" y="64"/>
                </a:cxn>
                <a:cxn ang="0">
                  <a:pos x="13" y="76"/>
                </a:cxn>
                <a:cxn ang="0">
                  <a:pos x="32" y="89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95" h="89">
                  <a:moveTo>
                    <a:pt x="70" y="89"/>
                  </a:moveTo>
                  <a:lnTo>
                    <a:pt x="82" y="82"/>
                  </a:lnTo>
                  <a:lnTo>
                    <a:pt x="95" y="64"/>
                  </a:lnTo>
                  <a:lnTo>
                    <a:pt x="95" y="45"/>
                  </a:lnTo>
                  <a:lnTo>
                    <a:pt x="89" y="26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38" y="7"/>
                  </a:lnTo>
                  <a:lnTo>
                    <a:pt x="13" y="26"/>
                  </a:lnTo>
                  <a:lnTo>
                    <a:pt x="7" y="38"/>
                  </a:lnTo>
                  <a:lnTo>
                    <a:pt x="0" y="51"/>
                  </a:lnTo>
                  <a:lnTo>
                    <a:pt x="7" y="64"/>
                  </a:lnTo>
                  <a:lnTo>
                    <a:pt x="13" y="76"/>
                  </a:lnTo>
                  <a:lnTo>
                    <a:pt x="32" y="89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chemeClr val="tx2">
                <a:lumMod val="9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2" name="フリーフォーム 401"/>
            <p:cNvSpPr>
              <a:spLocks/>
            </p:cNvSpPr>
            <p:nvPr/>
          </p:nvSpPr>
          <p:spPr bwMode="auto">
            <a:xfrm>
              <a:off x="1709" y="3089"/>
              <a:ext cx="51" cy="57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45" y="51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2" y="6"/>
                </a:cxn>
                <a:cxn ang="0">
                  <a:pos x="13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51"/>
                </a:cxn>
                <a:cxn ang="0">
                  <a:pos x="13" y="57"/>
                </a:cxn>
                <a:cxn ang="0">
                  <a:pos x="26" y="57"/>
                </a:cxn>
                <a:cxn ang="0">
                  <a:pos x="32" y="57"/>
                </a:cxn>
              </a:cxnLst>
              <a:rect l="0" t="0" r="0" b="0"/>
              <a:pathLst>
                <a:path w="51" h="57">
                  <a:moveTo>
                    <a:pt x="32" y="57"/>
                  </a:moveTo>
                  <a:lnTo>
                    <a:pt x="45" y="51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2" y="6"/>
                  </a:lnTo>
                  <a:lnTo>
                    <a:pt x="13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51"/>
                  </a:lnTo>
                  <a:lnTo>
                    <a:pt x="13" y="57"/>
                  </a:lnTo>
                  <a:lnTo>
                    <a:pt x="26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3" name="フリーフォーム 402"/>
            <p:cNvSpPr>
              <a:spLocks/>
            </p:cNvSpPr>
            <p:nvPr/>
          </p:nvSpPr>
          <p:spPr bwMode="auto">
            <a:xfrm>
              <a:off x="1829" y="3051"/>
              <a:ext cx="82" cy="63"/>
            </a:xfrm>
            <a:custGeom>
              <a:avLst/>
              <a:gdLst/>
              <a:ahLst/>
              <a:cxnLst>
                <a:cxn ang="0">
                  <a:pos x="51" y="63"/>
                </a:cxn>
                <a:cxn ang="0">
                  <a:pos x="70" y="57"/>
                </a:cxn>
                <a:cxn ang="0">
                  <a:pos x="82" y="44"/>
                </a:cxn>
                <a:cxn ang="0">
                  <a:pos x="82" y="32"/>
                </a:cxn>
                <a:cxn ang="0">
                  <a:pos x="82" y="19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44" y="7"/>
                </a:cxn>
                <a:cxn ang="0">
                  <a:pos x="19" y="13"/>
                </a:cxn>
                <a:cxn ang="0">
                  <a:pos x="7" y="13"/>
                </a:cxn>
                <a:cxn ang="0">
                  <a:pos x="0" y="26"/>
                </a:cxn>
                <a:cxn ang="0">
                  <a:pos x="7" y="51"/>
                </a:cxn>
                <a:cxn ang="0">
                  <a:pos x="19" y="63"/>
                </a:cxn>
                <a:cxn ang="0">
                  <a:pos x="44" y="63"/>
                </a:cxn>
                <a:cxn ang="0">
                  <a:pos x="51" y="63"/>
                </a:cxn>
              </a:cxnLst>
              <a:rect l="0" t="0" r="0" b="0"/>
              <a:pathLst>
                <a:path w="82" h="63">
                  <a:moveTo>
                    <a:pt x="51" y="63"/>
                  </a:moveTo>
                  <a:lnTo>
                    <a:pt x="70" y="57"/>
                  </a:lnTo>
                  <a:lnTo>
                    <a:pt x="82" y="44"/>
                  </a:lnTo>
                  <a:lnTo>
                    <a:pt x="82" y="32"/>
                  </a:lnTo>
                  <a:lnTo>
                    <a:pt x="82" y="19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44" y="7"/>
                  </a:lnTo>
                  <a:lnTo>
                    <a:pt x="19" y="13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7" y="51"/>
                  </a:lnTo>
                  <a:lnTo>
                    <a:pt x="19" y="63"/>
                  </a:lnTo>
                  <a:lnTo>
                    <a:pt x="44" y="63"/>
                  </a:lnTo>
                  <a:lnTo>
                    <a:pt x="51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4" name="フリーフォーム 403"/>
            <p:cNvSpPr>
              <a:spLocks/>
            </p:cNvSpPr>
            <p:nvPr/>
          </p:nvSpPr>
          <p:spPr bwMode="auto">
            <a:xfrm>
              <a:off x="1772" y="3480"/>
              <a:ext cx="51" cy="38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45" y="26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19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26" y="32"/>
                </a:cxn>
                <a:cxn ang="0">
                  <a:pos x="32" y="32"/>
                </a:cxn>
              </a:cxnLst>
              <a:rect l="0" t="0" r="0" b="0"/>
              <a:pathLst>
                <a:path w="51" h="38">
                  <a:moveTo>
                    <a:pt x="32" y="32"/>
                  </a:moveTo>
                  <a:lnTo>
                    <a:pt x="45" y="26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19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26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5" name="フリーフォーム 404"/>
            <p:cNvSpPr>
              <a:spLocks/>
            </p:cNvSpPr>
            <p:nvPr/>
          </p:nvSpPr>
          <p:spPr bwMode="auto">
            <a:xfrm>
              <a:off x="1855" y="3575"/>
              <a:ext cx="63" cy="50"/>
            </a:xfrm>
            <a:custGeom>
              <a:avLst/>
              <a:gdLst/>
              <a:ahLst/>
              <a:cxnLst>
                <a:cxn ang="0">
                  <a:pos x="6" y="50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63" y="19"/>
                </a:cxn>
                <a:cxn ang="0">
                  <a:pos x="56" y="6"/>
                </a:cxn>
                <a:cxn ang="0">
                  <a:pos x="50" y="0"/>
                </a:cxn>
                <a:cxn ang="0">
                  <a:pos x="18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6" y="50"/>
                </a:cxn>
              </a:cxnLst>
              <a:rect l="0" t="0" r="0" b="0"/>
              <a:pathLst>
                <a:path w="63" h="50">
                  <a:moveTo>
                    <a:pt x="6" y="50"/>
                  </a:moveTo>
                  <a:lnTo>
                    <a:pt x="25" y="50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63" y="19"/>
                  </a:lnTo>
                  <a:lnTo>
                    <a:pt x="56" y="6"/>
                  </a:lnTo>
                  <a:lnTo>
                    <a:pt x="50" y="0"/>
                  </a:lnTo>
                  <a:lnTo>
                    <a:pt x="18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6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6" name="フリーフォーム 405"/>
            <p:cNvSpPr>
              <a:spLocks/>
            </p:cNvSpPr>
            <p:nvPr/>
          </p:nvSpPr>
          <p:spPr bwMode="auto">
            <a:xfrm>
              <a:off x="2075" y="3594"/>
              <a:ext cx="70" cy="63"/>
            </a:xfrm>
            <a:custGeom>
              <a:avLst/>
              <a:gdLst/>
              <a:ahLst/>
              <a:cxnLst>
                <a:cxn ang="0">
                  <a:pos x="32" y="63"/>
                </a:cxn>
                <a:cxn ang="0">
                  <a:pos x="45" y="57"/>
                </a:cxn>
                <a:cxn ang="0">
                  <a:pos x="57" y="44"/>
                </a:cxn>
                <a:cxn ang="0">
                  <a:pos x="70" y="31"/>
                </a:cxn>
                <a:cxn ang="0">
                  <a:pos x="64" y="19"/>
                </a:cxn>
                <a:cxn ang="0">
                  <a:pos x="57" y="6"/>
                </a:cxn>
                <a:cxn ang="0">
                  <a:pos x="51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9" y="57"/>
                </a:cxn>
                <a:cxn ang="0">
                  <a:pos x="26" y="63"/>
                </a:cxn>
                <a:cxn ang="0">
                  <a:pos x="32" y="63"/>
                </a:cxn>
              </a:cxnLst>
              <a:rect l="0" t="0" r="0" b="0"/>
              <a:pathLst>
                <a:path w="70" h="63">
                  <a:moveTo>
                    <a:pt x="32" y="63"/>
                  </a:moveTo>
                  <a:lnTo>
                    <a:pt x="45" y="57"/>
                  </a:lnTo>
                  <a:lnTo>
                    <a:pt x="57" y="44"/>
                  </a:lnTo>
                  <a:lnTo>
                    <a:pt x="70" y="31"/>
                  </a:lnTo>
                  <a:lnTo>
                    <a:pt x="64" y="19"/>
                  </a:lnTo>
                  <a:lnTo>
                    <a:pt x="57" y="6"/>
                  </a:lnTo>
                  <a:lnTo>
                    <a:pt x="51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9" y="57"/>
                  </a:lnTo>
                  <a:lnTo>
                    <a:pt x="26" y="63"/>
                  </a:lnTo>
                  <a:lnTo>
                    <a:pt x="32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7" name="フリーフォーム 406"/>
            <p:cNvSpPr>
              <a:spLocks/>
            </p:cNvSpPr>
            <p:nvPr/>
          </p:nvSpPr>
          <p:spPr bwMode="auto">
            <a:xfrm>
              <a:off x="2681" y="3461"/>
              <a:ext cx="133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95" y="89"/>
                </a:cxn>
                <a:cxn ang="0">
                  <a:pos x="120" y="76"/>
                </a:cxn>
                <a:cxn ang="0">
                  <a:pos x="133" y="57"/>
                </a:cxn>
                <a:cxn ang="0">
                  <a:pos x="133" y="45"/>
                </a:cxn>
                <a:cxn ang="0">
                  <a:pos x="127" y="26"/>
                </a:cxn>
                <a:cxn ang="0">
                  <a:pos x="108" y="0"/>
                </a:cxn>
                <a:cxn ang="0">
                  <a:pos x="89" y="0"/>
                </a:cxn>
                <a:cxn ang="0">
                  <a:pos x="51" y="7"/>
                </a:cxn>
                <a:cxn ang="0">
                  <a:pos x="26" y="19"/>
                </a:cxn>
                <a:cxn ang="0">
                  <a:pos x="0" y="45"/>
                </a:cxn>
                <a:cxn ang="0">
                  <a:pos x="7" y="57"/>
                </a:cxn>
                <a:cxn ang="0">
                  <a:pos x="19" y="70"/>
                </a:cxn>
                <a:cxn ang="0">
                  <a:pos x="44" y="82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133" h="89">
                  <a:moveTo>
                    <a:pt x="70" y="89"/>
                  </a:moveTo>
                  <a:lnTo>
                    <a:pt x="95" y="89"/>
                  </a:lnTo>
                  <a:lnTo>
                    <a:pt x="120" y="76"/>
                  </a:lnTo>
                  <a:lnTo>
                    <a:pt x="133" y="57"/>
                  </a:lnTo>
                  <a:lnTo>
                    <a:pt x="133" y="45"/>
                  </a:lnTo>
                  <a:lnTo>
                    <a:pt x="127" y="26"/>
                  </a:lnTo>
                  <a:lnTo>
                    <a:pt x="108" y="0"/>
                  </a:lnTo>
                  <a:lnTo>
                    <a:pt x="89" y="0"/>
                  </a:lnTo>
                  <a:lnTo>
                    <a:pt x="51" y="7"/>
                  </a:lnTo>
                  <a:lnTo>
                    <a:pt x="26" y="19"/>
                  </a:lnTo>
                  <a:lnTo>
                    <a:pt x="0" y="45"/>
                  </a:lnTo>
                  <a:lnTo>
                    <a:pt x="7" y="57"/>
                  </a:lnTo>
                  <a:lnTo>
                    <a:pt x="19" y="70"/>
                  </a:lnTo>
                  <a:lnTo>
                    <a:pt x="44" y="82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8" name="フリーフォーム 407"/>
            <p:cNvSpPr>
              <a:spLocks/>
            </p:cNvSpPr>
            <p:nvPr/>
          </p:nvSpPr>
          <p:spPr bwMode="auto">
            <a:xfrm>
              <a:off x="2890" y="3348"/>
              <a:ext cx="195" cy="145"/>
            </a:xfrm>
            <a:custGeom>
              <a:avLst/>
              <a:gdLst/>
              <a:ahLst/>
              <a:cxnLst>
                <a:cxn ang="0">
                  <a:pos x="195" y="88"/>
                </a:cxn>
                <a:cxn ang="0">
                  <a:pos x="189" y="75"/>
                </a:cxn>
                <a:cxn ang="0">
                  <a:pos x="170" y="57"/>
                </a:cxn>
                <a:cxn ang="0">
                  <a:pos x="151" y="38"/>
                </a:cxn>
                <a:cxn ang="0">
                  <a:pos x="145" y="25"/>
                </a:cxn>
                <a:cxn ang="0">
                  <a:pos x="132" y="12"/>
                </a:cxn>
                <a:cxn ang="0">
                  <a:pos x="113" y="6"/>
                </a:cxn>
                <a:cxn ang="0">
                  <a:pos x="82" y="0"/>
                </a:cxn>
                <a:cxn ang="0">
                  <a:pos x="50" y="6"/>
                </a:cxn>
                <a:cxn ang="0">
                  <a:pos x="37" y="12"/>
                </a:cxn>
                <a:cxn ang="0">
                  <a:pos x="37" y="19"/>
                </a:cxn>
                <a:cxn ang="0">
                  <a:pos x="31" y="57"/>
                </a:cxn>
                <a:cxn ang="0">
                  <a:pos x="25" y="69"/>
                </a:cxn>
                <a:cxn ang="0">
                  <a:pos x="18" y="82"/>
                </a:cxn>
                <a:cxn ang="0">
                  <a:pos x="0" y="88"/>
                </a:cxn>
                <a:cxn ang="0">
                  <a:pos x="0" y="101"/>
                </a:cxn>
                <a:cxn ang="0">
                  <a:pos x="6" y="107"/>
                </a:cxn>
                <a:cxn ang="0">
                  <a:pos x="37" y="126"/>
                </a:cxn>
                <a:cxn ang="0">
                  <a:pos x="63" y="139"/>
                </a:cxn>
                <a:cxn ang="0">
                  <a:pos x="94" y="145"/>
                </a:cxn>
                <a:cxn ang="0">
                  <a:pos x="113" y="145"/>
                </a:cxn>
                <a:cxn ang="0">
                  <a:pos x="132" y="139"/>
                </a:cxn>
                <a:cxn ang="0">
                  <a:pos x="170" y="113"/>
                </a:cxn>
                <a:cxn ang="0">
                  <a:pos x="183" y="101"/>
                </a:cxn>
                <a:cxn ang="0">
                  <a:pos x="189" y="88"/>
                </a:cxn>
                <a:cxn ang="0">
                  <a:pos x="195" y="88"/>
                </a:cxn>
              </a:cxnLst>
              <a:rect l="0" t="0" r="0" b="0"/>
              <a:pathLst>
                <a:path w="195" h="145">
                  <a:moveTo>
                    <a:pt x="195" y="88"/>
                  </a:moveTo>
                  <a:lnTo>
                    <a:pt x="189" y="75"/>
                  </a:lnTo>
                  <a:lnTo>
                    <a:pt x="170" y="57"/>
                  </a:lnTo>
                  <a:lnTo>
                    <a:pt x="151" y="38"/>
                  </a:lnTo>
                  <a:lnTo>
                    <a:pt x="145" y="25"/>
                  </a:lnTo>
                  <a:lnTo>
                    <a:pt x="132" y="12"/>
                  </a:lnTo>
                  <a:lnTo>
                    <a:pt x="113" y="6"/>
                  </a:lnTo>
                  <a:lnTo>
                    <a:pt x="82" y="0"/>
                  </a:lnTo>
                  <a:lnTo>
                    <a:pt x="50" y="6"/>
                  </a:lnTo>
                  <a:lnTo>
                    <a:pt x="37" y="12"/>
                  </a:lnTo>
                  <a:lnTo>
                    <a:pt x="37" y="19"/>
                  </a:lnTo>
                  <a:lnTo>
                    <a:pt x="31" y="57"/>
                  </a:lnTo>
                  <a:lnTo>
                    <a:pt x="25" y="69"/>
                  </a:lnTo>
                  <a:lnTo>
                    <a:pt x="18" y="82"/>
                  </a:lnTo>
                  <a:lnTo>
                    <a:pt x="0" y="88"/>
                  </a:lnTo>
                  <a:lnTo>
                    <a:pt x="0" y="101"/>
                  </a:lnTo>
                  <a:lnTo>
                    <a:pt x="6" y="107"/>
                  </a:lnTo>
                  <a:lnTo>
                    <a:pt x="37" y="126"/>
                  </a:lnTo>
                  <a:lnTo>
                    <a:pt x="63" y="139"/>
                  </a:lnTo>
                  <a:lnTo>
                    <a:pt x="94" y="145"/>
                  </a:lnTo>
                  <a:lnTo>
                    <a:pt x="113" y="145"/>
                  </a:lnTo>
                  <a:lnTo>
                    <a:pt x="132" y="139"/>
                  </a:lnTo>
                  <a:lnTo>
                    <a:pt x="170" y="113"/>
                  </a:lnTo>
                  <a:lnTo>
                    <a:pt x="183" y="101"/>
                  </a:lnTo>
                  <a:lnTo>
                    <a:pt x="189" y="88"/>
                  </a:lnTo>
                  <a:lnTo>
                    <a:pt x="195" y="8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9" name="フリーフォーム 408"/>
            <p:cNvSpPr>
              <a:spLocks/>
            </p:cNvSpPr>
            <p:nvPr/>
          </p:nvSpPr>
          <p:spPr bwMode="auto">
            <a:xfrm>
              <a:off x="1665" y="3550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0" name="フリーフォーム 409"/>
            <p:cNvSpPr>
              <a:spLocks/>
            </p:cNvSpPr>
            <p:nvPr/>
          </p:nvSpPr>
          <p:spPr bwMode="auto">
            <a:xfrm>
              <a:off x="1034" y="2130"/>
              <a:ext cx="738" cy="549"/>
            </a:xfrm>
            <a:custGeom>
              <a:avLst/>
              <a:gdLst/>
              <a:ahLst/>
              <a:cxnLst>
                <a:cxn ang="0">
                  <a:pos x="221" y="511"/>
                </a:cxn>
                <a:cxn ang="0">
                  <a:pos x="227" y="461"/>
                </a:cxn>
                <a:cxn ang="0">
                  <a:pos x="227" y="442"/>
                </a:cxn>
                <a:cxn ang="0">
                  <a:pos x="259" y="417"/>
                </a:cxn>
                <a:cxn ang="0">
                  <a:pos x="284" y="385"/>
                </a:cxn>
                <a:cxn ang="0">
                  <a:pos x="322" y="322"/>
                </a:cxn>
                <a:cxn ang="0">
                  <a:pos x="404" y="265"/>
                </a:cxn>
                <a:cxn ang="0">
                  <a:pos x="511" y="189"/>
                </a:cxn>
                <a:cxn ang="0">
                  <a:pos x="656" y="89"/>
                </a:cxn>
                <a:cxn ang="0">
                  <a:pos x="707" y="57"/>
                </a:cxn>
                <a:cxn ang="0">
                  <a:pos x="732" y="57"/>
                </a:cxn>
                <a:cxn ang="0">
                  <a:pos x="732" y="19"/>
                </a:cxn>
                <a:cxn ang="0">
                  <a:pos x="713" y="0"/>
                </a:cxn>
                <a:cxn ang="0">
                  <a:pos x="688" y="19"/>
                </a:cxn>
                <a:cxn ang="0">
                  <a:pos x="644" y="57"/>
                </a:cxn>
                <a:cxn ang="0">
                  <a:pos x="537" y="101"/>
                </a:cxn>
                <a:cxn ang="0">
                  <a:pos x="461" y="164"/>
                </a:cxn>
                <a:cxn ang="0">
                  <a:pos x="391" y="189"/>
                </a:cxn>
                <a:cxn ang="0">
                  <a:pos x="240" y="309"/>
                </a:cxn>
                <a:cxn ang="0">
                  <a:pos x="221" y="322"/>
                </a:cxn>
                <a:cxn ang="0">
                  <a:pos x="177" y="347"/>
                </a:cxn>
                <a:cxn ang="0">
                  <a:pos x="158" y="347"/>
                </a:cxn>
                <a:cxn ang="0">
                  <a:pos x="107" y="328"/>
                </a:cxn>
                <a:cxn ang="0">
                  <a:pos x="69" y="335"/>
                </a:cxn>
                <a:cxn ang="0">
                  <a:pos x="19" y="360"/>
                </a:cxn>
                <a:cxn ang="0">
                  <a:pos x="0" y="379"/>
                </a:cxn>
                <a:cxn ang="0">
                  <a:pos x="0" y="404"/>
                </a:cxn>
                <a:cxn ang="0">
                  <a:pos x="25" y="486"/>
                </a:cxn>
                <a:cxn ang="0">
                  <a:pos x="82" y="543"/>
                </a:cxn>
                <a:cxn ang="0">
                  <a:pos x="133" y="549"/>
                </a:cxn>
                <a:cxn ang="0">
                  <a:pos x="189" y="530"/>
                </a:cxn>
                <a:cxn ang="0">
                  <a:pos x="215" y="518"/>
                </a:cxn>
              </a:cxnLst>
              <a:rect l="0" t="0" r="0" b="0"/>
              <a:pathLst>
                <a:path w="738" h="549">
                  <a:moveTo>
                    <a:pt x="215" y="518"/>
                  </a:moveTo>
                  <a:lnTo>
                    <a:pt x="221" y="511"/>
                  </a:lnTo>
                  <a:lnTo>
                    <a:pt x="227" y="492"/>
                  </a:lnTo>
                  <a:lnTo>
                    <a:pt x="227" y="461"/>
                  </a:lnTo>
                  <a:lnTo>
                    <a:pt x="227" y="448"/>
                  </a:lnTo>
                  <a:lnTo>
                    <a:pt x="227" y="442"/>
                  </a:lnTo>
                  <a:lnTo>
                    <a:pt x="240" y="435"/>
                  </a:lnTo>
                  <a:lnTo>
                    <a:pt x="259" y="417"/>
                  </a:lnTo>
                  <a:lnTo>
                    <a:pt x="271" y="404"/>
                  </a:lnTo>
                  <a:lnTo>
                    <a:pt x="284" y="385"/>
                  </a:lnTo>
                  <a:lnTo>
                    <a:pt x="309" y="341"/>
                  </a:lnTo>
                  <a:lnTo>
                    <a:pt x="322" y="322"/>
                  </a:lnTo>
                  <a:lnTo>
                    <a:pt x="341" y="309"/>
                  </a:lnTo>
                  <a:lnTo>
                    <a:pt x="404" y="265"/>
                  </a:lnTo>
                  <a:lnTo>
                    <a:pt x="461" y="215"/>
                  </a:lnTo>
                  <a:lnTo>
                    <a:pt x="511" y="189"/>
                  </a:lnTo>
                  <a:lnTo>
                    <a:pt x="568" y="152"/>
                  </a:lnTo>
                  <a:lnTo>
                    <a:pt x="656" y="89"/>
                  </a:lnTo>
                  <a:lnTo>
                    <a:pt x="682" y="63"/>
                  </a:lnTo>
                  <a:lnTo>
                    <a:pt x="707" y="57"/>
                  </a:lnTo>
                  <a:lnTo>
                    <a:pt x="726" y="57"/>
                  </a:lnTo>
                  <a:lnTo>
                    <a:pt x="732" y="57"/>
                  </a:lnTo>
                  <a:lnTo>
                    <a:pt x="738" y="51"/>
                  </a:lnTo>
                  <a:lnTo>
                    <a:pt x="732" y="19"/>
                  </a:lnTo>
                  <a:lnTo>
                    <a:pt x="726" y="6"/>
                  </a:lnTo>
                  <a:lnTo>
                    <a:pt x="713" y="0"/>
                  </a:lnTo>
                  <a:lnTo>
                    <a:pt x="694" y="6"/>
                  </a:lnTo>
                  <a:lnTo>
                    <a:pt x="688" y="19"/>
                  </a:lnTo>
                  <a:lnTo>
                    <a:pt x="682" y="44"/>
                  </a:lnTo>
                  <a:lnTo>
                    <a:pt x="644" y="57"/>
                  </a:lnTo>
                  <a:lnTo>
                    <a:pt x="587" y="76"/>
                  </a:lnTo>
                  <a:lnTo>
                    <a:pt x="537" y="101"/>
                  </a:lnTo>
                  <a:lnTo>
                    <a:pt x="492" y="133"/>
                  </a:lnTo>
                  <a:lnTo>
                    <a:pt x="461" y="164"/>
                  </a:lnTo>
                  <a:lnTo>
                    <a:pt x="423" y="183"/>
                  </a:lnTo>
                  <a:lnTo>
                    <a:pt x="391" y="189"/>
                  </a:lnTo>
                  <a:lnTo>
                    <a:pt x="360" y="208"/>
                  </a:lnTo>
                  <a:lnTo>
                    <a:pt x="240" y="309"/>
                  </a:lnTo>
                  <a:lnTo>
                    <a:pt x="227" y="316"/>
                  </a:lnTo>
                  <a:lnTo>
                    <a:pt x="221" y="322"/>
                  </a:lnTo>
                  <a:lnTo>
                    <a:pt x="196" y="328"/>
                  </a:lnTo>
                  <a:lnTo>
                    <a:pt x="177" y="347"/>
                  </a:lnTo>
                  <a:lnTo>
                    <a:pt x="170" y="347"/>
                  </a:lnTo>
                  <a:lnTo>
                    <a:pt x="158" y="347"/>
                  </a:lnTo>
                  <a:lnTo>
                    <a:pt x="126" y="335"/>
                  </a:lnTo>
                  <a:lnTo>
                    <a:pt x="107" y="328"/>
                  </a:lnTo>
                  <a:lnTo>
                    <a:pt x="88" y="328"/>
                  </a:lnTo>
                  <a:lnTo>
                    <a:pt x="69" y="335"/>
                  </a:lnTo>
                  <a:lnTo>
                    <a:pt x="51" y="347"/>
                  </a:lnTo>
                  <a:lnTo>
                    <a:pt x="19" y="360"/>
                  </a:lnTo>
                  <a:lnTo>
                    <a:pt x="6" y="366"/>
                  </a:lnTo>
                  <a:lnTo>
                    <a:pt x="0" y="379"/>
                  </a:lnTo>
                  <a:lnTo>
                    <a:pt x="0" y="391"/>
                  </a:lnTo>
                  <a:lnTo>
                    <a:pt x="0" y="404"/>
                  </a:lnTo>
                  <a:lnTo>
                    <a:pt x="19" y="454"/>
                  </a:lnTo>
                  <a:lnTo>
                    <a:pt x="25" y="486"/>
                  </a:lnTo>
                  <a:lnTo>
                    <a:pt x="38" y="511"/>
                  </a:lnTo>
                  <a:lnTo>
                    <a:pt x="82" y="543"/>
                  </a:lnTo>
                  <a:lnTo>
                    <a:pt x="107" y="549"/>
                  </a:lnTo>
                  <a:lnTo>
                    <a:pt x="133" y="549"/>
                  </a:lnTo>
                  <a:lnTo>
                    <a:pt x="164" y="543"/>
                  </a:lnTo>
                  <a:lnTo>
                    <a:pt x="189" y="530"/>
                  </a:lnTo>
                  <a:lnTo>
                    <a:pt x="208" y="518"/>
                  </a:lnTo>
                  <a:lnTo>
                    <a:pt x="215" y="518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accent1">
                    <a:lumMod val="20000"/>
                    <a:lumOff val="80000"/>
                  </a:schemeClr>
                </a:gs>
                <a:gs pos="30000">
                  <a:schemeClr val="accent2">
                    <a:lumMod val="20000"/>
                    <a:lumOff val="80000"/>
                  </a:schemeClr>
                </a:gs>
                <a:gs pos="45000">
                  <a:schemeClr val="accent2">
                    <a:lumMod val="20000"/>
                    <a:lumOff val="80000"/>
                  </a:schemeClr>
                </a:gs>
                <a:gs pos="60000">
                  <a:schemeClr val="accent3">
                    <a:lumMod val="20000"/>
                    <a:lumOff val="80000"/>
                  </a:schemeClr>
                </a:gs>
                <a:gs pos="80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1" name="フリーフォーム 410"/>
            <p:cNvSpPr>
              <a:spLocks/>
            </p:cNvSpPr>
            <p:nvPr/>
          </p:nvSpPr>
          <p:spPr bwMode="auto">
            <a:xfrm>
              <a:off x="1785" y="1998"/>
              <a:ext cx="183" cy="176"/>
            </a:xfrm>
            <a:custGeom>
              <a:avLst/>
              <a:gdLst/>
              <a:ahLst/>
              <a:cxnLst>
                <a:cxn ang="0">
                  <a:pos x="51" y="176"/>
                </a:cxn>
                <a:cxn ang="0">
                  <a:pos x="70" y="170"/>
                </a:cxn>
                <a:cxn ang="0">
                  <a:pos x="82" y="157"/>
                </a:cxn>
                <a:cxn ang="0">
                  <a:pos x="101" y="132"/>
                </a:cxn>
                <a:cxn ang="0">
                  <a:pos x="101" y="107"/>
                </a:cxn>
                <a:cxn ang="0">
                  <a:pos x="107" y="101"/>
                </a:cxn>
                <a:cxn ang="0">
                  <a:pos x="126" y="107"/>
                </a:cxn>
                <a:cxn ang="0">
                  <a:pos x="139" y="107"/>
                </a:cxn>
                <a:cxn ang="0">
                  <a:pos x="145" y="107"/>
                </a:cxn>
                <a:cxn ang="0">
                  <a:pos x="164" y="101"/>
                </a:cxn>
                <a:cxn ang="0">
                  <a:pos x="177" y="88"/>
                </a:cxn>
                <a:cxn ang="0">
                  <a:pos x="183" y="69"/>
                </a:cxn>
                <a:cxn ang="0">
                  <a:pos x="183" y="38"/>
                </a:cxn>
                <a:cxn ang="0">
                  <a:pos x="170" y="6"/>
                </a:cxn>
                <a:cxn ang="0">
                  <a:pos x="158" y="0"/>
                </a:cxn>
                <a:cxn ang="0">
                  <a:pos x="139" y="0"/>
                </a:cxn>
                <a:cxn ang="0">
                  <a:pos x="126" y="12"/>
                </a:cxn>
                <a:cxn ang="0">
                  <a:pos x="88" y="69"/>
                </a:cxn>
                <a:cxn ang="0">
                  <a:pos x="82" y="69"/>
                </a:cxn>
                <a:cxn ang="0">
                  <a:pos x="70" y="63"/>
                </a:cxn>
                <a:cxn ang="0">
                  <a:pos x="57" y="63"/>
                </a:cxn>
                <a:cxn ang="0">
                  <a:pos x="38" y="63"/>
                </a:cxn>
                <a:cxn ang="0">
                  <a:pos x="6" y="88"/>
                </a:cxn>
                <a:cxn ang="0">
                  <a:pos x="0" y="107"/>
                </a:cxn>
                <a:cxn ang="0">
                  <a:pos x="0" y="120"/>
                </a:cxn>
                <a:cxn ang="0">
                  <a:pos x="0" y="145"/>
                </a:cxn>
                <a:cxn ang="0">
                  <a:pos x="13" y="164"/>
                </a:cxn>
                <a:cxn ang="0">
                  <a:pos x="25" y="170"/>
                </a:cxn>
                <a:cxn ang="0">
                  <a:pos x="44" y="176"/>
                </a:cxn>
                <a:cxn ang="0">
                  <a:pos x="51" y="176"/>
                </a:cxn>
              </a:cxnLst>
              <a:rect l="0" t="0" r="0" b="0"/>
              <a:pathLst>
                <a:path w="183" h="176">
                  <a:moveTo>
                    <a:pt x="51" y="176"/>
                  </a:moveTo>
                  <a:lnTo>
                    <a:pt x="70" y="170"/>
                  </a:lnTo>
                  <a:lnTo>
                    <a:pt x="82" y="157"/>
                  </a:lnTo>
                  <a:lnTo>
                    <a:pt x="101" y="132"/>
                  </a:lnTo>
                  <a:lnTo>
                    <a:pt x="101" y="107"/>
                  </a:lnTo>
                  <a:lnTo>
                    <a:pt x="107" y="101"/>
                  </a:lnTo>
                  <a:lnTo>
                    <a:pt x="126" y="107"/>
                  </a:lnTo>
                  <a:lnTo>
                    <a:pt x="139" y="107"/>
                  </a:lnTo>
                  <a:lnTo>
                    <a:pt x="145" y="107"/>
                  </a:lnTo>
                  <a:lnTo>
                    <a:pt x="164" y="101"/>
                  </a:lnTo>
                  <a:lnTo>
                    <a:pt x="177" y="88"/>
                  </a:lnTo>
                  <a:lnTo>
                    <a:pt x="183" y="69"/>
                  </a:lnTo>
                  <a:lnTo>
                    <a:pt x="183" y="38"/>
                  </a:lnTo>
                  <a:lnTo>
                    <a:pt x="170" y="6"/>
                  </a:lnTo>
                  <a:lnTo>
                    <a:pt x="158" y="0"/>
                  </a:lnTo>
                  <a:lnTo>
                    <a:pt x="139" y="0"/>
                  </a:lnTo>
                  <a:lnTo>
                    <a:pt x="126" y="12"/>
                  </a:lnTo>
                  <a:lnTo>
                    <a:pt x="88" y="69"/>
                  </a:lnTo>
                  <a:lnTo>
                    <a:pt x="82" y="69"/>
                  </a:lnTo>
                  <a:lnTo>
                    <a:pt x="70" y="63"/>
                  </a:lnTo>
                  <a:lnTo>
                    <a:pt x="57" y="63"/>
                  </a:lnTo>
                  <a:lnTo>
                    <a:pt x="38" y="63"/>
                  </a:lnTo>
                  <a:lnTo>
                    <a:pt x="6" y="88"/>
                  </a:lnTo>
                  <a:lnTo>
                    <a:pt x="0" y="107"/>
                  </a:lnTo>
                  <a:lnTo>
                    <a:pt x="0" y="120"/>
                  </a:lnTo>
                  <a:lnTo>
                    <a:pt x="0" y="145"/>
                  </a:lnTo>
                  <a:lnTo>
                    <a:pt x="13" y="164"/>
                  </a:lnTo>
                  <a:lnTo>
                    <a:pt x="25" y="170"/>
                  </a:lnTo>
                  <a:lnTo>
                    <a:pt x="44" y="176"/>
                  </a:lnTo>
                  <a:lnTo>
                    <a:pt x="51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2" name="フリーフォーム 411"/>
            <p:cNvSpPr>
              <a:spLocks/>
            </p:cNvSpPr>
            <p:nvPr/>
          </p:nvSpPr>
          <p:spPr bwMode="auto">
            <a:xfrm>
              <a:off x="1179" y="2685"/>
              <a:ext cx="82" cy="82"/>
            </a:xfrm>
            <a:custGeom>
              <a:avLst/>
              <a:gdLst/>
              <a:ahLst/>
              <a:cxnLst>
                <a:cxn ang="0">
                  <a:pos x="70" y="76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19"/>
                </a:cxn>
                <a:cxn ang="0">
                  <a:pos x="70" y="7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26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7" y="76"/>
                </a:cxn>
                <a:cxn ang="0">
                  <a:pos x="19" y="82"/>
                </a:cxn>
                <a:cxn ang="0">
                  <a:pos x="44" y="82"/>
                </a:cxn>
                <a:cxn ang="0">
                  <a:pos x="63" y="76"/>
                </a:cxn>
                <a:cxn ang="0">
                  <a:pos x="70" y="76"/>
                </a:cxn>
              </a:cxnLst>
              <a:rect l="0" t="0" r="0" b="0"/>
              <a:pathLst>
                <a:path w="82" h="82">
                  <a:moveTo>
                    <a:pt x="70" y="76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19"/>
                  </a:lnTo>
                  <a:lnTo>
                    <a:pt x="70" y="7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26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7" y="76"/>
                  </a:lnTo>
                  <a:lnTo>
                    <a:pt x="19" y="82"/>
                  </a:lnTo>
                  <a:lnTo>
                    <a:pt x="44" y="82"/>
                  </a:lnTo>
                  <a:lnTo>
                    <a:pt x="63" y="76"/>
                  </a:lnTo>
                  <a:lnTo>
                    <a:pt x="70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3" name="フリーフォーム 412"/>
            <p:cNvSpPr>
              <a:spLocks/>
            </p:cNvSpPr>
            <p:nvPr/>
          </p:nvSpPr>
          <p:spPr bwMode="auto">
            <a:xfrm>
              <a:off x="1268" y="2584"/>
              <a:ext cx="113" cy="133"/>
            </a:xfrm>
            <a:custGeom>
              <a:avLst/>
              <a:gdLst/>
              <a:ahLst/>
              <a:cxnLst>
                <a:cxn ang="0">
                  <a:pos x="56" y="127"/>
                </a:cxn>
                <a:cxn ang="0">
                  <a:pos x="94" y="95"/>
                </a:cxn>
                <a:cxn ang="0">
                  <a:pos x="107" y="89"/>
                </a:cxn>
                <a:cxn ang="0">
                  <a:pos x="113" y="76"/>
                </a:cxn>
                <a:cxn ang="0">
                  <a:pos x="113" y="45"/>
                </a:cxn>
                <a:cxn ang="0">
                  <a:pos x="107" y="26"/>
                </a:cxn>
                <a:cxn ang="0">
                  <a:pos x="94" y="13"/>
                </a:cxn>
                <a:cxn ang="0">
                  <a:pos x="82" y="7"/>
                </a:cxn>
                <a:cxn ang="0">
                  <a:pos x="69" y="0"/>
                </a:cxn>
                <a:cxn ang="0">
                  <a:pos x="50" y="7"/>
                </a:cxn>
                <a:cxn ang="0">
                  <a:pos x="37" y="19"/>
                </a:cxn>
                <a:cxn ang="0">
                  <a:pos x="31" y="38"/>
                </a:cxn>
                <a:cxn ang="0">
                  <a:pos x="31" y="51"/>
                </a:cxn>
                <a:cxn ang="0">
                  <a:pos x="25" y="70"/>
                </a:cxn>
                <a:cxn ang="0">
                  <a:pos x="19" y="82"/>
                </a:cxn>
                <a:cxn ang="0">
                  <a:pos x="6" y="95"/>
                </a:cxn>
                <a:cxn ang="0">
                  <a:pos x="0" y="108"/>
                </a:cxn>
                <a:cxn ang="0">
                  <a:pos x="0" y="114"/>
                </a:cxn>
                <a:cxn ang="0">
                  <a:pos x="12" y="127"/>
                </a:cxn>
                <a:cxn ang="0">
                  <a:pos x="31" y="133"/>
                </a:cxn>
                <a:cxn ang="0">
                  <a:pos x="50" y="127"/>
                </a:cxn>
                <a:cxn ang="0">
                  <a:pos x="50" y="127"/>
                </a:cxn>
                <a:cxn ang="0">
                  <a:pos x="56" y="127"/>
                </a:cxn>
              </a:cxnLst>
              <a:rect l="0" t="0" r="0" b="0"/>
              <a:pathLst>
                <a:path w="113" h="133">
                  <a:moveTo>
                    <a:pt x="56" y="127"/>
                  </a:moveTo>
                  <a:lnTo>
                    <a:pt x="94" y="95"/>
                  </a:lnTo>
                  <a:lnTo>
                    <a:pt x="107" y="89"/>
                  </a:lnTo>
                  <a:lnTo>
                    <a:pt x="113" y="76"/>
                  </a:lnTo>
                  <a:lnTo>
                    <a:pt x="113" y="45"/>
                  </a:lnTo>
                  <a:lnTo>
                    <a:pt x="107" y="26"/>
                  </a:lnTo>
                  <a:lnTo>
                    <a:pt x="94" y="13"/>
                  </a:lnTo>
                  <a:lnTo>
                    <a:pt x="82" y="7"/>
                  </a:lnTo>
                  <a:lnTo>
                    <a:pt x="69" y="0"/>
                  </a:lnTo>
                  <a:lnTo>
                    <a:pt x="50" y="7"/>
                  </a:lnTo>
                  <a:lnTo>
                    <a:pt x="37" y="19"/>
                  </a:lnTo>
                  <a:lnTo>
                    <a:pt x="31" y="38"/>
                  </a:lnTo>
                  <a:lnTo>
                    <a:pt x="31" y="51"/>
                  </a:lnTo>
                  <a:lnTo>
                    <a:pt x="25" y="70"/>
                  </a:lnTo>
                  <a:lnTo>
                    <a:pt x="19" y="82"/>
                  </a:lnTo>
                  <a:lnTo>
                    <a:pt x="6" y="95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27"/>
                  </a:lnTo>
                  <a:lnTo>
                    <a:pt x="31" y="133"/>
                  </a:lnTo>
                  <a:lnTo>
                    <a:pt x="50" y="127"/>
                  </a:lnTo>
                  <a:lnTo>
                    <a:pt x="50" y="127"/>
                  </a:lnTo>
                  <a:lnTo>
                    <a:pt x="56" y="12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4" name="フリーフォーム 413"/>
            <p:cNvSpPr>
              <a:spLocks/>
            </p:cNvSpPr>
            <p:nvPr/>
          </p:nvSpPr>
          <p:spPr bwMode="auto">
            <a:xfrm>
              <a:off x="1552" y="2471"/>
              <a:ext cx="69" cy="82"/>
            </a:xfrm>
            <a:custGeom>
              <a:avLst/>
              <a:gdLst/>
              <a:ahLst/>
              <a:cxnLst>
                <a:cxn ang="0">
                  <a:pos x="25" y="82"/>
                </a:cxn>
                <a:cxn ang="0">
                  <a:pos x="37" y="82"/>
                </a:cxn>
                <a:cxn ang="0">
                  <a:pos x="50" y="82"/>
                </a:cxn>
                <a:cxn ang="0">
                  <a:pos x="63" y="69"/>
                </a:cxn>
                <a:cxn ang="0">
                  <a:pos x="69" y="44"/>
                </a:cxn>
                <a:cxn ang="0">
                  <a:pos x="69" y="19"/>
                </a:cxn>
                <a:cxn ang="0">
                  <a:pos x="56" y="6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12" y="25"/>
                </a:cxn>
                <a:cxn ang="0">
                  <a:pos x="0" y="57"/>
                </a:cxn>
                <a:cxn ang="0">
                  <a:pos x="6" y="76"/>
                </a:cxn>
                <a:cxn ang="0">
                  <a:pos x="19" y="82"/>
                </a:cxn>
                <a:cxn ang="0">
                  <a:pos x="25" y="82"/>
                </a:cxn>
              </a:cxnLst>
              <a:rect l="0" t="0" r="0" b="0"/>
              <a:pathLst>
                <a:path w="69" h="82">
                  <a:moveTo>
                    <a:pt x="25" y="82"/>
                  </a:moveTo>
                  <a:lnTo>
                    <a:pt x="37" y="82"/>
                  </a:lnTo>
                  <a:lnTo>
                    <a:pt x="50" y="82"/>
                  </a:lnTo>
                  <a:lnTo>
                    <a:pt x="63" y="69"/>
                  </a:lnTo>
                  <a:lnTo>
                    <a:pt x="69" y="44"/>
                  </a:lnTo>
                  <a:lnTo>
                    <a:pt x="69" y="19"/>
                  </a:lnTo>
                  <a:lnTo>
                    <a:pt x="56" y="6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2" y="25"/>
                  </a:lnTo>
                  <a:lnTo>
                    <a:pt x="0" y="57"/>
                  </a:lnTo>
                  <a:lnTo>
                    <a:pt x="6" y="76"/>
                  </a:lnTo>
                  <a:lnTo>
                    <a:pt x="19" y="82"/>
                  </a:lnTo>
                  <a:lnTo>
                    <a:pt x="25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5" name="フリーフォーム 414"/>
            <p:cNvSpPr>
              <a:spLocks/>
            </p:cNvSpPr>
            <p:nvPr/>
          </p:nvSpPr>
          <p:spPr bwMode="auto">
            <a:xfrm>
              <a:off x="1129" y="2105"/>
              <a:ext cx="44" cy="3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2" y="31"/>
                </a:cxn>
                <a:cxn ang="0">
                  <a:pos x="31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25"/>
                </a:cxn>
              </a:cxnLst>
              <a:rect l="0" t="0" r="0" b="0"/>
              <a:pathLst>
                <a:path w="44" h="31">
                  <a:moveTo>
                    <a:pt x="0" y="25"/>
                  </a:moveTo>
                  <a:lnTo>
                    <a:pt x="12" y="31"/>
                  </a:lnTo>
                  <a:lnTo>
                    <a:pt x="31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6" name="フリーフォーム 415"/>
            <p:cNvSpPr>
              <a:spLocks/>
            </p:cNvSpPr>
            <p:nvPr/>
          </p:nvSpPr>
          <p:spPr bwMode="auto">
            <a:xfrm>
              <a:off x="3363" y="3581"/>
              <a:ext cx="76" cy="76"/>
            </a:xfrm>
            <a:custGeom>
              <a:avLst/>
              <a:gdLst/>
              <a:ahLst/>
              <a:cxnLst>
                <a:cxn ang="0">
                  <a:pos x="57" y="70"/>
                </a:cxn>
                <a:cxn ang="0">
                  <a:pos x="69" y="57"/>
                </a:cxn>
                <a:cxn ang="0">
                  <a:pos x="76" y="44"/>
                </a:cxn>
                <a:cxn ang="0">
                  <a:pos x="76" y="25"/>
                </a:cxn>
                <a:cxn ang="0">
                  <a:pos x="63" y="7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19" y="13"/>
                </a:cxn>
                <a:cxn ang="0">
                  <a:pos x="6" y="32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31" y="76"/>
                </a:cxn>
                <a:cxn ang="0">
                  <a:pos x="44" y="76"/>
                </a:cxn>
                <a:cxn ang="0">
                  <a:pos x="50" y="70"/>
                </a:cxn>
                <a:cxn ang="0">
                  <a:pos x="57" y="70"/>
                </a:cxn>
              </a:cxnLst>
              <a:rect l="0" t="0" r="0" b="0"/>
              <a:pathLst>
                <a:path w="76" h="76">
                  <a:moveTo>
                    <a:pt x="57" y="70"/>
                  </a:moveTo>
                  <a:lnTo>
                    <a:pt x="69" y="57"/>
                  </a:lnTo>
                  <a:lnTo>
                    <a:pt x="76" y="44"/>
                  </a:lnTo>
                  <a:lnTo>
                    <a:pt x="76" y="25"/>
                  </a:lnTo>
                  <a:lnTo>
                    <a:pt x="63" y="7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19" y="13"/>
                  </a:lnTo>
                  <a:lnTo>
                    <a:pt x="6" y="32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31" y="76"/>
                  </a:lnTo>
                  <a:lnTo>
                    <a:pt x="44" y="76"/>
                  </a:lnTo>
                  <a:lnTo>
                    <a:pt x="50" y="70"/>
                  </a:lnTo>
                  <a:lnTo>
                    <a:pt x="57" y="7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7" name="フリーフォーム 416"/>
            <p:cNvSpPr>
              <a:spLocks/>
            </p:cNvSpPr>
            <p:nvPr/>
          </p:nvSpPr>
          <p:spPr bwMode="auto">
            <a:xfrm>
              <a:off x="1804" y="2824"/>
              <a:ext cx="57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57" y="38"/>
                </a:cxn>
                <a:cxn ang="0">
                  <a:pos x="57" y="25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57" h="57">
                  <a:moveTo>
                    <a:pt x="38" y="57"/>
                  </a:moveTo>
                  <a:lnTo>
                    <a:pt x="51" y="51"/>
                  </a:lnTo>
                  <a:lnTo>
                    <a:pt x="57" y="38"/>
                  </a:lnTo>
                  <a:lnTo>
                    <a:pt x="57" y="25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8" name="フリーフォーム 417"/>
            <p:cNvSpPr>
              <a:spLocks/>
            </p:cNvSpPr>
            <p:nvPr/>
          </p:nvSpPr>
          <p:spPr bwMode="auto">
            <a:xfrm>
              <a:off x="1842" y="2420"/>
              <a:ext cx="82" cy="89"/>
            </a:xfrm>
            <a:custGeom>
              <a:avLst/>
              <a:gdLst/>
              <a:ahLst/>
              <a:cxnLst>
                <a:cxn ang="0">
                  <a:pos x="50" y="89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26"/>
                </a:cxn>
                <a:cxn ang="0">
                  <a:pos x="69" y="7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7"/>
                </a:cxn>
                <a:cxn ang="0">
                  <a:pos x="6" y="26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25" y="82"/>
                </a:cxn>
                <a:cxn ang="0">
                  <a:pos x="38" y="89"/>
                </a:cxn>
                <a:cxn ang="0">
                  <a:pos x="44" y="89"/>
                </a:cxn>
                <a:cxn ang="0">
                  <a:pos x="50" y="89"/>
                </a:cxn>
              </a:cxnLst>
              <a:rect l="0" t="0" r="0" b="0"/>
              <a:pathLst>
                <a:path w="82" h="89">
                  <a:moveTo>
                    <a:pt x="50" y="89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26"/>
                  </a:lnTo>
                  <a:lnTo>
                    <a:pt x="69" y="7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7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25" y="82"/>
                  </a:lnTo>
                  <a:lnTo>
                    <a:pt x="38" y="89"/>
                  </a:lnTo>
                  <a:lnTo>
                    <a:pt x="44" y="89"/>
                  </a:lnTo>
                  <a:lnTo>
                    <a:pt x="50" y="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9" name="フリーフォーム 418"/>
            <p:cNvSpPr>
              <a:spLocks/>
            </p:cNvSpPr>
            <p:nvPr/>
          </p:nvSpPr>
          <p:spPr bwMode="auto">
            <a:xfrm>
              <a:off x="1943" y="2648"/>
              <a:ext cx="76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6"/>
                </a:cxn>
                <a:cxn ang="0">
                  <a:pos x="63" y="44"/>
                </a:cxn>
                <a:cxn ang="0">
                  <a:pos x="76" y="25"/>
                </a:cxn>
                <a:cxn ang="0">
                  <a:pos x="76" y="12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1" y="6"/>
                </a:cxn>
                <a:cxn ang="0">
                  <a:pos x="12" y="18"/>
                </a:cxn>
                <a:cxn ang="0">
                  <a:pos x="6" y="31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19" y="56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76" h="63">
                  <a:moveTo>
                    <a:pt x="38" y="63"/>
                  </a:moveTo>
                  <a:lnTo>
                    <a:pt x="50" y="56"/>
                  </a:lnTo>
                  <a:lnTo>
                    <a:pt x="63" y="44"/>
                  </a:lnTo>
                  <a:lnTo>
                    <a:pt x="76" y="25"/>
                  </a:lnTo>
                  <a:lnTo>
                    <a:pt x="76" y="12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1" y="6"/>
                  </a:lnTo>
                  <a:lnTo>
                    <a:pt x="12" y="18"/>
                  </a:lnTo>
                  <a:lnTo>
                    <a:pt x="6" y="31"/>
                  </a:lnTo>
                  <a:lnTo>
                    <a:pt x="0" y="37"/>
                  </a:lnTo>
                  <a:lnTo>
                    <a:pt x="6" y="50"/>
                  </a:lnTo>
                  <a:lnTo>
                    <a:pt x="19" y="56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0" name="フリーフォーム 419"/>
            <p:cNvSpPr>
              <a:spLocks/>
            </p:cNvSpPr>
            <p:nvPr/>
          </p:nvSpPr>
          <p:spPr bwMode="auto">
            <a:xfrm>
              <a:off x="2025" y="2250"/>
              <a:ext cx="57" cy="63"/>
            </a:xfrm>
            <a:custGeom>
              <a:avLst/>
              <a:gdLst/>
              <a:ahLst/>
              <a:cxnLst>
                <a:cxn ang="0">
                  <a:pos x="19" y="63"/>
                </a:cxn>
                <a:cxn ang="0">
                  <a:pos x="38" y="63"/>
                </a:cxn>
                <a:cxn ang="0">
                  <a:pos x="50" y="51"/>
                </a:cxn>
                <a:cxn ang="0">
                  <a:pos x="57" y="38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57"/>
                </a:cxn>
                <a:cxn ang="0">
                  <a:pos x="13" y="63"/>
                </a:cxn>
                <a:cxn ang="0">
                  <a:pos x="19" y="63"/>
                </a:cxn>
              </a:cxnLst>
              <a:rect l="0" t="0" r="0" b="0"/>
              <a:pathLst>
                <a:path w="57" h="63">
                  <a:moveTo>
                    <a:pt x="19" y="63"/>
                  </a:moveTo>
                  <a:lnTo>
                    <a:pt x="38" y="63"/>
                  </a:lnTo>
                  <a:lnTo>
                    <a:pt x="50" y="51"/>
                  </a:lnTo>
                  <a:lnTo>
                    <a:pt x="57" y="38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3" y="63"/>
                  </a:lnTo>
                  <a:lnTo>
                    <a:pt x="19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1" name="フリーフォーム 420"/>
            <p:cNvSpPr>
              <a:spLocks/>
            </p:cNvSpPr>
            <p:nvPr/>
          </p:nvSpPr>
          <p:spPr bwMode="auto">
            <a:xfrm>
              <a:off x="2176" y="1960"/>
              <a:ext cx="45" cy="44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8" y="38"/>
                </a:cxn>
                <a:cxn ang="0">
                  <a:pos x="45" y="31"/>
                </a:cxn>
                <a:cxn ang="0">
                  <a:pos x="38" y="12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9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44"/>
                </a:cxn>
                <a:cxn ang="0">
                  <a:pos x="32" y="44"/>
                </a:cxn>
              </a:cxnLst>
              <a:rect l="0" t="0" r="0" b="0"/>
              <a:pathLst>
                <a:path w="45" h="44">
                  <a:moveTo>
                    <a:pt x="32" y="44"/>
                  </a:moveTo>
                  <a:lnTo>
                    <a:pt x="38" y="38"/>
                  </a:lnTo>
                  <a:lnTo>
                    <a:pt x="45" y="31"/>
                  </a:lnTo>
                  <a:lnTo>
                    <a:pt x="38" y="12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44"/>
                  </a:lnTo>
                  <a:lnTo>
                    <a:pt x="32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2" name="フリーフォーム 421" hidden="1"/>
            <p:cNvSpPr>
              <a:spLocks/>
            </p:cNvSpPr>
            <p:nvPr/>
          </p:nvSpPr>
          <p:spPr bwMode="auto">
            <a:xfrm>
              <a:off x="1905" y="2219"/>
              <a:ext cx="25" cy="31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31"/>
                </a:cxn>
                <a:cxn ang="0">
                  <a:pos x="13" y="31"/>
                </a:cxn>
              </a:cxnLst>
              <a:rect l="0" t="0" r="0" b="0"/>
              <a:pathLst>
                <a:path w="25" h="31">
                  <a:moveTo>
                    <a:pt x="13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31"/>
                  </a:lnTo>
                  <a:lnTo>
                    <a:pt x="13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3" name="フリーフォーム 422" hidden="1"/>
            <p:cNvSpPr>
              <a:spLocks/>
            </p:cNvSpPr>
            <p:nvPr/>
          </p:nvSpPr>
          <p:spPr bwMode="auto">
            <a:xfrm>
              <a:off x="1974" y="2748"/>
              <a:ext cx="26" cy="26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26" y="19"/>
                </a:cxn>
                <a:cxn ang="0">
                  <a:pos x="26" y="7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7" y="26"/>
                </a:cxn>
                <a:cxn ang="0">
                  <a:pos x="13" y="26"/>
                </a:cxn>
                <a:cxn ang="0">
                  <a:pos x="19" y="26"/>
                </a:cxn>
              </a:cxnLst>
              <a:rect l="0" t="0" r="0" b="0"/>
              <a:pathLst>
                <a:path w="26" h="26">
                  <a:moveTo>
                    <a:pt x="19" y="26"/>
                  </a:moveTo>
                  <a:lnTo>
                    <a:pt x="26" y="19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7" y="26"/>
                  </a:lnTo>
                  <a:lnTo>
                    <a:pt x="13" y="26"/>
                  </a:lnTo>
                  <a:lnTo>
                    <a:pt x="19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4" name="フリーフォーム 423"/>
            <p:cNvSpPr>
              <a:spLocks/>
            </p:cNvSpPr>
            <p:nvPr/>
          </p:nvSpPr>
          <p:spPr bwMode="auto">
            <a:xfrm>
              <a:off x="3981" y="2988"/>
              <a:ext cx="51" cy="44"/>
            </a:xfrm>
            <a:custGeom>
              <a:avLst/>
              <a:gdLst/>
              <a:ahLst/>
              <a:cxnLst>
                <a:cxn ang="0">
                  <a:pos x="32" y="38"/>
                </a:cxn>
                <a:cxn ang="0">
                  <a:pos x="45" y="32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38"/>
                </a:cxn>
                <a:cxn ang="0">
                  <a:pos x="32" y="38"/>
                </a:cxn>
              </a:cxnLst>
              <a:rect l="0" t="0" r="0" b="0"/>
              <a:pathLst>
                <a:path w="51" h="44">
                  <a:moveTo>
                    <a:pt x="32" y="38"/>
                  </a:moveTo>
                  <a:lnTo>
                    <a:pt x="45" y="32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38"/>
                  </a:lnTo>
                  <a:lnTo>
                    <a:pt x="32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5" name="フリーフォーム 424"/>
            <p:cNvSpPr>
              <a:spLocks/>
            </p:cNvSpPr>
            <p:nvPr/>
          </p:nvSpPr>
          <p:spPr bwMode="auto">
            <a:xfrm>
              <a:off x="3950" y="3487"/>
              <a:ext cx="126" cy="126"/>
            </a:xfrm>
            <a:custGeom>
              <a:avLst/>
              <a:gdLst/>
              <a:ahLst/>
              <a:cxnLst>
                <a:cxn ang="0">
                  <a:pos x="95" y="113"/>
                </a:cxn>
                <a:cxn ang="0">
                  <a:pos x="120" y="82"/>
                </a:cxn>
                <a:cxn ang="0">
                  <a:pos x="126" y="63"/>
                </a:cxn>
                <a:cxn ang="0">
                  <a:pos x="126" y="37"/>
                </a:cxn>
                <a:cxn ang="0">
                  <a:pos x="120" y="25"/>
                </a:cxn>
                <a:cxn ang="0">
                  <a:pos x="107" y="12"/>
                </a:cxn>
                <a:cxn ang="0">
                  <a:pos x="82" y="6"/>
                </a:cxn>
                <a:cxn ang="0">
                  <a:pos x="57" y="0"/>
                </a:cxn>
                <a:cxn ang="0">
                  <a:pos x="44" y="6"/>
                </a:cxn>
                <a:cxn ang="0">
                  <a:pos x="12" y="19"/>
                </a:cxn>
                <a:cxn ang="0">
                  <a:pos x="6" y="31"/>
                </a:cxn>
                <a:cxn ang="0">
                  <a:pos x="0" y="50"/>
                </a:cxn>
                <a:cxn ang="0">
                  <a:pos x="0" y="69"/>
                </a:cxn>
                <a:cxn ang="0">
                  <a:pos x="6" y="88"/>
                </a:cxn>
                <a:cxn ang="0">
                  <a:pos x="19" y="107"/>
                </a:cxn>
                <a:cxn ang="0">
                  <a:pos x="38" y="119"/>
                </a:cxn>
                <a:cxn ang="0">
                  <a:pos x="57" y="126"/>
                </a:cxn>
                <a:cxn ang="0">
                  <a:pos x="69" y="126"/>
                </a:cxn>
                <a:cxn ang="0">
                  <a:pos x="88" y="113"/>
                </a:cxn>
                <a:cxn ang="0">
                  <a:pos x="95" y="113"/>
                </a:cxn>
              </a:cxnLst>
              <a:rect l="0" t="0" r="0" b="0"/>
              <a:pathLst>
                <a:path w="126" h="126">
                  <a:moveTo>
                    <a:pt x="95" y="113"/>
                  </a:moveTo>
                  <a:lnTo>
                    <a:pt x="120" y="82"/>
                  </a:lnTo>
                  <a:lnTo>
                    <a:pt x="126" y="63"/>
                  </a:lnTo>
                  <a:lnTo>
                    <a:pt x="126" y="37"/>
                  </a:lnTo>
                  <a:lnTo>
                    <a:pt x="120" y="25"/>
                  </a:lnTo>
                  <a:lnTo>
                    <a:pt x="107" y="12"/>
                  </a:lnTo>
                  <a:lnTo>
                    <a:pt x="82" y="6"/>
                  </a:lnTo>
                  <a:lnTo>
                    <a:pt x="57" y="0"/>
                  </a:lnTo>
                  <a:lnTo>
                    <a:pt x="44" y="6"/>
                  </a:lnTo>
                  <a:lnTo>
                    <a:pt x="12" y="19"/>
                  </a:lnTo>
                  <a:lnTo>
                    <a:pt x="6" y="31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6" y="88"/>
                  </a:lnTo>
                  <a:lnTo>
                    <a:pt x="19" y="107"/>
                  </a:lnTo>
                  <a:lnTo>
                    <a:pt x="38" y="119"/>
                  </a:lnTo>
                  <a:lnTo>
                    <a:pt x="57" y="126"/>
                  </a:lnTo>
                  <a:lnTo>
                    <a:pt x="69" y="126"/>
                  </a:lnTo>
                  <a:lnTo>
                    <a:pt x="88" y="113"/>
                  </a:lnTo>
                  <a:lnTo>
                    <a:pt x="95" y="1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6" name="フリーフォーム 425"/>
            <p:cNvSpPr>
              <a:spLocks/>
            </p:cNvSpPr>
            <p:nvPr/>
          </p:nvSpPr>
          <p:spPr bwMode="auto">
            <a:xfrm>
              <a:off x="3830" y="3341"/>
              <a:ext cx="38" cy="82"/>
            </a:xfrm>
            <a:custGeom>
              <a:avLst/>
              <a:gdLst/>
              <a:ahLst/>
              <a:cxnLst>
                <a:cxn ang="0">
                  <a:pos x="31" y="76"/>
                </a:cxn>
                <a:cxn ang="0">
                  <a:pos x="38" y="45"/>
                </a:cxn>
                <a:cxn ang="0">
                  <a:pos x="38" y="19"/>
                </a:cxn>
                <a:cxn ang="0">
                  <a:pos x="25" y="7"/>
                </a:cxn>
                <a:cxn ang="0">
                  <a:pos x="6" y="0"/>
                </a:cxn>
                <a:cxn ang="0">
                  <a:pos x="0" y="13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25" y="82"/>
                </a:cxn>
                <a:cxn ang="0">
                  <a:pos x="25" y="76"/>
                </a:cxn>
                <a:cxn ang="0">
                  <a:pos x="31" y="76"/>
                </a:cxn>
              </a:cxnLst>
              <a:rect l="0" t="0" r="0" b="0"/>
              <a:pathLst>
                <a:path w="38" h="82">
                  <a:moveTo>
                    <a:pt x="31" y="76"/>
                  </a:moveTo>
                  <a:lnTo>
                    <a:pt x="38" y="45"/>
                  </a:lnTo>
                  <a:lnTo>
                    <a:pt x="38" y="19"/>
                  </a:lnTo>
                  <a:lnTo>
                    <a:pt x="25" y="7"/>
                  </a:lnTo>
                  <a:lnTo>
                    <a:pt x="6" y="0"/>
                  </a:lnTo>
                  <a:lnTo>
                    <a:pt x="0" y="13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25" y="82"/>
                  </a:lnTo>
                  <a:lnTo>
                    <a:pt x="25" y="76"/>
                  </a:lnTo>
                  <a:lnTo>
                    <a:pt x="31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7" name="フリーフォーム 426"/>
            <p:cNvSpPr>
              <a:spLocks/>
            </p:cNvSpPr>
            <p:nvPr/>
          </p:nvSpPr>
          <p:spPr bwMode="auto">
            <a:xfrm>
              <a:off x="4120" y="3405"/>
              <a:ext cx="234" cy="132"/>
            </a:xfrm>
            <a:custGeom>
              <a:avLst/>
              <a:gdLst/>
              <a:ahLst/>
              <a:cxnLst>
                <a:cxn ang="0">
                  <a:pos x="44" y="132"/>
                </a:cxn>
                <a:cxn ang="0">
                  <a:pos x="51" y="126"/>
                </a:cxn>
                <a:cxn ang="0">
                  <a:pos x="63" y="119"/>
                </a:cxn>
                <a:cxn ang="0">
                  <a:pos x="82" y="107"/>
                </a:cxn>
                <a:cxn ang="0">
                  <a:pos x="95" y="101"/>
                </a:cxn>
                <a:cxn ang="0">
                  <a:pos x="145" y="75"/>
                </a:cxn>
                <a:cxn ang="0">
                  <a:pos x="183" y="50"/>
                </a:cxn>
                <a:cxn ang="0">
                  <a:pos x="196" y="44"/>
                </a:cxn>
                <a:cxn ang="0">
                  <a:pos x="202" y="50"/>
                </a:cxn>
                <a:cxn ang="0">
                  <a:pos x="209" y="50"/>
                </a:cxn>
                <a:cxn ang="0">
                  <a:pos x="221" y="50"/>
                </a:cxn>
                <a:cxn ang="0">
                  <a:pos x="234" y="37"/>
                </a:cxn>
                <a:cxn ang="0">
                  <a:pos x="234" y="25"/>
                </a:cxn>
                <a:cxn ang="0">
                  <a:pos x="221" y="6"/>
                </a:cxn>
                <a:cxn ang="0">
                  <a:pos x="209" y="0"/>
                </a:cxn>
                <a:cxn ang="0">
                  <a:pos x="196" y="0"/>
                </a:cxn>
                <a:cxn ang="0">
                  <a:pos x="196" y="6"/>
                </a:cxn>
                <a:cxn ang="0">
                  <a:pos x="196" y="18"/>
                </a:cxn>
                <a:cxn ang="0">
                  <a:pos x="190" y="31"/>
                </a:cxn>
                <a:cxn ang="0">
                  <a:pos x="171" y="31"/>
                </a:cxn>
                <a:cxn ang="0">
                  <a:pos x="158" y="31"/>
                </a:cxn>
                <a:cxn ang="0">
                  <a:pos x="145" y="37"/>
                </a:cxn>
                <a:cxn ang="0">
                  <a:pos x="126" y="44"/>
                </a:cxn>
                <a:cxn ang="0">
                  <a:pos x="108" y="44"/>
                </a:cxn>
                <a:cxn ang="0">
                  <a:pos x="95" y="50"/>
                </a:cxn>
                <a:cxn ang="0">
                  <a:pos x="82" y="56"/>
                </a:cxn>
                <a:cxn ang="0">
                  <a:pos x="70" y="56"/>
                </a:cxn>
                <a:cxn ang="0">
                  <a:pos x="44" y="56"/>
                </a:cxn>
                <a:cxn ang="0">
                  <a:pos x="19" y="63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7" y="113"/>
                </a:cxn>
                <a:cxn ang="0">
                  <a:pos x="19" y="126"/>
                </a:cxn>
                <a:cxn ang="0">
                  <a:pos x="38" y="132"/>
                </a:cxn>
                <a:cxn ang="0">
                  <a:pos x="44" y="132"/>
                </a:cxn>
              </a:cxnLst>
              <a:rect l="0" t="0" r="0" b="0"/>
              <a:pathLst>
                <a:path w="234" h="132">
                  <a:moveTo>
                    <a:pt x="44" y="132"/>
                  </a:moveTo>
                  <a:lnTo>
                    <a:pt x="51" y="126"/>
                  </a:lnTo>
                  <a:lnTo>
                    <a:pt x="63" y="119"/>
                  </a:lnTo>
                  <a:lnTo>
                    <a:pt x="82" y="107"/>
                  </a:lnTo>
                  <a:lnTo>
                    <a:pt x="95" y="101"/>
                  </a:lnTo>
                  <a:lnTo>
                    <a:pt x="145" y="75"/>
                  </a:lnTo>
                  <a:lnTo>
                    <a:pt x="183" y="50"/>
                  </a:lnTo>
                  <a:lnTo>
                    <a:pt x="196" y="44"/>
                  </a:lnTo>
                  <a:lnTo>
                    <a:pt x="202" y="50"/>
                  </a:lnTo>
                  <a:lnTo>
                    <a:pt x="209" y="50"/>
                  </a:lnTo>
                  <a:lnTo>
                    <a:pt x="221" y="50"/>
                  </a:lnTo>
                  <a:lnTo>
                    <a:pt x="234" y="37"/>
                  </a:lnTo>
                  <a:lnTo>
                    <a:pt x="234" y="25"/>
                  </a:lnTo>
                  <a:lnTo>
                    <a:pt x="221" y="6"/>
                  </a:lnTo>
                  <a:lnTo>
                    <a:pt x="209" y="0"/>
                  </a:lnTo>
                  <a:lnTo>
                    <a:pt x="196" y="0"/>
                  </a:lnTo>
                  <a:lnTo>
                    <a:pt x="196" y="6"/>
                  </a:lnTo>
                  <a:lnTo>
                    <a:pt x="196" y="18"/>
                  </a:lnTo>
                  <a:lnTo>
                    <a:pt x="190" y="31"/>
                  </a:lnTo>
                  <a:lnTo>
                    <a:pt x="171" y="31"/>
                  </a:lnTo>
                  <a:lnTo>
                    <a:pt x="158" y="31"/>
                  </a:lnTo>
                  <a:lnTo>
                    <a:pt x="145" y="37"/>
                  </a:lnTo>
                  <a:lnTo>
                    <a:pt x="126" y="44"/>
                  </a:lnTo>
                  <a:lnTo>
                    <a:pt x="108" y="44"/>
                  </a:lnTo>
                  <a:lnTo>
                    <a:pt x="95" y="50"/>
                  </a:lnTo>
                  <a:lnTo>
                    <a:pt x="82" y="56"/>
                  </a:lnTo>
                  <a:lnTo>
                    <a:pt x="70" y="56"/>
                  </a:lnTo>
                  <a:lnTo>
                    <a:pt x="44" y="56"/>
                  </a:lnTo>
                  <a:lnTo>
                    <a:pt x="19" y="63"/>
                  </a:lnTo>
                  <a:lnTo>
                    <a:pt x="0" y="82"/>
                  </a:lnTo>
                  <a:lnTo>
                    <a:pt x="0" y="101"/>
                  </a:lnTo>
                  <a:lnTo>
                    <a:pt x="7" y="113"/>
                  </a:lnTo>
                  <a:lnTo>
                    <a:pt x="19" y="126"/>
                  </a:lnTo>
                  <a:lnTo>
                    <a:pt x="38" y="132"/>
                  </a:lnTo>
                  <a:lnTo>
                    <a:pt x="44" y="13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8" name="フリーフォーム 427"/>
            <p:cNvSpPr>
              <a:spLocks/>
            </p:cNvSpPr>
            <p:nvPr/>
          </p:nvSpPr>
          <p:spPr bwMode="auto">
            <a:xfrm>
              <a:off x="4379" y="3398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7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7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9" name="フリーフォーム 428"/>
            <p:cNvSpPr>
              <a:spLocks/>
            </p:cNvSpPr>
            <p:nvPr/>
          </p:nvSpPr>
          <p:spPr bwMode="auto">
            <a:xfrm>
              <a:off x="4436" y="3354"/>
              <a:ext cx="38" cy="51"/>
            </a:xfrm>
            <a:custGeom>
              <a:avLst/>
              <a:gdLst/>
              <a:ahLst/>
              <a:cxnLst>
                <a:cxn ang="0">
                  <a:pos x="31" y="44"/>
                </a:cxn>
                <a:cxn ang="0">
                  <a:pos x="38" y="32"/>
                </a:cxn>
                <a:cxn ang="0">
                  <a:pos x="38" y="25"/>
                </a:cxn>
                <a:cxn ang="0">
                  <a:pos x="31" y="13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2" y="51"/>
                </a:cxn>
                <a:cxn ang="0">
                  <a:pos x="19" y="51"/>
                </a:cxn>
                <a:cxn ang="0">
                  <a:pos x="25" y="44"/>
                </a:cxn>
                <a:cxn ang="0">
                  <a:pos x="31" y="44"/>
                </a:cxn>
              </a:cxnLst>
              <a:rect l="0" t="0" r="0" b="0"/>
              <a:pathLst>
                <a:path w="38" h="51">
                  <a:moveTo>
                    <a:pt x="31" y="44"/>
                  </a:moveTo>
                  <a:lnTo>
                    <a:pt x="38" y="32"/>
                  </a:lnTo>
                  <a:lnTo>
                    <a:pt x="38" y="25"/>
                  </a:lnTo>
                  <a:lnTo>
                    <a:pt x="31" y="13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2" y="51"/>
                  </a:lnTo>
                  <a:lnTo>
                    <a:pt x="19" y="51"/>
                  </a:lnTo>
                  <a:lnTo>
                    <a:pt x="25" y="44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0" name="フリーフォーム 429"/>
            <p:cNvSpPr>
              <a:spLocks/>
            </p:cNvSpPr>
            <p:nvPr/>
          </p:nvSpPr>
          <p:spPr bwMode="auto">
            <a:xfrm>
              <a:off x="4549" y="3291"/>
              <a:ext cx="64" cy="50"/>
            </a:xfrm>
            <a:custGeom>
              <a:avLst/>
              <a:gdLst/>
              <a:ahLst/>
              <a:cxnLst>
                <a:cxn ang="0">
                  <a:pos x="19" y="50"/>
                </a:cxn>
                <a:cxn ang="0">
                  <a:pos x="32" y="44"/>
                </a:cxn>
                <a:cxn ang="0">
                  <a:pos x="45" y="38"/>
                </a:cxn>
                <a:cxn ang="0">
                  <a:pos x="57" y="32"/>
                </a:cxn>
                <a:cxn ang="0">
                  <a:pos x="64" y="25"/>
                </a:cxn>
                <a:cxn ang="0">
                  <a:pos x="64" y="13"/>
                </a:cxn>
                <a:cxn ang="0">
                  <a:pos x="57" y="6"/>
                </a:cxn>
                <a:cxn ang="0">
                  <a:pos x="51" y="0"/>
                </a:cxn>
                <a:cxn ang="0">
                  <a:pos x="38" y="6"/>
                </a:cxn>
                <a:cxn ang="0">
                  <a:pos x="26" y="13"/>
                </a:cxn>
                <a:cxn ang="0">
                  <a:pos x="13" y="19"/>
                </a:cxn>
                <a:cxn ang="0">
                  <a:pos x="7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  <a:cxn ang="0">
                  <a:pos x="19" y="50"/>
                </a:cxn>
              </a:cxnLst>
              <a:rect l="0" t="0" r="0" b="0"/>
              <a:pathLst>
                <a:path w="64" h="50">
                  <a:moveTo>
                    <a:pt x="19" y="50"/>
                  </a:moveTo>
                  <a:lnTo>
                    <a:pt x="32" y="44"/>
                  </a:lnTo>
                  <a:lnTo>
                    <a:pt x="45" y="38"/>
                  </a:lnTo>
                  <a:lnTo>
                    <a:pt x="57" y="32"/>
                  </a:lnTo>
                  <a:lnTo>
                    <a:pt x="64" y="25"/>
                  </a:lnTo>
                  <a:lnTo>
                    <a:pt x="64" y="13"/>
                  </a:lnTo>
                  <a:lnTo>
                    <a:pt x="57" y="6"/>
                  </a:lnTo>
                  <a:lnTo>
                    <a:pt x="51" y="0"/>
                  </a:lnTo>
                  <a:lnTo>
                    <a:pt x="38" y="6"/>
                  </a:lnTo>
                  <a:lnTo>
                    <a:pt x="26" y="13"/>
                  </a:lnTo>
                  <a:lnTo>
                    <a:pt x="13" y="19"/>
                  </a:lnTo>
                  <a:lnTo>
                    <a:pt x="7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lnTo>
                    <a:pt x="19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1" name="フリーフォーム 430"/>
            <p:cNvSpPr>
              <a:spLocks/>
            </p:cNvSpPr>
            <p:nvPr/>
          </p:nvSpPr>
          <p:spPr bwMode="auto">
            <a:xfrm>
              <a:off x="4650" y="3253"/>
              <a:ext cx="70" cy="44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44"/>
                </a:cxn>
                <a:cxn ang="0">
                  <a:pos x="32" y="38"/>
                </a:cxn>
                <a:cxn ang="0">
                  <a:pos x="38" y="32"/>
                </a:cxn>
                <a:cxn ang="0">
                  <a:pos x="45" y="19"/>
                </a:cxn>
                <a:cxn ang="0">
                  <a:pos x="51" y="19"/>
                </a:cxn>
                <a:cxn ang="0">
                  <a:pos x="63" y="13"/>
                </a:cxn>
                <a:cxn ang="0">
                  <a:pos x="70" y="13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45" y="0"/>
                </a:cxn>
                <a:cxn ang="0">
                  <a:pos x="32" y="6"/>
                </a:cxn>
                <a:cxn ang="0">
                  <a:pos x="19" y="6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70" h="44">
                  <a:moveTo>
                    <a:pt x="13" y="38"/>
                  </a:moveTo>
                  <a:lnTo>
                    <a:pt x="26" y="44"/>
                  </a:lnTo>
                  <a:lnTo>
                    <a:pt x="32" y="38"/>
                  </a:lnTo>
                  <a:lnTo>
                    <a:pt x="38" y="32"/>
                  </a:lnTo>
                  <a:lnTo>
                    <a:pt x="45" y="19"/>
                  </a:lnTo>
                  <a:lnTo>
                    <a:pt x="51" y="19"/>
                  </a:lnTo>
                  <a:lnTo>
                    <a:pt x="63" y="13"/>
                  </a:lnTo>
                  <a:lnTo>
                    <a:pt x="70" y="13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2" y="6"/>
                  </a:lnTo>
                  <a:lnTo>
                    <a:pt x="19" y="6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2" name="フリーフォーム 431"/>
            <p:cNvSpPr>
              <a:spLocks/>
            </p:cNvSpPr>
            <p:nvPr/>
          </p:nvSpPr>
          <p:spPr bwMode="auto">
            <a:xfrm>
              <a:off x="4827" y="3171"/>
              <a:ext cx="44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32" y="32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6" y="38"/>
                </a:cxn>
                <a:cxn ang="0">
                  <a:pos x="13" y="38"/>
                </a:cxn>
              </a:cxnLst>
              <a:rect l="0" t="0" r="0" b="0"/>
              <a:pathLst>
                <a:path w="44" h="38">
                  <a:moveTo>
                    <a:pt x="13" y="38"/>
                  </a:moveTo>
                  <a:lnTo>
                    <a:pt x="32" y="32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3" name="フリーフォーム 432"/>
            <p:cNvSpPr>
              <a:spLocks/>
            </p:cNvSpPr>
            <p:nvPr/>
          </p:nvSpPr>
          <p:spPr bwMode="auto">
            <a:xfrm>
              <a:off x="4101" y="2679"/>
              <a:ext cx="108" cy="114"/>
            </a:xfrm>
            <a:custGeom>
              <a:avLst/>
              <a:gdLst/>
              <a:ahLst/>
              <a:cxnLst>
                <a:cxn ang="0">
                  <a:pos x="57" y="114"/>
                </a:cxn>
                <a:cxn ang="0">
                  <a:pos x="76" y="101"/>
                </a:cxn>
                <a:cxn ang="0">
                  <a:pos x="95" y="82"/>
                </a:cxn>
                <a:cxn ang="0">
                  <a:pos x="101" y="57"/>
                </a:cxn>
                <a:cxn ang="0">
                  <a:pos x="108" y="38"/>
                </a:cxn>
                <a:cxn ang="0">
                  <a:pos x="108" y="19"/>
                </a:cxn>
                <a:cxn ang="0">
                  <a:pos x="101" y="6"/>
                </a:cxn>
                <a:cxn ang="0">
                  <a:pos x="89" y="0"/>
                </a:cxn>
                <a:cxn ang="0">
                  <a:pos x="63" y="6"/>
                </a:cxn>
                <a:cxn ang="0">
                  <a:pos x="32" y="19"/>
                </a:cxn>
                <a:cxn ang="0">
                  <a:pos x="7" y="44"/>
                </a:cxn>
                <a:cxn ang="0">
                  <a:pos x="0" y="63"/>
                </a:cxn>
                <a:cxn ang="0">
                  <a:pos x="0" y="82"/>
                </a:cxn>
                <a:cxn ang="0">
                  <a:pos x="0" y="95"/>
                </a:cxn>
                <a:cxn ang="0">
                  <a:pos x="13" y="107"/>
                </a:cxn>
                <a:cxn ang="0">
                  <a:pos x="32" y="114"/>
                </a:cxn>
                <a:cxn ang="0">
                  <a:pos x="51" y="114"/>
                </a:cxn>
                <a:cxn ang="0">
                  <a:pos x="57" y="114"/>
                </a:cxn>
              </a:cxnLst>
              <a:rect l="0" t="0" r="0" b="0"/>
              <a:pathLst>
                <a:path w="108" h="114">
                  <a:moveTo>
                    <a:pt x="57" y="114"/>
                  </a:moveTo>
                  <a:lnTo>
                    <a:pt x="76" y="101"/>
                  </a:lnTo>
                  <a:lnTo>
                    <a:pt x="95" y="82"/>
                  </a:lnTo>
                  <a:lnTo>
                    <a:pt x="101" y="57"/>
                  </a:lnTo>
                  <a:lnTo>
                    <a:pt x="108" y="38"/>
                  </a:lnTo>
                  <a:lnTo>
                    <a:pt x="108" y="19"/>
                  </a:lnTo>
                  <a:lnTo>
                    <a:pt x="101" y="6"/>
                  </a:lnTo>
                  <a:lnTo>
                    <a:pt x="89" y="0"/>
                  </a:lnTo>
                  <a:lnTo>
                    <a:pt x="63" y="6"/>
                  </a:lnTo>
                  <a:lnTo>
                    <a:pt x="32" y="19"/>
                  </a:lnTo>
                  <a:lnTo>
                    <a:pt x="7" y="44"/>
                  </a:lnTo>
                  <a:lnTo>
                    <a:pt x="0" y="63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13" y="107"/>
                  </a:lnTo>
                  <a:lnTo>
                    <a:pt x="32" y="114"/>
                  </a:lnTo>
                  <a:lnTo>
                    <a:pt x="51" y="114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4" name="フリーフォーム 433"/>
            <p:cNvSpPr>
              <a:spLocks/>
            </p:cNvSpPr>
            <p:nvPr/>
          </p:nvSpPr>
          <p:spPr bwMode="auto">
            <a:xfrm>
              <a:off x="4379" y="2572"/>
              <a:ext cx="101" cy="88"/>
            </a:xfrm>
            <a:custGeom>
              <a:avLst/>
              <a:gdLst/>
              <a:ahLst/>
              <a:cxnLst>
                <a:cxn ang="0">
                  <a:pos x="50" y="88"/>
                </a:cxn>
                <a:cxn ang="0">
                  <a:pos x="63" y="82"/>
                </a:cxn>
                <a:cxn ang="0">
                  <a:pos x="76" y="63"/>
                </a:cxn>
                <a:cxn ang="0">
                  <a:pos x="101" y="31"/>
                </a:cxn>
                <a:cxn ang="0">
                  <a:pos x="101" y="25"/>
                </a:cxn>
                <a:cxn ang="0">
                  <a:pos x="101" y="12"/>
                </a:cxn>
                <a:cxn ang="0">
                  <a:pos x="88" y="6"/>
                </a:cxn>
                <a:cxn ang="0">
                  <a:pos x="76" y="0"/>
                </a:cxn>
                <a:cxn ang="0">
                  <a:pos x="44" y="12"/>
                </a:cxn>
                <a:cxn ang="0">
                  <a:pos x="13" y="25"/>
                </a:cxn>
                <a:cxn ang="0">
                  <a:pos x="6" y="44"/>
                </a:cxn>
                <a:cxn ang="0">
                  <a:pos x="0" y="57"/>
                </a:cxn>
                <a:cxn ang="0">
                  <a:pos x="6" y="69"/>
                </a:cxn>
                <a:cxn ang="0">
                  <a:pos x="13" y="82"/>
                </a:cxn>
                <a:cxn ang="0">
                  <a:pos x="25" y="88"/>
                </a:cxn>
                <a:cxn ang="0">
                  <a:pos x="44" y="88"/>
                </a:cxn>
                <a:cxn ang="0">
                  <a:pos x="50" y="88"/>
                </a:cxn>
              </a:cxnLst>
              <a:rect l="0" t="0" r="0" b="0"/>
              <a:pathLst>
                <a:path w="101" h="88">
                  <a:moveTo>
                    <a:pt x="50" y="88"/>
                  </a:moveTo>
                  <a:lnTo>
                    <a:pt x="63" y="82"/>
                  </a:lnTo>
                  <a:lnTo>
                    <a:pt x="76" y="63"/>
                  </a:lnTo>
                  <a:lnTo>
                    <a:pt x="101" y="31"/>
                  </a:lnTo>
                  <a:lnTo>
                    <a:pt x="101" y="25"/>
                  </a:lnTo>
                  <a:lnTo>
                    <a:pt x="101" y="12"/>
                  </a:lnTo>
                  <a:lnTo>
                    <a:pt x="88" y="6"/>
                  </a:lnTo>
                  <a:lnTo>
                    <a:pt x="76" y="0"/>
                  </a:lnTo>
                  <a:lnTo>
                    <a:pt x="44" y="12"/>
                  </a:lnTo>
                  <a:lnTo>
                    <a:pt x="13" y="25"/>
                  </a:lnTo>
                  <a:lnTo>
                    <a:pt x="6" y="44"/>
                  </a:lnTo>
                  <a:lnTo>
                    <a:pt x="0" y="57"/>
                  </a:lnTo>
                  <a:lnTo>
                    <a:pt x="6" y="69"/>
                  </a:lnTo>
                  <a:lnTo>
                    <a:pt x="13" y="82"/>
                  </a:lnTo>
                  <a:lnTo>
                    <a:pt x="25" y="88"/>
                  </a:lnTo>
                  <a:lnTo>
                    <a:pt x="44" y="88"/>
                  </a:lnTo>
                  <a:lnTo>
                    <a:pt x="50" y="8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5" name="フリーフォーム 434"/>
            <p:cNvSpPr>
              <a:spLocks/>
            </p:cNvSpPr>
            <p:nvPr/>
          </p:nvSpPr>
          <p:spPr bwMode="auto">
            <a:xfrm>
              <a:off x="4695" y="3039"/>
              <a:ext cx="44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8" y="25"/>
                </a:cxn>
                <a:cxn ang="0">
                  <a:pos x="37" y="12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0" y="31"/>
                </a:cxn>
              </a:cxnLst>
              <a:rect l="0" t="0" r="0" b="0"/>
              <a:pathLst>
                <a:path w="44" h="31">
                  <a:moveTo>
                    <a:pt x="0" y="31"/>
                  </a:moveTo>
                  <a:lnTo>
                    <a:pt x="18" y="25"/>
                  </a:lnTo>
                  <a:lnTo>
                    <a:pt x="37" y="12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6" name="フリーフォーム 435"/>
            <p:cNvSpPr>
              <a:spLocks/>
            </p:cNvSpPr>
            <p:nvPr/>
          </p:nvSpPr>
          <p:spPr bwMode="auto">
            <a:xfrm>
              <a:off x="4385" y="2767"/>
              <a:ext cx="26" cy="19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13" y="13"/>
                </a:cxn>
                <a:cxn ang="0">
                  <a:pos x="26" y="19"/>
                </a:cxn>
                <a:cxn ang="0">
                  <a:pos x="26" y="19"/>
                </a:cxn>
                <a:cxn ang="0">
                  <a:pos x="26" y="13"/>
                </a:cxn>
              </a:cxnLst>
              <a:rect l="0" t="0" r="0" b="0"/>
              <a:pathLst>
                <a:path w="26" h="19">
                  <a:moveTo>
                    <a:pt x="26" y="13"/>
                  </a:moveTo>
                  <a:lnTo>
                    <a:pt x="2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7" name="フリーフォーム 436"/>
            <p:cNvSpPr>
              <a:spLocks/>
            </p:cNvSpPr>
            <p:nvPr/>
          </p:nvSpPr>
          <p:spPr bwMode="auto">
            <a:xfrm>
              <a:off x="4695" y="2994"/>
              <a:ext cx="18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8" h="19">
                  <a:moveTo>
                    <a:pt x="6" y="19"/>
                  </a:moveTo>
                  <a:lnTo>
                    <a:pt x="12" y="13"/>
                  </a:lnTo>
                  <a:lnTo>
                    <a:pt x="18" y="7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8" name="フリーフォーム 437"/>
            <p:cNvSpPr>
              <a:spLocks/>
            </p:cNvSpPr>
            <p:nvPr/>
          </p:nvSpPr>
          <p:spPr bwMode="auto">
            <a:xfrm>
              <a:off x="4398" y="2124"/>
              <a:ext cx="57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44" y="38"/>
                </a:cxn>
                <a:cxn ang="0">
                  <a:pos x="57" y="31"/>
                </a:cxn>
                <a:cxn ang="0">
                  <a:pos x="57" y="19"/>
                </a:cxn>
                <a:cxn ang="0">
                  <a:pos x="50" y="6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57" h="44">
                  <a:moveTo>
                    <a:pt x="19" y="44"/>
                  </a:moveTo>
                  <a:lnTo>
                    <a:pt x="44" y="38"/>
                  </a:lnTo>
                  <a:lnTo>
                    <a:pt x="57" y="31"/>
                  </a:lnTo>
                  <a:lnTo>
                    <a:pt x="57" y="19"/>
                  </a:lnTo>
                  <a:lnTo>
                    <a:pt x="50" y="6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9" name="フリーフォーム 438"/>
            <p:cNvSpPr>
              <a:spLocks/>
            </p:cNvSpPr>
            <p:nvPr/>
          </p:nvSpPr>
          <p:spPr bwMode="auto">
            <a:xfrm>
              <a:off x="4310" y="1903"/>
              <a:ext cx="113" cy="107"/>
            </a:xfrm>
            <a:custGeom>
              <a:avLst/>
              <a:gdLst/>
              <a:ahLst/>
              <a:cxnLst>
                <a:cxn ang="0">
                  <a:pos x="69" y="107"/>
                </a:cxn>
                <a:cxn ang="0">
                  <a:pos x="88" y="101"/>
                </a:cxn>
                <a:cxn ang="0">
                  <a:pos x="101" y="82"/>
                </a:cxn>
                <a:cxn ang="0">
                  <a:pos x="107" y="57"/>
                </a:cxn>
                <a:cxn ang="0">
                  <a:pos x="113" y="32"/>
                </a:cxn>
                <a:cxn ang="0">
                  <a:pos x="101" y="13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32"/>
                </a:cxn>
                <a:cxn ang="0">
                  <a:pos x="12" y="44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6" y="69"/>
                </a:cxn>
                <a:cxn ang="0">
                  <a:pos x="12" y="76"/>
                </a:cxn>
                <a:cxn ang="0">
                  <a:pos x="31" y="95"/>
                </a:cxn>
                <a:cxn ang="0">
                  <a:pos x="50" y="107"/>
                </a:cxn>
                <a:cxn ang="0">
                  <a:pos x="63" y="107"/>
                </a:cxn>
                <a:cxn ang="0">
                  <a:pos x="69" y="107"/>
                </a:cxn>
              </a:cxnLst>
              <a:rect l="0" t="0" r="0" b="0"/>
              <a:pathLst>
                <a:path w="113" h="107">
                  <a:moveTo>
                    <a:pt x="69" y="107"/>
                  </a:moveTo>
                  <a:lnTo>
                    <a:pt x="88" y="101"/>
                  </a:lnTo>
                  <a:lnTo>
                    <a:pt x="101" y="82"/>
                  </a:lnTo>
                  <a:lnTo>
                    <a:pt x="107" y="57"/>
                  </a:lnTo>
                  <a:lnTo>
                    <a:pt x="113" y="32"/>
                  </a:lnTo>
                  <a:lnTo>
                    <a:pt x="101" y="13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32"/>
                  </a:lnTo>
                  <a:lnTo>
                    <a:pt x="12" y="44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6" y="69"/>
                  </a:lnTo>
                  <a:lnTo>
                    <a:pt x="12" y="76"/>
                  </a:lnTo>
                  <a:lnTo>
                    <a:pt x="31" y="95"/>
                  </a:lnTo>
                  <a:lnTo>
                    <a:pt x="50" y="107"/>
                  </a:lnTo>
                  <a:lnTo>
                    <a:pt x="63" y="107"/>
                  </a:lnTo>
                  <a:lnTo>
                    <a:pt x="69" y="1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0" name="フリーフォーム 439"/>
            <p:cNvSpPr>
              <a:spLocks/>
            </p:cNvSpPr>
            <p:nvPr/>
          </p:nvSpPr>
          <p:spPr bwMode="auto">
            <a:xfrm>
              <a:off x="4480" y="1802"/>
              <a:ext cx="76" cy="88"/>
            </a:xfrm>
            <a:custGeom>
              <a:avLst/>
              <a:gdLst/>
              <a:ahLst/>
              <a:cxnLst>
                <a:cxn ang="0">
                  <a:pos x="57" y="76"/>
                </a:cxn>
                <a:cxn ang="0">
                  <a:pos x="69" y="63"/>
                </a:cxn>
                <a:cxn ang="0">
                  <a:pos x="76" y="38"/>
                </a:cxn>
                <a:cxn ang="0">
                  <a:pos x="76" y="13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8" y="6"/>
                </a:cxn>
                <a:cxn ang="0">
                  <a:pos x="19" y="19"/>
                </a:cxn>
                <a:cxn ang="0">
                  <a:pos x="6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19" y="82"/>
                </a:cxn>
                <a:cxn ang="0">
                  <a:pos x="38" y="88"/>
                </a:cxn>
                <a:cxn ang="0">
                  <a:pos x="50" y="76"/>
                </a:cxn>
                <a:cxn ang="0">
                  <a:pos x="57" y="76"/>
                </a:cxn>
              </a:cxnLst>
              <a:rect l="0" t="0" r="0" b="0"/>
              <a:pathLst>
                <a:path w="76" h="88">
                  <a:moveTo>
                    <a:pt x="57" y="76"/>
                  </a:moveTo>
                  <a:lnTo>
                    <a:pt x="69" y="63"/>
                  </a:lnTo>
                  <a:lnTo>
                    <a:pt x="76" y="38"/>
                  </a:lnTo>
                  <a:lnTo>
                    <a:pt x="76" y="13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8" y="6"/>
                  </a:lnTo>
                  <a:lnTo>
                    <a:pt x="19" y="19"/>
                  </a:lnTo>
                  <a:lnTo>
                    <a:pt x="6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19" y="82"/>
                  </a:lnTo>
                  <a:lnTo>
                    <a:pt x="38" y="88"/>
                  </a:lnTo>
                  <a:lnTo>
                    <a:pt x="50" y="76"/>
                  </a:lnTo>
                  <a:lnTo>
                    <a:pt x="57" y="7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1" name="フリーフォーム 440"/>
            <p:cNvSpPr>
              <a:spLocks/>
            </p:cNvSpPr>
            <p:nvPr/>
          </p:nvSpPr>
          <p:spPr bwMode="auto">
            <a:xfrm>
              <a:off x="4606" y="1979"/>
              <a:ext cx="44" cy="50"/>
            </a:xfrm>
            <a:custGeom>
              <a:avLst/>
              <a:gdLst/>
              <a:ahLst/>
              <a:cxnLst>
                <a:cxn ang="0">
                  <a:pos x="13" y="50"/>
                </a:cxn>
                <a:cxn ang="0">
                  <a:pos x="25" y="50"/>
                </a:cxn>
                <a:cxn ang="0">
                  <a:pos x="38" y="44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7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</a:cxnLst>
              <a:rect l="0" t="0" r="0" b="0"/>
              <a:pathLst>
                <a:path w="44" h="50">
                  <a:moveTo>
                    <a:pt x="13" y="50"/>
                  </a:moveTo>
                  <a:lnTo>
                    <a:pt x="25" y="50"/>
                  </a:lnTo>
                  <a:lnTo>
                    <a:pt x="38" y="44"/>
                  </a:ln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7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2" name="フリーフォーム 441"/>
            <p:cNvSpPr>
              <a:spLocks/>
            </p:cNvSpPr>
            <p:nvPr/>
          </p:nvSpPr>
          <p:spPr bwMode="auto">
            <a:xfrm>
              <a:off x="4928" y="3127"/>
              <a:ext cx="32" cy="38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19" y="32"/>
                </a:cxn>
                <a:cxn ang="0">
                  <a:pos x="25" y="32"/>
                </a:cxn>
              </a:cxnLst>
              <a:rect l="0" t="0" r="0" b="0"/>
              <a:pathLst>
                <a:path w="32" h="38">
                  <a:moveTo>
                    <a:pt x="25" y="32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19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3" name="フリーフォーム 442"/>
            <p:cNvSpPr>
              <a:spLocks/>
            </p:cNvSpPr>
            <p:nvPr/>
          </p:nvSpPr>
          <p:spPr bwMode="auto">
            <a:xfrm>
              <a:off x="5080" y="3058"/>
              <a:ext cx="119" cy="56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88" y="50"/>
                </a:cxn>
                <a:cxn ang="0">
                  <a:pos x="101" y="37"/>
                </a:cxn>
                <a:cxn ang="0">
                  <a:pos x="113" y="19"/>
                </a:cxn>
                <a:cxn ang="0">
                  <a:pos x="119" y="12"/>
                </a:cxn>
                <a:cxn ang="0">
                  <a:pos x="113" y="6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50" y="6"/>
                </a:cxn>
                <a:cxn ang="0">
                  <a:pos x="44" y="12"/>
                </a:cxn>
                <a:cxn ang="0">
                  <a:pos x="18" y="12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12" y="56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56"/>
                </a:cxn>
                <a:cxn ang="0">
                  <a:pos x="63" y="56"/>
                </a:cxn>
              </a:cxnLst>
              <a:rect l="0" t="0" r="0" b="0"/>
              <a:pathLst>
                <a:path w="119" h="56">
                  <a:moveTo>
                    <a:pt x="63" y="56"/>
                  </a:moveTo>
                  <a:lnTo>
                    <a:pt x="88" y="50"/>
                  </a:lnTo>
                  <a:lnTo>
                    <a:pt x="101" y="37"/>
                  </a:lnTo>
                  <a:lnTo>
                    <a:pt x="113" y="19"/>
                  </a:lnTo>
                  <a:lnTo>
                    <a:pt x="119" y="12"/>
                  </a:lnTo>
                  <a:lnTo>
                    <a:pt x="113" y="6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50" y="6"/>
                  </a:lnTo>
                  <a:lnTo>
                    <a:pt x="44" y="12"/>
                  </a:lnTo>
                  <a:lnTo>
                    <a:pt x="18" y="12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12" y="56"/>
                  </a:lnTo>
                  <a:lnTo>
                    <a:pt x="25" y="50"/>
                  </a:lnTo>
                  <a:lnTo>
                    <a:pt x="44" y="50"/>
                  </a:lnTo>
                  <a:lnTo>
                    <a:pt x="56" y="56"/>
                  </a:lnTo>
                  <a:lnTo>
                    <a:pt x="63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4" name="フリーフォーム 443"/>
            <p:cNvSpPr>
              <a:spLocks/>
            </p:cNvSpPr>
            <p:nvPr/>
          </p:nvSpPr>
          <p:spPr bwMode="auto">
            <a:xfrm>
              <a:off x="5212" y="2906"/>
              <a:ext cx="25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25" y="19"/>
                </a:cxn>
                <a:cxn ang="0">
                  <a:pos x="25" y="13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25" h="25">
                  <a:moveTo>
                    <a:pt x="13" y="25"/>
                  </a:moveTo>
                  <a:lnTo>
                    <a:pt x="25" y="19"/>
                  </a:lnTo>
                  <a:lnTo>
                    <a:pt x="25" y="1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5" name="フリーフォーム 444"/>
            <p:cNvSpPr>
              <a:spLocks/>
            </p:cNvSpPr>
            <p:nvPr/>
          </p:nvSpPr>
          <p:spPr bwMode="auto">
            <a:xfrm>
              <a:off x="5370" y="2748"/>
              <a:ext cx="95" cy="101"/>
            </a:xfrm>
            <a:custGeom>
              <a:avLst/>
              <a:gdLst/>
              <a:ahLst/>
              <a:cxnLst>
                <a:cxn ang="0">
                  <a:pos x="50" y="101"/>
                </a:cxn>
                <a:cxn ang="0">
                  <a:pos x="63" y="95"/>
                </a:cxn>
                <a:cxn ang="0">
                  <a:pos x="76" y="82"/>
                </a:cxn>
                <a:cxn ang="0">
                  <a:pos x="88" y="57"/>
                </a:cxn>
                <a:cxn ang="0">
                  <a:pos x="95" y="38"/>
                </a:cxn>
                <a:cxn ang="0">
                  <a:pos x="88" y="19"/>
                </a:cxn>
                <a:cxn ang="0">
                  <a:pos x="82" y="13"/>
                </a:cxn>
                <a:cxn ang="0">
                  <a:pos x="69" y="7"/>
                </a:cxn>
                <a:cxn ang="0">
                  <a:pos x="57" y="0"/>
                </a:cxn>
                <a:cxn ang="0">
                  <a:pos x="25" y="13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0" y="70"/>
                </a:cxn>
                <a:cxn ang="0">
                  <a:pos x="6" y="82"/>
                </a:cxn>
                <a:cxn ang="0">
                  <a:pos x="25" y="95"/>
                </a:cxn>
                <a:cxn ang="0">
                  <a:pos x="44" y="101"/>
                </a:cxn>
                <a:cxn ang="0">
                  <a:pos x="50" y="101"/>
                </a:cxn>
              </a:cxnLst>
              <a:rect l="0" t="0" r="0" b="0"/>
              <a:pathLst>
                <a:path w="95" h="101">
                  <a:moveTo>
                    <a:pt x="50" y="101"/>
                  </a:moveTo>
                  <a:lnTo>
                    <a:pt x="63" y="95"/>
                  </a:lnTo>
                  <a:lnTo>
                    <a:pt x="76" y="82"/>
                  </a:lnTo>
                  <a:lnTo>
                    <a:pt x="88" y="57"/>
                  </a:lnTo>
                  <a:lnTo>
                    <a:pt x="95" y="38"/>
                  </a:lnTo>
                  <a:lnTo>
                    <a:pt x="88" y="19"/>
                  </a:lnTo>
                  <a:lnTo>
                    <a:pt x="82" y="13"/>
                  </a:lnTo>
                  <a:lnTo>
                    <a:pt x="69" y="7"/>
                  </a:lnTo>
                  <a:lnTo>
                    <a:pt x="57" y="0"/>
                  </a:lnTo>
                  <a:lnTo>
                    <a:pt x="25" y="13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0" y="70"/>
                  </a:lnTo>
                  <a:lnTo>
                    <a:pt x="6" y="82"/>
                  </a:lnTo>
                  <a:lnTo>
                    <a:pt x="25" y="95"/>
                  </a:lnTo>
                  <a:lnTo>
                    <a:pt x="44" y="101"/>
                  </a:lnTo>
                  <a:lnTo>
                    <a:pt x="50" y="10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6" name="フリーフォーム 445"/>
            <p:cNvSpPr>
              <a:spLocks/>
            </p:cNvSpPr>
            <p:nvPr/>
          </p:nvSpPr>
          <p:spPr bwMode="auto">
            <a:xfrm>
              <a:off x="5584" y="3291"/>
              <a:ext cx="32" cy="38"/>
            </a:xfrm>
            <a:custGeom>
              <a:avLst/>
              <a:gdLst/>
              <a:ahLst/>
              <a:cxnLst>
                <a:cxn ang="0">
                  <a:pos x="26" y="38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13" y="38"/>
                </a:cxn>
                <a:cxn ang="0">
                  <a:pos x="19" y="38"/>
                </a:cxn>
                <a:cxn ang="0">
                  <a:pos x="26" y="38"/>
                </a:cxn>
              </a:cxnLst>
              <a:rect l="0" t="0" r="0" b="0"/>
              <a:pathLst>
                <a:path w="32" h="38">
                  <a:moveTo>
                    <a:pt x="26" y="38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7" name="フリーフォーム 446"/>
            <p:cNvSpPr>
              <a:spLocks/>
            </p:cNvSpPr>
            <p:nvPr/>
          </p:nvSpPr>
          <p:spPr bwMode="auto">
            <a:xfrm>
              <a:off x="3394" y="1480"/>
              <a:ext cx="266" cy="190"/>
            </a:xfrm>
            <a:custGeom>
              <a:avLst/>
              <a:gdLst/>
              <a:ahLst/>
              <a:cxnLst>
                <a:cxn ang="0">
                  <a:pos x="32" y="190"/>
                </a:cxn>
                <a:cxn ang="0">
                  <a:pos x="57" y="183"/>
                </a:cxn>
                <a:cxn ang="0">
                  <a:pos x="76" y="177"/>
                </a:cxn>
                <a:cxn ang="0">
                  <a:pos x="95" y="164"/>
                </a:cxn>
                <a:cxn ang="0">
                  <a:pos x="108" y="145"/>
                </a:cxn>
                <a:cxn ang="0">
                  <a:pos x="133" y="127"/>
                </a:cxn>
                <a:cxn ang="0">
                  <a:pos x="152" y="120"/>
                </a:cxn>
                <a:cxn ang="0">
                  <a:pos x="190" y="101"/>
                </a:cxn>
                <a:cxn ang="0">
                  <a:pos x="215" y="89"/>
                </a:cxn>
                <a:cxn ang="0">
                  <a:pos x="228" y="76"/>
                </a:cxn>
                <a:cxn ang="0">
                  <a:pos x="253" y="51"/>
                </a:cxn>
                <a:cxn ang="0">
                  <a:pos x="266" y="38"/>
                </a:cxn>
                <a:cxn ang="0">
                  <a:pos x="266" y="26"/>
                </a:cxn>
                <a:cxn ang="0">
                  <a:pos x="259" y="13"/>
                </a:cxn>
                <a:cxn ang="0">
                  <a:pos x="253" y="7"/>
                </a:cxn>
                <a:cxn ang="0">
                  <a:pos x="240" y="0"/>
                </a:cxn>
                <a:cxn ang="0">
                  <a:pos x="228" y="7"/>
                </a:cxn>
                <a:cxn ang="0">
                  <a:pos x="215" y="13"/>
                </a:cxn>
                <a:cxn ang="0">
                  <a:pos x="196" y="13"/>
                </a:cxn>
                <a:cxn ang="0">
                  <a:pos x="177" y="7"/>
                </a:cxn>
                <a:cxn ang="0">
                  <a:pos x="146" y="13"/>
                </a:cxn>
                <a:cxn ang="0">
                  <a:pos x="114" y="32"/>
                </a:cxn>
                <a:cxn ang="0">
                  <a:pos x="89" y="57"/>
                </a:cxn>
                <a:cxn ang="0">
                  <a:pos x="76" y="70"/>
                </a:cxn>
                <a:cxn ang="0">
                  <a:pos x="64" y="76"/>
                </a:cxn>
                <a:cxn ang="0">
                  <a:pos x="45" y="89"/>
                </a:cxn>
                <a:cxn ang="0">
                  <a:pos x="26" y="101"/>
                </a:cxn>
                <a:cxn ang="0">
                  <a:pos x="7" y="127"/>
                </a:cxn>
                <a:cxn ang="0">
                  <a:pos x="0" y="145"/>
                </a:cxn>
                <a:cxn ang="0">
                  <a:pos x="7" y="164"/>
                </a:cxn>
                <a:cxn ang="0">
                  <a:pos x="13" y="177"/>
                </a:cxn>
                <a:cxn ang="0">
                  <a:pos x="19" y="190"/>
                </a:cxn>
                <a:cxn ang="0">
                  <a:pos x="26" y="190"/>
                </a:cxn>
                <a:cxn ang="0">
                  <a:pos x="32" y="190"/>
                </a:cxn>
              </a:cxnLst>
              <a:rect l="0" t="0" r="0" b="0"/>
              <a:pathLst>
                <a:path w="266" h="190">
                  <a:moveTo>
                    <a:pt x="32" y="190"/>
                  </a:moveTo>
                  <a:lnTo>
                    <a:pt x="57" y="183"/>
                  </a:lnTo>
                  <a:lnTo>
                    <a:pt x="76" y="177"/>
                  </a:lnTo>
                  <a:lnTo>
                    <a:pt x="95" y="164"/>
                  </a:lnTo>
                  <a:lnTo>
                    <a:pt x="108" y="145"/>
                  </a:lnTo>
                  <a:lnTo>
                    <a:pt x="133" y="127"/>
                  </a:lnTo>
                  <a:lnTo>
                    <a:pt x="152" y="120"/>
                  </a:lnTo>
                  <a:lnTo>
                    <a:pt x="190" y="101"/>
                  </a:lnTo>
                  <a:lnTo>
                    <a:pt x="215" y="89"/>
                  </a:lnTo>
                  <a:lnTo>
                    <a:pt x="228" y="76"/>
                  </a:lnTo>
                  <a:lnTo>
                    <a:pt x="253" y="51"/>
                  </a:lnTo>
                  <a:lnTo>
                    <a:pt x="266" y="38"/>
                  </a:lnTo>
                  <a:lnTo>
                    <a:pt x="266" y="26"/>
                  </a:lnTo>
                  <a:lnTo>
                    <a:pt x="259" y="13"/>
                  </a:lnTo>
                  <a:lnTo>
                    <a:pt x="253" y="7"/>
                  </a:lnTo>
                  <a:lnTo>
                    <a:pt x="240" y="0"/>
                  </a:lnTo>
                  <a:lnTo>
                    <a:pt x="228" y="7"/>
                  </a:lnTo>
                  <a:lnTo>
                    <a:pt x="215" y="13"/>
                  </a:lnTo>
                  <a:lnTo>
                    <a:pt x="196" y="13"/>
                  </a:lnTo>
                  <a:lnTo>
                    <a:pt x="177" y="7"/>
                  </a:lnTo>
                  <a:lnTo>
                    <a:pt x="146" y="13"/>
                  </a:lnTo>
                  <a:lnTo>
                    <a:pt x="114" y="32"/>
                  </a:lnTo>
                  <a:lnTo>
                    <a:pt x="89" y="57"/>
                  </a:lnTo>
                  <a:lnTo>
                    <a:pt x="76" y="70"/>
                  </a:lnTo>
                  <a:lnTo>
                    <a:pt x="64" y="76"/>
                  </a:lnTo>
                  <a:lnTo>
                    <a:pt x="45" y="89"/>
                  </a:lnTo>
                  <a:lnTo>
                    <a:pt x="26" y="101"/>
                  </a:lnTo>
                  <a:lnTo>
                    <a:pt x="7" y="127"/>
                  </a:lnTo>
                  <a:lnTo>
                    <a:pt x="0" y="145"/>
                  </a:lnTo>
                  <a:lnTo>
                    <a:pt x="7" y="164"/>
                  </a:lnTo>
                  <a:lnTo>
                    <a:pt x="13" y="177"/>
                  </a:lnTo>
                  <a:lnTo>
                    <a:pt x="19" y="190"/>
                  </a:lnTo>
                  <a:lnTo>
                    <a:pt x="26" y="190"/>
                  </a:lnTo>
                  <a:lnTo>
                    <a:pt x="32" y="19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8" name="フリーフォーム 447"/>
            <p:cNvSpPr>
              <a:spLocks/>
            </p:cNvSpPr>
            <p:nvPr/>
          </p:nvSpPr>
          <p:spPr bwMode="auto">
            <a:xfrm>
              <a:off x="3647" y="1405"/>
              <a:ext cx="63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38" y="56"/>
                </a:cxn>
                <a:cxn ang="0">
                  <a:pos x="57" y="31"/>
                </a:cxn>
                <a:cxn ang="0">
                  <a:pos x="63" y="19"/>
                </a:cxn>
                <a:cxn ang="0">
                  <a:pos x="63" y="12"/>
                </a:cxn>
                <a:cxn ang="0">
                  <a:pos x="57" y="6"/>
                </a:cxn>
                <a:cxn ang="0">
                  <a:pos x="50" y="0"/>
                </a:cxn>
                <a:cxn ang="0">
                  <a:pos x="19" y="19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63" h="63">
                  <a:moveTo>
                    <a:pt x="25" y="63"/>
                  </a:moveTo>
                  <a:lnTo>
                    <a:pt x="38" y="56"/>
                  </a:lnTo>
                  <a:lnTo>
                    <a:pt x="57" y="31"/>
                  </a:lnTo>
                  <a:lnTo>
                    <a:pt x="63" y="19"/>
                  </a:lnTo>
                  <a:lnTo>
                    <a:pt x="63" y="12"/>
                  </a:lnTo>
                  <a:lnTo>
                    <a:pt x="57" y="6"/>
                  </a:lnTo>
                  <a:lnTo>
                    <a:pt x="50" y="0"/>
                  </a:lnTo>
                  <a:lnTo>
                    <a:pt x="19" y="19"/>
                  </a:lnTo>
                  <a:lnTo>
                    <a:pt x="6" y="31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9" name="フリーフォーム 448"/>
            <p:cNvSpPr>
              <a:spLocks/>
            </p:cNvSpPr>
            <p:nvPr/>
          </p:nvSpPr>
          <p:spPr bwMode="auto">
            <a:xfrm>
              <a:off x="3805" y="1657"/>
              <a:ext cx="56" cy="57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1" y="57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2" y="50"/>
                </a:cxn>
                <a:cxn ang="0">
                  <a:pos x="12" y="57"/>
                </a:cxn>
                <a:cxn ang="0">
                  <a:pos x="19" y="57"/>
                </a:cxn>
              </a:cxnLst>
              <a:rect l="0" t="0" r="0" b="0"/>
              <a:pathLst>
                <a:path w="56" h="57">
                  <a:moveTo>
                    <a:pt x="19" y="57"/>
                  </a:moveTo>
                  <a:lnTo>
                    <a:pt x="31" y="57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2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0" name="フリーフォーム 449"/>
            <p:cNvSpPr>
              <a:spLocks/>
            </p:cNvSpPr>
            <p:nvPr/>
          </p:nvSpPr>
          <p:spPr bwMode="auto">
            <a:xfrm>
              <a:off x="3426" y="1241"/>
              <a:ext cx="57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0"/>
                </a:cxn>
                <a:cxn ang="0">
                  <a:pos x="57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0"/>
                </a:cxn>
                <a:cxn ang="0">
                  <a:pos x="13" y="63"/>
                </a:cxn>
                <a:cxn ang="0">
                  <a:pos x="25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7" h="63">
                  <a:moveTo>
                    <a:pt x="38" y="63"/>
                  </a:moveTo>
                  <a:lnTo>
                    <a:pt x="50" y="50"/>
                  </a:lnTo>
                  <a:lnTo>
                    <a:pt x="57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0"/>
                  </a:lnTo>
                  <a:lnTo>
                    <a:pt x="13" y="63"/>
                  </a:lnTo>
                  <a:lnTo>
                    <a:pt x="25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1" name="フリーフォーム 450"/>
            <p:cNvSpPr>
              <a:spLocks/>
            </p:cNvSpPr>
            <p:nvPr/>
          </p:nvSpPr>
          <p:spPr bwMode="auto">
            <a:xfrm>
              <a:off x="3458" y="1020"/>
              <a:ext cx="31" cy="38"/>
            </a:xfrm>
            <a:custGeom>
              <a:avLst/>
              <a:gdLst/>
              <a:ahLst/>
              <a:cxnLst>
                <a:cxn ang="0">
                  <a:pos x="18" y="38"/>
                </a:cxn>
                <a:cxn ang="0">
                  <a:pos x="31" y="19"/>
                </a:cxn>
                <a:cxn ang="0">
                  <a:pos x="25" y="1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8" y="38"/>
                </a:cxn>
              </a:cxnLst>
              <a:rect l="0" t="0" r="0" b="0"/>
              <a:pathLst>
                <a:path w="31" h="38">
                  <a:moveTo>
                    <a:pt x="18" y="38"/>
                  </a:moveTo>
                  <a:lnTo>
                    <a:pt x="31" y="19"/>
                  </a:lnTo>
                  <a:lnTo>
                    <a:pt x="25" y="1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2" name="フリーフォーム 451"/>
            <p:cNvSpPr>
              <a:spLocks/>
            </p:cNvSpPr>
            <p:nvPr/>
          </p:nvSpPr>
          <p:spPr bwMode="auto">
            <a:xfrm>
              <a:off x="3666" y="944"/>
              <a:ext cx="44" cy="57"/>
            </a:xfrm>
            <a:custGeom>
              <a:avLst/>
              <a:gdLst/>
              <a:ahLst/>
              <a:cxnLst>
                <a:cxn ang="0">
                  <a:pos x="31" y="57"/>
                </a:cxn>
                <a:cxn ang="0">
                  <a:pos x="44" y="51"/>
                </a:cxn>
                <a:cxn ang="0">
                  <a:pos x="44" y="32"/>
                </a:cxn>
                <a:cxn ang="0">
                  <a:pos x="44" y="19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2" y="51"/>
                </a:cxn>
                <a:cxn ang="0">
                  <a:pos x="19" y="57"/>
                </a:cxn>
                <a:cxn ang="0">
                  <a:pos x="25" y="57"/>
                </a:cxn>
                <a:cxn ang="0">
                  <a:pos x="31" y="57"/>
                </a:cxn>
              </a:cxnLst>
              <a:rect l="0" t="0" r="0" b="0"/>
              <a:pathLst>
                <a:path w="44" h="57">
                  <a:moveTo>
                    <a:pt x="31" y="57"/>
                  </a:moveTo>
                  <a:lnTo>
                    <a:pt x="44" y="51"/>
                  </a:lnTo>
                  <a:lnTo>
                    <a:pt x="44" y="32"/>
                  </a:lnTo>
                  <a:lnTo>
                    <a:pt x="44" y="19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2" y="51"/>
                  </a:lnTo>
                  <a:lnTo>
                    <a:pt x="19" y="57"/>
                  </a:lnTo>
                  <a:lnTo>
                    <a:pt x="25" y="5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3" name="フリーフォーム 452"/>
            <p:cNvSpPr>
              <a:spLocks/>
            </p:cNvSpPr>
            <p:nvPr/>
          </p:nvSpPr>
          <p:spPr bwMode="auto">
            <a:xfrm>
              <a:off x="3805" y="812"/>
              <a:ext cx="44" cy="50"/>
            </a:xfrm>
            <a:custGeom>
              <a:avLst/>
              <a:gdLst/>
              <a:ahLst/>
              <a:cxnLst>
                <a:cxn ang="0">
                  <a:pos x="31" y="50"/>
                </a:cxn>
                <a:cxn ang="0">
                  <a:pos x="44" y="37"/>
                </a:cxn>
                <a:cxn ang="0">
                  <a:pos x="44" y="25"/>
                </a:cxn>
                <a:cxn ang="0">
                  <a:pos x="44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2" y="44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1" y="50"/>
                </a:cxn>
              </a:cxnLst>
              <a:rect l="0" t="0" r="0" b="0"/>
              <a:pathLst>
                <a:path w="44" h="50">
                  <a:moveTo>
                    <a:pt x="31" y="50"/>
                  </a:moveTo>
                  <a:lnTo>
                    <a:pt x="44" y="37"/>
                  </a:lnTo>
                  <a:lnTo>
                    <a:pt x="44" y="25"/>
                  </a:lnTo>
                  <a:lnTo>
                    <a:pt x="44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2" y="44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4" name="フリーフォーム 453"/>
            <p:cNvSpPr>
              <a:spLocks/>
            </p:cNvSpPr>
            <p:nvPr/>
          </p:nvSpPr>
          <p:spPr bwMode="auto">
            <a:xfrm>
              <a:off x="3754" y="932"/>
              <a:ext cx="25" cy="25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19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7" y="25"/>
                </a:cxn>
              </a:cxnLst>
              <a:rect l="0" t="0" r="0" b="0"/>
              <a:pathLst>
                <a:path w="25" h="25">
                  <a:moveTo>
                    <a:pt x="7" y="25"/>
                  </a:moveTo>
                  <a:lnTo>
                    <a:pt x="19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5" name="フリーフォーム 454"/>
            <p:cNvSpPr>
              <a:spLocks/>
            </p:cNvSpPr>
            <p:nvPr/>
          </p:nvSpPr>
          <p:spPr bwMode="auto">
            <a:xfrm>
              <a:off x="4038" y="963"/>
              <a:ext cx="120" cy="133"/>
            </a:xfrm>
            <a:custGeom>
              <a:avLst/>
              <a:gdLst/>
              <a:ahLst/>
              <a:cxnLst>
                <a:cxn ang="0">
                  <a:pos x="63" y="133"/>
                </a:cxn>
                <a:cxn ang="0">
                  <a:pos x="89" y="126"/>
                </a:cxn>
                <a:cxn ang="0">
                  <a:pos x="101" y="114"/>
                </a:cxn>
                <a:cxn ang="0">
                  <a:pos x="114" y="88"/>
                </a:cxn>
                <a:cxn ang="0">
                  <a:pos x="120" y="69"/>
                </a:cxn>
                <a:cxn ang="0">
                  <a:pos x="120" y="44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70" y="6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7" y="57"/>
                </a:cxn>
                <a:cxn ang="0">
                  <a:pos x="0" y="82"/>
                </a:cxn>
                <a:cxn ang="0">
                  <a:pos x="7" y="101"/>
                </a:cxn>
                <a:cxn ang="0">
                  <a:pos x="19" y="120"/>
                </a:cxn>
                <a:cxn ang="0">
                  <a:pos x="38" y="133"/>
                </a:cxn>
                <a:cxn ang="0">
                  <a:pos x="57" y="133"/>
                </a:cxn>
                <a:cxn ang="0">
                  <a:pos x="63" y="133"/>
                </a:cxn>
              </a:cxnLst>
              <a:rect l="0" t="0" r="0" b="0"/>
              <a:pathLst>
                <a:path w="120" h="133">
                  <a:moveTo>
                    <a:pt x="63" y="133"/>
                  </a:moveTo>
                  <a:lnTo>
                    <a:pt x="89" y="126"/>
                  </a:lnTo>
                  <a:lnTo>
                    <a:pt x="101" y="114"/>
                  </a:lnTo>
                  <a:lnTo>
                    <a:pt x="114" y="88"/>
                  </a:lnTo>
                  <a:lnTo>
                    <a:pt x="120" y="69"/>
                  </a:lnTo>
                  <a:lnTo>
                    <a:pt x="120" y="44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70" y="6"/>
                  </a:lnTo>
                  <a:lnTo>
                    <a:pt x="38" y="19"/>
                  </a:lnTo>
                  <a:lnTo>
                    <a:pt x="19" y="38"/>
                  </a:lnTo>
                  <a:lnTo>
                    <a:pt x="7" y="57"/>
                  </a:lnTo>
                  <a:lnTo>
                    <a:pt x="0" y="82"/>
                  </a:lnTo>
                  <a:lnTo>
                    <a:pt x="7" y="101"/>
                  </a:lnTo>
                  <a:lnTo>
                    <a:pt x="19" y="120"/>
                  </a:lnTo>
                  <a:lnTo>
                    <a:pt x="38" y="133"/>
                  </a:lnTo>
                  <a:lnTo>
                    <a:pt x="57" y="133"/>
                  </a:lnTo>
                  <a:lnTo>
                    <a:pt x="63" y="1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6" name="フリーフォーム 455"/>
            <p:cNvSpPr>
              <a:spLocks/>
            </p:cNvSpPr>
            <p:nvPr/>
          </p:nvSpPr>
          <p:spPr bwMode="auto">
            <a:xfrm>
              <a:off x="4190" y="919"/>
              <a:ext cx="101" cy="120"/>
            </a:xfrm>
            <a:custGeom>
              <a:avLst/>
              <a:gdLst/>
              <a:ahLst/>
              <a:cxnLst>
                <a:cxn ang="0">
                  <a:pos x="56" y="120"/>
                </a:cxn>
                <a:cxn ang="0">
                  <a:pos x="69" y="113"/>
                </a:cxn>
                <a:cxn ang="0">
                  <a:pos x="88" y="101"/>
                </a:cxn>
                <a:cxn ang="0">
                  <a:pos x="101" y="76"/>
                </a:cxn>
                <a:cxn ang="0">
                  <a:pos x="94" y="44"/>
                </a:cxn>
                <a:cxn ang="0">
                  <a:pos x="82" y="13"/>
                </a:cxn>
                <a:cxn ang="0">
                  <a:pos x="63" y="0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0" y="76"/>
                </a:cxn>
                <a:cxn ang="0">
                  <a:pos x="12" y="101"/>
                </a:cxn>
                <a:cxn ang="0">
                  <a:pos x="25" y="113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56" y="120"/>
                </a:cxn>
              </a:cxnLst>
              <a:rect l="0" t="0" r="0" b="0"/>
              <a:pathLst>
                <a:path w="101" h="120">
                  <a:moveTo>
                    <a:pt x="56" y="120"/>
                  </a:moveTo>
                  <a:lnTo>
                    <a:pt x="69" y="113"/>
                  </a:lnTo>
                  <a:lnTo>
                    <a:pt x="88" y="101"/>
                  </a:lnTo>
                  <a:lnTo>
                    <a:pt x="101" y="76"/>
                  </a:lnTo>
                  <a:lnTo>
                    <a:pt x="94" y="44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12" y="101"/>
                  </a:lnTo>
                  <a:lnTo>
                    <a:pt x="25" y="113"/>
                  </a:lnTo>
                  <a:lnTo>
                    <a:pt x="44" y="120"/>
                  </a:lnTo>
                  <a:lnTo>
                    <a:pt x="50" y="120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7" name="フリーフォーム 456"/>
            <p:cNvSpPr>
              <a:spLocks/>
            </p:cNvSpPr>
            <p:nvPr/>
          </p:nvSpPr>
          <p:spPr bwMode="auto">
            <a:xfrm>
              <a:off x="3931" y="1342"/>
              <a:ext cx="107" cy="63"/>
            </a:xfrm>
            <a:custGeom>
              <a:avLst/>
              <a:gdLst/>
              <a:ahLst/>
              <a:cxnLst>
                <a:cxn ang="0">
                  <a:pos x="107" y="37"/>
                </a:cxn>
                <a:cxn ang="0">
                  <a:pos x="107" y="31"/>
                </a:cxn>
                <a:cxn ang="0">
                  <a:pos x="101" y="25"/>
                </a:cxn>
                <a:cxn ang="0">
                  <a:pos x="69" y="12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7"/>
                </a:cxn>
                <a:cxn ang="0">
                  <a:pos x="19" y="56"/>
                </a:cxn>
                <a:cxn ang="0">
                  <a:pos x="38" y="63"/>
                </a:cxn>
                <a:cxn ang="0">
                  <a:pos x="57" y="63"/>
                </a:cxn>
                <a:cxn ang="0">
                  <a:pos x="95" y="50"/>
                </a:cxn>
                <a:cxn ang="0">
                  <a:pos x="101" y="37"/>
                </a:cxn>
                <a:cxn ang="0">
                  <a:pos x="107" y="37"/>
                </a:cxn>
              </a:cxnLst>
              <a:rect l="0" t="0" r="0" b="0"/>
              <a:pathLst>
                <a:path w="107" h="63">
                  <a:moveTo>
                    <a:pt x="107" y="37"/>
                  </a:moveTo>
                  <a:lnTo>
                    <a:pt x="107" y="31"/>
                  </a:lnTo>
                  <a:lnTo>
                    <a:pt x="101" y="25"/>
                  </a:lnTo>
                  <a:lnTo>
                    <a:pt x="69" y="12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19" y="56"/>
                  </a:lnTo>
                  <a:lnTo>
                    <a:pt x="38" y="63"/>
                  </a:lnTo>
                  <a:lnTo>
                    <a:pt x="57" y="63"/>
                  </a:lnTo>
                  <a:lnTo>
                    <a:pt x="95" y="50"/>
                  </a:lnTo>
                  <a:lnTo>
                    <a:pt x="101" y="37"/>
                  </a:lnTo>
                  <a:lnTo>
                    <a:pt x="107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8" name="フリーフォーム 457"/>
            <p:cNvSpPr>
              <a:spLocks/>
            </p:cNvSpPr>
            <p:nvPr/>
          </p:nvSpPr>
          <p:spPr bwMode="auto">
            <a:xfrm>
              <a:off x="4000" y="1278"/>
              <a:ext cx="95" cy="70"/>
            </a:xfrm>
            <a:custGeom>
              <a:avLst/>
              <a:gdLst/>
              <a:ahLst/>
              <a:cxnLst>
                <a:cxn ang="0">
                  <a:pos x="63" y="51"/>
                </a:cxn>
                <a:cxn ang="0">
                  <a:pos x="89" y="38"/>
                </a:cxn>
                <a:cxn ang="0">
                  <a:pos x="95" y="26"/>
                </a:cxn>
                <a:cxn ang="0">
                  <a:pos x="95" y="13"/>
                </a:cxn>
                <a:cxn ang="0">
                  <a:pos x="89" y="0"/>
                </a:cxn>
                <a:cxn ang="0">
                  <a:pos x="70" y="0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13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13" y="64"/>
                </a:cxn>
                <a:cxn ang="0">
                  <a:pos x="38" y="70"/>
                </a:cxn>
                <a:cxn ang="0">
                  <a:pos x="45" y="70"/>
                </a:cxn>
                <a:cxn ang="0">
                  <a:pos x="57" y="64"/>
                </a:cxn>
                <a:cxn ang="0">
                  <a:pos x="57" y="51"/>
                </a:cxn>
                <a:cxn ang="0">
                  <a:pos x="63" y="51"/>
                </a:cxn>
              </a:cxnLst>
              <a:rect l="0" t="0" r="0" b="0"/>
              <a:pathLst>
                <a:path w="95" h="70">
                  <a:moveTo>
                    <a:pt x="63" y="51"/>
                  </a:moveTo>
                  <a:lnTo>
                    <a:pt x="89" y="38"/>
                  </a:lnTo>
                  <a:lnTo>
                    <a:pt x="95" y="26"/>
                  </a:lnTo>
                  <a:lnTo>
                    <a:pt x="95" y="13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13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13" y="64"/>
                  </a:lnTo>
                  <a:lnTo>
                    <a:pt x="38" y="70"/>
                  </a:lnTo>
                  <a:lnTo>
                    <a:pt x="45" y="70"/>
                  </a:lnTo>
                  <a:lnTo>
                    <a:pt x="57" y="64"/>
                  </a:lnTo>
                  <a:lnTo>
                    <a:pt x="57" y="51"/>
                  </a:lnTo>
                  <a:lnTo>
                    <a:pt x="63" y="5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9" name="フリーフォーム 458"/>
            <p:cNvSpPr>
              <a:spLocks/>
            </p:cNvSpPr>
            <p:nvPr/>
          </p:nvSpPr>
          <p:spPr bwMode="auto">
            <a:xfrm>
              <a:off x="3969" y="1203"/>
              <a:ext cx="50" cy="44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9" y="44"/>
                </a:cxn>
                <a:cxn ang="0">
                  <a:pos x="31" y="44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44">
                  <a:moveTo>
                    <a:pt x="44" y="44"/>
                  </a:moveTo>
                  <a:lnTo>
                    <a:pt x="44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9" y="44"/>
                  </a:lnTo>
                  <a:lnTo>
                    <a:pt x="31" y="44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0" name="フリーフォーム 459"/>
            <p:cNvSpPr>
              <a:spLocks/>
            </p:cNvSpPr>
            <p:nvPr/>
          </p:nvSpPr>
          <p:spPr bwMode="auto">
            <a:xfrm>
              <a:off x="4284" y="1234"/>
              <a:ext cx="114" cy="82"/>
            </a:xfrm>
            <a:custGeom>
              <a:avLst/>
              <a:gdLst/>
              <a:ahLst/>
              <a:cxnLst>
                <a:cxn ang="0">
                  <a:pos x="7" y="76"/>
                </a:cxn>
                <a:cxn ang="0">
                  <a:pos x="32" y="82"/>
                </a:cxn>
                <a:cxn ang="0">
                  <a:pos x="51" y="76"/>
                </a:cxn>
                <a:cxn ang="0">
                  <a:pos x="63" y="70"/>
                </a:cxn>
                <a:cxn ang="0">
                  <a:pos x="82" y="44"/>
                </a:cxn>
                <a:cxn ang="0">
                  <a:pos x="95" y="32"/>
                </a:cxn>
                <a:cxn ang="0">
                  <a:pos x="114" y="13"/>
                </a:cxn>
                <a:cxn ang="0">
                  <a:pos x="114" y="7"/>
                </a:cxn>
                <a:cxn ang="0">
                  <a:pos x="108" y="0"/>
                </a:cxn>
                <a:cxn ang="0">
                  <a:pos x="101" y="0"/>
                </a:cxn>
                <a:cxn ang="0">
                  <a:pos x="89" y="0"/>
                </a:cxn>
                <a:cxn ang="0">
                  <a:pos x="70" y="7"/>
                </a:cxn>
                <a:cxn ang="0">
                  <a:pos x="45" y="13"/>
                </a:cxn>
                <a:cxn ang="0">
                  <a:pos x="32" y="19"/>
                </a:cxn>
                <a:cxn ang="0">
                  <a:pos x="19" y="32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0" y="76"/>
                </a:cxn>
                <a:cxn ang="0">
                  <a:pos x="7" y="76"/>
                </a:cxn>
              </a:cxnLst>
              <a:rect l="0" t="0" r="0" b="0"/>
              <a:pathLst>
                <a:path w="114" h="82">
                  <a:moveTo>
                    <a:pt x="7" y="76"/>
                  </a:moveTo>
                  <a:lnTo>
                    <a:pt x="32" y="82"/>
                  </a:lnTo>
                  <a:lnTo>
                    <a:pt x="51" y="76"/>
                  </a:lnTo>
                  <a:lnTo>
                    <a:pt x="63" y="70"/>
                  </a:lnTo>
                  <a:lnTo>
                    <a:pt x="82" y="44"/>
                  </a:lnTo>
                  <a:lnTo>
                    <a:pt x="95" y="32"/>
                  </a:lnTo>
                  <a:lnTo>
                    <a:pt x="114" y="13"/>
                  </a:lnTo>
                  <a:lnTo>
                    <a:pt x="114" y="7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89" y="0"/>
                  </a:lnTo>
                  <a:lnTo>
                    <a:pt x="70" y="7"/>
                  </a:lnTo>
                  <a:lnTo>
                    <a:pt x="45" y="13"/>
                  </a:lnTo>
                  <a:lnTo>
                    <a:pt x="32" y="19"/>
                  </a:lnTo>
                  <a:lnTo>
                    <a:pt x="19" y="32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6"/>
                  </a:lnTo>
                  <a:lnTo>
                    <a:pt x="7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1" name="フリーフォーム 460"/>
            <p:cNvSpPr>
              <a:spLocks/>
            </p:cNvSpPr>
            <p:nvPr/>
          </p:nvSpPr>
          <p:spPr bwMode="auto">
            <a:xfrm>
              <a:off x="4177" y="1159"/>
              <a:ext cx="63" cy="37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38" y="37"/>
                </a:cxn>
                <a:cxn ang="0">
                  <a:pos x="51" y="31"/>
                </a:cxn>
                <a:cxn ang="0">
                  <a:pos x="57" y="25"/>
                </a:cxn>
                <a:cxn ang="0">
                  <a:pos x="63" y="19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13" y="37"/>
                </a:cxn>
              </a:cxnLst>
              <a:rect l="0" t="0" r="0" b="0"/>
              <a:pathLst>
                <a:path w="63" h="37">
                  <a:moveTo>
                    <a:pt x="13" y="37"/>
                  </a:moveTo>
                  <a:lnTo>
                    <a:pt x="38" y="37"/>
                  </a:lnTo>
                  <a:lnTo>
                    <a:pt x="51" y="31"/>
                  </a:lnTo>
                  <a:lnTo>
                    <a:pt x="57" y="25"/>
                  </a:lnTo>
                  <a:lnTo>
                    <a:pt x="63" y="19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2" name="フリーフォーム 461"/>
            <p:cNvSpPr>
              <a:spLocks/>
            </p:cNvSpPr>
            <p:nvPr/>
          </p:nvSpPr>
          <p:spPr bwMode="auto">
            <a:xfrm>
              <a:off x="4480" y="685"/>
              <a:ext cx="133" cy="183"/>
            </a:xfrm>
            <a:custGeom>
              <a:avLst/>
              <a:gdLst/>
              <a:ahLst/>
              <a:cxnLst>
                <a:cxn ang="0">
                  <a:pos x="57" y="183"/>
                </a:cxn>
                <a:cxn ang="0">
                  <a:pos x="76" y="183"/>
                </a:cxn>
                <a:cxn ang="0">
                  <a:pos x="95" y="171"/>
                </a:cxn>
                <a:cxn ang="0">
                  <a:pos x="107" y="158"/>
                </a:cxn>
                <a:cxn ang="0">
                  <a:pos x="120" y="146"/>
                </a:cxn>
                <a:cxn ang="0">
                  <a:pos x="126" y="120"/>
                </a:cxn>
                <a:cxn ang="0">
                  <a:pos x="133" y="108"/>
                </a:cxn>
                <a:cxn ang="0">
                  <a:pos x="126" y="95"/>
                </a:cxn>
                <a:cxn ang="0">
                  <a:pos x="107" y="89"/>
                </a:cxn>
                <a:cxn ang="0">
                  <a:pos x="101" y="89"/>
                </a:cxn>
                <a:cxn ang="0">
                  <a:pos x="101" y="82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7"/>
                </a:cxn>
                <a:cxn ang="0">
                  <a:pos x="82" y="0"/>
                </a:cxn>
                <a:cxn ang="0">
                  <a:pos x="69" y="0"/>
                </a:cxn>
                <a:cxn ang="0">
                  <a:pos x="44" y="13"/>
                </a:cxn>
                <a:cxn ang="0">
                  <a:pos x="13" y="57"/>
                </a:cxn>
                <a:cxn ang="0">
                  <a:pos x="0" y="76"/>
                </a:cxn>
                <a:cxn ang="0">
                  <a:pos x="0" y="89"/>
                </a:cxn>
                <a:cxn ang="0">
                  <a:pos x="6" y="95"/>
                </a:cxn>
                <a:cxn ang="0">
                  <a:pos x="32" y="101"/>
                </a:cxn>
                <a:cxn ang="0">
                  <a:pos x="38" y="101"/>
                </a:cxn>
                <a:cxn ang="0">
                  <a:pos x="38" y="108"/>
                </a:cxn>
                <a:cxn ang="0">
                  <a:pos x="32" y="120"/>
                </a:cxn>
                <a:cxn ang="0">
                  <a:pos x="25" y="146"/>
                </a:cxn>
                <a:cxn ang="0">
                  <a:pos x="38" y="164"/>
                </a:cxn>
                <a:cxn ang="0">
                  <a:pos x="50" y="183"/>
                </a:cxn>
                <a:cxn ang="0">
                  <a:pos x="57" y="183"/>
                </a:cxn>
              </a:cxnLst>
              <a:rect l="0" t="0" r="0" b="0"/>
              <a:pathLst>
                <a:path w="133" h="183">
                  <a:moveTo>
                    <a:pt x="57" y="183"/>
                  </a:moveTo>
                  <a:lnTo>
                    <a:pt x="76" y="183"/>
                  </a:lnTo>
                  <a:lnTo>
                    <a:pt x="95" y="171"/>
                  </a:lnTo>
                  <a:lnTo>
                    <a:pt x="107" y="158"/>
                  </a:lnTo>
                  <a:lnTo>
                    <a:pt x="120" y="146"/>
                  </a:lnTo>
                  <a:lnTo>
                    <a:pt x="126" y="120"/>
                  </a:lnTo>
                  <a:lnTo>
                    <a:pt x="133" y="108"/>
                  </a:lnTo>
                  <a:lnTo>
                    <a:pt x="126" y="95"/>
                  </a:lnTo>
                  <a:lnTo>
                    <a:pt x="107" y="89"/>
                  </a:lnTo>
                  <a:lnTo>
                    <a:pt x="101" y="89"/>
                  </a:lnTo>
                  <a:lnTo>
                    <a:pt x="101" y="82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7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44" y="13"/>
                  </a:lnTo>
                  <a:lnTo>
                    <a:pt x="13" y="57"/>
                  </a:lnTo>
                  <a:lnTo>
                    <a:pt x="0" y="76"/>
                  </a:lnTo>
                  <a:lnTo>
                    <a:pt x="0" y="89"/>
                  </a:lnTo>
                  <a:lnTo>
                    <a:pt x="6" y="95"/>
                  </a:lnTo>
                  <a:lnTo>
                    <a:pt x="32" y="101"/>
                  </a:lnTo>
                  <a:lnTo>
                    <a:pt x="38" y="101"/>
                  </a:lnTo>
                  <a:lnTo>
                    <a:pt x="38" y="108"/>
                  </a:lnTo>
                  <a:lnTo>
                    <a:pt x="32" y="120"/>
                  </a:lnTo>
                  <a:lnTo>
                    <a:pt x="25" y="146"/>
                  </a:lnTo>
                  <a:lnTo>
                    <a:pt x="38" y="164"/>
                  </a:lnTo>
                  <a:lnTo>
                    <a:pt x="50" y="183"/>
                  </a:lnTo>
                  <a:lnTo>
                    <a:pt x="57" y="18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3" name="フリーフォーム 462"/>
            <p:cNvSpPr>
              <a:spLocks/>
            </p:cNvSpPr>
            <p:nvPr/>
          </p:nvSpPr>
          <p:spPr bwMode="auto">
            <a:xfrm>
              <a:off x="4366" y="81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2" y="63"/>
                </a:cxn>
                <a:cxn ang="0">
                  <a:pos x="45" y="44"/>
                </a:cxn>
                <a:cxn ang="0">
                  <a:pos x="51" y="31"/>
                </a:cxn>
                <a:cxn ang="0">
                  <a:pos x="51" y="12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7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7" y="63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2" y="63"/>
                  </a:lnTo>
                  <a:lnTo>
                    <a:pt x="45" y="44"/>
                  </a:lnTo>
                  <a:lnTo>
                    <a:pt x="51" y="31"/>
                  </a:lnTo>
                  <a:lnTo>
                    <a:pt x="51" y="12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7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7" y="63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4" name="フリーフォーム 463"/>
            <p:cNvSpPr>
              <a:spLocks/>
            </p:cNvSpPr>
            <p:nvPr/>
          </p:nvSpPr>
          <p:spPr bwMode="auto">
            <a:xfrm>
              <a:off x="4385" y="957"/>
              <a:ext cx="26" cy="1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19" y="12"/>
                </a:cxn>
                <a:cxn ang="0">
                  <a:pos x="26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7" y="19"/>
                </a:cxn>
              </a:cxnLst>
              <a:rect l="0" t="0" r="0" b="0"/>
              <a:pathLst>
                <a:path w="26" h="19">
                  <a:moveTo>
                    <a:pt x="7" y="19"/>
                  </a:moveTo>
                  <a:lnTo>
                    <a:pt x="19" y="12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5" name="フリーフォーム 464"/>
            <p:cNvSpPr>
              <a:spLocks/>
            </p:cNvSpPr>
            <p:nvPr/>
          </p:nvSpPr>
          <p:spPr bwMode="auto">
            <a:xfrm>
              <a:off x="4688" y="1083"/>
              <a:ext cx="51" cy="76"/>
            </a:xfrm>
            <a:custGeom>
              <a:avLst/>
              <a:gdLst/>
              <a:ahLst/>
              <a:cxnLst>
                <a:cxn ang="0">
                  <a:pos x="25" y="76"/>
                </a:cxn>
                <a:cxn ang="0">
                  <a:pos x="44" y="44"/>
                </a:cxn>
                <a:cxn ang="0">
                  <a:pos x="51" y="25"/>
                </a:cxn>
                <a:cxn ang="0">
                  <a:pos x="38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3" y="63"/>
                </a:cxn>
                <a:cxn ang="0">
                  <a:pos x="19" y="76"/>
                </a:cxn>
                <a:cxn ang="0">
                  <a:pos x="19" y="76"/>
                </a:cxn>
                <a:cxn ang="0">
                  <a:pos x="25" y="76"/>
                </a:cxn>
              </a:cxnLst>
              <a:rect l="0" t="0" r="0" b="0"/>
              <a:pathLst>
                <a:path w="51" h="76">
                  <a:moveTo>
                    <a:pt x="25" y="76"/>
                  </a:moveTo>
                  <a:lnTo>
                    <a:pt x="44" y="44"/>
                  </a:lnTo>
                  <a:lnTo>
                    <a:pt x="51" y="25"/>
                  </a:lnTo>
                  <a:lnTo>
                    <a:pt x="38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3" y="63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5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6" name="フリーフォーム 465"/>
            <p:cNvSpPr>
              <a:spLocks/>
            </p:cNvSpPr>
            <p:nvPr/>
          </p:nvSpPr>
          <p:spPr bwMode="auto">
            <a:xfrm>
              <a:off x="4600" y="1178"/>
              <a:ext cx="44" cy="56"/>
            </a:xfrm>
            <a:custGeom>
              <a:avLst/>
              <a:gdLst/>
              <a:ahLst/>
              <a:cxnLst>
                <a:cxn ang="0">
                  <a:pos x="13" y="56"/>
                </a:cxn>
                <a:cxn ang="0">
                  <a:pos x="31" y="50"/>
                </a:cxn>
                <a:cxn ang="0">
                  <a:pos x="44" y="31"/>
                </a:cxn>
                <a:cxn ang="0">
                  <a:pos x="44" y="18"/>
                </a:cxn>
                <a:cxn ang="0">
                  <a:pos x="38" y="6"/>
                </a:cxn>
                <a:cxn ang="0">
                  <a:pos x="31" y="0"/>
                </a:cxn>
                <a:cxn ang="0">
                  <a:pos x="25" y="6"/>
                </a:cxn>
                <a:cxn ang="0">
                  <a:pos x="6" y="37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13" y="56"/>
                </a:cxn>
              </a:cxnLst>
              <a:rect l="0" t="0" r="0" b="0"/>
              <a:pathLst>
                <a:path w="44" h="56">
                  <a:moveTo>
                    <a:pt x="13" y="56"/>
                  </a:moveTo>
                  <a:lnTo>
                    <a:pt x="31" y="50"/>
                  </a:lnTo>
                  <a:lnTo>
                    <a:pt x="44" y="31"/>
                  </a:lnTo>
                  <a:lnTo>
                    <a:pt x="44" y="18"/>
                  </a:lnTo>
                  <a:lnTo>
                    <a:pt x="38" y="6"/>
                  </a:lnTo>
                  <a:lnTo>
                    <a:pt x="31" y="0"/>
                  </a:lnTo>
                  <a:lnTo>
                    <a:pt x="25" y="6"/>
                  </a:lnTo>
                  <a:lnTo>
                    <a:pt x="6" y="37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3" y="5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7" name="フリーフォーム 466"/>
            <p:cNvSpPr>
              <a:spLocks/>
            </p:cNvSpPr>
            <p:nvPr/>
          </p:nvSpPr>
          <p:spPr bwMode="auto">
            <a:xfrm>
              <a:off x="4897" y="736"/>
              <a:ext cx="119" cy="145"/>
            </a:xfrm>
            <a:custGeom>
              <a:avLst/>
              <a:gdLst/>
              <a:ahLst/>
              <a:cxnLst>
                <a:cxn ang="0">
                  <a:pos x="82" y="139"/>
                </a:cxn>
                <a:cxn ang="0">
                  <a:pos x="101" y="132"/>
                </a:cxn>
                <a:cxn ang="0">
                  <a:pos x="107" y="113"/>
                </a:cxn>
                <a:cxn ang="0">
                  <a:pos x="119" y="88"/>
                </a:cxn>
                <a:cxn ang="0">
                  <a:pos x="119" y="69"/>
                </a:cxn>
                <a:cxn ang="0">
                  <a:pos x="107" y="19"/>
                </a:cxn>
                <a:cxn ang="0">
                  <a:pos x="94" y="6"/>
                </a:cxn>
                <a:cxn ang="0">
                  <a:pos x="82" y="0"/>
                </a:cxn>
                <a:cxn ang="0">
                  <a:pos x="63" y="0"/>
                </a:cxn>
                <a:cxn ang="0">
                  <a:pos x="44" y="6"/>
                </a:cxn>
                <a:cxn ang="0">
                  <a:pos x="25" y="19"/>
                </a:cxn>
                <a:cxn ang="0">
                  <a:pos x="6" y="44"/>
                </a:cxn>
                <a:cxn ang="0">
                  <a:pos x="0" y="69"/>
                </a:cxn>
                <a:cxn ang="0">
                  <a:pos x="0" y="101"/>
                </a:cxn>
                <a:cxn ang="0">
                  <a:pos x="12" y="120"/>
                </a:cxn>
                <a:cxn ang="0">
                  <a:pos x="31" y="139"/>
                </a:cxn>
                <a:cxn ang="0">
                  <a:pos x="69" y="145"/>
                </a:cxn>
                <a:cxn ang="0">
                  <a:pos x="75" y="139"/>
                </a:cxn>
                <a:cxn ang="0">
                  <a:pos x="82" y="139"/>
                </a:cxn>
              </a:cxnLst>
              <a:rect l="0" t="0" r="0" b="0"/>
              <a:pathLst>
                <a:path w="119" h="145">
                  <a:moveTo>
                    <a:pt x="82" y="139"/>
                  </a:moveTo>
                  <a:lnTo>
                    <a:pt x="101" y="132"/>
                  </a:lnTo>
                  <a:lnTo>
                    <a:pt x="107" y="113"/>
                  </a:lnTo>
                  <a:lnTo>
                    <a:pt x="119" y="88"/>
                  </a:lnTo>
                  <a:lnTo>
                    <a:pt x="119" y="69"/>
                  </a:lnTo>
                  <a:lnTo>
                    <a:pt x="107" y="19"/>
                  </a:lnTo>
                  <a:lnTo>
                    <a:pt x="94" y="6"/>
                  </a:lnTo>
                  <a:lnTo>
                    <a:pt x="82" y="0"/>
                  </a:lnTo>
                  <a:lnTo>
                    <a:pt x="63" y="0"/>
                  </a:lnTo>
                  <a:lnTo>
                    <a:pt x="44" y="6"/>
                  </a:lnTo>
                  <a:lnTo>
                    <a:pt x="25" y="19"/>
                  </a:lnTo>
                  <a:lnTo>
                    <a:pt x="6" y="44"/>
                  </a:lnTo>
                  <a:lnTo>
                    <a:pt x="0" y="69"/>
                  </a:lnTo>
                  <a:lnTo>
                    <a:pt x="0" y="101"/>
                  </a:lnTo>
                  <a:lnTo>
                    <a:pt x="12" y="120"/>
                  </a:lnTo>
                  <a:lnTo>
                    <a:pt x="31" y="139"/>
                  </a:lnTo>
                  <a:lnTo>
                    <a:pt x="69" y="145"/>
                  </a:lnTo>
                  <a:lnTo>
                    <a:pt x="75" y="139"/>
                  </a:lnTo>
                  <a:lnTo>
                    <a:pt x="82" y="13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8" name="フリーフォーム 467"/>
            <p:cNvSpPr>
              <a:spLocks/>
            </p:cNvSpPr>
            <p:nvPr/>
          </p:nvSpPr>
          <p:spPr bwMode="auto">
            <a:xfrm>
              <a:off x="4726" y="559"/>
              <a:ext cx="171" cy="171"/>
            </a:xfrm>
            <a:custGeom>
              <a:avLst/>
              <a:gdLst/>
              <a:ahLst/>
              <a:cxnLst>
                <a:cxn ang="0">
                  <a:pos x="57" y="171"/>
                </a:cxn>
                <a:cxn ang="0">
                  <a:pos x="76" y="164"/>
                </a:cxn>
                <a:cxn ang="0">
                  <a:pos x="101" y="145"/>
                </a:cxn>
                <a:cxn ang="0">
                  <a:pos x="120" y="126"/>
                </a:cxn>
                <a:cxn ang="0">
                  <a:pos x="133" y="108"/>
                </a:cxn>
                <a:cxn ang="0">
                  <a:pos x="139" y="70"/>
                </a:cxn>
                <a:cxn ang="0">
                  <a:pos x="158" y="44"/>
                </a:cxn>
                <a:cxn ang="0">
                  <a:pos x="171" y="19"/>
                </a:cxn>
                <a:cxn ang="0">
                  <a:pos x="171" y="7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45" y="0"/>
                </a:cxn>
                <a:cxn ang="0">
                  <a:pos x="133" y="13"/>
                </a:cxn>
                <a:cxn ang="0">
                  <a:pos x="120" y="19"/>
                </a:cxn>
                <a:cxn ang="0">
                  <a:pos x="101" y="19"/>
                </a:cxn>
                <a:cxn ang="0">
                  <a:pos x="82" y="26"/>
                </a:cxn>
                <a:cxn ang="0">
                  <a:pos x="57" y="38"/>
                </a:cxn>
                <a:cxn ang="0">
                  <a:pos x="25" y="89"/>
                </a:cxn>
                <a:cxn ang="0">
                  <a:pos x="6" y="114"/>
                </a:cxn>
                <a:cxn ang="0">
                  <a:pos x="0" y="133"/>
                </a:cxn>
                <a:cxn ang="0">
                  <a:pos x="6" y="152"/>
                </a:cxn>
                <a:cxn ang="0">
                  <a:pos x="19" y="164"/>
                </a:cxn>
                <a:cxn ang="0">
                  <a:pos x="32" y="171"/>
                </a:cxn>
                <a:cxn ang="0">
                  <a:pos x="51" y="171"/>
                </a:cxn>
                <a:cxn ang="0">
                  <a:pos x="57" y="171"/>
                </a:cxn>
              </a:cxnLst>
              <a:rect l="0" t="0" r="0" b="0"/>
              <a:pathLst>
                <a:path w="171" h="171">
                  <a:moveTo>
                    <a:pt x="57" y="171"/>
                  </a:moveTo>
                  <a:lnTo>
                    <a:pt x="76" y="164"/>
                  </a:lnTo>
                  <a:lnTo>
                    <a:pt x="101" y="145"/>
                  </a:lnTo>
                  <a:lnTo>
                    <a:pt x="120" y="126"/>
                  </a:lnTo>
                  <a:lnTo>
                    <a:pt x="133" y="108"/>
                  </a:lnTo>
                  <a:lnTo>
                    <a:pt x="139" y="70"/>
                  </a:lnTo>
                  <a:lnTo>
                    <a:pt x="158" y="44"/>
                  </a:lnTo>
                  <a:lnTo>
                    <a:pt x="171" y="19"/>
                  </a:lnTo>
                  <a:lnTo>
                    <a:pt x="171" y="7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3" y="13"/>
                  </a:lnTo>
                  <a:lnTo>
                    <a:pt x="120" y="19"/>
                  </a:lnTo>
                  <a:lnTo>
                    <a:pt x="101" y="19"/>
                  </a:lnTo>
                  <a:lnTo>
                    <a:pt x="82" y="26"/>
                  </a:lnTo>
                  <a:lnTo>
                    <a:pt x="57" y="38"/>
                  </a:lnTo>
                  <a:lnTo>
                    <a:pt x="25" y="89"/>
                  </a:lnTo>
                  <a:lnTo>
                    <a:pt x="6" y="114"/>
                  </a:lnTo>
                  <a:lnTo>
                    <a:pt x="0" y="133"/>
                  </a:lnTo>
                  <a:lnTo>
                    <a:pt x="6" y="152"/>
                  </a:lnTo>
                  <a:lnTo>
                    <a:pt x="19" y="164"/>
                  </a:lnTo>
                  <a:lnTo>
                    <a:pt x="32" y="171"/>
                  </a:lnTo>
                  <a:lnTo>
                    <a:pt x="51" y="171"/>
                  </a:lnTo>
                  <a:lnTo>
                    <a:pt x="57" y="17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9" name="フリーフォーム 468"/>
            <p:cNvSpPr>
              <a:spLocks/>
            </p:cNvSpPr>
            <p:nvPr/>
          </p:nvSpPr>
          <p:spPr bwMode="auto">
            <a:xfrm>
              <a:off x="4669" y="635"/>
              <a:ext cx="38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38" y="25"/>
                </a:cxn>
                <a:cxn ang="0">
                  <a:pos x="38" y="13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38" h="44">
                  <a:moveTo>
                    <a:pt x="19" y="44"/>
                  </a:moveTo>
                  <a:lnTo>
                    <a:pt x="38" y="25"/>
                  </a:lnTo>
                  <a:lnTo>
                    <a:pt x="38" y="13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0" name="フリーフォーム 469"/>
            <p:cNvSpPr>
              <a:spLocks/>
            </p:cNvSpPr>
            <p:nvPr/>
          </p:nvSpPr>
          <p:spPr bwMode="auto">
            <a:xfrm>
              <a:off x="4998" y="364"/>
              <a:ext cx="94" cy="69"/>
            </a:xfrm>
            <a:custGeom>
              <a:avLst/>
              <a:gdLst/>
              <a:ahLst/>
              <a:cxnLst>
                <a:cxn ang="0">
                  <a:pos x="94" y="31"/>
                </a:cxn>
                <a:cxn ang="0">
                  <a:pos x="82" y="19"/>
                </a:cxn>
                <a:cxn ang="0">
                  <a:pos x="69" y="6"/>
                </a:cxn>
                <a:cxn ang="0">
                  <a:pos x="31" y="0"/>
                </a:cxn>
                <a:cxn ang="0">
                  <a:pos x="18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2" y="56"/>
                </a:cxn>
                <a:cxn ang="0">
                  <a:pos x="18" y="63"/>
                </a:cxn>
                <a:cxn ang="0">
                  <a:pos x="31" y="69"/>
                </a:cxn>
                <a:cxn ang="0">
                  <a:pos x="75" y="56"/>
                </a:cxn>
                <a:cxn ang="0">
                  <a:pos x="88" y="44"/>
                </a:cxn>
                <a:cxn ang="0">
                  <a:pos x="88" y="31"/>
                </a:cxn>
                <a:cxn ang="0">
                  <a:pos x="94" y="31"/>
                </a:cxn>
              </a:cxnLst>
              <a:rect l="0" t="0" r="0" b="0"/>
              <a:pathLst>
                <a:path w="94" h="69">
                  <a:moveTo>
                    <a:pt x="94" y="31"/>
                  </a:moveTo>
                  <a:lnTo>
                    <a:pt x="82" y="19"/>
                  </a:lnTo>
                  <a:lnTo>
                    <a:pt x="69" y="6"/>
                  </a:lnTo>
                  <a:lnTo>
                    <a:pt x="31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2" y="56"/>
                  </a:lnTo>
                  <a:lnTo>
                    <a:pt x="18" y="63"/>
                  </a:lnTo>
                  <a:lnTo>
                    <a:pt x="31" y="69"/>
                  </a:lnTo>
                  <a:lnTo>
                    <a:pt x="75" y="56"/>
                  </a:lnTo>
                  <a:lnTo>
                    <a:pt x="88" y="44"/>
                  </a:lnTo>
                  <a:lnTo>
                    <a:pt x="88" y="31"/>
                  </a:lnTo>
                  <a:lnTo>
                    <a:pt x="94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1" name="フリーフォーム 470"/>
            <p:cNvSpPr>
              <a:spLocks/>
            </p:cNvSpPr>
            <p:nvPr/>
          </p:nvSpPr>
          <p:spPr bwMode="auto">
            <a:xfrm>
              <a:off x="5206" y="616"/>
              <a:ext cx="113" cy="101"/>
            </a:xfrm>
            <a:custGeom>
              <a:avLst/>
              <a:gdLst/>
              <a:ahLst/>
              <a:cxnLst>
                <a:cxn ang="0">
                  <a:pos x="31" y="101"/>
                </a:cxn>
                <a:cxn ang="0">
                  <a:pos x="50" y="95"/>
                </a:cxn>
                <a:cxn ang="0">
                  <a:pos x="63" y="82"/>
                </a:cxn>
                <a:cxn ang="0">
                  <a:pos x="76" y="51"/>
                </a:cxn>
                <a:cxn ang="0">
                  <a:pos x="101" y="32"/>
                </a:cxn>
                <a:cxn ang="0">
                  <a:pos x="113" y="19"/>
                </a:cxn>
                <a:cxn ang="0">
                  <a:pos x="113" y="13"/>
                </a:cxn>
                <a:cxn ang="0">
                  <a:pos x="113" y="6"/>
                </a:cxn>
                <a:cxn ang="0">
                  <a:pos x="107" y="0"/>
                </a:cxn>
                <a:cxn ang="0">
                  <a:pos x="94" y="6"/>
                </a:cxn>
                <a:cxn ang="0">
                  <a:pos x="82" y="19"/>
                </a:cxn>
                <a:cxn ang="0">
                  <a:pos x="69" y="32"/>
                </a:cxn>
                <a:cxn ang="0">
                  <a:pos x="44" y="38"/>
                </a:cxn>
                <a:cxn ang="0">
                  <a:pos x="31" y="44"/>
                </a:cxn>
                <a:cxn ang="0">
                  <a:pos x="19" y="57"/>
                </a:cxn>
                <a:cxn ang="0">
                  <a:pos x="6" y="76"/>
                </a:cxn>
                <a:cxn ang="0">
                  <a:pos x="0" y="88"/>
                </a:cxn>
                <a:cxn ang="0">
                  <a:pos x="6" y="101"/>
                </a:cxn>
                <a:cxn ang="0">
                  <a:pos x="25" y="101"/>
                </a:cxn>
                <a:cxn ang="0">
                  <a:pos x="31" y="101"/>
                </a:cxn>
              </a:cxnLst>
              <a:rect l="0" t="0" r="0" b="0"/>
              <a:pathLst>
                <a:path w="113" h="101">
                  <a:moveTo>
                    <a:pt x="31" y="101"/>
                  </a:moveTo>
                  <a:lnTo>
                    <a:pt x="50" y="95"/>
                  </a:lnTo>
                  <a:lnTo>
                    <a:pt x="63" y="82"/>
                  </a:lnTo>
                  <a:lnTo>
                    <a:pt x="76" y="51"/>
                  </a:lnTo>
                  <a:lnTo>
                    <a:pt x="101" y="32"/>
                  </a:lnTo>
                  <a:lnTo>
                    <a:pt x="113" y="19"/>
                  </a:lnTo>
                  <a:lnTo>
                    <a:pt x="113" y="13"/>
                  </a:lnTo>
                  <a:lnTo>
                    <a:pt x="113" y="6"/>
                  </a:lnTo>
                  <a:lnTo>
                    <a:pt x="107" y="0"/>
                  </a:lnTo>
                  <a:lnTo>
                    <a:pt x="94" y="6"/>
                  </a:lnTo>
                  <a:lnTo>
                    <a:pt x="82" y="19"/>
                  </a:lnTo>
                  <a:lnTo>
                    <a:pt x="69" y="32"/>
                  </a:lnTo>
                  <a:lnTo>
                    <a:pt x="44" y="38"/>
                  </a:lnTo>
                  <a:lnTo>
                    <a:pt x="31" y="44"/>
                  </a:lnTo>
                  <a:lnTo>
                    <a:pt x="19" y="57"/>
                  </a:lnTo>
                  <a:lnTo>
                    <a:pt x="6" y="76"/>
                  </a:lnTo>
                  <a:lnTo>
                    <a:pt x="0" y="88"/>
                  </a:lnTo>
                  <a:lnTo>
                    <a:pt x="6" y="101"/>
                  </a:lnTo>
                  <a:lnTo>
                    <a:pt x="25" y="101"/>
                  </a:lnTo>
                  <a:lnTo>
                    <a:pt x="31" y="1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2" name="フリーフォーム 471"/>
            <p:cNvSpPr>
              <a:spLocks/>
            </p:cNvSpPr>
            <p:nvPr/>
          </p:nvSpPr>
          <p:spPr bwMode="auto">
            <a:xfrm>
              <a:off x="5357" y="654"/>
              <a:ext cx="95" cy="69"/>
            </a:xfrm>
            <a:custGeom>
              <a:avLst/>
              <a:gdLst/>
              <a:ahLst/>
              <a:cxnLst>
                <a:cxn ang="0">
                  <a:pos x="13" y="69"/>
                </a:cxn>
                <a:cxn ang="0">
                  <a:pos x="32" y="69"/>
                </a:cxn>
                <a:cxn ang="0">
                  <a:pos x="51" y="63"/>
                </a:cxn>
                <a:cxn ang="0">
                  <a:pos x="63" y="57"/>
                </a:cxn>
                <a:cxn ang="0">
                  <a:pos x="76" y="44"/>
                </a:cxn>
                <a:cxn ang="0">
                  <a:pos x="89" y="25"/>
                </a:cxn>
                <a:cxn ang="0">
                  <a:pos x="95" y="19"/>
                </a:cxn>
                <a:cxn ang="0">
                  <a:pos x="89" y="6"/>
                </a:cxn>
                <a:cxn ang="0">
                  <a:pos x="89" y="0"/>
                </a:cxn>
                <a:cxn ang="0">
                  <a:pos x="82" y="6"/>
                </a:cxn>
                <a:cxn ang="0">
                  <a:pos x="63" y="13"/>
                </a:cxn>
                <a:cxn ang="0">
                  <a:pos x="38" y="19"/>
                </a:cxn>
                <a:cxn ang="0">
                  <a:pos x="13" y="38"/>
                </a:cxn>
                <a:cxn ang="0">
                  <a:pos x="7" y="50"/>
                </a:cxn>
                <a:cxn ang="0">
                  <a:pos x="0" y="57"/>
                </a:cxn>
                <a:cxn ang="0">
                  <a:pos x="7" y="63"/>
                </a:cxn>
                <a:cxn ang="0">
                  <a:pos x="7" y="69"/>
                </a:cxn>
                <a:cxn ang="0">
                  <a:pos x="13" y="69"/>
                </a:cxn>
              </a:cxnLst>
              <a:rect l="0" t="0" r="0" b="0"/>
              <a:pathLst>
                <a:path w="95" h="69">
                  <a:moveTo>
                    <a:pt x="13" y="69"/>
                  </a:moveTo>
                  <a:lnTo>
                    <a:pt x="32" y="69"/>
                  </a:lnTo>
                  <a:lnTo>
                    <a:pt x="51" y="63"/>
                  </a:lnTo>
                  <a:lnTo>
                    <a:pt x="63" y="57"/>
                  </a:lnTo>
                  <a:lnTo>
                    <a:pt x="76" y="44"/>
                  </a:lnTo>
                  <a:lnTo>
                    <a:pt x="89" y="25"/>
                  </a:lnTo>
                  <a:lnTo>
                    <a:pt x="95" y="19"/>
                  </a:lnTo>
                  <a:lnTo>
                    <a:pt x="89" y="6"/>
                  </a:lnTo>
                  <a:lnTo>
                    <a:pt x="89" y="0"/>
                  </a:lnTo>
                  <a:lnTo>
                    <a:pt x="82" y="6"/>
                  </a:lnTo>
                  <a:lnTo>
                    <a:pt x="63" y="13"/>
                  </a:lnTo>
                  <a:lnTo>
                    <a:pt x="38" y="19"/>
                  </a:lnTo>
                  <a:lnTo>
                    <a:pt x="13" y="38"/>
                  </a:lnTo>
                  <a:lnTo>
                    <a:pt x="7" y="50"/>
                  </a:lnTo>
                  <a:lnTo>
                    <a:pt x="0" y="57"/>
                  </a:lnTo>
                  <a:lnTo>
                    <a:pt x="7" y="63"/>
                  </a:lnTo>
                  <a:lnTo>
                    <a:pt x="7" y="69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3" name="フリーフォーム 472"/>
            <p:cNvSpPr>
              <a:spLocks/>
            </p:cNvSpPr>
            <p:nvPr/>
          </p:nvSpPr>
          <p:spPr bwMode="auto">
            <a:xfrm>
              <a:off x="5124" y="1083"/>
              <a:ext cx="19" cy="31"/>
            </a:xfrm>
            <a:custGeom>
              <a:avLst/>
              <a:gdLst/>
              <a:ahLst/>
              <a:cxnLst>
                <a:cxn ang="0">
                  <a:pos x="12" y="31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6" y="31"/>
                </a:cxn>
                <a:cxn ang="0">
                  <a:pos x="12" y="31"/>
                </a:cxn>
              </a:cxnLst>
              <a:rect l="0" t="0" r="0" b="0"/>
              <a:pathLst>
                <a:path w="19" h="31">
                  <a:moveTo>
                    <a:pt x="12" y="31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4" name="フリーフォーム 473"/>
            <p:cNvSpPr>
              <a:spLocks/>
            </p:cNvSpPr>
            <p:nvPr/>
          </p:nvSpPr>
          <p:spPr bwMode="auto">
            <a:xfrm>
              <a:off x="5124" y="1367"/>
              <a:ext cx="25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25" h="25">
                  <a:moveTo>
                    <a:pt x="6" y="25"/>
                  </a:moveTo>
                  <a:lnTo>
                    <a:pt x="25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5" name="フリーフォーム 474"/>
            <p:cNvSpPr>
              <a:spLocks/>
            </p:cNvSpPr>
            <p:nvPr/>
          </p:nvSpPr>
          <p:spPr bwMode="auto">
            <a:xfrm>
              <a:off x="5282" y="1045"/>
              <a:ext cx="12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2" h="19">
                  <a:moveTo>
                    <a:pt x="6" y="19"/>
                  </a:moveTo>
                  <a:lnTo>
                    <a:pt x="12" y="13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6" name="フリーフォーム 475"/>
            <p:cNvSpPr>
              <a:spLocks/>
            </p:cNvSpPr>
            <p:nvPr/>
          </p:nvSpPr>
          <p:spPr bwMode="auto">
            <a:xfrm>
              <a:off x="3047" y="1405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9"/>
                </a:cxn>
                <a:cxn ang="0">
                  <a:pos x="19" y="6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7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9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7" name="フリーフォーム 476"/>
            <p:cNvSpPr>
              <a:spLocks/>
            </p:cNvSpPr>
            <p:nvPr/>
          </p:nvSpPr>
          <p:spPr bwMode="auto">
            <a:xfrm>
              <a:off x="2927" y="1550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8" name="フリーフォーム 477"/>
            <p:cNvSpPr>
              <a:spLocks/>
            </p:cNvSpPr>
            <p:nvPr/>
          </p:nvSpPr>
          <p:spPr bwMode="auto">
            <a:xfrm>
              <a:off x="1129" y="1613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9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2" y="19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9" name="フリーフォーム 478"/>
            <p:cNvSpPr>
              <a:spLocks/>
            </p:cNvSpPr>
            <p:nvPr/>
          </p:nvSpPr>
          <p:spPr bwMode="auto">
            <a:xfrm>
              <a:off x="1867" y="1525"/>
              <a:ext cx="32" cy="44"/>
            </a:xfrm>
            <a:custGeom>
              <a:avLst/>
              <a:gdLst/>
              <a:ahLst/>
              <a:cxnLst>
                <a:cxn ang="0">
                  <a:pos x="25" y="18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19" y="44"/>
                </a:cxn>
                <a:cxn ang="0">
                  <a:pos x="25" y="44"/>
                </a:cxn>
                <a:cxn ang="0">
                  <a:pos x="32" y="44"/>
                </a:cxn>
                <a:cxn ang="0">
                  <a:pos x="32" y="31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8"/>
                </a:cxn>
                <a:cxn ang="0">
                  <a:pos x="25" y="18"/>
                </a:cxn>
              </a:cxnLst>
              <a:rect l="0" t="0" r="0" b="0"/>
              <a:pathLst>
                <a:path w="32" h="44">
                  <a:moveTo>
                    <a:pt x="25" y="18"/>
                  </a:moveTo>
                  <a:lnTo>
                    <a:pt x="25" y="6"/>
                  </a:lnTo>
                  <a:lnTo>
                    <a:pt x="1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19" y="44"/>
                  </a:lnTo>
                  <a:lnTo>
                    <a:pt x="25" y="44"/>
                  </a:lnTo>
                  <a:lnTo>
                    <a:pt x="32" y="44"/>
                  </a:lnTo>
                  <a:lnTo>
                    <a:pt x="32" y="31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8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0" name="フリーフォーム 479"/>
            <p:cNvSpPr>
              <a:spLocks/>
            </p:cNvSpPr>
            <p:nvPr/>
          </p:nvSpPr>
          <p:spPr bwMode="auto">
            <a:xfrm>
              <a:off x="2423" y="856"/>
              <a:ext cx="25" cy="1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  <a:cxn ang="0">
                  <a:pos x="19" y="19"/>
                </a:cxn>
              </a:cxnLst>
              <a:rect l="0" t="0" r="0" b="0"/>
              <a:pathLst>
                <a:path w="25" h="19">
                  <a:moveTo>
                    <a:pt x="19" y="19"/>
                  </a:moveTo>
                  <a:lnTo>
                    <a:pt x="25" y="12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2643206" cy="9350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786182" y="500045"/>
            <a:ext cx="4786346" cy="55007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42913" y="1435103"/>
            <a:ext cx="2643205" cy="45656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F52F6EB0-6E3E-4651-94DF-B291E88651EC}" type="datetime1">
              <a:rPr kumimoji="1" lang="ja-JP" altLang="en-US" smtClean="0"/>
              <a:pPr/>
              <a:t>2012/3/11</a:t>
            </a:fld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63901C7-2DF8-4330-BB70-6A7ABF5578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1052486" y="285750"/>
            <a:ext cx="6929488" cy="5962650"/>
            <a:chOff x="428625" y="285750"/>
            <a:chExt cx="8305800" cy="5962650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8" name="フリーフォーム 7"/>
            <p:cNvSpPr>
              <a:spLocks/>
            </p:cNvSpPr>
            <p:nvPr userDrawn="1"/>
          </p:nvSpPr>
          <p:spPr bwMode="auto">
            <a:xfrm>
              <a:off x="428625" y="285750"/>
              <a:ext cx="8305800" cy="5962650"/>
            </a:xfrm>
            <a:custGeom>
              <a:avLst/>
              <a:gdLst>
                <a:gd name="T0" fmla="*/ 30521582 w 5208"/>
                <a:gd name="T1" fmla="*/ 2147483647 h 3517"/>
                <a:gd name="T2" fmla="*/ 58499434 w 5208"/>
                <a:gd name="T3" fmla="*/ 2147483647 h 3517"/>
                <a:gd name="T4" fmla="*/ 15260791 w 5208"/>
                <a:gd name="T5" fmla="*/ 2147483647 h 3517"/>
                <a:gd name="T6" fmla="*/ 30521582 w 5208"/>
                <a:gd name="T7" fmla="*/ 2147483647 h 3517"/>
                <a:gd name="T8" fmla="*/ 15260791 w 5208"/>
                <a:gd name="T9" fmla="*/ 2147483647 h 3517"/>
                <a:gd name="T10" fmla="*/ 30521582 w 5208"/>
                <a:gd name="T11" fmla="*/ 2147483647 h 3517"/>
                <a:gd name="T12" fmla="*/ 15260791 w 5208"/>
                <a:gd name="T13" fmla="*/ 2147483647 h 3517"/>
                <a:gd name="T14" fmla="*/ 30521582 w 5208"/>
                <a:gd name="T15" fmla="*/ 2147483647 h 3517"/>
                <a:gd name="T16" fmla="*/ 58499434 w 5208"/>
                <a:gd name="T17" fmla="*/ 2147483647 h 3517"/>
                <a:gd name="T18" fmla="*/ 15260791 w 5208"/>
                <a:gd name="T19" fmla="*/ 2147483647 h 3517"/>
                <a:gd name="T20" fmla="*/ 30521582 w 5208"/>
                <a:gd name="T21" fmla="*/ 2147483647 h 3517"/>
                <a:gd name="T22" fmla="*/ 30521582 w 5208"/>
                <a:gd name="T23" fmla="*/ 2147483647 h 3517"/>
                <a:gd name="T24" fmla="*/ 58499434 w 5208"/>
                <a:gd name="T25" fmla="*/ 2147483647 h 3517"/>
                <a:gd name="T26" fmla="*/ 58499434 w 5208"/>
                <a:gd name="T27" fmla="*/ 1879799585 h 3517"/>
                <a:gd name="T28" fmla="*/ 58499434 w 5208"/>
                <a:gd name="T29" fmla="*/ 1184215859 h 3517"/>
                <a:gd name="T30" fmla="*/ 30521582 w 5208"/>
                <a:gd name="T31" fmla="*/ 186830830 h 3517"/>
                <a:gd name="T32" fmla="*/ 763031582 w 5208"/>
                <a:gd name="T33" fmla="*/ 17245401 h 3517"/>
                <a:gd name="T34" fmla="*/ 1528605301 w 5208"/>
                <a:gd name="T35" fmla="*/ 66109632 h 3517"/>
                <a:gd name="T36" fmla="*/ 1737167320 w 5208"/>
                <a:gd name="T37" fmla="*/ 66109632 h 3517"/>
                <a:gd name="T38" fmla="*/ 1994053849 w 5208"/>
                <a:gd name="T39" fmla="*/ 34492498 h 3517"/>
                <a:gd name="T40" fmla="*/ 2147483647 w 5208"/>
                <a:gd name="T41" fmla="*/ 0 h 3517"/>
                <a:gd name="T42" fmla="*/ 2147483647 w 5208"/>
                <a:gd name="T43" fmla="*/ 17245401 h 3517"/>
                <a:gd name="T44" fmla="*/ 2147483647 w 5208"/>
                <a:gd name="T45" fmla="*/ 17245401 h 3517"/>
                <a:gd name="T46" fmla="*/ 2147483647 w 5208"/>
                <a:gd name="T47" fmla="*/ 17245401 h 3517"/>
                <a:gd name="T48" fmla="*/ 2147483647 w 5208"/>
                <a:gd name="T49" fmla="*/ 17245401 h 3517"/>
                <a:gd name="T50" fmla="*/ 2147483647 w 5208"/>
                <a:gd name="T51" fmla="*/ 17245401 h 3517"/>
                <a:gd name="T52" fmla="*/ 2147483647 w 5208"/>
                <a:gd name="T53" fmla="*/ 17245401 h 3517"/>
                <a:gd name="T54" fmla="*/ 2147483647 w 5208"/>
                <a:gd name="T55" fmla="*/ 17245401 h 3517"/>
                <a:gd name="T56" fmla="*/ 2147483647 w 5208"/>
                <a:gd name="T57" fmla="*/ 17245401 h 3517"/>
                <a:gd name="T58" fmla="*/ 2147483647 w 5208"/>
                <a:gd name="T59" fmla="*/ 17245401 h 3517"/>
                <a:gd name="T60" fmla="*/ 2147483647 w 5208"/>
                <a:gd name="T61" fmla="*/ 17245401 h 3517"/>
                <a:gd name="T62" fmla="*/ 2147483647 w 5208"/>
                <a:gd name="T63" fmla="*/ 1235953757 h 3517"/>
                <a:gd name="T64" fmla="*/ 2147483647 w 5208"/>
                <a:gd name="T65" fmla="*/ 1710215852 h 3517"/>
                <a:gd name="T66" fmla="*/ 2147483647 w 5208"/>
                <a:gd name="T67" fmla="*/ 2147483647 h 3517"/>
                <a:gd name="T68" fmla="*/ 2147483647 w 5208"/>
                <a:gd name="T69" fmla="*/ 2147483647 h 3517"/>
                <a:gd name="T70" fmla="*/ 2147483647 w 5208"/>
                <a:gd name="T71" fmla="*/ 2147483647 h 3517"/>
                <a:gd name="T72" fmla="*/ 2147483647 w 5208"/>
                <a:gd name="T73" fmla="*/ 2147483647 h 3517"/>
                <a:gd name="T74" fmla="*/ 2147483647 w 5208"/>
                <a:gd name="T75" fmla="*/ 2147483647 h 3517"/>
                <a:gd name="T76" fmla="*/ 2147483647 w 5208"/>
                <a:gd name="T77" fmla="*/ 2147483647 h 3517"/>
                <a:gd name="T78" fmla="*/ 2147483647 w 5208"/>
                <a:gd name="T79" fmla="*/ 2147483647 h 3517"/>
                <a:gd name="T80" fmla="*/ 2147483647 w 5208"/>
                <a:gd name="T81" fmla="*/ 2147483647 h 3517"/>
                <a:gd name="T82" fmla="*/ 2147483647 w 5208"/>
                <a:gd name="T83" fmla="*/ 2147483647 h 3517"/>
                <a:gd name="T84" fmla="*/ 2147483647 w 5208"/>
                <a:gd name="T85" fmla="*/ 2147483647 h 3517"/>
                <a:gd name="T86" fmla="*/ 2147483647 w 5208"/>
                <a:gd name="T87" fmla="*/ 2147483647 h 3517"/>
                <a:gd name="T88" fmla="*/ 2147483647 w 5208"/>
                <a:gd name="T89" fmla="*/ 2147483647 h 3517"/>
                <a:gd name="T90" fmla="*/ 2147483647 w 5208"/>
                <a:gd name="T91" fmla="*/ 2147483647 h 3517"/>
                <a:gd name="T92" fmla="*/ 2147483647 w 5208"/>
                <a:gd name="T93" fmla="*/ 2147483647 h 3517"/>
                <a:gd name="T94" fmla="*/ 2147483647 w 5208"/>
                <a:gd name="T95" fmla="*/ 2147483647 h 3517"/>
                <a:gd name="T96" fmla="*/ 2147483647 w 5208"/>
                <a:gd name="T97" fmla="*/ 2147483647 h 3517"/>
                <a:gd name="T98" fmla="*/ 2147483647 w 5208"/>
                <a:gd name="T99" fmla="*/ 2147483647 h 3517"/>
                <a:gd name="T100" fmla="*/ 2147483647 w 5208"/>
                <a:gd name="T101" fmla="*/ 2147483647 h 3517"/>
                <a:gd name="T102" fmla="*/ 2147483647 w 5208"/>
                <a:gd name="T103" fmla="*/ 2147483647 h 3517"/>
                <a:gd name="T104" fmla="*/ 2147483647 w 5208"/>
                <a:gd name="T105" fmla="*/ 2147483647 h 3517"/>
                <a:gd name="T106" fmla="*/ 2147483647 w 5208"/>
                <a:gd name="T107" fmla="*/ 2147483647 h 3517"/>
                <a:gd name="T108" fmla="*/ 2147483647 w 5208"/>
                <a:gd name="T109" fmla="*/ 2147483647 h 3517"/>
                <a:gd name="T110" fmla="*/ 2147483647 w 5208"/>
                <a:gd name="T111" fmla="*/ 2147483647 h 3517"/>
                <a:gd name="T112" fmla="*/ 2147483647 w 5208"/>
                <a:gd name="T113" fmla="*/ 2147483647 h 3517"/>
                <a:gd name="T114" fmla="*/ 2147483647 w 5208"/>
                <a:gd name="T115" fmla="*/ 2147483647 h 3517"/>
                <a:gd name="T116" fmla="*/ 1124199918 w 5208"/>
                <a:gd name="T117" fmla="*/ 2147483647 h 3517"/>
                <a:gd name="T118" fmla="*/ 89021016 w 5208"/>
                <a:gd name="T119" fmla="*/ 2147483647 h 3517"/>
                <a:gd name="T120" fmla="*/ 30521582 w 5208"/>
                <a:gd name="T121" fmla="*/ 2147483647 h 3517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1 256"/>
                <a:gd name="T181" fmla="*/ 0 1 256"/>
                <a:gd name="T182" fmla="*/ 0 1 256"/>
                <a:gd name="T183" fmla="*/ 0 w 5208"/>
                <a:gd name="T184" fmla="*/ 0 h 3517"/>
                <a:gd name="T185" fmla="*/ 0 w 5208"/>
                <a:gd name="T186" fmla="*/ 0 h 3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8" h="3517">
                  <a:moveTo>
                    <a:pt x="6" y="3511"/>
                  </a:moveTo>
                  <a:lnTo>
                    <a:pt x="12" y="3240"/>
                  </a:lnTo>
                  <a:lnTo>
                    <a:pt x="23" y="3052"/>
                  </a:lnTo>
                  <a:lnTo>
                    <a:pt x="23" y="2934"/>
                  </a:lnTo>
                  <a:lnTo>
                    <a:pt x="6" y="2816"/>
                  </a:lnTo>
                  <a:lnTo>
                    <a:pt x="6" y="2739"/>
                  </a:lnTo>
                  <a:lnTo>
                    <a:pt x="12" y="2722"/>
                  </a:lnTo>
                  <a:lnTo>
                    <a:pt x="12" y="2704"/>
                  </a:lnTo>
                  <a:lnTo>
                    <a:pt x="6" y="2569"/>
                  </a:lnTo>
                  <a:lnTo>
                    <a:pt x="6" y="2398"/>
                  </a:lnTo>
                  <a:lnTo>
                    <a:pt x="0" y="2227"/>
                  </a:lnTo>
                  <a:lnTo>
                    <a:pt x="12" y="2074"/>
                  </a:lnTo>
                  <a:lnTo>
                    <a:pt x="6" y="2009"/>
                  </a:lnTo>
                  <a:lnTo>
                    <a:pt x="6" y="1938"/>
                  </a:lnTo>
                  <a:lnTo>
                    <a:pt x="12" y="1791"/>
                  </a:lnTo>
                  <a:lnTo>
                    <a:pt x="12" y="1644"/>
                  </a:lnTo>
                  <a:lnTo>
                    <a:pt x="23" y="1490"/>
                  </a:lnTo>
                  <a:lnTo>
                    <a:pt x="23" y="1426"/>
                  </a:lnTo>
                  <a:lnTo>
                    <a:pt x="12" y="1361"/>
                  </a:lnTo>
                  <a:lnTo>
                    <a:pt x="6" y="1296"/>
                  </a:lnTo>
                  <a:lnTo>
                    <a:pt x="12" y="1225"/>
                  </a:lnTo>
                  <a:lnTo>
                    <a:pt x="12" y="1096"/>
                  </a:lnTo>
                  <a:lnTo>
                    <a:pt x="23" y="972"/>
                  </a:lnTo>
                  <a:lnTo>
                    <a:pt x="12" y="907"/>
                  </a:lnTo>
                  <a:lnTo>
                    <a:pt x="23" y="854"/>
                  </a:lnTo>
                  <a:lnTo>
                    <a:pt x="23" y="772"/>
                  </a:lnTo>
                  <a:lnTo>
                    <a:pt x="12" y="689"/>
                  </a:lnTo>
                  <a:lnTo>
                    <a:pt x="23" y="654"/>
                  </a:lnTo>
                  <a:lnTo>
                    <a:pt x="23" y="601"/>
                  </a:lnTo>
                  <a:lnTo>
                    <a:pt x="23" y="412"/>
                  </a:lnTo>
                  <a:lnTo>
                    <a:pt x="12" y="247"/>
                  </a:lnTo>
                  <a:lnTo>
                    <a:pt x="12" y="65"/>
                  </a:lnTo>
                  <a:lnTo>
                    <a:pt x="12" y="6"/>
                  </a:lnTo>
                  <a:lnTo>
                    <a:pt x="300" y="6"/>
                  </a:lnTo>
                  <a:lnTo>
                    <a:pt x="483" y="12"/>
                  </a:lnTo>
                  <a:lnTo>
                    <a:pt x="601" y="23"/>
                  </a:lnTo>
                  <a:lnTo>
                    <a:pt x="648" y="23"/>
                  </a:lnTo>
                  <a:lnTo>
                    <a:pt x="683" y="23"/>
                  </a:lnTo>
                  <a:lnTo>
                    <a:pt x="725" y="12"/>
                  </a:lnTo>
                  <a:lnTo>
                    <a:pt x="784" y="12"/>
                  </a:lnTo>
                  <a:lnTo>
                    <a:pt x="1025" y="6"/>
                  </a:lnTo>
                  <a:lnTo>
                    <a:pt x="1255" y="0"/>
                  </a:lnTo>
                  <a:lnTo>
                    <a:pt x="1379" y="6"/>
                  </a:lnTo>
                  <a:lnTo>
                    <a:pt x="1538" y="6"/>
                  </a:lnTo>
                  <a:lnTo>
                    <a:pt x="1891" y="6"/>
                  </a:lnTo>
                  <a:lnTo>
                    <a:pt x="1962" y="6"/>
                  </a:lnTo>
                  <a:lnTo>
                    <a:pt x="2027" y="0"/>
                  </a:lnTo>
                  <a:lnTo>
                    <a:pt x="2162" y="6"/>
                  </a:lnTo>
                  <a:lnTo>
                    <a:pt x="2663" y="6"/>
                  </a:lnTo>
                  <a:lnTo>
                    <a:pt x="3311" y="6"/>
                  </a:lnTo>
                  <a:lnTo>
                    <a:pt x="3541" y="6"/>
                  </a:lnTo>
                  <a:lnTo>
                    <a:pt x="3800" y="6"/>
                  </a:lnTo>
                  <a:lnTo>
                    <a:pt x="3865" y="6"/>
                  </a:lnTo>
                  <a:lnTo>
                    <a:pt x="3912" y="6"/>
                  </a:lnTo>
                  <a:lnTo>
                    <a:pt x="3965" y="0"/>
                  </a:lnTo>
                  <a:lnTo>
                    <a:pt x="4148" y="6"/>
                  </a:lnTo>
                  <a:lnTo>
                    <a:pt x="4313" y="12"/>
                  </a:lnTo>
                  <a:lnTo>
                    <a:pt x="4454" y="6"/>
                  </a:lnTo>
                  <a:lnTo>
                    <a:pt x="4613" y="6"/>
                  </a:lnTo>
                  <a:lnTo>
                    <a:pt x="4790" y="6"/>
                  </a:lnTo>
                  <a:lnTo>
                    <a:pt x="5185" y="6"/>
                  </a:lnTo>
                  <a:lnTo>
                    <a:pt x="5208" y="6"/>
                  </a:lnTo>
                  <a:lnTo>
                    <a:pt x="5202" y="253"/>
                  </a:lnTo>
                  <a:lnTo>
                    <a:pt x="5202" y="430"/>
                  </a:lnTo>
                  <a:lnTo>
                    <a:pt x="5197" y="536"/>
                  </a:lnTo>
                  <a:lnTo>
                    <a:pt x="5185" y="595"/>
                  </a:lnTo>
                  <a:lnTo>
                    <a:pt x="5197" y="689"/>
                  </a:lnTo>
                  <a:lnTo>
                    <a:pt x="5197" y="795"/>
                  </a:lnTo>
                  <a:lnTo>
                    <a:pt x="5197" y="848"/>
                  </a:lnTo>
                  <a:lnTo>
                    <a:pt x="5197" y="884"/>
                  </a:lnTo>
                  <a:lnTo>
                    <a:pt x="5197" y="931"/>
                  </a:lnTo>
                  <a:lnTo>
                    <a:pt x="5202" y="1013"/>
                  </a:lnTo>
                  <a:lnTo>
                    <a:pt x="5202" y="1190"/>
                  </a:lnTo>
                  <a:lnTo>
                    <a:pt x="5208" y="1278"/>
                  </a:lnTo>
                  <a:lnTo>
                    <a:pt x="5208" y="1325"/>
                  </a:lnTo>
                  <a:lnTo>
                    <a:pt x="5208" y="1355"/>
                  </a:lnTo>
                  <a:lnTo>
                    <a:pt x="5202" y="1414"/>
                  </a:lnTo>
                  <a:lnTo>
                    <a:pt x="5202" y="1473"/>
                  </a:lnTo>
                  <a:lnTo>
                    <a:pt x="5202" y="1744"/>
                  </a:lnTo>
                  <a:lnTo>
                    <a:pt x="5208" y="1956"/>
                  </a:lnTo>
                  <a:lnTo>
                    <a:pt x="5208" y="2044"/>
                  </a:lnTo>
                  <a:lnTo>
                    <a:pt x="5208" y="2150"/>
                  </a:lnTo>
                  <a:lnTo>
                    <a:pt x="5208" y="2439"/>
                  </a:lnTo>
                  <a:lnTo>
                    <a:pt x="5202" y="2710"/>
                  </a:lnTo>
                  <a:lnTo>
                    <a:pt x="5202" y="2881"/>
                  </a:lnTo>
                  <a:lnTo>
                    <a:pt x="5202" y="3046"/>
                  </a:lnTo>
                  <a:lnTo>
                    <a:pt x="5202" y="3122"/>
                  </a:lnTo>
                  <a:lnTo>
                    <a:pt x="5202" y="3170"/>
                  </a:lnTo>
                  <a:lnTo>
                    <a:pt x="5202" y="3187"/>
                  </a:lnTo>
                  <a:lnTo>
                    <a:pt x="5079" y="3352"/>
                  </a:lnTo>
                  <a:lnTo>
                    <a:pt x="4996" y="3452"/>
                  </a:lnTo>
                  <a:lnTo>
                    <a:pt x="4955" y="3505"/>
                  </a:lnTo>
                  <a:lnTo>
                    <a:pt x="4507" y="3511"/>
                  </a:lnTo>
                  <a:lnTo>
                    <a:pt x="4366" y="3511"/>
                  </a:lnTo>
                  <a:lnTo>
                    <a:pt x="4277" y="3505"/>
                  </a:lnTo>
                  <a:lnTo>
                    <a:pt x="4154" y="3511"/>
                  </a:lnTo>
                  <a:lnTo>
                    <a:pt x="4000" y="3511"/>
                  </a:lnTo>
                  <a:lnTo>
                    <a:pt x="3877" y="3505"/>
                  </a:lnTo>
                  <a:lnTo>
                    <a:pt x="3753" y="3511"/>
                  </a:lnTo>
                  <a:lnTo>
                    <a:pt x="3570" y="3517"/>
                  </a:lnTo>
                  <a:lnTo>
                    <a:pt x="3411" y="3511"/>
                  </a:lnTo>
                  <a:lnTo>
                    <a:pt x="3140" y="3505"/>
                  </a:lnTo>
                  <a:lnTo>
                    <a:pt x="2881" y="3505"/>
                  </a:lnTo>
                  <a:lnTo>
                    <a:pt x="2852" y="3511"/>
                  </a:lnTo>
                  <a:lnTo>
                    <a:pt x="2834" y="3511"/>
                  </a:lnTo>
                  <a:lnTo>
                    <a:pt x="2681" y="3511"/>
                  </a:lnTo>
                  <a:lnTo>
                    <a:pt x="2528" y="3511"/>
                  </a:lnTo>
                  <a:lnTo>
                    <a:pt x="2227" y="3511"/>
                  </a:lnTo>
                  <a:lnTo>
                    <a:pt x="2021" y="3511"/>
                  </a:lnTo>
                  <a:lnTo>
                    <a:pt x="1897" y="3517"/>
                  </a:lnTo>
                  <a:lnTo>
                    <a:pt x="1779" y="3511"/>
                  </a:lnTo>
                  <a:lnTo>
                    <a:pt x="1673" y="3505"/>
                  </a:lnTo>
                  <a:lnTo>
                    <a:pt x="1549" y="3494"/>
                  </a:lnTo>
                  <a:lnTo>
                    <a:pt x="1343" y="3511"/>
                  </a:lnTo>
                  <a:lnTo>
                    <a:pt x="1196" y="3511"/>
                  </a:lnTo>
                  <a:lnTo>
                    <a:pt x="931" y="3494"/>
                  </a:lnTo>
                  <a:lnTo>
                    <a:pt x="524" y="3494"/>
                  </a:lnTo>
                  <a:lnTo>
                    <a:pt x="442" y="3505"/>
                  </a:lnTo>
                  <a:lnTo>
                    <a:pt x="348" y="3511"/>
                  </a:lnTo>
                  <a:lnTo>
                    <a:pt x="35" y="3511"/>
                  </a:lnTo>
                  <a:lnTo>
                    <a:pt x="12" y="3511"/>
                  </a:lnTo>
                  <a:lnTo>
                    <a:pt x="6" y="351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latinLnBrk="0" hangingPunct="1"/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 userDrawn="1"/>
          </p:nvSpPr>
          <p:spPr bwMode="auto">
            <a:xfrm>
              <a:off x="428625" y="301625"/>
              <a:ext cx="1409700" cy="5303838"/>
            </a:xfrm>
            <a:custGeom>
              <a:avLst/>
              <a:gdLst>
                <a:gd name="T0" fmla="*/ 1978466110 w 884"/>
                <a:gd name="T1" fmla="*/ 0 h 3128"/>
                <a:gd name="T2" fmla="*/ 1932690727 w 884"/>
                <a:gd name="T3" fmla="*/ 117878116 h 3128"/>
                <a:gd name="T4" fmla="*/ 1721621640 w 884"/>
                <a:gd name="T5" fmla="*/ 1132772752 h 3128"/>
                <a:gd name="T6" fmla="*/ 1602098535 w 884"/>
                <a:gd name="T7" fmla="*/ 1541032553 h 3128"/>
                <a:gd name="T8" fmla="*/ 1452061166 w 884"/>
                <a:gd name="T9" fmla="*/ 2147483647 h 3128"/>
                <a:gd name="T10" fmla="*/ 1317281726 w 884"/>
                <a:gd name="T11" fmla="*/ 2147483647 h 3128"/>
                <a:gd name="T12" fmla="*/ 1167244357 w 884"/>
                <a:gd name="T13" fmla="*/ 2147483647 h 3128"/>
                <a:gd name="T14" fmla="*/ 989233055 w 884"/>
                <a:gd name="T15" fmla="*/ 2147483647 h 3128"/>
                <a:gd name="T16" fmla="*/ 719672581 w 884"/>
                <a:gd name="T17" fmla="*/ 2147483647 h 3128"/>
                <a:gd name="T18" fmla="*/ 330592192 w 884"/>
                <a:gd name="T19" fmla="*/ 2147483647 h 3128"/>
                <a:gd name="T20" fmla="*/ 300076333 w 884"/>
                <a:gd name="T21" fmla="*/ 2147483647 h 3128"/>
                <a:gd name="T22" fmla="*/ 223785091 w 884"/>
                <a:gd name="T23" fmla="*/ 2147483647 h 3128"/>
                <a:gd name="T24" fmla="*/ 193269232 w 884"/>
                <a:gd name="T25" fmla="*/ 2147483647 h 3128"/>
                <a:gd name="T26" fmla="*/ 134779440 w 884"/>
                <a:gd name="T27" fmla="*/ 2147483647 h 3128"/>
                <a:gd name="T28" fmla="*/ 30515859 w 884"/>
                <a:gd name="T29" fmla="*/ 2147483647 h 3128"/>
                <a:gd name="T30" fmla="*/ 30515859 w 884"/>
                <a:gd name="T31" fmla="*/ 2147483647 h 3128"/>
                <a:gd name="T32" fmla="*/ 89005651 w 884"/>
                <a:gd name="T33" fmla="*/ 2147483647 h 3128"/>
                <a:gd name="T34" fmla="*/ 89005651 w 884"/>
                <a:gd name="T35" fmla="*/ 2147483647 h 3128"/>
                <a:gd name="T36" fmla="*/ 15257929 w 884"/>
                <a:gd name="T37" fmla="*/ 2147483647 h 3128"/>
                <a:gd name="T38" fmla="*/ 15257929 w 884"/>
                <a:gd name="T39" fmla="*/ 2147483647 h 3128"/>
                <a:gd name="T40" fmla="*/ 30515859 w 884"/>
                <a:gd name="T41" fmla="*/ 2147483647 h 3128"/>
                <a:gd name="T42" fmla="*/ 15257929 w 884"/>
                <a:gd name="T43" fmla="*/ 2147483647 h 3128"/>
                <a:gd name="T44" fmla="*/ 58489793 w 884"/>
                <a:gd name="T45" fmla="*/ 2147483647 h 3128"/>
                <a:gd name="T46" fmla="*/ 89005651 w 884"/>
                <a:gd name="T47" fmla="*/ 2147483647 h 3128"/>
                <a:gd name="T48" fmla="*/ 104263581 w 884"/>
                <a:gd name="T49" fmla="*/ 2147483647 h 3128"/>
                <a:gd name="T50" fmla="*/ 165295298 w 884"/>
                <a:gd name="T51" fmla="*/ 2147483647 h 3128"/>
                <a:gd name="T52" fmla="*/ 193269232 w 884"/>
                <a:gd name="T53" fmla="*/ 2147483647 h 3128"/>
                <a:gd name="T54" fmla="*/ 208527162 w 884"/>
                <a:gd name="T55" fmla="*/ 2147483647 h 3128"/>
                <a:gd name="T56" fmla="*/ 269558879 w 884"/>
                <a:gd name="T57" fmla="*/ 2147483647 h 3128"/>
                <a:gd name="T58" fmla="*/ 343306601 w 884"/>
                <a:gd name="T59" fmla="*/ 2147483647 h 3128"/>
                <a:gd name="T60" fmla="*/ 404339913 w 884"/>
                <a:gd name="T61" fmla="*/ 2147483647 h 3128"/>
                <a:gd name="T62" fmla="*/ 539119353 w 884"/>
                <a:gd name="T63" fmla="*/ 2147483647 h 3128"/>
                <a:gd name="T64" fmla="*/ 689156722 w 884"/>
                <a:gd name="T65" fmla="*/ 2147483647 h 3128"/>
                <a:gd name="T66" fmla="*/ 869711545 w 884"/>
                <a:gd name="T67" fmla="*/ 2147483647 h 3128"/>
                <a:gd name="T68" fmla="*/ 973975125 w 884"/>
                <a:gd name="T69" fmla="*/ 2147483647 h 3128"/>
                <a:gd name="T70" fmla="*/ 1154528353 w 884"/>
                <a:gd name="T71" fmla="*/ 2147483647 h 3128"/>
                <a:gd name="T72" fmla="*/ 1182502287 w 884"/>
                <a:gd name="T73" fmla="*/ 2147483647 h 3128"/>
                <a:gd name="T74" fmla="*/ 1108754565 w 884"/>
                <a:gd name="T75" fmla="*/ 2147483647 h 3128"/>
                <a:gd name="T76" fmla="*/ 897683884 w 884"/>
                <a:gd name="T77" fmla="*/ 2147483647 h 3128"/>
                <a:gd name="T78" fmla="*/ 689156722 w 884"/>
                <a:gd name="T79" fmla="*/ 2147483647 h 3128"/>
                <a:gd name="T80" fmla="*/ 643382934 w 884"/>
                <a:gd name="T81" fmla="*/ 2147483647 h 3128"/>
                <a:gd name="T82" fmla="*/ 434855772 w 884"/>
                <a:gd name="T83" fmla="*/ 2147483647 h 3128"/>
                <a:gd name="T84" fmla="*/ 300076333 w 884"/>
                <a:gd name="T85" fmla="*/ 2147483647 h 3128"/>
                <a:gd name="T86" fmla="*/ 284818403 w 884"/>
                <a:gd name="T87" fmla="*/ 2147483647 h 3128"/>
                <a:gd name="T88" fmla="*/ 358564531 w 884"/>
                <a:gd name="T89" fmla="*/ 2147483647 h 3128"/>
                <a:gd name="T90" fmla="*/ 643382934 w 884"/>
                <a:gd name="T91" fmla="*/ 2147483647 h 3128"/>
                <a:gd name="T92" fmla="*/ 943457672 w 884"/>
                <a:gd name="T93" fmla="*/ 2147483647 h 3128"/>
                <a:gd name="T94" fmla="*/ 1154528353 w 884"/>
                <a:gd name="T95" fmla="*/ 2147483647 h 3128"/>
                <a:gd name="T96" fmla="*/ 1347797585 w 884"/>
                <a:gd name="T97" fmla="*/ 2147483647 h 3128"/>
                <a:gd name="T98" fmla="*/ 1586840606 w 884"/>
                <a:gd name="T99" fmla="*/ 2147483647 h 3128"/>
                <a:gd name="T100" fmla="*/ 1617358059 w 884"/>
                <a:gd name="T101" fmla="*/ 2147483647 h 3128"/>
                <a:gd name="T102" fmla="*/ 1647873918 w 884"/>
                <a:gd name="T103" fmla="*/ 2147483647 h 3128"/>
                <a:gd name="T104" fmla="*/ 1693647706 w 884"/>
                <a:gd name="T105" fmla="*/ 2147483647 h 3128"/>
                <a:gd name="T106" fmla="*/ 1693647706 w 884"/>
                <a:gd name="T107" fmla="*/ 2147483647 h 3128"/>
                <a:gd name="T108" fmla="*/ 1813169216 w 884"/>
                <a:gd name="T109" fmla="*/ 1658908974 h 3128"/>
                <a:gd name="T110" fmla="*/ 1886916938 w 884"/>
                <a:gd name="T111" fmla="*/ 1201775197 h 3128"/>
                <a:gd name="T112" fmla="*/ 2036954307 w 884"/>
                <a:gd name="T113" fmla="*/ 540511519 h 3128"/>
                <a:gd name="T114" fmla="*/ 2141217888 w 884"/>
                <a:gd name="T115" fmla="*/ 235754537 h 3128"/>
                <a:gd name="T116" fmla="*/ 2147483647 w 884"/>
                <a:gd name="T117" fmla="*/ 0 h 3128"/>
                <a:gd name="T118" fmla="*/ 2147483647 w 884"/>
                <a:gd name="T119" fmla="*/ 0 h 3128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w 884"/>
                <a:gd name="T181" fmla="*/ 0 h 3128"/>
                <a:gd name="T182" fmla="*/ 0 w 884"/>
                <a:gd name="T183" fmla="*/ 0 h 31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84" h="3128">
                  <a:moveTo>
                    <a:pt x="872" y="0"/>
                  </a:moveTo>
                  <a:lnTo>
                    <a:pt x="778" y="0"/>
                  </a:lnTo>
                  <a:lnTo>
                    <a:pt x="772" y="17"/>
                  </a:lnTo>
                  <a:lnTo>
                    <a:pt x="760" y="41"/>
                  </a:lnTo>
                  <a:lnTo>
                    <a:pt x="730" y="171"/>
                  </a:lnTo>
                  <a:lnTo>
                    <a:pt x="677" y="394"/>
                  </a:lnTo>
                  <a:lnTo>
                    <a:pt x="648" y="465"/>
                  </a:lnTo>
                  <a:lnTo>
                    <a:pt x="630" y="536"/>
                  </a:lnTo>
                  <a:lnTo>
                    <a:pt x="595" y="730"/>
                  </a:lnTo>
                  <a:lnTo>
                    <a:pt x="571" y="783"/>
                  </a:lnTo>
                  <a:lnTo>
                    <a:pt x="560" y="830"/>
                  </a:lnTo>
                  <a:lnTo>
                    <a:pt x="518" y="895"/>
                  </a:lnTo>
                  <a:lnTo>
                    <a:pt x="477" y="972"/>
                  </a:lnTo>
                  <a:lnTo>
                    <a:pt x="459" y="1072"/>
                  </a:lnTo>
                  <a:lnTo>
                    <a:pt x="430" y="1172"/>
                  </a:lnTo>
                  <a:lnTo>
                    <a:pt x="389" y="1272"/>
                  </a:lnTo>
                  <a:lnTo>
                    <a:pt x="342" y="1372"/>
                  </a:lnTo>
                  <a:lnTo>
                    <a:pt x="283" y="1526"/>
                  </a:lnTo>
                  <a:lnTo>
                    <a:pt x="224" y="1673"/>
                  </a:lnTo>
                  <a:lnTo>
                    <a:pt x="130" y="1909"/>
                  </a:lnTo>
                  <a:lnTo>
                    <a:pt x="124" y="1903"/>
                  </a:lnTo>
                  <a:lnTo>
                    <a:pt x="118" y="1903"/>
                  </a:lnTo>
                  <a:lnTo>
                    <a:pt x="106" y="1903"/>
                  </a:lnTo>
                  <a:lnTo>
                    <a:pt x="88" y="1891"/>
                  </a:lnTo>
                  <a:lnTo>
                    <a:pt x="82" y="1885"/>
                  </a:lnTo>
                  <a:lnTo>
                    <a:pt x="76" y="1885"/>
                  </a:lnTo>
                  <a:lnTo>
                    <a:pt x="71" y="1885"/>
                  </a:lnTo>
                  <a:lnTo>
                    <a:pt x="53" y="1903"/>
                  </a:lnTo>
                  <a:lnTo>
                    <a:pt x="29" y="1920"/>
                  </a:lnTo>
                  <a:lnTo>
                    <a:pt x="12" y="1944"/>
                  </a:lnTo>
                  <a:lnTo>
                    <a:pt x="6" y="1956"/>
                  </a:lnTo>
                  <a:lnTo>
                    <a:pt x="12" y="2015"/>
                  </a:lnTo>
                  <a:lnTo>
                    <a:pt x="23" y="2050"/>
                  </a:lnTo>
                  <a:lnTo>
                    <a:pt x="35" y="2079"/>
                  </a:lnTo>
                  <a:lnTo>
                    <a:pt x="41" y="2103"/>
                  </a:lnTo>
                  <a:lnTo>
                    <a:pt x="35" y="2121"/>
                  </a:lnTo>
                  <a:lnTo>
                    <a:pt x="23" y="2121"/>
                  </a:lnTo>
                  <a:lnTo>
                    <a:pt x="6" y="2103"/>
                  </a:lnTo>
                  <a:lnTo>
                    <a:pt x="0" y="2209"/>
                  </a:lnTo>
                  <a:lnTo>
                    <a:pt x="6" y="2398"/>
                  </a:lnTo>
                  <a:lnTo>
                    <a:pt x="12" y="2692"/>
                  </a:lnTo>
                  <a:lnTo>
                    <a:pt x="12" y="2710"/>
                  </a:lnTo>
                  <a:lnTo>
                    <a:pt x="6" y="2727"/>
                  </a:lnTo>
                  <a:lnTo>
                    <a:pt x="6" y="2792"/>
                  </a:lnTo>
                  <a:lnTo>
                    <a:pt x="23" y="2922"/>
                  </a:lnTo>
                  <a:lnTo>
                    <a:pt x="23" y="3010"/>
                  </a:lnTo>
                  <a:lnTo>
                    <a:pt x="47" y="3128"/>
                  </a:lnTo>
                  <a:lnTo>
                    <a:pt x="35" y="2993"/>
                  </a:lnTo>
                  <a:lnTo>
                    <a:pt x="35" y="2916"/>
                  </a:lnTo>
                  <a:lnTo>
                    <a:pt x="41" y="2839"/>
                  </a:lnTo>
                  <a:lnTo>
                    <a:pt x="53" y="2780"/>
                  </a:lnTo>
                  <a:lnTo>
                    <a:pt x="65" y="2727"/>
                  </a:lnTo>
                  <a:lnTo>
                    <a:pt x="76" y="2692"/>
                  </a:lnTo>
                  <a:lnTo>
                    <a:pt x="76" y="2651"/>
                  </a:lnTo>
                  <a:lnTo>
                    <a:pt x="76" y="2621"/>
                  </a:lnTo>
                  <a:lnTo>
                    <a:pt x="82" y="2592"/>
                  </a:lnTo>
                  <a:lnTo>
                    <a:pt x="88" y="2551"/>
                  </a:lnTo>
                  <a:lnTo>
                    <a:pt x="106" y="2521"/>
                  </a:lnTo>
                  <a:lnTo>
                    <a:pt x="118" y="2509"/>
                  </a:lnTo>
                  <a:lnTo>
                    <a:pt x="135" y="2492"/>
                  </a:lnTo>
                  <a:lnTo>
                    <a:pt x="141" y="2474"/>
                  </a:lnTo>
                  <a:lnTo>
                    <a:pt x="159" y="2451"/>
                  </a:lnTo>
                  <a:lnTo>
                    <a:pt x="171" y="2433"/>
                  </a:lnTo>
                  <a:lnTo>
                    <a:pt x="212" y="2403"/>
                  </a:lnTo>
                  <a:lnTo>
                    <a:pt x="247" y="2380"/>
                  </a:lnTo>
                  <a:lnTo>
                    <a:pt x="271" y="2350"/>
                  </a:lnTo>
                  <a:lnTo>
                    <a:pt x="294" y="2350"/>
                  </a:lnTo>
                  <a:lnTo>
                    <a:pt x="342" y="2344"/>
                  </a:lnTo>
                  <a:lnTo>
                    <a:pt x="377" y="2333"/>
                  </a:lnTo>
                  <a:lnTo>
                    <a:pt x="383" y="2333"/>
                  </a:lnTo>
                  <a:lnTo>
                    <a:pt x="418" y="2333"/>
                  </a:lnTo>
                  <a:lnTo>
                    <a:pt x="454" y="2321"/>
                  </a:lnTo>
                  <a:lnTo>
                    <a:pt x="465" y="2315"/>
                  </a:lnTo>
                  <a:lnTo>
                    <a:pt x="465" y="2303"/>
                  </a:lnTo>
                  <a:lnTo>
                    <a:pt x="454" y="2291"/>
                  </a:lnTo>
                  <a:lnTo>
                    <a:pt x="436" y="2291"/>
                  </a:lnTo>
                  <a:lnTo>
                    <a:pt x="418" y="2291"/>
                  </a:lnTo>
                  <a:lnTo>
                    <a:pt x="353" y="2274"/>
                  </a:lnTo>
                  <a:lnTo>
                    <a:pt x="294" y="2280"/>
                  </a:lnTo>
                  <a:lnTo>
                    <a:pt x="271" y="2268"/>
                  </a:lnTo>
                  <a:lnTo>
                    <a:pt x="259" y="2250"/>
                  </a:lnTo>
                  <a:lnTo>
                    <a:pt x="253" y="2238"/>
                  </a:lnTo>
                  <a:lnTo>
                    <a:pt x="236" y="2238"/>
                  </a:lnTo>
                  <a:lnTo>
                    <a:pt x="171" y="2238"/>
                  </a:lnTo>
                  <a:lnTo>
                    <a:pt x="135" y="2238"/>
                  </a:lnTo>
                  <a:lnTo>
                    <a:pt x="118" y="2233"/>
                  </a:lnTo>
                  <a:lnTo>
                    <a:pt x="112" y="2221"/>
                  </a:lnTo>
                  <a:lnTo>
                    <a:pt x="112" y="2209"/>
                  </a:lnTo>
                  <a:lnTo>
                    <a:pt x="124" y="2150"/>
                  </a:lnTo>
                  <a:lnTo>
                    <a:pt x="141" y="2085"/>
                  </a:lnTo>
                  <a:lnTo>
                    <a:pt x="206" y="1926"/>
                  </a:lnTo>
                  <a:lnTo>
                    <a:pt x="253" y="1761"/>
                  </a:lnTo>
                  <a:lnTo>
                    <a:pt x="312" y="1561"/>
                  </a:lnTo>
                  <a:lnTo>
                    <a:pt x="371" y="1431"/>
                  </a:lnTo>
                  <a:lnTo>
                    <a:pt x="418" y="1319"/>
                  </a:lnTo>
                  <a:lnTo>
                    <a:pt x="454" y="1243"/>
                  </a:lnTo>
                  <a:lnTo>
                    <a:pt x="477" y="1172"/>
                  </a:lnTo>
                  <a:lnTo>
                    <a:pt x="530" y="1013"/>
                  </a:lnTo>
                  <a:lnTo>
                    <a:pt x="595" y="889"/>
                  </a:lnTo>
                  <a:lnTo>
                    <a:pt x="624" y="824"/>
                  </a:lnTo>
                  <a:lnTo>
                    <a:pt x="630" y="824"/>
                  </a:lnTo>
                  <a:lnTo>
                    <a:pt x="636" y="824"/>
                  </a:lnTo>
                  <a:lnTo>
                    <a:pt x="642" y="842"/>
                  </a:lnTo>
                  <a:lnTo>
                    <a:pt x="648" y="848"/>
                  </a:lnTo>
                  <a:lnTo>
                    <a:pt x="654" y="848"/>
                  </a:lnTo>
                  <a:lnTo>
                    <a:pt x="666" y="842"/>
                  </a:lnTo>
                  <a:lnTo>
                    <a:pt x="666" y="807"/>
                  </a:lnTo>
                  <a:lnTo>
                    <a:pt x="666" y="760"/>
                  </a:lnTo>
                  <a:lnTo>
                    <a:pt x="683" y="665"/>
                  </a:lnTo>
                  <a:lnTo>
                    <a:pt x="713" y="577"/>
                  </a:lnTo>
                  <a:lnTo>
                    <a:pt x="730" y="500"/>
                  </a:lnTo>
                  <a:lnTo>
                    <a:pt x="742" y="418"/>
                  </a:lnTo>
                  <a:lnTo>
                    <a:pt x="766" y="312"/>
                  </a:lnTo>
                  <a:lnTo>
                    <a:pt x="801" y="188"/>
                  </a:lnTo>
                  <a:lnTo>
                    <a:pt x="813" y="129"/>
                  </a:lnTo>
                  <a:lnTo>
                    <a:pt x="842" y="82"/>
                  </a:lnTo>
                  <a:lnTo>
                    <a:pt x="872" y="17"/>
                  </a:lnTo>
                  <a:lnTo>
                    <a:pt x="884" y="0"/>
                  </a:lnTo>
                  <a:lnTo>
                    <a:pt x="872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latinLnBrk="0" hangingPunct="1"/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 userDrawn="1"/>
          </p:nvSpPr>
          <p:spPr bwMode="auto">
            <a:xfrm>
              <a:off x="955675" y="290513"/>
              <a:ext cx="3908425" cy="5762625"/>
            </a:xfrm>
            <a:custGeom>
              <a:avLst/>
              <a:gdLst>
                <a:gd name="T0" fmla="*/ 2147483647 w 2451"/>
                <a:gd name="T1" fmla="*/ 1422798725 h 3399"/>
                <a:gd name="T2" fmla="*/ 2147483647 w 2451"/>
                <a:gd name="T3" fmla="*/ 830684343 h 3399"/>
                <a:gd name="T4" fmla="*/ 2147483647 w 2451"/>
                <a:gd name="T5" fmla="*/ 405282585 h 3399"/>
                <a:gd name="T6" fmla="*/ 2147483647 w 2451"/>
                <a:gd name="T7" fmla="*/ 1641249513 h 3399"/>
                <a:gd name="T8" fmla="*/ 2147483647 w 2451"/>
                <a:gd name="T9" fmla="*/ 2147483647 h 3399"/>
                <a:gd name="T10" fmla="*/ 2147483647 w 2451"/>
                <a:gd name="T11" fmla="*/ 2147483647 h 3399"/>
                <a:gd name="T12" fmla="*/ 2147483647 w 2451"/>
                <a:gd name="T13" fmla="*/ 2147483647 h 3399"/>
                <a:gd name="T14" fmla="*/ 2147483647 w 2451"/>
                <a:gd name="T15" fmla="*/ 2147483647 h 3399"/>
                <a:gd name="T16" fmla="*/ 2147483647 w 2451"/>
                <a:gd name="T17" fmla="*/ 2147483647 h 3399"/>
                <a:gd name="T18" fmla="*/ 2147483647 w 2451"/>
                <a:gd name="T19" fmla="*/ 1083626113 h 3399"/>
                <a:gd name="T20" fmla="*/ 2147483647 w 2451"/>
                <a:gd name="T21" fmla="*/ 0 h 3399"/>
                <a:gd name="T22" fmla="*/ 2147483647 w 2451"/>
                <a:gd name="T23" fmla="*/ 457020751 h 3399"/>
                <a:gd name="T24" fmla="*/ 2147483647 w 2451"/>
                <a:gd name="T25" fmla="*/ 1201474252 h 3399"/>
                <a:gd name="T26" fmla="*/ 2147483647 w 2451"/>
                <a:gd name="T27" fmla="*/ 1931557642 h 3399"/>
                <a:gd name="T28" fmla="*/ 2147483647 w 2451"/>
                <a:gd name="T29" fmla="*/ 2147483647 h 3399"/>
                <a:gd name="T30" fmla="*/ 2147483647 w 2451"/>
                <a:gd name="T31" fmla="*/ 2147483647 h 3399"/>
                <a:gd name="T32" fmla="*/ 2147483647 w 2451"/>
                <a:gd name="T33" fmla="*/ 2147483647 h 3399"/>
                <a:gd name="T34" fmla="*/ 2147483647 w 2451"/>
                <a:gd name="T35" fmla="*/ 2147483647 h 3399"/>
                <a:gd name="T36" fmla="*/ 2147483647 w 2451"/>
                <a:gd name="T37" fmla="*/ 2147483647 h 3399"/>
                <a:gd name="T38" fmla="*/ 2147483647 w 2451"/>
                <a:gd name="T39" fmla="*/ 2147483647 h 3399"/>
                <a:gd name="T40" fmla="*/ 2147483647 w 2451"/>
                <a:gd name="T41" fmla="*/ 2147483647 h 3399"/>
                <a:gd name="T42" fmla="*/ 2147483647 w 2451"/>
                <a:gd name="T43" fmla="*/ 2147483647 h 3399"/>
                <a:gd name="T44" fmla="*/ 2147483647 w 2451"/>
                <a:gd name="T45" fmla="*/ 2147483647 h 3399"/>
                <a:gd name="T46" fmla="*/ 2147483647 w 2451"/>
                <a:gd name="T47" fmla="*/ 2147483647 h 3399"/>
                <a:gd name="T48" fmla="*/ 2147483647 w 2451"/>
                <a:gd name="T49" fmla="*/ 2147483647 h 3399"/>
                <a:gd name="T50" fmla="*/ 2147483647 w 2451"/>
                <a:gd name="T51" fmla="*/ 2147483647 h 3399"/>
                <a:gd name="T52" fmla="*/ 2147483647 w 2451"/>
                <a:gd name="T53" fmla="*/ 2147483647 h 3399"/>
                <a:gd name="T54" fmla="*/ 1601982241 w 2451"/>
                <a:gd name="T55" fmla="*/ 2147483647 h 3399"/>
                <a:gd name="T56" fmla="*/ 1108672351 w 2451"/>
                <a:gd name="T57" fmla="*/ 2147483647 h 3399"/>
                <a:gd name="T58" fmla="*/ 554336175 w 2451"/>
                <a:gd name="T59" fmla="*/ 2147483647 h 3399"/>
                <a:gd name="T60" fmla="*/ 104256559 w 2451"/>
                <a:gd name="T61" fmla="*/ 2147483647 h 3399"/>
                <a:gd name="T62" fmla="*/ 239026261 w 2451"/>
                <a:gd name="T63" fmla="*/ 2147483647 h 3399"/>
                <a:gd name="T64" fmla="*/ 373795963 w 2451"/>
                <a:gd name="T65" fmla="*/ 2147483647 h 3399"/>
                <a:gd name="T66" fmla="*/ 508565664 w 2451"/>
                <a:gd name="T67" fmla="*/ 2147483647 h 3399"/>
                <a:gd name="T68" fmla="*/ 1078159208 w 2451"/>
                <a:gd name="T69" fmla="*/ 2147483647 h 3399"/>
                <a:gd name="T70" fmla="*/ 1752007717 w 2451"/>
                <a:gd name="T71" fmla="*/ 2147483647 h 3399"/>
                <a:gd name="T72" fmla="*/ 2147483647 w 2451"/>
                <a:gd name="T73" fmla="*/ 2147483647 h 3399"/>
                <a:gd name="T74" fmla="*/ 2147483647 w 2451"/>
                <a:gd name="T75" fmla="*/ 2147483647 h 3399"/>
                <a:gd name="T76" fmla="*/ 2147483647 w 2451"/>
                <a:gd name="T77" fmla="*/ 2147483647 h 3399"/>
                <a:gd name="T78" fmla="*/ 2147483647 w 2451"/>
                <a:gd name="T79" fmla="*/ 2147483647 h 3399"/>
                <a:gd name="T80" fmla="*/ 2147483647 w 2451"/>
                <a:gd name="T81" fmla="*/ 2147483647 h 3399"/>
                <a:gd name="T82" fmla="*/ 2147483647 w 2451"/>
                <a:gd name="T83" fmla="*/ 2147483647 h 3399"/>
                <a:gd name="T84" fmla="*/ 2147483647 w 2451"/>
                <a:gd name="T85" fmla="*/ 2147483647 h 3399"/>
                <a:gd name="T86" fmla="*/ 2147483647 w 2451"/>
                <a:gd name="T87" fmla="*/ 2147483647 h 3399"/>
                <a:gd name="T88" fmla="*/ 2147483647 w 2451"/>
                <a:gd name="T89" fmla="*/ 2147483647 h 3399"/>
                <a:gd name="T90" fmla="*/ 2147483647 w 2451"/>
                <a:gd name="T91" fmla="*/ 2147483647 h 3399"/>
                <a:gd name="T92" fmla="*/ 2147483647 w 2451"/>
                <a:gd name="T93" fmla="*/ 2147483647 h 3399"/>
                <a:gd name="T94" fmla="*/ 2147483647 w 2451"/>
                <a:gd name="T95" fmla="*/ 2147483647 h 3399"/>
                <a:gd name="T96" fmla="*/ 2147483647 w 2451"/>
                <a:gd name="T97" fmla="*/ 2147483647 h 3399"/>
                <a:gd name="T98" fmla="*/ 2147483647 w 2451"/>
                <a:gd name="T99" fmla="*/ 2147483647 h 3399"/>
                <a:gd name="T100" fmla="*/ 2147483647 w 2451"/>
                <a:gd name="T101" fmla="*/ 2147483647 h 3399"/>
                <a:gd name="T102" fmla="*/ 2147483647 w 2451"/>
                <a:gd name="T103" fmla="*/ 2147483647 h 3399"/>
                <a:gd name="T104" fmla="*/ 2147483647 w 2451"/>
                <a:gd name="T105" fmla="*/ 2147483647 h 3399"/>
                <a:gd name="T106" fmla="*/ 2147483647 w 2451"/>
                <a:gd name="T107" fmla="*/ 2147483647 h 3399"/>
                <a:gd name="T108" fmla="*/ 2147483647 w 2451"/>
                <a:gd name="T109" fmla="*/ 2147483647 h 3399"/>
                <a:gd name="T110" fmla="*/ 2147483647 w 2451"/>
                <a:gd name="T111" fmla="*/ 2147483647 h 3399"/>
                <a:gd name="T112" fmla="*/ 2147483647 w 2451"/>
                <a:gd name="T113" fmla="*/ 2147483647 h 3399"/>
                <a:gd name="T114" fmla="*/ 2147483647 w 2451"/>
                <a:gd name="T115" fmla="*/ 2147483647 h 3399"/>
                <a:gd name="T116" fmla="*/ 2147483647 w 2451"/>
                <a:gd name="T117" fmla="*/ 2147483647 h 3399"/>
                <a:gd name="T118" fmla="*/ 2147483647 w 2451"/>
                <a:gd name="T119" fmla="*/ 2147483647 h 3399"/>
                <a:gd name="T120" fmla="*/ 2147483647 w 2451"/>
                <a:gd name="T121" fmla="*/ 1879819476 h 3399"/>
                <a:gd name="T122" fmla="*/ 2147483647 w 2451"/>
                <a:gd name="T123" fmla="*/ 1675740494 h 3399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1 256"/>
                <a:gd name="T181" fmla="*/ 0 1 256"/>
                <a:gd name="T182" fmla="*/ 0 1 256"/>
                <a:gd name="T183" fmla="*/ 0 1 256"/>
                <a:gd name="T184" fmla="*/ 0 1 256"/>
                <a:gd name="T185" fmla="*/ 0 1 256"/>
                <a:gd name="T186" fmla="*/ 0 w 2451"/>
                <a:gd name="T187" fmla="*/ 0 h 3399"/>
                <a:gd name="T188" fmla="*/ 0 w 2451"/>
                <a:gd name="T189" fmla="*/ 0 h 33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51" h="3399">
                  <a:moveTo>
                    <a:pt x="2156" y="571"/>
                  </a:moveTo>
                  <a:lnTo>
                    <a:pt x="2168" y="565"/>
                  </a:lnTo>
                  <a:lnTo>
                    <a:pt x="2174" y="554"/>
                  </a:lnTo>
                  <a:lnTo>
                    <a:pt x="2192" y="548"/>
                  </a:lnTo>
                  <a:lnTo>
                    <a:pt x="2203" y="542"/>
                  </a:lnTo>
                  <a:lnTo>
                    <a:pt x="2221" y="495"/>
                  </a:lnTo>
                  <a:lnTo>
                    <a:pt x="2245" y="436"/>
                  </a:lnTo>
                  <a:lnTo>
                    <a:pt x="2256" y="418"/>
                  </a:lnTo>
                  <a:lnTo>
                    <a:pt x="2268" y="389"/>
                  </a:lnTo>
                  <a:lnTo>
                    <a:pt x="2292" y="371"/>
                  </a:lnTo>
                  <a:lnTo>
                    <a:pt x="2298" y="330"/>
                  </a:lnTo>
                  <a:lnTo>
                    <a:pt x="2304" y="289"/>
                  </a:lnTo>
                  <a:lnTo>
                    <a:pt x="2333" y="218"/>
                  </a:lnTo>
                  <a:lnTo>
                    <a:pt x="2368" y="118"/>
                  </a:lnTo>
                  <a:lnTo>
                    <a:pt x="2416" y="6"/>
                  </a:lnTo>
                  <a:lnTo>
                    <a:pt x="2357" y="6"/>
                  </a:lnTo>
                  <a:lnTo>
                    <a:pt x="2351" y="29"/>
                  </a:lnTo>
                  <a:lnTo>
                    <a:pt x="2309" y="141"/>
                  </a:lnTo>
                  <a:lnTo>
                    <a:pt x="2245" y="377"/>
                  </a:lnTo>
                  <a:lnTo>
                    <a:pt x="2239" y="383"/>
                  </a:lnTo>
                  <a:lnTo>
                    <a:pt x="2221" y="389"/>
                  </a:lnTo>
                  <a:lnTo>
                    <a:pt x="2192" y="436"/>
                  </a:lnTo>
                  <a:lnTo>
                    <a:pt x="2156" y="495"/>
                  </a:lnTo>
                  <a:lnTo>
                    <a:pt x="2109" y="571"/>
                  </a:lnTo>
                  <a:lnTo>
                    <a:pt x="2068" y="654"/>
                  </a:lnTo>
                  <a:lnTo>
                    <a:pt x="2021" y="754"/>
                  </a:lnTo>
                  <a:lnTo>
                    <a:pt x="1980" y="825"/>
                  </a:lnTo>
                  <a:lnTo>
                    <a:pt x="1956" y="825"/>
                  </a:lnTo>
                  <a:lnTo>
                    <a:pt x="1932" y="825"/>
                  </a:lnTo>
                  <a:lnTo>
                    <a:pt x="1873" y="901"/>
                  </a:lnTo>
                  <a:lnTo>
                    <a:pt x="1767" y="1043"/>
                  </a:lnTo>
                  <a:lnTo>
                    <a:pt x="1726" y="1066"/>
                  </a:lnTo>
                  <a:lnTo>
                    <a:pt x="1703" y="1078"/>
                  </a:lnTo>
                  <a:lnTo>
                    <a:pt x="1685" y="1107"/>
                  </a:lnTo>
                  <a:lnTo>
                    <a:pt x="1644" y="1166"/>
                  </a:lnTo>
                  <a:lnTo>
                    <a:pt x="1591" y="1231"/>
                  </a:lnTo>
                  <a:lnTo>
                    <a:pt x="1538" y="1284"/>
                  </a:lnTo>
                  <a:lnTo>
                    <a:pt x="1467" y="1355"/>
                  </a:lnTo>
                  <a:lnTo>
                    <a:pt x="1432" y="1355"/>
                  </a:lnTo>
                  <a:lnTo>
                    <a:pt x="1384" y="1355"/>
                  </a:lnTo>
                  <a:lnTo>
                    <a:pt x="1343" y="1343"/>
                  </a:lnTo>
                  <a:lnTo>
                    <a:pt x="1278" y="1320"/>
                  </a:lnTo>
                  <a:lnTo>
                    <a:pt x="1255" y="1296"/>
                  </a:lnTo>
                  <a:lnTo>
                    <a:pt x="1231" y="1278"/>
                  </a:lnTo>
                  <a:lnTo>
                    <a:pt x="1208" y="1237"/>
                  </a:lnTo>
                  <a:lnTo>
                    <a:pt x="1190" y="1196"/>
                  </a:lnTo>
                  <a:lnTo>
                    <a:pt x="1172" y="1161"/>
                  </a:lnTo>
                  <a:lnTo>
                    <a:pt x="1143" y="1125"/>
                  </a:lnTo>
                  <a:lnTo>
                    <a:pt x="1119" y="1096"/>
                  </a:lnTo>
                  <a:lnTo>
                    <a:pt x="1113" y="1078"/>
                  </a:lnTo>
                  <a:lnTo>
                    <a:pt x="1102" y="1060"/>
                  </a:lnTo>
                  <a:lnTo>
                    <a:pt x="1090" y="996"/>
                  </a:lnTo>
                  <a:lnTo>
                    <a:pt x="1072" y="943"/>
                  </a:lnTo>
                  <a:lnTo>
                    <a:pt x="1054" y="842"/>
                  </a:lnTo>
                  <a:lnTo>
                    <a:pt x="1013" y="648"/>
                  </a:lnTo>
                  <a:lnTo>
                    <a:pt x="1031" y="542"/>
                  </a:lnTo>
                  <a:lnTo>
                    <a:pt x="1037" y="495"/>
                  </a:lnTo>
                  <a:lnTo>
                    <a:pt x="1049" y="436"/>
                  </a:lnTo>
                  <a:lnTo>
                    <a:pt x="1054" y="412"/>
                  </a:lnTo>
                  <a:lnTo>
                    <a:pt x="1054" y="377"/>
                  </a:lnTo>
                  <a:lnTo>
                    <a:pt x="1054" y="312"/>
                  </a:lnTo>
                  <a:lnTo>
                    <a:pt x="1049" y="253"/>
                  </a:lnTo>
                  <a:lnTo>
                    <a:pt x="1043" y="171"/>
                  </a:lnTo>
                  <a:lnTo>
                    <a:pt x="1031" y="76"/>
                  </a:lnTo>
                  <a:lnTo>
                    <a:pt x="1019" y="29"/>
                  </a:lnTo>
                  <a:lnTo>
                    <a:pt x="1013" y="0"/>
                  </a:lnTo>
                  <a:lnTo>
                    <a:pt x="1001" y="0"/>
                  </a:lnTo>
                  <a:lnTo>
                    <a:pt x="972" y="0"/>
                  </a:lnTo>
                  <a:lnTo>
                    <a:pt x="990" y="35"/>
                  </a:lnTo>
                  <a:lnTo>
                    <a:pt x="990" y="65"/>
                  </a:lnTo>
                  <a:lnTo>
                    <a:pt x="990" y="118"/>
                  </a:lnTo>
                  <a:lnTo>
                    <a:pt x="984" y="159"/>
                  </a:lnTo>
                  <a:lnTo>
                    <a:pt x="990" y="212"/>
                  </a:lnTo>
                  <a:lnTo>
                    <a:pt x="1001" y="289"/>
                  </a:lnTo>
                  <a:lnTo>
                    <a:pt x="1001" y="336"/>
                  </a:lnTo>
                  <a:lnTo>
                    <a:pt x="1001" y="383"/>
                  </a:lnTo>
                  <a:lnTo>
                    <a:pt x="996" y="395"/>
                  </a:lnTo>
                  <a:lnTo>
                    <a:pt x="990" y="418"/>
                  </a:lnTo>
                  <a:lnTo>
                    <a:pt x="966" y="454"/>
                  </a:lnTo>
                  <a:lnTo>
                    <a:pt x="966" y="524"/>
                  </a:lnTo>
                  <a:lnTo>
                    <a:pt x="966" y="607"/>
                  </a:lnTo>
                  <a:lnTo>
                    <a:pt x="966" y="636"/>
                  </a:lnTo>
                  <a:lnTo>
                    <a:pt x="960" y="654"/>
                  </a:lnTo>
                  <a:lnTo>
                    <a:pt x="966" y="672"/>
                  </a:lnTo>
                  <a:lnTo>
                    <a:pt x="972" y="730"/>
                  </a:lnTo>
                  <a:lnTo>
                    <a:pt x="996" y="801"/>
                  </a:lnTo>
                  <a:lnTo>
                    <a:pt x="1007" y="866"/>
                  </a:lnTo>
                  <a:lnTo>
                    <a:pt x="1019" y="931"/>
                  </a:lnTo>
                  <a:lnTo>
                    <a:pt x="1031" y="966"/>
                  </a:lnTo>
                  <a:lnTo>
                    <a:pt x="1043" y="990"/>
                  </a:lnTo>
                  <a:lnTo>
                    <a:pt x="1049" y="1031"/>
                  </a:lnTo>
                  <a:lnTo>
                    <a:pt x="1060" y="1084"/>
                  </a:lnTo>
                  <a:lnTo>
                    <a:pt x="1143" y="1255"/>
                  </a:lnTo>
                  <a:lnTo>
                    <a:pt x="1149" y="1290"/>
                  </a:lnTo>
                  <a:lnTo>
                    <a:pt x="1149" y="1320"/>
                  </a:lnTo>
                  <a:lnTo>
                    <a:pt x="1143" y="1396"/>
                  </a:lnTo>
                  <a:lnTo>
                    <a:pt x="1137" y="1408"/>
                  </a:lnTo>
                  <a:lnTo>
                    <a:pt x="1125" y="1408"/>
                  </a:lnTo>
                  <a:lnTo>
                    <a:pt x="1119" y="1408"/>
                  </a:lnTo>
                  <a:lnTo>
                    <a:pt x="1113" y="1414"/>
                  </a:lnTo>
                  <a:lnTo>
                    <a:pt x="1119" y="1420"/>
                  </a:lnTo>
                  <a:lnTo>
                    <a:pt x="1125" y="1426"/>
                  </a:lnTo>
                  <a:lnTo>
                    <a:pt x="1125" y="1443"/>
                  </a:lnTo>
                  <a:lnTo>
                    <a:pt x="1125" y="1455"/>
                  </a:lnTo>
                  <a:lnTo>
                    <a:pt x="1113" y="1467"/>
                  </a:lnTo>
                  <a:lnTo>
                    <a:pt x="1096" y="1473"/>
                  </a:lnTo>
                  <a:lnTo>
                    <a:pt x="1102" y="1485"/>
                  </a:lnTo>
                  <a:lnTo>
                    <a:pt x="1102" y="1490"/>
                  </a:lnTo>
                  <a:lnTo>
                    <a:pt x="1113" y="1538"/>
                  </a:lnTo>
                  <a:lnTo>
                    <a:pt x="1096" y="1543"/>
                  </a:lnTo>
                  <a:lnTo>
                    <a:pt x="1084" y="1543"/>
                  </a:lnTo>
                  <a:lnTo>
                    <a:pt x="1060" y="1549"/>
                  </a:lnTo>
                  <a:lnTo>
                    <a:pt x="1049" y="1555"/>
                  </a:lnTo>
                  <a:lnTo>
                    <a:pt x="1037" y="1555"/>
                  </a:lnTo>
                  <a:lnTo>
                    <a:pt x="1013" y="1549"/>
                  </a:lnTo>
                  <a:lnTo>
                    <a:pt x="1007" y="1549"/>
                  </a:lnTo>
                  <a:lnTo>
                    <a:pt x="1007" y="1561"/>
                  </a:lnTo>
                  <a:lnTo>
                    <a:pt x="1007" y="1573"/>
                  </a:lnTo>
                  <a:lnTo>
                    <a:pt x="1001" y="1579"/>
                  </a:lnTo>
                  <a:lnTo>
                    <a:pt x="996" y="1585"/>
                  </a:lnTo>
                  <a:lnTo>
                    <a:pt x="990" y="1591"/>
                  </a:lnTo>
                  <a:lnTo>
                    <a:pt x="990" y="1626"/>
                  </a:lnTo>
                  <a:lnTo>
                    <a:pt x="990" y="1644"/>
                  </a:lnTo>
                  <a:lnTo>
                    <a:pt x="1001" y="1644"/>
                  </a:lnTo>
                  <a:lnTo>
                    <a:pt x="1007" y="1644"/>
                  </a:lnTo>
                  <a:lnTo>
                    <a:pt x="1007" y="1638"/>
                  </a:lnTo>
                  <a:lnTo>
                    <a:pt x="1007" y="1626"/>
                  </a:lnTo>
                  <a:lnTo>
                    <a:pt x="1007" y="1614"/>
                  </a:lnTo>
                  <a:lnTo>
                    <a:pt x="1019" y="1614"/>
                  </a:lnTo>
                  <a:lnTo>
                    <a:pt x="1031" y="1602"/>
                  </a:lnTo>
                  <a:lnTo>
                    <a:pt x="1043" y="1591"/>
                  </a:lnTo>
                  <a:lnTo>
                    <a:pt x="1060" y="1579"/>
                  </a:lnTo>
                  <a:lnTo>
                    <a:pt x="1090" y="1579"/>
                  </a:lnTo>
                  <a:lnTo>
                    <a:pt x="1113" y="1579"/>
                  </a:lnTo>
                  <a:lnTo>
                    <a:pt x="1119" y="1579"/>
                  </a:lnTo>
                  <a:lnTo>
                    <a:pt x="1119" y="1591"/>
                  </a:lnTo>
                  <a:lnTo>
                    <a:pt x="1113" y="1632"/>
                  </a:lnTo>
                  <a:lnTo>
                    <a:pt x="1090" y="1644"/>
                  </a:lnTo>
                  <a:lnTo>
                    <a:pt x="1078" y="1655"/>
                  </a:lnTo>
                  <a:lnTo>
                    <a:pt x="1078" y="1661"/>
                  </a:lnTo>
                  <a:lnTo>
                    <a:pt x="1084" y="1667"/>
                  </a:lnTo>
                  <a:lnTo>
                    <a:pt x="1090" y="1673"/>
                  </a:lnTo>
                  <a:lnTo>
                    <a:pt x="1096" y="1679"/>
                  </a:lnTo>
                  <a:lnTo>
                    <a:pt x="1113" y="1673"/>
                  </a:lnTo>
                  <a:lnTo>
                    <a:pt x="1131" y="1679"/>
                  </a:lnTo>
                  <a:lnTo>
                    <a:pt x="1137" y="1685"/>
                  </a:lnTo>
                  <a:lnTo>
                    <a:pt x="1137" y="1691"/>
                  </a:lnTo>
                  <a:lnTo>
                    <a:pt x="1131" y="1708"/>
                  </a:lnTo>
                  <a:lnTo>
                    <a:pt x="1125" y="1726"/>
                  </a:lnTo>
                  <a:lnTo>
                    <a:pt x="1113" y="1756"/>
                  </a:lnTo>
                  <a:lnTo>
                    <a:pt x="1090" y="1797"/>
                  </a:lnTo>
                  <a:lnTo>
                    <a:pt x="1060" y="1850"/>
                  </a:lnTo>
                  <a:lnTo>
                    <a:pt x="1049" y="1862"/>
                  </a:lnTo>
                  <a:lnTo>
                    <a:pt x="1043" y="1873"/>
                  </a:lnTo>
                  <a:lnTo>
                    <a:pt x="1019" y="1873"/>
                  </a:lnTo>
                  <a:lnTo>
                    <a:pt x="1013" y="1885"/>
                  </a:lnTo>
                  <a:lnTo>
                    <a:pt x="1007" y="1897"/>
                  </a:lnTo>
                  <a:lnTo>
                    <a:pt x="996" y="1926"/>
                  </a:lnTo>
                  <a:lnTo>
                    <a:pt x="984" y="1956"/>
                  </a:lnTo>
                  <a:lnTo>
                    <a:pt x="966" y="2021"/>
                  </a:lnTo>
                  <a:lnTo>
                    <a:pt x="919" y="2097"/>
                  </a:lnTo>
                  <a:lnTo>
                    <a:pt x="866" y="2180"/>
                  </a:lnTo>
                  <a:lnTo>
                    <a:pt x="789" y="2280"/>
                  </a:lnTo>
                  <a:lnTo>
                    <a:pt x="760" y="2309"/>
                  </a:lnTo>
                  <a:lnTo>
                    <a:pt x="748" y="2333"/>
                  </a:lnTo>
                  <a:lnTo>
                    <a:pt x="736" y="2368"/>
                  </a:lnTo>
                  <a:lnTo>
                    <a:pt x="648" y="2486"/>
                  </a:lnTo>
                  <a:lnTo>
                    <a:pt x="630" y="2486"/>
                  </a:lnTo>
                  <a:lnTo>
                    <a:pt x="624" y="2486"/>
                  </a:lnTo>
                  <a:lnTo>
                    <a:pt x="607" y="2486"/>
                  </a:lnTo>
                  <a:lnTo>
                    <a:pt x="595" y="2498"/>
                  </a:lnTo>
                  <a:lnTo>
                    <a:pt x="530" y="2574"/>
                  </a:lnTo>
                  <a:lnTo>
                    <a:pt x="483" y="2645"/>
                  </a:lnTo>
                  <a:lnTo>
                    <a:pt x="436" y="2722"/>
                  </a:lnTo>
                  <a:lnTo>
                    <a:pt x="389" y="2822"/>
                  </a:lnTo>
                  <a:lnTo>
                    <a:pt x="342" y="2887"/>
                  </a:lnTo>
                  <a:lnTo>
                    <a:pt x="265" y="2957"/>
                  </a:lnTo>
                  <a:lnTo>
                    <a:pt x="241" y="2975"/>
                  </a:lnTo>
                  <a:lnTo>
                    <a:pt x="224" y="3010"/>
                  </a:lnTo>
                  <a:lnTo>
                    <a:pt x="218" y="3034"/>
                  </a:lnTo>
                  <a:lnTo>
                    <a:pt x="188" y="3058"/>
                  </a:lnTo>
                  <a:lnTo>
                    <a:pt x="153" y="3099"/>
                  </a:lnTo>
                  <a:lnTo>
                    <a:pt x="129" y="3128"/>
                  </a:lnTo>
                  <a:lnTo>
                    <a:pt x="112" y="3146"/>
                  </a:lnTo>
                  <a:lnTo>
                    <a:pt x="65" y="3264"/>
                  </a:lnTo>
                  <a:lnTo>
                    <a:pt x="41" y="3311"/>
                  </a:lnTo>
                  <a:lnTo>
                    <a:pt x="0" y="3399"/>
                  </a:lnTo>
                  <a:lnTo>
                    <a:pt x="35" y="3358"/>
                  </a:lnTo>
                  <a:lnTo>
                    <a:pt x="47" y="3340"/>
                  </a:lnTo>
                  <a:lnTo>
                    <a:pt x="65" y="3317"/>
                  </a:lnTo>
                  <a:lnTo>
                    <a:pt x="94" y="3305"/>
                  </a:lnTo>
                  <a:lnTo>
                    <a:pt x="94" y="3299"/>
                  </a:lnTo>
                  <a:lnTo>
                    <a:pt x="88" y="3299"/>
                  </a:lnTo>
                  <a:lnTo>
                    <a:pt x="82" y="3293"/>
                  </a:lnTo>
                  <a:lnTo>
                    <a:pt x="82" y="3276"/>
                  </a:lnTo>
                  <a:lnTo>
                    <a:pt x="94" y="3258"/>
                  </a:lnTo>
                  <a:lnTo>
                    <a:pt x="129" y="3228"/>
                  </a:lnTo>
                  <a:lnTo>
                    <a:pt x="147" y="3217"/>
                  </a:lnTo>
                  <a:lnTo>
                    <a:pt x="171" y="3211"/>
                  </a:lnTo>
                  <a:lnTo>
                    <a:pt x="182" y="3205"/>
                  </a:lnTo>
                  <a:lnTo>
                    <a:pt x="188" y="3205"/>
                  </a:lnTo>
                  <a:lnTo>
                    <a:pt x="188" y="3187"/>
                  </a:lnTo>
                  <a:lnTo>
                    <a:pt x="188" y="3164"/>
                  </a:lnTo>
                  <a:lnTo>
                    <a:pt x="200" y="3128"/>
                  </a:lnTo>
                  <a:lnTo>
                    <a:pt x="236" y="3075"/>
                  </a:lnTo>
                  <a:lnTo>
                    <a:pt x="283" y="3022"/>
                  </a:lnTo>
                  <a:lnTo>
                    <a:pt x="353" y="2952"/>
                  </a:lnTo>
                  <a:lnTo>
                    <a:pt x="389" y="2910"/>
                  </a:lnTo>
                  <a:lnTo>
                    <a:pt x="406" y="2875"/>
                  </a:lnTo>
                  <a:lnTo>
                    <a:pt x="424" y="2845"/>
                  </a:lnTo>
                  <a:lnTo>
                    <a:pt x="442" y="2804"/>
                  </a:lnTo>
                  <a:lnTo>
                    <a:pt x="471" y="2763"/>
                  </a:lnTo>
                  <a:lnTo>
                    <a:pt x="518" y="2704"/>
                  </a:lnTo>
                  <a:lnTo>
                    <a:pt x="554" y="2651"/>
                  </a:lnTo>
                  <a:lnTo>
                    <a:pt x="601" y="2604"/>
                  </a:lnTo>
                  <a:lnTo>
                    <a:pt x="689" y="2498"/>
                  </a:lnTo>
                  <a:lnTo>
                    <a:pt x="772" y="2404"/>
                  </a:lnTo>
                  <a:lnTo>
                    <a:pt x="842" y="2309"/>
                  </a:lnTo>
                  <a:lnTo>
                    <a:pt x="913" y="2215"/>
                  </a:lnTo>
                  <a:lnTo>
                    <a:pt x="972" y="2103"/>
                  </a:lnTo>
                  <a:lnTo>
                    <a:pt x="996" y="2044"/>
                  </a:lnTo>
                  <a:lnTo>
                    <a:pt x="1019" y="1985"/>
                  </a:lnTo>
                  <a:lnTo>
                    <a:pt x="1078" y="1879"/>
                  </a:lnTo>
                  <a:lnTo>
                    <a:pt x="1084" y="1879"/>
                  </a:lnTo>
                  <a:lnTo>
                    <a:pt x="1096" y="1879"/>
                  </a:lnTo>
                  <a:lnTo>
                    <a:pt x="1102" y="1873"/>
                  </a:lnTo>
                  <a:lnTo>
                    <a:pt x="1113" y="1850"/>
                  </a:lnTo>
                  <a:lnTo>
                    <a:pt x="1131" y="1809"/>
                  </a:lnTo>
                  <a:lnTo>
                    <a:pt x="1166" y="1708"/>
                  </a:lnTo>
                  <a:lnTo>
                    <a:pt x="1178" y="1703"/>
                  </a:lnTo>
                  <a:lnTo>
                    <a:pt x="1202" y="1685"/>
                  </a:lnTo>
                  <a:lnTo>
                    <a:pt x="1225" y="1679"/>
                  </a:lnTo>
                  <a:lnTo>
                    <a:pt x="1261" y="1679"/>
                  </a:lnTo>
                  <a:lnTo>
                    <a:pt x="1290" y="1691"/>
                  </a:lnTo>
                  <a:lnTo>
                    <a:pt x="1314" y="1714"/>
                  </a:lnTo>
                  <a:lnTo>
                    <a:pt x="1390" y="1767"/>
                  </a:lnTo>
                  <a:lnTo>
                    <a:pt x="1408" y="1791"/>
                  </a:lnTo>
                  <a:lnTo>
                    <a:pt x="1437" y="1826"/>
                  </a:lnTo>
                  <a:lnTo>
                    <a:pt x="1485" y="1885"/>
                  </a:lnTo>
                  <a:lnTo>
                    <a:pt x="1526" y="1938"/>
                  </a:lnTo>
                  <a:lnTo>
                    <a:pt x="1549" y="1974"/>
                  </a:lnTo>
                  <a:lnTo>
                    <a:pt x="1555" y="2015"/>
                  </a:lnTo>
                  <a:lnTo>
                    <a:pt x="1555" y="2021"/>
                  </a:lnTo>
                  <a:lnTo>
                    <a:pt x="1561" y="2021"/>
                  </a:lnTo>
                  <a:lnTo>
                    <a:pt x="1567" y="2027"/>
                  </a:lnTo>
                  <a:lnTo>
                    <a:pt x="1573" y="2032"/>
                  </a:lnTo>
                  <a:lnTo>
                    <a:pt x="1597" y="2068"/>
                  </a:lnTo>
                  <a:lnTo>
                    <a:pt x="1608" y="2109"/>
                  </a:lnTo>
                  <a:lnTo>
                    <a:pt x="1608" y="2133"/>
                  </a:lnTo>
                  <a:lnTo>
                    <a:pt x="1608" y="2144"/>
                  </a:lnTo>
                  <a:lnTo>
                    <a:pt x="1602" y="2156"/>
                  </a:lnTo>
                  <a:lnTo>
                    <a:pt x="1597" y="2180"/>
                  </a:lnTo>
                  <a:lnTo>
                    <a:pt x="1579" y="2186"/>
                  </a:lnTo>
                  <a:lnTo>
                    <a:pt x="1579" y="2192"/>
                  </a:lnTo>
                  <a:lnTo>
                    <a:pt x="1591" y="2192"/>
                  </a:lnTo>
                  <a:lnTo>
                    <a:pt x="1602" y="2192"/>
                  </a:lnTo>
                  <a:lnTo>
                    <a:pt x="1608" y="2197"/>
                  </a:lnTo>
                  <a:lnTo>
                    <a:pt x="1608" y="2215"/>
                  </a:lnTo>
                  <a:lnTo>
                    <a:pt x="1614" y="2233"/>
                  </a:lnTo>
                  <a:lnTo>
                    <a:pt x="1620" y="2245"/>
                  </a:lnTo>
                  <a:lnTo>
                    <a:pt x="1644" y="2250"/>
                  </a:lnTo>
                  <a:lnTo>
                    <a:pt x="1673" y="2250"/>
                  </a:lnTo>
                  <a:lnTo>
                    <a:pt x="1685" y="2262"/>
                  </a:lnTo>
                  <a:lnTo>
                    <a:pt x="1697" y="2268"/>
                  </a:lnTo>
                  <a:lnTo>
                    <a:pt x="1697" y="2274"/>
                  </a:lnTo>
                  <a:lnTo>
                    <a:pt x="1697" y="2280"/>
                  </a:lnTo>
                  <a:lnTo>
                    <a:pt x="1685" y="2292"/>
                  </a:lnTo>
                  <a:lnTo>
                    <a:pt x="1685" y="2303"/>
                  </a:lnTo>
                  <a:lnTo>
                    <a:pt x="1703" y="2309"/>
                  </a:lnTo>
                  <a:lnTo>
                    <a:pt x="1744" y="2327"/>
                  </a:lnTo>
                  <a:lnTo>
                    <a:pt x="1767" y="2356"/>
                  </a:lnTo>
                  <a:lnTo>
                    <a:pt x="1779" y="2398"/>
                  </a:lnTo>
                  <a:lnTo>
                    <a:pt x="1803" y="2457"/>
                  </a:lnTo>
                  <a:lnTo>
                    <a:pt x="1809" y="2463"/>
                  </a:lnTo>
                  <a:lnTo>
                    <a:pt x="1826" y="2463"/>
                  </a:lnTo>
                  <a:lnTo>
                    <a:pt x="1832" y="2474"/>
                  </a:lnTo>
                  <a:lnTo>
                    <a:pt x="1838" y="2480"/>
                  </a:lnTo>
                  <a:lnTo>
                    <a:pt x="1856" y="2504"/>
                  </a:lnTo>
                  <a:lnTo>
                    <a:pt x="1938" y="2586"/>
                  </a:lnTo>
                  <a:lnTo>
                    <a:pt x="2021" y="2645"/>
                  </a:lnTo>
                  <a:lnTo>
                    <a:pt x="2044" y="2669"/>
                  </a:lnTo>
                  <a:lnTo>
                    <a:pt x="2074" y="2704"/>
                  </a:lnTo>
                  <a:lnTo>
                    <a:pt x="2080" y="2710"/>
                  </a:lnTo>
                  <a:lnTo>
                    <a:pt x="2086" y="2704"/>
                  </a:lnTo>
                  <a:lnTo>
                    <a:pt x="2097" y="2698"/>
                  </a:lnTo>
                  <a:lnTo>
                    <a:pt x="2121" y="2698"/>
                  </a:lnTo>
                  <a:lnTo>
                    <a:pt x="2150" y="2716"/>
                  </a:lnTo>
                  <a:lnTo>
                    <a:pt x="2174" y="2745"/>
                  </a:lnTo>
                  <a:lnTo>
                    <a:pt x="2209" y="2792"/>
                  </a:lnTo>
                  <a:lnTo>
                    <a:pt x="2262" y="2863"/>
                  </a:lnTo>
                  <a:lnTo>
                    <a:pt x="2357" y="3005"/>
                  </a:lnTo>
                  <a:lnTo>
                    <a:pt x="2439" y="3134"/>
                  </a:lnTo>
                  <a:lnTo>
                    <a:pt x="2451" y="3134"/>
                  </a:lnTo>
                  <a:lnTo>
                    <a:pt x="2439" y="3122"/>
                  </a:lnTo>
                  <a:lnTo>
                    <a:pt x="2386" y="3040"/>
                  </a:lnTo>
                  <a:lnTo>
                    <a:pt x="2333" y="2934"/>
                  </a:lnTo>
                  <a:lnTo>
                    <a:pt x="2292" y="2875"/>
                  </a:lnTo>
                  <a:lnTo>
                    <a:pt x="2221" y="2787"/>
                  </a:lnTo>
                  <a:lnTo>
                    <a:pt x="2121" y="2657"/>
                  </a:lnTo>
                  <a:lnTo>
                    <a:pt x="2086" y="2622"/>
                  </a:lnTo>
                  <a:lnTo>
                    <a:pt x="2044" y="2580"/>
                  </a:lnTo>
                  <a:lnTo>
                    <a:pt x="1997" y="2521"/>
                  </a:lnTo>
                  <a:lnTo>
                    <a:pt x="1950" y="2451"/>
                  </a:lnTo>
                  <a:lnTo>
                    <a:pt x="1915" y="2386"/>
                  </a:lnTo>
                  <a:lnTo>
                    <a:pt x="1879" y="2315"/>
                  </a:lnTo>
                  <a:lnTo>
                    <a:pt x="1850" y="2250"/>
                  </a:lnTo>
                  <a:lnTo>
                    <a:pt x="1820" y="2197"/>
                  </a:lnTo>
                  <a:lnTo>
                    <a:pt x="1820" y="2156"/>
                  </a:lnTo>
                  <a:lnTo>
                    <a:pt x="1820" y="2144"/>
                  </a:lnTo>
                  <a:lnTo>
                    <a:pt x="1815" y="2144"/>
                  </a:lnTo>
                  <a:lnTo>
                    <a:pt x="1809" y="2139"/>
                  </a:lnTo>
                  <a:lnTo>
                    <a:pt x="1803" y="2121"/>
                  </a:lnTo>
                  <a:lnTo>
                    <a:pt x="1779" y="2091"/>
                  </a:lnTo>
                  <a:lnTo>
                    <a:pt x="1767" y="2056"/>
                  </a:lnTo>
                  <a:lnTo>
                    <a:pt x="1750" y="2032"/>
                  </a:lnTo>
                  <a:lnTo>
                    <a:pt x="1750" y="2021"/>
                  </a:lnTo>
                  <a:lnTo>
                    <a:pt x="1767" y="2009"/>
                  </a:lnTo>
                  <a:lnTo>
                    <a:pt x="1773" y="2003"/>
                  </a:lnTo>
                  <a:lnTo>
                    <a:pt x="1773" y="1985"/>
                  </a:lnTo>
                  <a:lnTo>
                    <a:pt x="1767" y="1979"/>
                  </a:lnTo>
                  <a:lnTo>
                    <a:pt x="1744" y="1979"/>
                  </a:lnTo>
                  <a:lnTo>
                    <a:pt x="1720" y="1979"/>
                  </a:lnTo>
                  <a:lnTo>
                    <a:pt x="1673" y="1921"/>
                  </a:lnTo>
                  <a:lnTo>
                    <a:pt x="1620" y="1856"/>
                  </a:lnTo>
                  <a:lnTo>
                    <a:pt x="1597" y="1826"/>
                  </a:lnTo>
                  <a:lnTo>
                    <a:pt x="1579" y="1803"/>
                  </a:lnTo>
                  <a:lnTo>
                    <a:pt x="1567" y="1785"/>
                  </a:lnTo>
                  <a:lnTo>
                    <a:pt x="1538" y="1750"/>
                  </a:lnTo>
                  <a:lnTo>
                    <a:pt x="1473" y="1679"/>
                  </a:lnTo>
                  <a:lnTo>
                    <a:pt x="1426" y="1626"/>
                  </a:lnTo>
                  <a:lnTo>
                    <a:pt x="1396" y="1596"/>
                  </a:lnTo>
                  <a:lnTo>
                    <a:pt x="1379" y="1561"/>
                  </a:lnTo>
                  <a:lnTo>
                    <a:pt x="1373" y="1532"/>
                  </a:lnTo>
                  <a:lnTo>
                    <a:pt x="1384" y="1508"/>
                  </a:lnTo>
                  <a:lnTo>
                    <a:pt x="1396" y="1496"/>
                  </a:lnTo>
                  <a:lnTo>
                    <a:pt x="1408" y="1490"/>
                  </a:lnTo>
                  <a:lnTo>
                    <a:pt x="1490" y="1414"/>
                  </a:lnTo>
                  <a:lnTo>
                    <a:pt x="1514" y="1402"/>
                  </a:lnTo>
                  <a:lnTo>
                    <a:pt x="1538" y="1384"/>
                  </a:lnTo>
                  <a:lnTo>
                    <a:pt x="1591" y="1367"/>
                  </a:lnTo>
                  <a:lnTo>
                    <a:pt x="1650" y="1337"/>
                  </a:lnTo>
                  <a:lnTo>
                    <a:pt x="1697" y="1331"/>
                  </a:lnTo>
                  <a:lnTo>
                    <a:pt x="1703" y="1331"/>
                  </a:lnTo>
                  <a:lnTo>
                    <a:pt x="1703" y="1320"/>
                  </a:lnTo>
                  <a:lnTo>
                    <a:pt x="1703" y="1267"/>
                  </a:lnTo>
                  <a:lnTo>
                    <a:pt x="1708" y="1243"/>
                  </a:lnTo>
                  <a:lnTo>
                    <a:pt x="1726" y="1225"/>
                  </a:lnTo>
                  <a:lnTo>
                    <a:pt x="1762" y="1184"/>
                  </a:lnTo>
                  <a:lnTo>
                    <a:pt x="1767" y="1172"/>
                  </a:lnTo>
                  <a:lnTo>
                    <a:pt x="1791" y="1190"/>
                  </a:lnTo>
                  <a:lnTo>
                    <a:pt x="1809" y="1190"/>
                  </a:lnTo>
                  <a:lnTo>
                    <a:pt x="1809" y="1184"/>
                  </a:lnTo>
                  <a:lnTo>
                    <a:pt x="1803" y="1161"/>
                  </a:lnTo>
                  <a:lnTo>
                    <a:pt x="1803" y="1155"/>
                  </a:lnTo>
                  <a:lnTo>
                    <a:pt x="1779" y="1149"/>
                  </a:lnTo>
                  <a:lnTo>
                    <a:pt x="1773" y="1143"/>
                  </a:lnTo>
                  <a:lnTo>
                    <a:pt x="1773" y="1131"/>
                  </a:lnTo>
                  <a:lnTo>
                    <a:pt x="1785" y="1107"/>
                  </a:lnTo>
                  <a:lnTo>
                    <a:pt x="1838" y="1013"/>
                  </a:lnTo>
                  <a:lnTo>
                    <a:pt x="1980" y="854"/>
                  </a:lnTo>
                  <a:lnTo>
                    <a:pt x="2038" y="754"/>
                  </a:lnTo>
                  <a:lnTo>
                    <a:pt x="2062" y="725"/>
                  </a:lnTo>
                  <a:lnTo>
                    <a:pt x="2091" y="695"/>
                  </a:lnTo>
                  <a:lnTo>
                    <a:pt x="2109" y="683"/>
                  </a:lnTo>
                  <a:lnTo>
                    <a:pt x="2109" y="677"/>
                  </a:lnTo>
                  <a:lnTo>
                    <a:pt x="2109" y="654"/>
                  </a:lnTo>
                  <a:lnTo>
                    <a:pt x="2121" y="642"/>
                  </a:lnTo>
                  <a:lnTo>
                    <a:pt x="2133" y="636"/>
                  </a:lnTo>
                  <a:lnTo>
                    <a:pt x="2139" y="624"/>
                  </a:lnTo>
                  <a:lnTo>
                    <a:pt x="2150" y="601"/>
                  </a:lnTo>
                  <a:lnTo>
                    <a:pt x="2150" y="589"/>
                  </a:lnTo>
                  <a:lnTo>
                    <a:pt x="2150" y="583"/>
                  </a:lnTo>
                  <a:lnTo>
                    <a:pt x="2139" y="571"/>
                  </a:lnTo>
                  <a:lnTo>
                    <a:pt x="2150" y="571"/>
                  </a:lnTo>
                  <a:lnTo>
                    <a:pt x="2156" y="57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latinLnBrk="0" hangingPunct="1"/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 userDrawn="1"/>
          </p:nvSpPr>
          <p:spPr bwMode="auto">
            <a:xfrm>
              <a:off x="8207375" y="5678488"/>
              <a:ext cx="517525" cy="549275"/>
            </a:xfrm>
            <a:custGeom>
              <a:avLst/>
              <a:gdLst/>
              <a:ahLst/>
              <a:cxnLst>
                <a:cxn ang="0">
                  <a:pos x="48" y="324"/>
                </a:cxn>
                <a:cxn ang="0">
                  <a:pos x="65" y="324"/>
                </a:cxn>
                <a:cxn ang="0">
                  <a:pos x="77" y="307"/>
                </a:cxn>
                <a:cxn ang="0">
                  <a:pos x="89" y="289"/>
                </a:cxn>
                <a:cxn ang="0">
                  <a:pos x="95" y="248"/>
                </a:cxn>
                <a:cxn ang="0">
                  <a:pos x="89" y="230"/>
                </a:cxn>
                <a:cxn ang="0">
                  <a:pos x="83" y="212"/>
                </a:cxn>
                <a:cxn ang="0">
                  <a:pos x="71" y="201"/>
                </a:cxn>
                <a:cxn ang="0">
                  <a:pos x="48" y="183"/>
                </a:cxn>
                <a:cxn ang="0">
                  <a:pos x="18" y="177"/>
                </a:cxn>
                <a:cxn ang="0">
                  <a:pos x="0" y="177"/>
                </a:cxn>
                <a:cxn ang="0">
                  <a:pos x="324" y="0"/>
                </a:cxn>
                <a:cxn ang="0">
                  <a:pos x="289" y="53"/>
                </a:cxn>
                <a:cxn ang="0">
                  <a:pos x="207" y="165"/>
                </a:cxn>
                <a:cxn ang="0">
                  <a:pos x="124" y="271"/>
                </a:cxn>
                <a:cxn ang="0">
                  <a:pos x="77" y="324"/>
                </a:cxn>
                <a:cxn ang="0">
                  <a:pos x="59" y="324"/>
                </a:cxn>
                <a:cxn ang="0">
                  <a:pos x="48" y="324"/>
                </a:cxn>
              </a:cxnLst>
              <a:rect l="0" t="0" r="0" b="0"/>
              <a:pathLst>
                <a:path w="324" h="324">
                  <a:moveTo>
                    <a:pt x="48" y="324"/>
                  </a:moveTo>
                  <a:lnTo>
                    <a:pt x="65" y="324"/>
                  </a:lnTo>
                  <a:lnTo>
                    <a:pt x="77" y="307"/>
                  </a:lnTo>
                  <a:lnTo>
                    <a:pt x="89" y="289"/>
                  </a:lnTo>
                  <a:lnTo>
                    <a:pt x="95" y="248"/>
                  </a:lnTo>
                  <a:lnTo>
                    <a:pt x="89" y="230"/>
                  </a:lnTo>
                  <a:lnTo>
                    <a:pt x="83" y="212"/>
                  </a:lnTo>
                  <a:lnTo>
                    <a:pt x="71" y="201"/>
                  </a:lnTo>
                  <a:lnTo>
                    <a:pt x="48" y="183"/>
                  </a:lnTo>
                  <a:lnTo>
                    <a:pt x="18" y="177"/>
                  </a:lnTo>
                  <a:lnTo>
                    <a:pt x="0" y="177"/>
                  </a:lnTo>
                  <a:lnTo>
                    <a:pt x="324" y="0"/>
                  </a:lnTo>
                  <a:lnTo>
                    <a:pt x="289" y="53"/>
                  </a:lnTo>
                  <a:lnTo>
                    <a:pt x="207" y="165"/>
                  </a:lnTo>
                  <a:lnTo>
                    <a:pt x="124" y="271"/>
                  </a:lnTo>
                  <a:lnTo>
                    <a:pt x="77" y="324"/>
                  </a:lnTo>
                  <a:lnTo>
                    <a:pt x="59" y="324"/>
                  </a:lnTo>
                  <a:lnTo>
                    <a:pt x="48" y="32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170" name="グループ化 169"/>
            <p:cNvGrpSpPr/>
            <p:nvPr/>
          </p:nvGrpSpPr>
          <p:grpSpPr bwMode="auto">
            <a:xfrm>
              <a:off x="792163" y="615141"/>
              <a:ext cx="7929570" cy="5540686"/>
              <a:chOff x="288" y="432"/>
              <a:chExt cx="5268" cy="3456"/>
            </a:xfrm>
            <a:grpFill/>
          </p:grpSpPr>
          <p:sp>
            <p:nvSpPr>
              <p:cNvPr id="13" name="フリーフォーム 12"/>
              <p:cNvSpPr>
                <a:spLocks/>
              </p:cNvSpPr>
              <p:nvPr/>
            </p:nvSpPr>
            <p:spPr bwMode="auto">
              <a:xfrm>
                <a:off x="288" y="1054"/>
                <a:ext cx="64" cy="64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64" y="35"/>
                  </a:cxn>
                  <a:cxn ang="0">
                    <a:pos x="59" y="23"/>
                  </a:cxn>
                  <a:cxn ang="0">
                    <a:pos x="53" y="6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35"/>
                  </a:cxn>
                  <a:cxn ang="0">
                    <a:pos x="6" y="47"/>
                  </a:cxn>
                  <a:cxn ang="0">
                    <a:pos x="17" y="59"/>
                  </a:cxn>
                  <a:cxn ang="0">
                    <a:pos x="47" y="64"/>
                  </a:cxn>
                  <a:cxn ang="0">
                    <a:pos x="53" y="59"/>
                  </a:cxn>
                  <a:cxn ang="0">
                    <a:pos x="59" y="59"/>
                  </a:cxn>
                </a:cxnLst>
                <a:rect l="0" t="0" r="0" b="0"/>
                <a:pathLst>
                  <a:path w="64" h="64">
                    <a:moveTo>
                      <a:pt x="59" y="59"/>
                    </a:moveTo>
                    <a:lnTo>
                      <a:pt x="64" y="35"/>
                    </a:lnTo>
                    <a:lnTo>
                      <a:pt x="59" y="23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35"/>
                    </a:lnTo>
                    <a:lnTo>
                      <a:pt x="6" y="47"/>
                    </a:lnTo>
                    <a:lnTo>
                      <a:pt x="17" y="59"/>
                    </a:lnTo>
                    <a:lnTo>
                      <a:pt x="47" y="64"/>
                    </a:lnTo>
                    <a:lnTo>
                      <a:pt x="53" y="59"/>
                    </a:lnTo>
                    <a:lnTo>
                      <a:pt x="59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フリーフォーム 13"/>
              <p:cNvSpPr>
                <a:spLocks/>
              </p:cNvSpPr>
              <p:nvPr/>
            </p:nvSpPr>
            <p:spPr bwMode="auto">
              <a:xfrm>
                <a:off x="364" y="901"/>
                <a:ext cx="100" cy="135"/>
              </a:xfrm>
              <a:custGeom>
                <a:avLst/>
                <a:gdLst/>
                <a:ahLst/>
                <a:cxnLst>
                  <a:cxn ang="0">
                    <a:pos x="35" y="135"/>
                  </a:cxn>
                  <a:cxn ang="0">
                    <a:pos x="53" y="129"/>
                  </a:cxn>
                  <a:cxn ang="0">
                    <a:pos x="53" y="118"/>
                  </a:cxn>
                  <a:cxn ang="0">
                    <a:pos x="53" y="112"/>
                  </a:cxn>
                  <a:cxn ang="0">
                    <a:pos x="47" y="88"/>
                  </a:cxn>
                  <a:cxn ang="0">
                    <a:pos x="53" y="82"/>
                  </a:cxn>
                  <a:cxn ang="0">
                    <a:pos x="76" y="71"/>
                  </a:cxn>
                  <a:cxn ang="0">
                    <a:pos x="94" y="59"/>
                  </a:cxn>
                  <a:cxn ang="0">
                    <a:pos x="100" y="41"/>
                  </a:cxn>
                  <a:cxn ang="0">
                    <a:pos x="94" y="18"/>
                  </a:cxn>
                  <a:cxn ang="0">
                    <a:pos x="76" y="6"/>
                  </a:cxn>
                  <a:cxn ang="0">
                    <a:pos x="65" y="0"/>
                  </a:cxn>
                  <a:cxn ang="0">
                    <a:pos x="41" y="0"/>
                  </a:cxn>
                  <a:cxn ang="0">
                    <a:pos x="35" y="6"/>
                  </a:cxn>
                  <a:cxn ang="0">
                    <a:pos x="24" y="30"/>
                  </a:cxn>
                  <a:cxn ang="0">
                    <a:pos x="35" y="53"/>
                  </a:cxn>
                  <a:cxn ang="0">
                    <a:pos x="41" y="65"/>
                  </a:cxn>
                  <a:cxn ang="0">
                    <a:pos x="24" y="82"/>
                  </a:cxn>
                  <a:cxn ang="0">
                    <a:pos x="12" y="88"/>
                  </a:cxn>
                  <a:cxn ang="0">
                    <a:pos x="6" y="88"/>
                  </a:cxn>
                  <a:cxn ang="0">
                    <a:pos x="0" y="100"/>
                  </a:cxn>
                  <a:cxn ang="0">
                    <a:pos x="0" y="112"/>
                  </a:cxn>
                  <a:cxn ang="0">
                    <a:pos x="6" y="124"/>
                  </a:cxn>
                  <a:cxn ang="0">
                    <a:pos x="18" y="135"/>
                  </a:cxn>
                  <a:cxn ang="0">
                    <a:pos x="24" y="135"/>
                  </a:cxn>
                  <a:cxn ang="0">
                    <a:pos x="35" y="135"/>
                  </a:cxn>
                </a:cxnLst>
                <a:rect l="0" t="0" r="0" b="0"/>
                <a:pathLst>
                  <a:path w="100" h="135">
                    <a:moveTo>
                      <a:pt x="35" y="135"/>
                    </a:moveTo>
                    <a:lnTo>
                      <a:pt x="53" y="129"/>
                    </a:lnTo>
                    <a:lnTo>
                      <a:pt x="53" y="118"/>
                    </a:lnTo>
                    <a:lnTo>
                      <a:pt x="53" y="112"/>
                    </a:lnTo>
                    <a:lnTo>
                      <a:pt x="47" y="88"/>
                    </a:lnTo>
                    <a:lnTo>
                      <a:pt x="53" y="82"/>
                    </a:lnTo>
                    <a:lnTo>
                      <a:pt x="76" y="71"/>
                    </a:lnTo>
                    <a:lnTo>
                      <a:pt x="94" y="59"/>
                    </a:lnTo>
                    <a:lnTo>
                      <a:pt x="100" y="41"/>
                    </a:lnTo>
                    <a:lnTo>
                      <a:pt x="94" y="18"/>
                    </a:lnTo>
                    <a:lnTo>
                      <a:pt x="76" y="6"/>
                    </a:lnTo>
                    <a:lnTo>
                      <a:pt x="65" y="0"/>
                    </a:lnTo>
                    <a:lnTo>
                      <a:pt x="41" y="0"/>
                    </a:lnTo>
                    <a:lnTo>
                      <a:pt x="35" y="6"/>
                    </a:lnTo>
                    <a:lnTo>
                      <a:pt x="24" y="30"/>
                    </a:lnTo>
                    <a:lnTo>
                      <a:pt x="35" y="53"/>
                    </a:lnTo>
                    <a:lnTo>
                      <a:pt x="41" y="65"/>
                    </a:lnTo>
                    <a:lnTo>
                      <a:pt x="24" y="82"/>
                    </a:lnTo>
                    <a:lnTo>
                      <a:pt x="12" y="88"/>
                    </a:lnTo>
                    <a:lnTo>
                      <a:pt x="6" y="88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6" y="124"/>
                    </a:lnTo>
                    <a:lnTo>
                      <a:pt x="18" y="135"/>
                    </a:lnTo>
                    <a:lnTo>
                      <a:pt x="24" y="135"/>
                    </a:lnTo>
                    <a:lnTo>
                      <a:pt x="35" y="1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フリーフォーム 14"/>
              <p:cNvSpPr>
                <a:spLocks/>
              </p:cNvSpPr>
              <p:nvPr/>
            </p:nvSpPr>
            <p:spPr bwMode="auto">
              <a:xfrm>
                <a:off x="405" y="1095"/>
                <a:ext cx="24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24" y="18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24" h="23">
                    <a:moveTo>
                      <a:pt x="12" y="23"/>
                    </a:moveTo>
                    <a:lnTo>
                      <a:pt x="24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フリーフォーム 15"/>
              <p:cNvSpPr>
                <a:spLocks/>
              </p:cNvSpPr>
              <p:nvPr/>
            </p:nvSpPr>
            <p:spPr bwMode="auto">
              <a:xfrm>
                <a:off x="481" y="848"/>
                <a:ext cx="53" cy="53"/>
              </a:xfrm>
              <a:custGeom>
                <a:avLst/>
                <a:gdLst/>
                <a:ahLst/>
                <a:cxnLst>
                  <a:cxn ang="0">
                    <a:pos x="42" y="47"/>
                  </a:cxn>
                  <a:cxn ang="0">
                    <a:pos x="53" y="42"/>
                  </a:cxn>
                  <a:cxn ang="0">
                    <a:pos x="53" y="24"/>
                  </a:cxn>
                  <a:cxn ang="0">
                    <a:pos x="47" y="12"/>
                  </a:cxn>
                  <a:cxn ang="0">
                    <a:pos x="42" y="0"/>
                  </a:cxn>
                  <a:cxn ang="0">
                    <a:pos x="24" y="0"/>
                  </a:cxn>
                  <a:cxn ang="0">
                    <a:pos x="12" y="12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24" y="53"/>
                  </a:cxn>
                  <a:cxn ang="0">
                    <a:pos x="30" y="53"/>
                  </a:cxn>
                  <a:cxn ang="0">
                    <a:pos x="30" y="47"/>
                  </a:cxn>
                  <a:cxn ang="0">
                    <a:pos x="42" y="47"/>
                  </a:cxn>
                </a:cxnLst>
                <a:rect l="0" t="0" r="0" b="0"/>
                <a:pathLst>
                  <a:path w="53" h="53">
                    <a:moveTo>
                      <a:pt x="42" y="47"/>
                    </a:moveTo>
                    <a:lnTo>
                      <a:pt x="53" y="42"/>
                    </a:lnTo>
                    <a:lnTo>
                      <a:pt x="53" y="24"/>
                    </a:lnTo>
                    <a:lnTo>
                      <a:pt x="47" y="12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24" y="53"/>
                    </a:lnTo>
                    <a:lnTo>
                      <a:pt x="30" y="53"/>
                    </a:lnTo>
                    <a:lnTo>
                      <a:pt x="30" y="47"/>
                    </a:lnTo>
                    <a:lnTo>
                      <a:pt x="42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フリーフォーム 16"/>
              <p:cNvSpPr>
                <a:spLocks/>
              </p:cNvSpPr>
              <p:nvPr/>
            </p:nvSpPr>
            <p:spPr bwMode="auto">
              <a:xfrm>
                <a:off x="435" y="749"/>
                <a:ext cx="29" cy="35"/>
              </a:xfrm>
              <a:custGeom>
                <a:avLst/>
                <a:gdLst/>
                <a:ahLst/>
                <a:cxnLst>
                  <a:cxn ang="0">
                    <a:pos x="23" y="29"/>
                  </a:cxn>
                  <a:cxn ang="0">
                    <a:pos x="29" y="23"/>
                  </a:cxn>
                  <a:cxn ang="0">
                    <a:pos x="23" y="11"/>
                  </a:cxn>
                  <a:cxn ang="0">
                    <a:pos x="5" y="0"/>
                  </a:cxn>
                  <a:cxn ang="0">
                    <a:pos x="0" y="17"/>
                  </a:cxn>
                  <a:cxn ang="0">
                    <a:pos x="5" y="29"/>
                  </a:cxn>
                  <a:cxn ang="0">
                    <a:pos x="11" y="35"/>
                  </a:cxn>
                  <a:cxn ang="0">
                    <a:pos x="11" y="29"/>
                  </a:cxn>
                  <a:cxn ang="0">
                    <a:pos x="23" y="29"/>
                  </a:cxn>
                </a:cxnLst>
                <a:rect l="0" t="0" r="0" b="0"/>
                <a:pathLst>
                  <a:path w="29" h="35">
                    <a:moveTo>
                      <a:pt x="23" y="29"/>
                    </a:moveTo>
                    <a:lnTo>
                      <a:pt x="29" y="23"/>
                    </a:lnTo>
                    <a:lnTo>
                      <a:pt x="23" y="11"/>
                    </a:lnTo>
                    <a:lnTo>
                      <a:pt x="5" y="0"/>
                    </a:lnTo>
                    <a:lnTo>
                      <a:pt x="0" y="17"/>
                    </a:lnTo>
                    <a:lnTo>
                      <a:pt x="5" y="29"/>
                    </a:lnTo>
                    <a:lnTo>
                      <a:pt x="11" y="35"/>
                    </a:lnTo>
                    <a:lnTo>
                      <a:pt x="11" y="29"/>
                    </a:lnTo>
                    <a:lnTo>
                      <a:pt x="23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フリーフォーム 17"/>
              <p:cNvSpPr>
                <a:spLocks/>
              </p:cNvSpPr>
              <p:nvPr/>
            </p:nvSpPr>
            <p:spPr bwMode="auto">
              <a:xfrm>
                <a:off x="476" y="620"/>
                <a:ext cx="52" cy="23"/>
              </a:xfrm>
              <a:custGeom>
                <a:avLst/>
                <a:gdLst/>
                <a:ahLst/>
                <a:cxnLst>
                  <a:cxn ang="0">
                    <a:pos x="5" y="23"/>
                  </a:cxn>
                  <a:cxn ang="0">
                    <a:pos x="35" y="17"/>
                  </a:cxn>
                  <a:cxn ang="0">
                    <a:pos x="52" y="0"/>
                  </a:cxn>
                  <a:cxn ang="0">
                    <a:pos x="23" y="6"/>
                  </a:cxn>
                  <a:cxn ang="0">
                    <a:pos x="5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5" y="23"/>
                  </a:cxn>
                </a:cxnLst>
                <a:rect l="0" t="0" r="0" b="0"/>
                <a:pathLst>
                  <a:path w="52" h="23">
                    <a:moveTo>
                      <a:pt x="5" y="23"/>
                    </a:moveTo>
                    <a:lnTo>
                      <a:pt x="35" y="17"/>
                    </a:lnTo>
                    <a:lnTo>
                      <a:pt x="52" y="0"/>
                    </a:lnTo>
                    <a:lnTo>
                      <a:pt x="23" y="6"/>
                    </a:lnTo>
                    <a:lnTo>
                      <a:pt x="5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フリーフォーム 18"/>
              <p:cNvSpPr>
                <a:spLocks/>
              </p:cNvSpPr>
              <p:nvPr/>
            </p:nvSpPr>
            <p:spPr bwMode="auto">
              <a:xfrm>
                <a:off x="1279" y="637"/>
                <a:ext cx="77" cy="71"/>
              </a:xfrm>
              <a:custGeom>
                <a:avLst/>
                <a:gdLst/>
                <a:ahLst/>
                <a:cxnLst>
                  <a:cxn ang="0">
                    <a:pos x="65" y="65"/>
                  </a:cxn>
                  <a:cxn ang="0">
                    <a:pos x="71" y="53"/>
                  </a:cxn>
                  <a:cxn ang="0">
                    <a:pos x="77" y="41"/>
                  </a:cxn>
                  <a:cxn ang="0">
                    <a:pos x="71" y="12"/>
                  </a:cxn>
                  <a:cxn ang="0">
                    <a:pos x="59" y="0"/>
                  </a:cxn>
                  <a:cxn ang="0">
                    <a:pos x="30" y="0"/>
                  </a:cxn>
                  <a:cxn ang="0">
                    <a:pos x="6" y="12"/>
                  </a:cxn>
                  <a:cxn ang="0">
                    <a:pos x="0" y="18"/>
                  </a:cxn>
                  <a:cxn ang="0">
                    <a:pos x="6" y="35"/>
                  </a:cxn>
                  <a:cxn ang="0">
                    <a:pos x="18" y="53"/>
                  </a:cxn>
                  <a:cxn ang="0">
                    <a:pos x="30" y="65"/>
                  </a:cxn>
                  <a:cxn ang="0">
                    <a:pos x="41" y="71"/>
                  </a:cxn>
                  <a:cxn ang="0">
                    <a:pos x="59" y="65"/>
                  </a:cxn>
                  <a:cxn ang="0">
                    <a:pos x="65" y="65"/>
                  </a:cxn>
                </a:cxnLst>
                <a:rect l="0" t="0" r="0" b="0"/>
                <a:pathLst>
                  <a:path w="77" h="71">
                    <a:moveTo>
                      <a:pt x="65" y="65"/>
                    </a:moveTo>
                    <a:lnTo>
                      <a:pt x="71" y="53"/>
                    </a:lnTo>
                    <a:lnTo>
                      <a:pt x="77" y="41"/>
                    </a:lnTo>
                    <a:lnTo>
                      <a:pt x="71" y="12"/>
                    </a:lnTo>
                    <a:lnTo>
                      <a:pt x="59" y="0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6" y="35"/>
                    </a:lnTo>
                    <a:lnTo>
                      <a:pt x="18" y="53"/>
                    </a:lnTo>
                    <a:lnTo>
                      <a:pt x="30" y="65"/>
                    </a:lnTo>
                    <a:lnTo>
                      <a:pt x="41" y="71"/>
                    </a:lnTo>
                    <a:lnTo>
                      <a:pt x="59" y="65"/>
                    </a:lnTo>
                    <a:lnTo>
                      <a:pt x="65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フリーフォーム 19"/>
              <p:cNvSpPr>
                <a:spLocks/>
              </p:cNvSpPr>
              <p:nvPr/>
            </p:nvSpPr>
            <p:spPr bwMode="auto">
              <a:xfrm>
                <a:off x="1561" y="995"/>
                <a:ext cx="94" cy="123"/>
              </a:xfrm>
              <a:custGeom>
                <a:avLst/>
                <a:gdLst/>
                <a:ahLst/>
                <a:cxnLst>
                  <a:cxn ang="0">
                    <a:pos x="64" y="118"/>
                  </a:cxn>
                  <a:cxn ang="0">
                    <a:pos x="82" y="88"/>
                  </a:cxn>
                  <a:cxn ang="0">
                    <a:pos x="94" y="71"/>
                  </a:cxn>
                  <a:cxn ang="0">
                    <a:pos x="82" y="53"/>
                  </a:cxn>
                  <a:cxn ang="0">
                    <a:pos x="76" y="35"/>
                  </a:cxn>
                  <a:cxn ang="0">
                    <a:pos x="64" y="24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6" y="24"/>
                  </a:cxn>
                  <a:cxn ang="0">
                    <a:pos x="0" y="41"/>
                  </a:cxn>
                  <a:cxn ang="0">
                    <a:pos x="6" y="65"/>
                  </a:cxn>
                  <a:cxn ang="0">
                    <a:pos x="12" y="100"/>
                  </a:cxn>
                  <a:cxn ang="0">
                    <a:pos x="35" y="123"/>
                  </a:cxn>
                  <a:cxn ang="0">
                    <a:pos x="47" y="123"/>
                  </a:cxn>
                  <a:cxn ang="0">
                    <a:pos x="53" y="118"/>
                  </a:cxn>
                  <a:cxn ang="0">
                    <a:pos x="64" y="118"/>
                  </a:cxn>
                </a:cxnLst>
                <a:rect l="0" t="0" r="0" b="0"/>
                <a:pathLst>
                  <a:path w="94" h="123">
                    <a:moveTo>
                      <a:pt x="64" y="118"/>
                    </a:moveTo>
                    <a:lnTo>
                      <a:pt x="82" y="88"/>
                    </a:lnTo>
                    <a:lnTo>
                      <a:pt x="94" y="71"/>
                    </a:lnTo>
                    <a:lnTo>
                      <a:pt x="82" y="53"/>
                    </a:lnTo>
                    <a:lnTo>
                      <a:pt x="76" y="35"/>
                    </a:lnTo>
                    <a:lnTo>
                      <a:pt x="64" y="24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6" y="24"/>
                    </a:lnTo>
                    <a:lnTo>
                      <a:pt x="0" y="41"/>
                    </a:lnTo>
                    <a:lnTo>
                      <a:pt x="6" y="65"/>
                    </a:lnTo>
                    <a:lnTo>
                      <a:pt x="12" y="100"/>
                    </a:lnTo>
                    <a:lnTo>
                      <a:pt x="35" y="123"/>
                    </a:lnTo>
                    <a:lnTo>
                      <a:pt x="47" y="123"/>
                    </a:lnTo>
                    <a:lnTo>
                      <a:pt x="53" y="118"/>
                    </a:lnTo>
                    <a:lnTo>
                      <a:pt x="64" y="1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フリーフォーム 20"/>
              <p:cNvSpPr>
                <a:spLocks/>
              </p:cNvSpPr>
              <p:nvPr/>
            </p:nvSpPr>
            <p:spPr bwMode="auto">
              <a:xfrm>
                <a:off x="1338" y="555"/>
                <a:ext cx="23" cy="41"/>
              </a:xfrm>
              <a:custGeom>
                <a:avLst/>
                <a:gdLst/>
                <a:ahLst/>
                <a:cxnLst>
                  <a:cxn ang="0">
                    <a:pos x="6" y="41"/>
                  </a:cxn>
                  <a:cxn ang="0">
                    <a:pos x="18" y="24"/>
                  </a:cxn>
                  <a:cxn ang="0">
                    <a:pos x="23" y="6"/>
                  </a:cxn>
                  <a:cxn ang="0">
                    <a:pos x="18" y="0"/>
                  </a:cxn>
                  <a:cxn ang="0">
                    <a:pos x="12" y="6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6" y="41"/>
                  </a:cxn>
                </a:cxnLst>
                <a:rect l="0" t="0" r="0" b="0"/>
                <a:pathLst>
                  <a:path w="23" h="41">
                    <a:moveTo>
                      <a:pt x="6" y="41"/>
                    </a:moveTo>
                    <a:lnTo>
                      <a:pt x="18" y="24"/>
                    </a:lnTo>
                    <a:lnTo>
                      <a:pt x="23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6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フリーフォーム 21"/>
              <p:cNvSpPr>
                <a:spLocks/>
              </p:cNvSpPr>
              <p:nvPr/>
            </p:nvSpPr>
            <p:spPr bwMode="auto">
              <a:xfrm>
                <a:off x="1414" y="584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</a:cxnLst>
                <a:rect l="0" t="0" r="0" b="0"/>
                <a:pathLst>
                  <a:path w="12" h="6">
                    <a:moveTo>
                      <a:pt x="6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フリーフォーム 22"/>
              <p:cNvSpPr>
                <a:spLocks/>
              </p:cNvSpPr>
              <p:nvPr/>
            </p:nvSpPr>
            <p:spPr bwMode="auto">
              <a:xfrm>
                <a:off x="1373" y="690"/>
                <a:ext cx="12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18"/>
                  </a:cxn>
                </a:cxnLst>
                <a:rect l="0" t="0" r="0" b="0"/>
                <a:pathLst>
                  <a:path w="12" h="18">
                    <a:moveTo>
                      <a:pt x="6" y="18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フリーフォーム 23"/>
              <p:cNvSpPr>
                <a:spLocks/>
              </p:cNvSpPr>
              <p:nvPr/>
            </p:nvSpPr>
            <p:spPr bwMode="auto">
              <a:xfrm>
                <a:off x="1766" y="960"/>
                <a:ext cx="59" cy="70"/>
              </a:xfrm>
              <a:custGeom>
                <a:avLst/>
                <a:gdLst/>
                <a:ahLst/>
                <a:cxnLst>
                  <a:cxn ang="0">
                    <a:pos x="30" y="70"/>
                  </a:cxn>
                  <a:cxn ang="0">
                    <a:pos x="47" y="65"/>
                  </a:cxn>
                  <a:cxn ang="0">
                    <a:pos x="53" y="59"/>
                  </a:cxn>
                  <a:cxn ang="0">
                    <a:pos x="59" y="41"/>
                  </a:cxn>
                  <a:cxn ang="0">
                    <a:pos x="53" y="23"/>
                  </a:cxn>
                  <a:cxn ang="0">
                    <a:pos x="35" y="6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0" y="29"/>
                  </a:cxn>
                  <a:cxn ang="0">
                    <a:pos x="0" y="53"/>
                  </a:cxn>
                  <a:cxn ang="0">
                    <a:pos x="18" y="70"/>
                  </a:cxn>
                  <a:cxn ang="0">
                    <a:pos x="24" y="70"/>
                  </a:cxn>
                  <a:cxn ang="0">
                    <a:pos x="30" y="70"/>
                  </a:cxn>
                </a:cxnLst>
                <a:rect l="0" t="0" r="0" b="0"/>
                <a:pathLst>
                  <a:path w="59" h="70">
                    <a:moveTo>
                      <a:pt x="30" y="70"/>
                    </a:moveTo>
                    <a:lnTo>
                      <a:pt x="47" y="65"/>
                    </a:lnTo>
                    <a:lnTo>
                      <a:pt x="53" y="59"/>
                    </a:lnTo>
                    <a:lnTo>
                      <a:pt x="59" y="41"/>
                    </a:lnTo>
                    <a:lnTo>
                      <a:pt x="53" y="23"/>
                    </a:lnTo>
                    <a:lnTo>
                      <a:pt x="35" y="6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0" y="29"/>
                    </a:lnTo>
                    <a:lnTo>
                      <a:pt x="0" y="53"/>
                    </a:lnTo>
                    <a:lnTo>
                      <a:pt x="18" y="70"/>
                    </a:lnTo>
                    <a:lnTo>
                      <a:pt x="24" y="70"/>
                    </a:lnTo>
                    <a:lnTo>
                      <a:pt x="30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フリーフォーム 24"/>
              <p:cNvSpPr>
                <a:spLocks/>
              </p:cNvSpPr>
              <p:nvPr/>
            </p:nvSpPr>
            <p:spPr bwMode="auto">
              <a:xfrm>
                <a:off x="1737" y="1113"/>
                <a:ext cx="23" cy="29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3" y="17"/>
                  </a:cxn>
                  <a:cxn ang="0">
                    <a:pos x="23" y="5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2" y="29"/>
                  </a:cxn>
                  <a:cxn ang="0">
                    <a:pos x="18" y="29"/>
                  </a:cxn>
                </a:cxnLst>
                <a:rect l="0" t="0" r="0" b="0"/>
                <a:pathLst>
                  <a:path w="23" h="29">
                    <a:moveTo>
                      <a:pt x="18" y="29"/>
                    </a:moveTo>
                    <a:lnTo>
                      <a:pt x="23" y="17"/>
                    </a:lnTo>
                    <a:lnTo>
                      <a:pt x="23" y="5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2" y="29"/>
                    </a:lnTo>
                    <a:lnTo>
                      <a:pt x="18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フリーフォーム 25"/>
              <p:cNvSpPr>
                <a:spLocks/>
              </p:cNvSpPr>
              <p:nvPr/>
            </p:nvSpPr>
            <p:spPr bwMode="auto">
              <a:xfrm>
                <a:off x="1708" y="1118"/>
                <a:ext cx="17" cy="12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17" y="6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1" y="12"/>
                  </a:cxn>
                </a:cxnLst>
                <a:rect l="0" t="0" r="0" b="0"/>
                <a:pathLst>
                  <a:path w="17" h="12">
                    <a:moveTo>
                      <a:pt x="11" y="12"/>
                    </a:moveTo>
                    <a:lnTo>
                      <a:pt x="17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1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フリーフォーム 26"/>
              <p:cNvSpPr>
                <a:spLocks/>
              </p:cNvSpPr>
              <p:nvPr/>
            </p:nvSpPr>
            <p:spPr bwMode="auto">
              <a:xfrm>
                <a:off x="1672" y="1113"/>
                <a:ext cx="18" cy="11"/>
              </a:xfrm>
              <a:custGeom>
                <a:avLst/>
                <a:gdLst/>
                <a:ahLst/>
                <a:cxnLst>
                  <a:cxn ang="0">
                    <a:pos x="12" y="11"/>
                  </a:cxn>
                  <a:cxn ang="0">
                    <a:pos x="18" y="11"/>
                  </a:cxn>
                  <a:cxn ang="0">
                    <a:pos x="12" y="0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12" y="11"/>
                  </a:cxn>
                </a:cxnLst>
                <a:rect l="0" t="0" r="0" b="0"/>
                <a:pathLst>
                  <a:path w="18" h="11">
                    <a:moveTo>
                      <a:pt x="12" y="11"/>
                    </a:moveTo>
                    <a:lnTo>
                      <a:pt x="18" y="11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12" y="1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フリーフォーム 27"/>
              <p:cNvSpPr>
                <a:spLocks/>
              </p:cNvSpPr>
              <p:nvPr/>
            </p:nvSpPr>
            <p:spPr bwMode="auto">
              <a:xfrm>
                <a:off x="1696" y="1148"/>
                <a:ext cx="6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0" b="0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フリーフォーム 28"/>
              <p:cNvSpPr>
                <a:spLocks/>
              </p:cNvSpPr>
              <p:nvPr/>
            </p:nvSpPr>
            <p:spPr bwMode="auto">
              <a:xfrm>
                <a:off x="1408" y="1459"/>
                <a:ext cx="135" cy="82"/>
              </a:xfrm>
              <a:custGeom>
                <a:avLst/>
                <a:gdLst/>
                <a:ahLst/>
                <a:cxnLst>
                  <a:cxn ang="0">
                    <a:pos x="112" y="64"/>
                  </a:cxn>
                  <a:cxn ang="0">
                    <a:pos x="135" y="64"/>
                  </a:cxn>
                  <a:cxn ang="0">
                    <a:pos x="135" y="58"/>
                  </a:cxn>
                  <a:cxn ang="0">
                    <a:pos x="135" y="47"/>
                  </a:cxn>
                  <a:cxn ang="0">
                    <a:pos x="124" y="35"/>
                  </a:cxn>
                  <a:cxn ang="0">
                    <a:pos x="106" y="35"/>
                  </a:cxn>
                  <a:cxn ang="0">
                    <a:pos x="88" y="17"/>
                  </a:cxn>
                  <a:cxn ang="0">
                    <a:pos x="71" y="6"/>
                  </a:cxn>
                  <a:cxn ang="0">
                    <a:pos x="59" y="0"/>
                  </a:cxn>
                  <a:cxn ang="0">
                    <a:pos x="41" y="0"/>
                  </a:cxn>
                  <a:cxn ang="0">
                    <a:pos x="12" y="6"/>
                  </a:cxn>
                  <a:cxn ang="0">
                    <a:pos x="6" y="17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6" y="47"/>
                  </a:cxn>
                  <a:cxn ang="0">
                    <a:pos x="30" y="64"/>
                  </a:cxn>
                  <a:cxn ang="0">
                    <a:pos x="36" y="70"/>
                  </a:cxn>
                  <a:cxn ang="0">
                    <a:pos x="30" y="82"/>
                  </a:cxn>
                  <a:cxn ang="0">
                    <a:pos x="36" y="82"/>
                  </a:cxn>
                  <a:cxn ang="0">
                    <a:pos x="47" y="82"/>
                  </a:cxn>
                  <a:cxn ang="0">
                    <a:pos x="59" y="76"/>
                  </a:cxn>
                  <a:cxn ang="0">
                    <a:pos x="65" y="76"/>
                  </a:cxn>
                  <a:cxn ang="0">
                    <a:pos x="106" y="64"/>
                  </a:cxn>
                  <a:cxn ang="0">
                    <a:pos x="112" y="64"/>
                  </a:cxn>
                </a:cxnLst>
                <a:rect l="0" t="0" r="0" b="0"/>
                <a:pathLst>
                  <a:path w="135" h="82">
                    <a:moveTo>
                      <a:pt x="112" y="64"/>
                    </a:moveTo>
                    <a:lnTo>
                      <a:pt x="135" y="64"/>
                    </a:lnTo>
                    <a:lnTo>
                      <a:pt x="135" y="58"/>
                    </a:lnTo>
                    <a:lnTo>
                      <a:pt x="135" y="47"/>
                    </a:lnTo>
                    <a:lnTo>
                      <a:pt x="124" y="35"/>
                    </a:lnTo>
                    <a:lnTo>
                      <a:pt x="106" y="35"/>
                    </a:lnTo>
                    <a:lnTo>
                      <a:pt x="88" y="17"/>
                    </a:lnTo>
                    <a:lnTo>
                      <a:pt x="71" y="6"/>
                    </a:lnTo>
                    <a:lnTo>
                      <a:pt x="59" y="0"/>
                    </a:lnTo>
                    <a:lnTo>
                      <a:pt x="41" y="0"/>
                    </a:lnTo>
                    <a:lnTo>
                      <a:pt x="12" y="6"/>
                    </a:lnTo>
                    <a:lnTo>
                      <a:pt x="6" y="17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6" y="47"/>
                    </a:lnTo>
                    <a:lnTo>
                      <a:pt x="30" y="64"/>
                    </a:lnTo>
                    <a:lnTo>
                      <a:pt x="36" y="70"/>
                    </a:lnTo>
                    <a:lnTo>
                      <a:pt x="30" y="82"/>
                    </a:lnTo>
                    <a:lnTo>
                      <a:pt x="36" y="82"/>
                    </a:lnTo>
                    <a:lnTo>
                      <a:pt x="47" y="82"/>
                    </a:lnTo>
                    <a:lnTo>
                      <a:pt x="59" y="76"/>
                    </a:lnTo>
                    <a:lnTo>
                      <a:pt x="65" y="76"/>
                    </a:lnTo>
                    <a:lnTo>
                      <a:pt x="106" y="64"/>
                    </a:lnTo>
                    <a:lnTo>
                      <a:pt x="112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フリーフォーム 29"/>
              <p:cNvSpPr>
                <a:spLocks/>
              </p:cNvSpPr>
              <p:nvPr/>
            </p:nvSpPr>
            <p:spPr bwMode="auto">
              <a:xfrm>
                <a:off x="1502" y="1676"/>
                <a:ext cx="94" cy="64"/>
              </a:xfrm>
              <a:custGeom>
                <a:avLst/>
                <a:gdLst/>
                <a:ahLst/>
                <a:cxnLst>
                  <a:cxn ang="0">
                    <a:pos x="59" y="64"/>
                  </a:cxn>
                  <a:cxn ang="0">
                    <a:pos x="88" y="47"/>
                  </a:cxn>
                  <a:cxn ang="0">
                    <a:pos x="94" y="35"/>
                  </a:cxn>
                  <a:cxn ang="0">
                    <a:pos x="94" y="23"/>
                  </a:cxn>
                  <a:cxn ang="0">
                    <a:pos x="77" y="6"/>
                  </a:cxn>
                  <a:cxn ang="0">
                    <a:pos x="41" y="0"/>
                  </a:cxn>
                  <a:cxn ang="0">
                    <a:pos x="18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0" y="35"/>
                  </a:cxn>
                  <a:cxn ang="0">
                    <a:pos x="6" y="41"/>
                  </a:cxn>
                  <a:cxn ang="0">
                    <a:pos x="18" y="53"/>
                  </a:cxn>
                  <a:cxn ang="0">
                    <a:pos x="35" y="64"/>
                  </a:cxn>
                  <a:cxn ang="0">
                    <a:pos x="47" y="64"/>
                  </a:cxn>
                  <a:cxn ang="0">
                    <a:pos x="59" y="64"/>
                  </a:cxn>
                </a:cxnLst>
                <a:rect l="0" t="0" r="0" b="0"/>
                <a:pathLst>
                  <a:path w="94" h="64">
                    <a:moveTo>
                      <a:pt x="59" y="64"/>
                    </a:moveTo>
                    <a:lnTo>
                      <a:pt x="88" y="47"/>
                    </a:lnTo>
                    <a:lnTo>
                      <a:pt x="94" y="35"/>
                    </a:lnTo>
                    <a:lnTo>
                      <a:pt x="94" y="23"/>
                    </a:lnTo>
                    <a:lnTo>
                      <a:pt x="77" y="6"/>
                    </a:lnTo>
                    <a:lnTo>
                      <a:pt x="41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0" y="35"/>
                    </a:lnTo>
                    <a:lnTo>
                      <a:pt x="6" y="41"/>
                    </a:lnTo>
                    <a:lnTo>
                      <a:pt x="18" y="53"/>
                    </a:lnTo>
                    <a:lnTo>
                      <a:pt x="35" y="64"/>
                    </a:lnTo>
                    <a:lnTo>
                      <a:pt x="47" y="64"/>
                    </a:lnTo>
                    <a:lnTo>
                      <a:pt x="59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フリーフォーム 30"/>
              <p:cNvSpPr>
                <a:spLocks/>
              </p:cNvSpPr>
              <p:nvPr/>
            </p:nvSpPr>
            <p:spPr bwMode="auto">
              <a:xfrm>
                <a:off x="1015" y="1523"/>
                <a:ext cx="65" cy="141"/>
              </a:xfrm>
              <a:custGeom>
                <a:avLst/>
                <a:gdLst/>
                <a:ahLst/>
                <a:cxnLst>
                  <a:cxn ang="0">
                    <a:pos x="47" y="141"/>
                  </a:cxn>
                  <a:cxn ang="0">
                    <a:pos x="59" y="124"/>
                  </a:cxn>
                  <a:cxn ang="0">
                    <a:pos x="65" y="94"/>
                  </a:cxn>
                  <a:cxn ang="0">
                    <a:pos x="65" y="71"/>
                  </a:cxn>
                  <a:cxn ang="0">
                    <a:pos x="59" y="47"/>
                  </a:cxn>
                  <a:cxn ang="0">
                    <a:pos x="47" y="36"/>
                  </a:cxn>
                  <a:cxn ang="0">
                    <a:pos x="47" y="18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2" y="12"/>
                  </a:cxn>
                  <a:cxn ang="0">
                    <a:pos x="0" y="30"/>
                  </a:cxn>
                  <a:cxn ang="0">
                    <a:pos x="0" y="59"/>
                  </a:cxn>
                  <a:cxn ang="0">
                    <a:pos x="0" y="88"/>
                  </a:cxn>
                  <a:cxn ang="0">
                    <a:pos x="0" y="106"/>
                  </a:cxn>
                  <a:cxn ang="0">
                    <a:pos x="0" y="124"/>
                  </a:cxn>
                  <a:cxn ang="0">
                    <a:pos x="24" y="135"/>
                  </a:cxn>
                  <a:cxn ang="0">
                    <a:pos x="30" y="141"/>
                  </a:cxn>
                  <a:cxn ang="0">
                    <a:pos x="41" y="141"/>
                  </a:cxn>
                  <a:cxn ang="0">
                    <a:pos x="47" y="141"/>
                  </a:cxn>
                </a:cxnLst>
                <a:rect l="0" t="0" r="0" b="0"/>
                <a:pathLst>
                  <a:path w="65" h="141">
                    <a:moveTo>
                      <a:pt x="47" y="141"/>
                    </a:moveTo>
                    <a:lnTo>
                      <a:pt x="59" y="124"/>
                    </a:lnTo>
                    <a:lnTo>
                      <a:pt x="65" y="94"/>
                    </a:lnTo>
                    <a:lnTo>
                      <a:pt x="65" y="71"/>
                    </a:lnTo>
                    <a:lnTo>
                      <a:pt x="59" y="47"/>
                    </a:lnTo>
                    <a:lnTo>
                      <a:pt x="47" y="36"/>
                    </a:lnTo>
                    <a:lnTo>
                      <a:pt x="47" y="18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59"/>
                    </a:lnTo>
                    <a:lnTo>
                      <a:pt x="0" y="88"/>
                    </a:lnTo>
                    <a:lnTo>
                      <a:pt x="0" y="106"/>
                    </a:lnTo>
                    <a:lnTo>
                      <a:pt x="0" y="124"/>
                    </a:lnTo>
                    <a:lnTo>
                      <a:pt x="24" y="135"/>
                    </a:lnTo>
                    <a:lnTo>
                      <a:pt x="30" y="141"/>
                    </a:lnTo>
                    <a:lnTo>
                      <a:pt x="41" y="141"/>
                    </a:lnTo>
                    <a:lnTo>
                      <a:pt x="47" y="1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フリーフォーム 31"/>
              <p:cNvSpPr>
                <a:spLocks/>
              </p:cNvSpPr>
              <p:nvPr/>
            </p:nvSpPr>
            <p:spPr bwMode="auto">
              <a:xfrm>
                <a:off x="1150" y="1412"/>
                <a:ext cx="47" cy="64"/>
              </a:xfrm>
              <a:custGeom>
                <a:avLst/>
                <a:gdLst/>
                <a:ahLst/>
                <a:cxnLst>
                  <a:cxn ang="0">
                    <a:pos x="18" y="59"/>
                  </a:cxn>
                  <a:cxn ang="0">
                    <a:pos x="41" y="47"/>
                  </a:cxn>
                  <a:cxn ang="0">
                    <a:pos x="47" y="17"/>
                  </a:cxn>
                  <a:cxn ang="0">
                    <a:pos x="47" y="0"/>
                  </a:cxn>
                  <a:cxn ang="0">
                    <a:pos x="41" y="0"/>
                  </a:cxn>
                  <a:cxn ang="0">
                    <a:pos x="18" y="17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6" y="64"/>
                  </a:cxn>
                  <a:cxn ang="0">
                    <a:pos x="12" y="59"/>
                  </a:cxn>
                  <a:cxn ang="0">
                    <a:pos x="18" y="59"/>
                  </a:cxn>
                </a:cxnLst>
                <a:rect l="0" t="0" r="0" b="0"/>
                <a:pathLst>
                  <a:path w="47" h="64">
                    <a:moveTo>
                      <a:pt x="18" y="59"/>
                    </a:moveTo>
                    <a:lnTo>
                      <a:pt x="41" y="47"/>
                    </a:lnTo>
                    <a:lnTo>
                      <a:pt x="47" y="17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18" y="17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6" y="64"/>
                    </a:lnTo>
                    <a:lnTo>
                      <a:pt x="12" y="59"/>
                    </a:lnTo>
                    <a:lnTo>
                      <a:pt x="1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フリーフォーム 32"/>
              <p:cNvSpPr>
                <a:spLocks/>
              </p:cNvSpPr>
              <p:nvPr/>
            </p:nvSpPr>
            <p:spPr bwMode="auto">
              <a:xfrm>
                <a:off x="787" y="1429"/>
                <a:ext cx="176" cy="77"/>
              </a:xfrm>
              <a:custGeom>
                <a:avLst/>
                <a:gdLst/>
                <a:ahLst/>
                <a:cxnLst>
                  <a:cxn ang="0">
                    <a:pos x="129" y="65"/>
                  </a:cxn>
                  <a:cxn ang="0">
                    <a:pos x="146" y="47"/>
                  </a:cxn>
                  <a:cxn ang="0">
                    <a:pos x="152" y="36"/>
                  </a:cxn>
                  <a:cxn ang="0">
                    <a:pos x="164" y="36"/>
                  </a:cxn>
                  <a:cxn ang="0">
                    <a:pos x="176" y="12"/>
                  </a:cxn>
                  <a:cxn ang="0">
                    <a:pos x="158" y="0"/>
                  </a:cxn>
                  <a:cxn ang="0">
                    <a:pos x="152" y="0"/>
                  </a:cxn>
                  <a:cxn ang="0">
                    <a:pos x="129" y="6"/>
                  </a:cxn>
                  <a:cxn ang="0">
                    <a:pos x="117" y="6"/>
                  </a:cxn>
                  <a:cxn ang="0">
                    <a:pos x="99" y="6"/>
                  </a:cxn>
                  <a:cxn ang="0">
                    <a:pos x="93" y="12"/>
                  </a:cxn>
                  <a:cxn ang="0">
                    <a:pos x="88" y="18"/>
                  </a:cxn>
                  <a:cxn ang="0">
                    <a:pos x="82" y="12"/>
                  </a:cxn>
                  <a:cxn ang="0">
                    <a:pos x="64" y="6"/>
                  </a:cxn>
                  <a:cxn ang="0">
                    <a:pos x="29" y="6"/>
                  </a:cxn>
                  <a:cxn ang="0">
                    <a:pos x="5" y="18"/>
                  </a:cxn>
                  <a:cxn ang="0">
                    <a:pos x="0" y="42"/>
                  </a:cxn>
                  <a:cxn ang="0">
                    <a:pos x="5" y="65"/>
                  </a:cxn>
                  <a:cxn ang="0">
                    <a:pos x="29" y="77"/>
                  </a:cxn>
                  <a:cxn ang="0">
                    <a:pos x="52" y="77"/>
                  </a:cxn>
                  <a:cxn ang="0">
                    <a:pos x="70" y="71"/>
                  </a:cxn>
                  <a:cxn ang="0">
                    <a:pos x="93" y="47"/>
                  </a:cxn>
                  <a:cxn ang="0">
                    <a:pos x="99" y="47"/>
                  </a:cxn>
                  <a:cxn ang="0">
                    <a:pos x="111" y="59"/>
                  </a:cxn>
                  <a:cxn ang="0">
                    <a:pos x="117" y="65"/>
                  </a:cxn>
                  <a:cxn ang="0">
                    <a:pos x="123" y="65"/>
                  </a:cxn>
                  <a:cxn ang="0">
                    <a:pos x="129" y="65"/>
                  </a:cxn>
                </a:cxnLst>
                <a:rect l="0" t="0" r="0" b="0"/>
                <a:pathLst>
                  <a:path w="176" h="77">
                    <a:moveTo>
                      <a:pt x="129" y="65"/>
                    </a:moveTo>
                    <a:lnTo>
                      <a:pt x="146" y="47"/>
                    </a:lnTo>
                    <a:lnTo>
                      <a:pt x="152" y="36"/>
                    </a:lnTo>
                    <a:lnTo>
                      <a:pt x="164" y="36"/>
                    </a:lnTo>
                    <a:lnTo>
                      <a:pt x="176" y="12"/>
                    </a:lnTo>
                    <a:lnTo>
                      <a:pt x="158" y="0"/>
                    </a:lnTo>
                    <a:lnTo>
                      <a:pt x="152" y="0"/>
                    </a:lnTo>
                    <a:lnTo>
                      <a:pt x="129" y="6"/>
                    </a:lnTo>
                    <a:lnTo>
                      <a:pt x="117" y="6"/>
                    </a:lnTo>
                    <a:lnTo>
                      <a:pt x="99" y="6"/>
                    </a:lnTo>
                    <a:lnTo>
                      <a:pt x="93" y="12"/>
                    </a:lnTo>
                    <a:lnTo>
                      <a:pt x="88" y="18"/>
                    </a:lnTo>
                    <a:lnTo>
                      <a:pt x="82" y="12"/>
                    </a:lnTo>
                    <a:lnTo>
                      <a:pt x="64" y="6"/>
                    </a:lnTo>
                    <a:lnTo>
                      <a:pt x="29" y="6"/>
                    </a:lnTo>
                    <a:lnTo>
                      <a:pt x="5" y="18"/>
                    </a:lnTo>
                    <a:lnTo>
                      <a:pt x="0" y="42"/>
                    </a:lnTo>
                    <a:lnTo>
                      <a:pt x="5" y="65"/>
                    </a:lnTo>
                    <a:lnTo>
                      <a:pt x="29" y="77"/>
                    </a:lnTo>
                    <a:lnTo>
                      <a:pt x="52" y="77"/>
                    </a:lnTo>
                    <a:lnTo>
                      <a:pt x="70" y="71"/>
                    </a:lnTo>
                    <a:lnTo>
                      <a:pt x="93" y="47"/>
                    </a:lnTo>
                    <a:lnTo>
                      <a:pt x="99" y="47"/>
                    </a:lnTo>
                    <a:lnTo>
                      <a:pt x="111" y="59"/>
                    </a:lnTo>
                    <a:lnTo>
                      <a:pt x="117" y="65"/>
                    </a:lnTo>
                    <a:lnTo>
                      <a:pt x="123" y="65"/>
                    </a:lnTo>
                    <a:lnTo>
                      <a:pt x="129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フリーフォーム 33"/>
              <p:cNvSpPr>
                <a:spLocks/>
              </p:cNvSpPr>
              <p:nvPr/>
            </p:nvSpPr>
            <p:spPr bwMode="auto">
              <a:xfrm>
                <a:off x="775" y="2122"/>
                <a:ext cx="100" cy="94"/>
              </a:xfrm>
              <a:custGeom>
                <a:avLst/>
                <a:gdLst/>
                <a:ahLst/>
                <a:cxnLst>
                  <a:cxn ang="0">
                    <a:pos x="82" y="76"/>
                  </a:cxn>
                  <a:cxn ang="0">
                    <a:pos x="100" y="47"/>
                  </a:cxn>
                  <a:cxn ang="0">
                    <a:pos x="100" y="29"/>
                  </a:cxn>
                  <a:cxn ang="0">
                    <a:pos x="82" y="12"/>
                  </a:cxn>
                  <a:cxn ang="0">
                    <a:pos x="53" y="0"/>
                  </a:cxn>
                  <a:cxn ang="0">
                    <a:pos x="35" y="0"/>
                  </a:cxn>
                  <a:cxn ang="0">
                    <a:pos x="17" y="6"/>
                  </a:cxn>
                  <a:cxn ang="0">
                    <a:pos x="6" y="12"/>
                  </a:cxn>
                  <a:cxn ang="0">
                    <a:pos x="0" y="35"/>
                  </a:cxn>
                  <a:cxn ang="0">
                    <a:pos x="0" y="47"/>
                  </a:cxn>
                  <a:cxn ang="0">
                    <a:pos x="6" y="64"/>
                  </a:cxn>
                  <a:cxn ang="0">
                    <a:pos x="29" y="82"/>
                  </a:cxn>
                  <a:cxn ang="0">
                    <a:pos x="53" y="94"/>
                  </a:cxn>
                  <a:cxn ang="0">
                    <a:pos x="70" y="94"/>
                  </a:cxn>
                  <a:cxn ang="0">
                    <a:pos x="76" y="76"/>
                  </a:cxn>
                  <a:cxn ang="0">
                    <a:pos x="82" y="76"/>
                  </a:cxn>
                </a:cxnLst>
                <a:rect l="0" t="0" r="0" b="0"/>
                <a:pathLst>
                  <a:path w="100" h="94">
                    <a:moveTo>
                      <a:pt x="82" y="76"/>
                    </a:moveTo>
                    <a:lnTo>
                      <a:pt x="100" y="47"/>
                    </a:lnTo>
                    <a:lnTo>
                      <a:pt x="100" y="29"/>
                    </a:lnTo>
                    <a:lnTo>
                      <a:pt x="82" y="12"/>
                    </a:lnTo>
                    <a:lnTo>
                      <a:pt x="53" y="0"/>
                    </a:lnTo>
                    <a:lnTo>
                      <a:pt x="35" y="0"/>
                    </a:lnTo>
                    <a:lnTo>
                      <a:pt x="17" y="6"/>
                    </a:lnTo>
                    <a:lnTo>
                      <a:pt x="6" y="12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6" y="64"/>
                    </a:lnTo>
                    <a:lnTo>
                      <a:pt x="29" y="82"/>
                    </a:lnTo>
                    <a:lnTo>
                      <a:pt x="53" y="94"/>
                    </a:lnTo>
                    <a:lnTo>
                      <a:pt x="70" y="94"/>
                    </a:lnTo>
                    <a:lnTo>
                      <a:pt x="76" y="76"/>
                    </a:lnTo>
                    <a:lnTo>
                      <a:pt x="82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フリーフォーム 34"/>
              <p:cNvSpPr>
                <a:spLocks/>
              </p:cNvSpPr>
              <p:nvPr/>
            </p:nvSpPr>
            <p:spPr bwMode="auto">
              <a:xfrm>
                <a:off x="857" y="2292"/>
                <a:ext cx="106" cy="129"/>
              </a:xfrm>
              <a:custGeom>
                <a:avLst/>
                <a:gdLst/>
                <a:ahLst/>
                <a:cxnLst>
                  <a:cxn ang="0">
                    <a:pos x="82" y="129"/>
                  </a:cxn>
                  <a:cxn ang="0">
                    <a:pos x="88" y="117"/>
                  </a:cxn>
                  <a:cxn ang="0">
                    <a:pos x="88" y="94"/>
                  </a:cxn>
                  <a:cxn ang="0">
                    <a:pos x="106" y="76"/>
                  </a:cxn>
                  <a:cxn ang="0">
                    <a:pos x="106" y="59"/>
                  </a:cxn>
                  <a:cxn ang="0">
                    <a:pos x="106" y="35"/>
                  </a:cxn>
                  <a:cxn ang="0">
                    <a:pos x="88" y="24"/>
                  </a:cxn>
                  <a:cxn ang="0">
                    <a:pos x="76" y="6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23" y="6"/>
                  </a:cxn>
                  <a:cxn ang="0">
                    <a:pos x="12" y="24"/>
                  </a:cxn>
                  <a:cxn ang="0">
                    <a:pos x="0" y="47"/>
                  </a:cxn>
                  <a:cxn ang="0">
                    <a:pos x="0" y="65"/>
                  </a:cxn>
                  <a:cxn ang="0">
                    <a:pos x="12" y="88"/>
                  </a:cxn>
                  <a:cxn ang="0">
                    <a:pos x="18" y="94"/>
                  </a:cxn>
                  <a:cxn ang="0">
                    <a:pos x="29" y="112"/>
                  </a:cxn>
                  <a:cxn ang="0">
                    <a:pos x="47" y="117"/>
                  </a:cxn>
                  <a:cxn ang="0">
                    <a:pos x="53" y="123"/>
                  </a:cxn>
                  <a:cxn ang="0">
                    <a:pos x="64" y="129"/>
                  </a:cxn>
                  <a:cxn ang="0">
                    <a:pos x="76" y="129"/>
                  </a:cxn>
                  <a:cxn ang="0">
                    <a:pos x="82" y="129"/>
                  </a:cxn>
                </a:cxnLst>
                <a:rect l="0" t="0" r="0" b="0"/>
                <a:pathLst>
                  <a:path w="106" h="129">
                    <a:moveTo>
                      <a:pt x="82" y="129"/>
                    </a:moveTo>
                    <a:lnTo>
                      <a:pt x="88" y="117"/>
                    </a:lnTo>
                    <a:lnTo>
                      <a:pt x="88" y="94"/>
                    </a:lnTo>
                    <a:lnTo>
                      <a:pt x="106" y="76"/>
                    </a:lnTo>
                    <a:lnTo>
                      <a:pt x="106" y="59"/>
                    </a:lnTo>
                    <a:lnTo>
                      <a:pt x="106" y="35"/>
                    </a:lnTo>
                    <a:lnTo>
                      <a:pt x="88" y="24"/>
                    </a:lnTo>
                    <a:lnTo>
                      <a:pt x="76" y="6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23" y="6"/>
                    </a:lnTo>
                    <a:lnTo>
                      <a:pt x="12" y="24"/>
                    </a:lnTo>
                    <a:lnTo>
                      <a:pt x="0" y="47"/>
                    </a:lnTo>
                    <a:lnTo>
                      <a:pt x="0" y="65"/>
                    </a:lnTo>
                    <a:lnTo>
                      <a:pt x="12" y="88"/>
                    </a:lnTo>
                    <a:lnTo>
                      <a:pt x="18" y="94"/>
                    </a:lnTo>
                    <a:lnTo>
                      <a:pt x="29" y="112"/>
                    </a:lnTo>
                    <a:lnTo>
                      <a:pt x="47" y="117"/>
                    </a:lnTo>
                    <a:lnTo>
                      <a:pt x="53" y="123"/>
                    </a:lnTo>
                    <a:lnTo>
                      <a:pt x="64" y="129"/>
                    </a:lnTo>
                    <a:lnTo>
                      <a:pt x="76" y="129"/>
                    </a:lnTo>
                    <a:lnTo>
                      <a:pt x="82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フリーフォーム 35"/>
              <p:cNvSpPr>
                <a:spLocks/>
              </p:cNvSpPr>
              <p:nvPr/>
            </p:nvSpPr>
            <p:spPr bwMode="auto">
              <a:xfrm>
                <a:off x="916" y="2450"/>
                <a:ext cx="88" cy="77"/>
              </a:xfrm>
              <a:custGeom>
                <a:avLst/>
                <a:gdLst/>
                <a:ahLst/>
                <a:cxnLst>
                  <a:cxn ang="0">
                    <a:pos x="88" y="30"/>
                  </a:cxn>
                  <a:cxn ang="0">
                    <a:pos x="82" y="24"/>
                  </a:cxn>
                  <a:cxn ang="0">
                    <a:pos x="70" y="6"/>
                  </a:cxn>
                  <a:cxn ang="0">
                    <a:pos x="47" y="0"/>
                  </a:cxn>
                  <a:cxn ang="0">
                    <a:pos x="23" y="0"/>
                  </a:cxn>
                  <a:cxn ang="0">
                    <a:pos x="5" y="6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5" y="59"/>
                  </a:cxn>
                  <a:cxn ang="0">
                    <a:pos x="29" y="77"/>
                  </a:cxn>
                  <a:cxn ang="0">
                    <a:pos x="52" y="77"/>
                  </a:cxn>
                  <a:cxn ang="0">
                    <a:pos x="82" y="59"/>
                  </a:cxn>
                  <a:cxn ang="0">
                    <a:pos x="88" y="47"/>
                  </a:cxn>
                  <a:cxn ang="0">
                    <a:pos x="88" y="36"/>
                  </a:cxn>
                  <a:cxn ang="0">
                    <a:pos x="88" y="30"/>
                  </a:cxn>
                </a:cxnLst>
                <a:rect l="0" t="0" r="0" b="0"/>
                <a:pathLst>
                  <a:path w="88" h="77">
                    <a:moveTo>
                      <a:pt x="88" y="30"/>
                    </a:moveTo>
                    <a:lnTo>
                      <a:pt x="82" y="24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5" y="59"/>
                    </a:lnTo>
                    <a:lnTo>
                      <a:pt x="29" y="77"/>
                    </a:lnTo>
                    <a:lnTo>
                      <a:pt x="52" y="77"/>
                    </a:lnTo>
                    <a:lnTo>
                      <a:pt x="82" y="59"/>
                    </a:lnTo>
                    <a:lnTo>
                      <a:pt x="88" y="47"/>
                    </a:lnTo>
                    <a:lnTo>
                      <a:pt x="88" y="36"/>
                    </a:lnTo>
                    <a:lnTo>
                      <a:pt x="88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フリーフォーム 36"/>
              <p:cNvSpPr>
                <a:spLocks/>
              </p:cNvSpPr>
              <p:nvPr/>
            </p:nvSpPr>
            <p:spPr bwMode="auto">
              <a:xfrm>
                <a:off x="1004" y="2233"/>
                <a:ext cx="58" cy="59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52" y="53"/>
                  </a:cxn>
                  <a:cxn ang="0">
                    <a:pos x="58" y="47"/>
                  </a:cxn>
                  <a:cxn ang="0">
                    <a:pos x="52" y="24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23" y="59"/>
                  </a:cxn>
                  <a:cxn ang="0">
                    <a:pos x="29" y="59"/>
                  </a:cxn>
                  <a:cxn ang="0">
                    <a:pos x="35" y="59"/>
                  </a:cxn>
                </a:cxnLst>
                <a:rect l="0" t="0" r="0" b="0"/>
                <a:pathLst>
                  <a:path w="58" h="59">
                    <a:moveTo>
                      <a:pt x="35" y="59"/>
                    </a:moveTo>
                    <a:lnTo>
                      <a:pt x="52" y="53"/>
                    </a:lnTo>
                    <a:lnTo>
                      <a:pt x="58" y="47"/>
                    </a:lnTo>
                    <a:lnTo>
                      <a:pt x="52" y="24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23" y="59"/>
                    </a:lnTo>
                    <a:lnTo>
                      <a:pt x="29" y="59"/>
                    </a:lnTo>
                    <a:lnTo>
                      <a:pt x="35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フリーフォーム 37"/>
              <p:cNvSpPr>
                <a:spLocks/>
              </p:cNvSpPr>
              <p:nvPr/>
            </p:nvSpPr>
            <p:spPr bwMode="auto">
              <a:xfrm>
                <a:off x="699" y="2216"/>
                <a:ext cx="64" cy="76"/>
              </a:xfrm>
              <a:custGeom>
                <a:avLst/>
                <a:gdLst/>
                <a:ahLst/>
                <a:cxnLst>
                  <a:cxn ang="0">
                    <a:pos x="58" y="76"/>
                  </a:cxn>
                  <a:cxn ang="0">
                    <a:pos x="64" y="70"/>
                  </a:cxn>
                  <a:cxn ang="0">
                    <a:pos x="64" y="58"/>
                  </a:cxn>
                  <a:cxn ang="0">
                    <a:pos x="58" y="47"/>
                  </a:cxn>
                  <a:cxn ang="0">
                    <a:pos x="52" y="41"/>
                  </a:cxn>
                  <a:cxn ang="0">
                    <a:pos x="46" y="35"/>
                  </a:cxn>
                  <a:cxn ang="0">
                    <a:pos x="46" y="17"/>
                  </a:cxn>
                  <a:cxn ang="0">
                    <a:pos x="35" y="6"/>
                  </a:cxn>
                  <a:cxn ang="0">
                    <a:pos x="23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29"/>
                  </a:cxn>
                  <a:cxn ang="0">
                    <a:pos x="11" y="41"/>
                  </a:cxn>
                  <a:cxn ang="0">
                    <a:pos x="23" y="47"/>
                  </a:cxn>
                  <a:cxn ang="0">
                    <a:pos x="29" y="47"/>
                  </a:cxn>
                  <a:cxn ang="0">
                    <a:pos x="35" y="58"/>
                  </a:cxn>
                  <a:cxn ang="0">
                    <a:pos x="46" y="70"/>
                  </a:cxn>
                  <a:cxn ang="0">
                    <a:pos x="52" y="76"/>
                  </a:cxn>
                  <a:cxn ang="0">
                    <a:pos x="58" y="76"/>
                  </a:cxn>
                </a:cxnLst>
                <a:rect l="0" t="0" r="0" b="0"/>
                <a:pathLst>
                  <a:path w="64" h="76">
                    <a:moveTo>
                      <a:pt x="58" y="76"/>
                    </a:moveTo>
                    <a:lnTo>
                      <a:pt x="64" y="70"/>
                    </a:lnTo>
                    <a:lnTo>
                      <a:pt x="64" y="58"/>
                    </a:lnTo>
                    <a:lnTo>
                      <a:pt x="58" y="47"/>
                    </a:lnTo>
                    <a:lnTo>
                      <a:pt x="52" y="41"/>
                    </a:lnTo>
                    <a:lnTo>
                      <a:pt x="46" y="35"/>
                    </a:lnTo>
                    <a:lnTo>
                      <a:pt x="46" y="17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29"/>
                    </a:lnTo>
                    <a:lnTo>
                      <a:pt x="11" y="41"/>
                    </a:lnTo>
                    <a:lnTo>
                      <a:pt x="23" y="47"/>
                    </a:lnTo>
                    <a:lnTo>
                      <a:pt x="29" y="47"/>
                    </a:lnTo>
                    <a:lnTo>
                      <a:pt x="35" y="58"/>
                    </a:lnTo>
                    <a:lnTo>
                      <a:pt x="46" y="70"/>
                    </a:lnTo>
                    <a:lnTo>
                      <a:pt x="52" y="76"/>
                    </a:lnTo>
                    <a:lnTo>
                      <a:pt x="58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フリーフォーム 38"/>
              <p:cNvSpPr>
                <a:spLocks/>
              </p:cNvSpPr>
              <p:nvPr/>
            </p:nvSpPr>
            <p:spPr bwMode="auto">
              <a:xfrm>
                <a:off x="1279" y="2251"/>
                <a:ext cx="65" cy="76"/>
              </a:xfrm>
              <a:custGeom>
                <a:avLst/>
                <a:gdLst/>
                <a:ahLst/>
                <a:cxnLst>
                  <a:cxn ang="0">
                    <a:pos x="36" y="76"/>
                  </a:cxn>
                  <a:cxn ang="0">
                    <a:pos x="41" y="70"/>
                  </a:cxn>
                  <a:cxn ang="0">
                    <a:pos x="59" y="65"/>
                  </a:cxn>
                  <a:cxn ang="0">
                    <a:pos x="65" y="47"/>
                  </a:cxn>
                  <a:cxn ang="0">
                    <a:pos x="65" y="29"/>
                  </a:cxn>
                  <a:cxn ang="0">
                    <a:pos x="59" y="12"/>
                  </a:cxn>
                  <a:cxn ang="0">
                    <a:pos x="41" y="6"/>
                  </a:cxn>
                  <a:cxn ang="0">
                    <a:pos x="18" y="0"/>
                  </a:cxn>
                  <a:cxn ang="0">
                    <a:pos x="6" y="12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12" y="70"/>
                  </a:cxn>
                  <a:cxn ang="0">
                    <a:pos x="30" y="76"/>
                  </a:cxn>
                  <a:cxn ang="0">
                    <a:pos x="36" y="76"/>
                  </a:cxn>
                </a:cxnLst>
                <a:rect l="0" t="0" r="0" b="0"/>
                <a:pathLst>
                  <a:path w="65" h="76">
                    <a:moveTo>
                      <a:pt x="36" y="76"/>
                    </a:moveTo>
                    <a:lnTo>
                      <a:pt x="41" y="70"/>
                    </a:lnTo>
                    <a:lnTo>
                      <a:pt x="59" y="65"/>
                    </a:lnTo>
                    <a:lnTo>
                      <a:pt x="65" y="47"/>
                    </a:lnTo>
                    <a:lnTo>
                      <a:pt x="65" y="29"/>
                    </a:lnTo>
                    <a:lnTo>
                      <a:pt x="59" y="12"/>
                    </a:lnTo>
                    <a:lnTo>
                      <a:pt x="41" y="6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12" y="70"/>
                    </a:lnTo>
                    <a:lnTo>
                      <a:pt x="30" y="76"/>
                    </a:lnTo>
                    <a:lnTo>
                      <a:pt x="36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フリーフォーム 39"/>
              <p:cNvSpPr>
                <a:spLocks/>
              </p:cNvSpPr>
              <p:nvPr/>
            </p:nvSpPr>
            <p:spPr bwMode="auto">
              <a:xfrm>
                <a:off x="1403" y="2087"/>
                <a:ext cx="117" cy="105"/>
              </a:xfrm>
              <a:custGeom>
                <a:avLst/>
                <a:gdLst/>
                <a:ahLst/>
                <a:cxnLst>
                  <a:cxn ang="0">
                    <a:pos x="70" y="105"/>
                  </a:cxn>
                  <a:cxn ang="0">
                    <a:pos x="99" y="76"/>
                  </a:cxn>
                  <a:cxn ang="0">
                    <a:pos x="111" y="64"/>
                  </a:cxn>
                  <a:cxn ang="0">
                    <a:pos x="117" y="41"/>
                  </a:cxn>
                  <a:cxn ang="0">
                    <a:pos x="111" y="29"/>
                  </a:cxn>
                  <a:cxn ang="0">
                    <a:pos x="105" y="11"/>
                  </a:cxn>
                  <a:cxn ang="0">
                    <a:pos x="93" y="6"/>
                  </a:cxn>
                  <a:cxn ang="0">
                    <a:pos x="70" y="0"/>
                  </a:cxn>
                  <a:cxn ang="0">
                    <a:pos x="41" y="6"/>
                  </a:cxn>
                  <a:cxn ang="0">
                    <a:pos x="11" y="17"/>
                  </a:cxn>
                  <a:cxn ang="0">
                    <a:pos x="0" y="41"/>
                  </a:cxn>
                  <a:cxn ang="0">
                    <a:pos x="0" y="52"/>
                  </a:cxn>
                  <a:cxn ang="0">
                    <a:pos x="5" y="82"/>
                  </a:cxn>
                  <a:cxn ang="0">
                    <a:pos x="23" y="99"/>
                  </a:cxn>
                  <a:cxn ang="0">
                    <a:pos x="52" y="105"/>
                  </a:cxn>
                  <a:cxn ang="0">
                    <a:pos x="64" y="105"/>
                  </a:cxn>
                  <a:cxn ang="0">
                    <a:pos x="70" y="105"/>
                  </a:cxn>
                </a:cxnLst>
                <a:rect l="0" t="0" r="0" b="0"/>
                <a:pathLst>
                  <a:path w="117" h="105">
                    <a:moveTo>
                      <a:pt x="70" y="105"/>
                    </a:moveTo>
                    <a:lnTo>
                      <a:pt x="99" y="76"/>
                    </a:lnTo>
                    <a:lnTo>
                      <a:pt x="111" y="64"/>
                    </a:lnTo>
                    <a:lnTo>
                      <a:pt x="117" y="41"/>
                    </a:lnTo>
                    <a:lnTo>
                      <a:pt x="111" y="29"/>
                    </a:lnTo>
                    <a:lnTo>
                      <a:pt x="105" y="11"/>
                    </a:lnTo>
                    <a:lnTo>
                      <a:pt x="93" y="6"/>
                    </a:lnTo>
                    <a:lnTo>
                      <a:pt x="70" y="0"/>
                    </a:lnTo>
                    <a:lnTo>
                      <a:pt x="41" y="6"/>
                    </a:lnTo>
                    <a:lnTo>
                      <a:pt x="11" y="17"/>
                    </a:lnTo>
                    <a:lnTo>
                      <a:pt x="0" y="41"/>
                    </a:lnTo>
                    <a:lnTo>
                      <a:pt x="0" y="52"/>
                    </a:lnTo>
                    <a:lnTo>
                      <a:pt x="5" y="82"/>
                    </a:lnTo>
                    <a:lnTo>
                      <a:pt x="23" y="99"/>
                    </a:lnTo>
                    <a:lnTo>
                      <a:pt x="52" y="105"/>
                    </a:lnTo>
                    <a:lnTo>
                      <a:pt x="64" y="105"/>
                    </a:lnTo>
                    <a:lnTo>
                      <a:pt x="70" y="10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フリーフォーム 40"/>
              <p:cNvSpPr>
                <a:spLocks/>
              </p:cNvSpPr>
              <p:nvPr/>
            </p:nvSpPr>
            <p:spPr bwMode="auto">
              <a:xfrm>
                <a:off x="1590" y="1834"/>
                <a:ext cx="921" cy="335"/>
              </a:xfrm>
              <a:custGeom>
                <a:avLst/>
                <a:gdLst/>
                <a:ahLst/>
                <a:cxnLst>
                  <a:cxn ang="0">
                    <a:pos x="94" y="288"/>
                  </a:cxn>
                  <a:cxn ang="0">
                    <a:pos x="65" y="305"/>
                  </a:cxn>
                  <a:cxn ang="0">
                    <a:pos x="12" y="305"/>
                  </a:cxn>
                  <a:cxn ang="0">
                    <a:pos x="0" y="264"/>
                  </a:cxn>
                  <a:cxn ang="0">
                    <a:pos x="12" y="235"/>
                  </a:cxn>
                  <a:cxn ang="0">
                    <a:pos x="35" y="200"/>
                  </a:cxn>
                  <a:cxn ang="0">
                    <a:pos x="65" y="212"/>
                  </a:cxn>
                  <a:cxn ang="0">
                    <a:pos x="94" y="212"/>
                  </a:cxn>
                  <a:cxn ang="0">
                    <a:pos x="118" y="229"/>
                  </a:cxn>
                  <a:cxn ang="0">
                    <a:pos x="165" y="194"/>
                  </a:cxn>
                  <a:cxn ang="0">
                    <a:pos x="211" y="194"/>
                  </a:cxn>
                  <a:cxn ang="0">
                    <a:pos x="258" y="170"/>
                  </a:cxn>
                  <a:cxn ang="0">
                    <a:pos x="299" y="141"/>
                  </a:cxn>
                  <a:cxn ang="0">
                    <a:pos x="335" y="141"/>
                  </a:cxn>
                  <a:cxn ang="0">
                    <a:pos x="423" y="118"/>
                  </a:cxn>
                  <a:cxn ang="0">
                    <a:pos x="569" y="71"/>
                  </a:cxn>
                  <a:cxn ang="0">
                    <a:pos x="651" y="47"/>
                  </a:cxn>
                  <a:cxn ang="0">
                    <a:pos x="734" y="41"/>
                  </a:cxn>
                  <a:cxn ang="0">
                    <a:pos x="792" y="12"/>
                  </a:cxn>
                  <a:cxn ang="0">
                    <a:pos x="833" y="18"/>
                  </a:cxn>
                  <a:cxn ang="0">
                    <a:pos x="880" y="6"/>
                  </a:cxn>
                  <a:cxn ang="0">
                    <a:pos x="915" y="12"/>
                  </a:cxn>
                  <a:cxn ang="0">
                    <a:pos x="915" y="18"/>
                  </a:cxn>
                  <a:cxn ang="0">
                    <a:pos x="869" y="36"/>
                  </a:cxn>
                  <a:cxn ang="0">
                    <a:pos x="851" y="41"/>
                  </a:cxn>
                  <a:cxn ang="0">
                    <a:pos x="839" y="53"/>
                  </a:cxn>
                  <a:cxn ang="0">
                    <a:pos x="827" y="41"/>
                  </a:cxn>
                  <a:cxn ang="0">
                    <a:pos x="792" y="47"/>
                  </a:cxn>
                  <a:cxn ang="0">
                    <a:pos x="775" y="65"/>
                  </a:cxn>
                  <a:cxn ang="0">
                    <a:pos x="716" y="65"/>
                  </a:cxn>
                  <a:cxn ang="0">
                    <a:pos x="599" y="106"/>
                  </a:cxn>
                  <a:cxn ang="0">
                    <a:pos x="558" y="112"/>
                  </a:cxn>
                  <a:cxn ang="0">
                    <a:pos x="569" y="129"/>
                  </a:cxn>
                  <a:cxn ang="0">
                    <a:pos x="605" y="165"/>
                  </a:cxn>
                  <a:cxn ang="0">
                    <a:pos x="587" y="194"/>
                  </a:cxn>
                  <a:cxn ang="0">
                    <a:pos x="540" y="223"/>
                  </a:cxn>
                  <a:cxn ang="0">
                    <a:pos x="511" y="200"/>
                  </a:cxn>
                  <a:cxn ang="0">
                    <a:pos x="493" y="170"/>
                  </a:cxn>
                  <a:cxn ang="0">
                    <a:pos x="517" y="135"/>
                  </a:cxn>
                  <a:cxn ang="0">
                    <a:pos x="511" y="129"/>
                  </a:cxn>
                  <a:cxn ang="0">
                    <a:pos x="411" y="170"/>
                  </a:cxn>
                  <a:cxn ang="0">
                    <a:pos x="329" y="229"/>
                  </a:cxn>
                  <a:cxn ang="0">
                    <a:pos x="270" y="259"/>
                  </a:cxn>
                  <a:cxn ang="0">
                    <a:pos x="253" y="288"/>
                  </a:cxn>
                  <a:cxn ang="0">
                    <a:pos x="235" y="317"/>
                  </a:cxn>
                  <a:cxn ang="0">
                    <a:pos x="165" y="335"/>
                  </a:cxn>
                  <a:cxn ang="0">
                    <a:pos x="112" y="300"/>
                  </a:cxn>
                  <a:cxn ang="0">
                    <a:pos x="106" y="264"/>
                  </a:cxn>
                </a:cxnLst>
                <a:rect l="0" t="0" r="0" b="0"/>
                <a:pathLst>
                  <a:path w="921" h="335">
                    <a:moveTo>
                      <a:pt x="106" y="264"/>
                    </a:moveTo>
                    <a:lnTo>
                      <a:pt x="94" y="288"/>
                    </a:lnTo>
                    <a:lnTo>
                      <a:pt x="77" y="300"/>
                    </a:lnTo>
                    <a:lnTo>
                      <a:pt x="65" y="305"/>
                    </a:lnTo>
                    <a:lnTo>
                      <a:pt x="24" y="305"/>
                    </a:lnTo>
                    <a:lnTo>
                      <a:pt x="12" y="305"/>
                    </a:lnTo>
                    <a:lnTo>
                      <a:pt x="6" y="294"/>
                    </a:lnTo>
                    <a:lnTo>
                      <a:pt x="0" y="264"/>
                    </a:lnTo>
                    <a:lnTo>
                      <a:pt x="0" y="253"/>
                    </a:lnTo>
                    <a:lnTo>
                      <a:pt x="12" y="235"/>
                    </a:lnTo>
                    <a:lnTo>
                      <a:pt x="18" y="212"/>
                    </a:lnTo>
                    <a:lnTo>
                      <a:pt x="35" y="200"/>
                    </a:lnTo>
                    <a:lnTo>
                      <a:pt x="47" y="206"/>
                    </a:lnTo>
                    <a:lnTo>
                      <a:pt x="65" y="212"/>
                    </a:lnTo>
                    <a:lnTo>
                      <a:pt x="71" y="212"/>
                    </a:lnTo>
                    <a:lnTo>
                      <a:pt x="94" y="212"/>
                    </a:lnTo>
                    <a:lnTo>
                      <a:pt x="106" y="223"/>
                    </a:lnTo>
                    <a:lnTo>
                      <a:pt x="118" y="229"/>
                    </a:lnTo>
                    <a:lnTo>
                      <a:pt x="141" y="206"/>
                    </a:lnTo>
                    <a:lnTo>
                      <a:pt x="165" y="194"/>
                    </a:lnTo>
                    <a:lnTo>
                      <a:pt x="188" y="194"/>
                    </a:lnTo>
                    <a:lnTo>
                      <a:pt x="211" y="194"/>
                    </a:lnTo>
                    <a:lnTo>
                      <a:pt x="229" y="200"/>
                    </a:lnTo>
                    <a:lnTo>
                      <a:pt x="258" y="170"/>
                    </a:lnTo>
                    <a:lnTo>
                      <a:pt x="288" y="141"/>
                    </a:lnTo>
                    <a:lnTo>
                      <a:pt x="299" y="141"/>
                    </a:lnTo>
                    <a:lnTo>
                      <a:pt x="323" y="141"/>
                    </a:lnTo>
                    <a:lnTo>
                      <a:pt x="335" y="141"/>
                    </a:lnTo>
                    <a:lnTo>
                      <a:pt x="364" y="141"/>
                    </a:lnTo>
                    <a:lnTo>
                      <a:pt x="423" y="118"/>
                    </a:lnTo>
                    <a:lnTo>
                      <a:pt x="493" y="94"/>
                    </a:lnTo>
                    <a:lnTo>
                      <a:pt x="569" y="71"/>
                    </a:lnTo>
                    <a:lnTo>
                      <a:pt x="628" y="53"/>
                    </a:lnTo>
                    <a:lnTo>
                      <a:pt x="651" y="47"/>
                    </a:lnTo>
                    <a:lnTo>
                      <a:pt x="675" y="41"/>
                    </a:lnTo>
                    <a:lnTo>
                      <a:pt x="734" y="41"/>
                    </a:lnTo>
                    <a:lnTo>
                      <a:pt x="786" y="12"/>
                    </a:lnTo>
                    <a:lnTo>
                      <a:pt x="792" y="12"/>
                    </a:lnTo>
                    <a:lnTo>
                      <a:pt x="798" y="30"/>
                    </a:lnTo>
                    <a:lnTo>
                      <a:pt x="833" y="18"/>
                    </a:lnTo>
                    <a:lnTo>
                      <a:pt x="863" y="12"/>
                    </a:lnTo>
                    <a:lnTo>
                      <a:pt x="880" y="6"/>
                    </a:lnTo>
                    <a:lnTo>
                      <a:pt x="898" y="0"/>
                    </a:lnTo>
                    <a:lnTo>
                      <a:pt x="915" y="12"/>
                    </a:lnTo>
                    <a:lnTo>
                      <a:pt x="921" y="12"/>
                    </a:lnTo>
                    <a:lnTo>
                      <a:pt x="915" y="18"/>
                    </a:lnTo>
                    <a:lnTo>
                      <a:pt x="892" y="36"/>
                    </a:lnTo>
                    <a:lnTo>
                      <a:pt x="869" y="36"/>
                    </a:lnTo>
                    <a:lnTo>
                      <a:pt x="857" y="36"/>
                    </a:lnTo>
                    <a:lnTo>
                      <a:pt x="851" y="41"/>
                    </a:lnTo>
                    <a:lnTo>
                      <a:pt x="839" y="47"/>
                    </a:lnTo>
                    <a:lnTo>
                      <a:pt x="839" y="53"/>
                    </a:lnTo>
                    <a:lnTo>
                      <a:pt x="833" y="53"/>
                    </a:lnTo>
                    <a:lnTo>
                      <a:pt x="827" y="41"/>
                    </a:lnTo>
                    <a:lnTo>
                      <a:pt x="822" y="41"/>
                    </a:lnTo>
                    <a:lnTo>
                      <a:pt x="792" y="47"/>
                    </a:lnTo>
                    <a:lnTo>
                      <a:pt x="792" y="53"/>
                    </a:lnTo>
                    <a:lnTo>
                      <a:pt x="775" y="65"/>
                    </a:lnTo>
                    <a:lnTo>
                      <a:pt x="745" y="65"/>
                    </a:lnTo>
                    <a:lnTo>
                      <a:pt x="716" y="65"/>
                    </a:lnTo>
                    <a:lnTo>
                      <a:pt x="646" y="94"/>
                    </a:lnTo>
                    <a:lnTo>
                      <a:pt x="599" y="106"/>
                    </a:lnTo>
                    <a:lnTo>
                      <a:pt x="575" y="106"/>
                    </a:lnTo>
                    <a:lnTo>
                      <a:pt x="558" y="112"/>
                    </a:lnTo>
                    <a:lnTo>
                      <a:pt x="558" y="118"/>
                    </a:lnTo>
                    <a:lnTo>
                      <a:pt x="569" y="129"/>
                    </a:lnTo>
                    <a:lnTo>
                      <a:pt x="587" y="141"/>
                    </a:lnTo>
                    <a:lnTo>
                      <a:pt x="605" y="165"/>
                    </a:lnTo>
                    <a:lnTo>
                      <a:pt x="599" y="176"/>
                    </a:lnTo>
                    <a:lnTo>
                      <a:pt x="587" y="194"/>
                    </a:lnTo>
                    <a:lnTo>
                      <a:pt x="581" y="206"/>
                    </a:lnTo>
                    <a:lnTo>
                      <a:pt x="540" y="223"/>
                    </a:lnTo>
                    <a:lnTo>
                      <a:pt x="522" y="212"/>
                    </a:lnTo>
                    <a:lnTo>
                      <a:pt x="511" y="200"/>
                    </a:lnTo>
                    <a:lnTo>
                      <a:pt x="493" y="188"/>
                    </a:lnTo>
                    <a:lnTo>
                      <a:pt x="493" y="170"/>
                    </a:lnTo>
                    <a:lnTo>
                      <a:pt x="505" y="147"/>
                    </a:lnTo>
                    <a:lnTo>
                      <a:pt x="517" y="135"/>
                    </a:lnTo>
                    <a:lnTo>
                      <a:pt x="517" y="129"/>
                    </a:lnTo>
                    <a:lnTo>
                      <a:pt x="511" y="129"/>
                    </a:lnTo>
                    <a:lnTo>
                      <a:pt x="452" y="147"/>
                    </a:lnTo>
                    <a:lnTo>
                      <a:pt x="411" y="170"/>
                    </a:lnTo>
                    <a:lnTo>
                      <a:pt x="382" y="194"/>
                    </a:lnTo>
                    <a:lnTo>
                      <a:pt x="329" y="229"/>
                    </a:lnTo>
                    <a:lnTo>
                      <a:pt x="294" y="259"/>
                    </a:lnTo>
                    <a:lnTo>
                      <a:pt x="270" y="259"/>
                    </a:lnTo>
                    <a:lnTo>
                      <a:pt x="253" y="264"/>
                    </a:lnTo>
                    <a:lnTo>
                      <a:pt x="253" y="288"/>
                    </a:lnTo>
                    <a:lnTo>
                      <a:pt x="241" y="300"/>
                    </a:lnTo>
                    <a:lnTo>
                      <a:pt x="235" y="317"/>
                    </a:lnTo>
                    <a:lnTo>
                      <a:pt x="200" y="335"/>
                    </a:lnTo>
                    <a:lnTo>
                      <a:pt x="165" y="335"/>
                    </a:lnTo>
                    <a:lnTo>
                      <a:pt x="129" y="317"/>
                    </a:lnTo>
                    <a:lnTo>
                      <a:pt x="112" y="300"/>
                    </a:lnTo>
                    <a:lnTo>
                      <a:pt x="112" y="264"/>
                    </a:lnTo>
                    <a:lnTo>
                      <a:pt x="106" y="2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フリーフォーム 41"/>
              <p:cNvSpPr>
                <a:spLocks/>
              </p:cNvSpPr>
              <p:nvPr/>
            </p:nvSpPr>
            <p:spPr bwMode="auto">
              <a:xfrm>
                <a:off x="1590" y="1899"/>
                <a:ext cx="47" cy="70"/>
              </a:xfrm>
              <a:custGeom>
                <a:avLst/>
                <a:gdLst/>
                <a:ahLst/>
                <a:cxnLst>
                  <a:cxn ang="0">
                    <a:pos x="18" y="70"/>
                  </a:cxn>
                  <a:cxn ang="0">
                    <a:pos x="35" y="47"/>
                  </a:cxn>
                  <a:cxn ang="0">
                    <a:pos x="47" y="29"/>
                  </a:cxn>
                  <a:cxn ang="0">
                    <a:pos x="41" y="6"/>
                  </a:cxn>
                  <a:cxn ang="0">
                    <a:pos x="35" y="0"/>
                  </a:cxn>
                  <a:cxn ang="0">
                    <a:pos x="18" y="0"/>
                  </a:cxn>
                  <a:cxn ang="0">
                    <a:pos x="12" y="6"/>
                  </a:cxn>
                  <a:cxn ang="0">
                    <a:pos x="0" y="17"/>
                  </a:cxn>
                  <a:cxn ang="0">
                    <a:pos x="0" y="41"/>
                  </a:cxn>
                  <a:cxn ang="0">
                    <a:pos x="12" y="64"/>
                  </a:cxn>
                  <a:cxn ang="0">
                    <a:pos x="12" y="70"/>
                  </a:cxn>
                  <a:cxn ang="0">
                    <a:pos x="18" y="70"/>
                  </a:cxn>
                </a:cxnLst>
                <a:rect l="0" t="0" r="0" b="0"/>
                <a:pathLst>
                  <a:path w="47" h="70">
                    <a:moveTo>
                      <a:pt x="18" y="70"/>
                    </a:moveTo>
                    <a:lnTo>
                      <a:pt x="35" y="47"/>
                    </a:lnTo>
                    <a:lnTo>
                      <a:pt x="47" y="29"/>
                    </a:lnTo>
                    <a:lnTo>
                      <a:pt x="41" y="6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17"/>
                    </a:lnTo>
                    <a:lnTo>
                      <a:pt x="0" y="41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フリーフォーム 42"/>
              <p:cNvSpPr>
                <a:spLocks/>
              </p:cNvSpPr>
              <p:nvPr/>
            </p:nvSpPr>
            <p:spPr bwMode="auto">
              <a:xfrm>
                <a:off x="1755" y="2310"/>
                <a:ext cx="93" cy="76"/>
              </a:xfrm>
              <a:custGeom>
                <a:avLst/>
                <a:gdLst/>
                <a:ahLst/>
                <a:cxnLst>
                  <a:cxn ang="0">
                    <a:pos x="46" y="70"/>
                  </a:cxn>
                  <a:cxn ang="0">
                    <a:pos x="76" y="58"/>
                  </a:cxn>
                  <a:cxn ang="0">
                    <a:pos x="93" y="35"/>
                  </a:cxn>
                  <a:cxn ang="0">
                    <a:pos x="93" y="17"/>
                  </a:cxn>
                  <a:cxn ang="0">
                    <a:pos x="76" y="6"/>
                  </a:cxn>
                  <a:cxn ang="0">
                    <a:pos x="46" y="0"/>
                  </a:cxn>
                  <a:cxn ang="0">
                    <a:pos x="35" y="6"/>
                  </a:cxn>
                  <a:cxn ang="0">
                    <a:pos x="23" y="11"/>
                  </a:cxn>
                  <a:cxn ang="0">
                    <a:pos x="5" y="29"/>
                  </a:cxn>
                  <a:cxn ang="0">
                    <a:pos x="0" y="41"/>
                  </a:cxn>
                  <a:cxn ang="0">
                    <a:pos x="0" y="58"/>
                  </a:cxn>
                  <a:cxn ang="0">
                    <a:pos x="5" y="70"/>
                  </a:cxn>
                  <a:cxn ang="0">
                    <a:pos x="29" y="76"/>
                  </a:cxn>
                  <a:cxn ang="0">
                    <a:pos x="41" y="70"/>
                  </a:cxn>
                  <a:cxn ang="0">
                    <a:pos x="46" y="70"/>
                  </a:cxn>
                </a:cxnLst>
                <a:rect l="0" t="0" r="0" b="0"/>
                <a:pathLst>
                  <a:path w="93" h="76">
                    <a:moveTo>
                      <a:pt x="46" y="70"/>
                    </a:moveTo>
                    <a:lnTo>
                      <a:pt x="76" y="58"/>
                    </a:lnTo>
                    <a:lnTo>
                      <a:pt x="93" y="35"/>
                    </a:lnTo>
                    <a:lnTo>
                      <a:pt x="93" y="17"/>
                    </a:lnTo>
                    <a:lnTo>
                      <a:pt x="76" y="6"/>
                    </a:lnTo>
                    <a:lnTo>
                      <a:pt x="46" y="0"/>
                    </a:lnTo>
                    <a:lnTo>
                      <a:pt x="35" y="6"/>
                    </a:lnTo>
                    <a:lnTo>
                      <a:pt x="23" y="11"/>
                    </a:lnTo>
                    <a:lnTo>
                      <a:pt x="5" y="29"/>
                    </a:lnTo>
                    <a:lnTo>
                      <a:pt x="0" y="41"/>
                    </a:lnTo>
                    <a:lnTo>
                      <a:pt x="0" y="58"/>
                    </a:lnTo>
                    <a:lnTo>
                      <a:pt x="5" y="70"/>
                    </a:lnTo>
                    <a:lnTo>
                      <a:pt x="29" y="76"/>
                    </a:lnTo>
                    <a:lnTo>
                      <a:pt x="41" y="70"/>
                    </a:lnTo>
                    <a:lnTo>
                      <a:pt x="46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フリーフォーム 43"/>
              <p:cNvSpPr>
                <a:spLocks/>
              </p:cNvSpPr>
              <p:nvPr/>
            </p:nvSpPr>
            <p:spPr bwMode="auto">
              <a:xfrm>
                <a:off x="1878" y="2204"/>
                <a:ext cx="94" cy="94"/>
              </a:xfrm>
              <a:custGeom>
                <a:avLst/>
                <a:gdLst/>
                <a:ahLst/>
                <a:cxnLst>
                  <a:cxn ang="0">
                    <a:pos x="70" y="88"/>
                  </a:cxn>
                  <a:cxn ang="0">
                    <a:pos x="82" y="82"/>
                  </a:cxn>
                  <a:cxn ang="0">
                    <a:pos x="94" y="70"/>
                  </a:cxn>
                  <a:cxn ang="0">
                    <a:pos x="94" y="47"/>
                  </a:cxn>
                  <a:cxn ang="0">
                    <a:pos x="94" y="29"/>
                  </a:cxn>
                  <a:cxn ang="0">
                    <a:pos x="76" y="18"/>
                  </a:cxn>
                  <a:cxn ang="0">
                    <a:pos x="64" y="12"/>
                  </a:cxn>
                  <a:cxn ang="0">
                    <a:pos x="35" y="0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0" y="41"/>
                  </a:cxn>
                  <a:cxn ang="0">
                    <a:pos x="6" y="59"/>
                  </a:cxn>
                  <a:cxn ang="0">
                    <a:pos x="11" y="82"/>
                  </a:cxn>
                  <a:cxn ang="0">
                    <a:pos x="29" y="88"/>
                  </a:cxn>
                  <a:cxn ang="0">
                    <a:pos x="47" y="94"/>
                  </a:cxn>
                  <a:cxn ang="0">
                    <a:pos x="64" y="88"/>
                  </a:cxn>
                  <a:cxn ang="0">
                    <a:pos x="70" y="88"/>
                  </a:cxn>
                </a:cxnLst>
                <a:rect l="0" t="0" r="0" b="0"/>
                <a:pathLst>
                  <a:path w="94" h="94">
                    <a:moveTo>
                      <a:pt x="70" y="88"/>
                    </a:moveTo>
                    <a:lnTo>
                      <a:pt x="82" y="82"/>
                    </a:lnTo>
                    <a:lnTo>
                      <a:pt x="94" y="70"/>
                    </a:lnTo>
                    <a:lnTo>
                      <a:pt x="94" y="47"/>
                    </a:lnTo>
                    <a:lnTo>
                      <a:pt x="94" y="29"/>
                    </a:lnTo>
                    <a:lnTo>
                      <a:pt x="76" y="18"/>
                    </a:lnTo>
                    <a:lnTo>
                      <a:pt x="64" y="12"/>
                    </a:lnTo>
                    <a:lnTo>
                      <a:pt x="35" y="0"/>
                    </a:lnTo>
                    <a:lnTo>
                      <a:pt x="17" y="12"/>
                    </a:lnTo>
                    <a:lnTo>
                      <a:pt x="6" y="23"/>
                    </a:lnTo>
                    <a:lnTo>
                      <a:pt x="0" y="41"/>
                    </a:lnTo>
                    <a:lnTo>
                      <a:pt x="6" y="59"/>
                    </a:lnTo>
                    <a:lnTo>
                      <a:pt x="11" y="82"/>
                    </a:lnTo>
                    <a:lnTo>
                      <a:pt x="29" y="88"/>
                    </a:lnTo>
                    <a:lnTo>
                      <a:pt x="47" y="94"/>
                    </a:lnTo>
                    <a:lnTo>
                      <a:pt x="64" y="88"/>
                    </a:lnTo>
                    <a:lnTo>
                      <a:pt x="70" y="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フリーフォーム 44"/>
              <p:cNvSpPr>
                <a:spLocks/>
              </p:cNvSpPr>
              <p:nvPr/>
            </p:nvSpPr>
            <p:spPr bwMode="auto">
              <a:xfrm>
                <a:off x="2013" y="2075"/>
                <a:ext cx="158" cy="141"/>
              </a:xfrm>
              <a:custGeom>
                <a:avLst/>
                <a:gdLst/>
                <a:ahLst/>
                <a:cxnLst>
                  <a:cxn ang="0">
                    <a:pos x="58" y="129"/>
                  </a:cxn>
                  <a:cxn ang="0">
                    <a:pos x="94" y="123"/>
                  </a:cxn>
                  <a:cxn ang="0">
                    <a:pos x="111" y="111"/>
                  </a:cxn>
                  <a:cxn ang="0">
                    <a:pos x="129" y="88"/>
                  </a:cxn>
                  <a:cxn ang="0">
                    <a:pos x="158" y="47"/>
                  </a:cxn>
                  <a:cxn ang="0">
                    <a:pos x="158" y="23"/>
                  </a:cxn>
                  <a:cxn ang="0">
                    <a:pos x="152" y="12"/>
                  </a:cxn>
                  <a:cxn ang="0">
                    <a:pos x="135" y="0"/>
                  </a:cxn>
                  <a:cxn ang="0">
                    <a:pos x="123" y="0"/>
                  </a:cxn>
                  <a:cxn ang="0">
                    <a:pos x="99" y="18"/>
                  </a:cxn>
                  <a:cxn ang="0">
                    <a:pos x="64" y="29"/>
                  </a:cxn>
                  <a:cxn ang="0">
                    <a:pos x="41" y="41"/>
                  </a:cxn>
                  <a:cxn ang="0">
                    <a:pos x="29" y="47"/>
                  </a:cxn>
                  <a:cxn ang="0">
                    <a:pos x="23" y="53"/>
                  </a:cxn>
                  <a:cxn ang="0">
                    <a:pos x="0" y="88"/>
                  </a:cxn>
                  <a:cxn ang="0">
                    <a:pos x="0" y="111"/>
                  </a:cxn>
                  <a:cxn ang="0">
                    <a:pos x="17" y="123"/>
                  </a:cxn>
                  <a:cxn ang="0">
                    <a:pos x="35" y="141"/>
                  </a:cxn>
                  <a:cxn ang="0">
                    <a:pos x="52" y="129"/>
                  </a:cxn>
                  <a:cxn ang="0">
                    <a:pos x="58" y="129"/>
                  </a:cxn>
                </a:cxnLst>
                <a:rect l="0" t="0" r="0" b="0"/>
                <a:pathLst>
                  <a:path w="158" h="141">
                    <a:moveTo>
                      <a:pt x="58" y="129"/>
                    </a:moveTo>
                    <a:lnTo>
                      <a:pt x="94" y="123"/>
                    </a:lnTo>
                    <a:lnTo>
                      <a:pt x="111" y="111"/>
                    </a:lnTo>
                    <a:lnTo>
                      <a:pt x="129" y="88"/>
                    </a:lnTo>
                    <a:lnTo>
                      <a:pt x="158" y="47"/>
                    </a:lnTo>
                    <a:lnTo>
                      <a:pt x="158" y="23"/>
                    </a:lnTo>
                    <a:lnTo>
                      <a:pt x="152" y="12"/>
                    </a:lnTo>
                    <a:lnTo>
                      <a:pt x="135" y="0"/>
                    </a:lnTo>
                    <a:lnTo>
                      <a:pt x="123" y="0"/>
                    </a:lnTo>
                    <a:lnTo>
                      <a:pt x="99" y="18"/>
                    </a:lnTo>
                    <a:lnTo>
                      <a:pt x="64" y="29"/>
                    </a:lnTo>
                    <a:lnTo>
                      <a:pt x="41" y="41"/>
                    </a:lnTo>
                    <a:lnTo>
                      <a:pt x="29" y="47"/>
                    </a:lnTo>
                    <a:lnTo>
                      <a:pt x="23" y="53"/>
                    </a:lnTo>
                    <a:lnTo>
                      <a:pt x="0" y="88"/>
                    </a:lnTo>
                    <a:lnTo>
                      <a:pt x="0" y="111"/>
                    </a:lnTo>
                    <a:lnTo>
                      <a:pt x="17" y="123"/>
                    </a:lnTo>
                    <a:lnTo>
                      <a:pt x="35" y="141"/>
                    </a:lnTo>
                    <a:lnTo>
                      <a:pt x="52" y="129"/>
                    </a:lnTo>
                    <a:lnTo>
                      <a:pt x="58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フリーフォーム 45"/>
              <p:cNvSpPr>
                <a:spLocks/>
              </p:cNvSpPr>
              <p:nvPr/>
            </p:nvSpPr>
            <p:spPr bwMode="auto">
              <a:xfrm>
                <a:off x="2241" y="2010"/>
                <a:ext cx="159" cy="124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59" y="53"/>
                  </a:cxn>
                  <a:cxn ang="0">
                    <a:pos x="59" y="36"/>
                  </a:cxn>
                  <a:cxn ang="0">
                    <a:pos x="59" y="24"/>
                  </a:cxn>
                  <a:cxn ang="0">
                    <a:pos x="47" y="12"/>
                  </a:cxn>
                  <a:cxn ang="0">
                    <a:pos x="42" y="12"/>
                  </a:cxn>
                  <a:cxn ang="0">
                    <a:pos x="18" y="18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12" y="65"/>
                  </a:cxn>
                  <a:cxn ang="0">
                    <a:pos x="18" y="77"/>
                  </a:cxn>
                  <a:cxn ang="0">
                    <a:pos x="24" y="77"/>
                  </a:cxn>
                  <a:cxn ang="0">
                    <a:pos x="24" y="83"/>
                  </a:cxn>
                  <a:cxn ang="0">
                    <a:pos x="12" y="94"/>
                  </a:cxn>
                  <a:cxn ang="0">
                    <a:pos x="0" y="106"/>
                  </a:cxn>
                  <a:cxn ang="0">
                    <a:pos x="0" y="112"/>
                  </a:cxn>
                  <a:cxn ang="0">
                    <a:pos x="18" y="124"/>
                  </a:cxn>
                  <a:cxn ang="0">
                    <a:pos x="24" y="124"/>
                  </a:cxn>
                  <a:cxn ang="0">
                    <a:pos x="42" y="124"/>
                  </a:cxn>
                  <a:cxn ang="0">
                    <a:pos x="59" y="112"/>
                  </a:cxn>
                  <a:cxn ang="0">
                    <a:pos x="77" y="106"/>
                  </a:cxn>
                  <a:cxn ang="0">
                    <a:pos x="88" y="112"/>
                  </a:cxn>
                  <a:cxn ang="0">
                    <a:pos x="106" y="118"/>
                  </a:cxn>
                  <a:cxn ang="0">
                    <a:pos x="118" y="112"/>
                  </a:cxn>
                  <a:cxn ang="0">
                    <a:pos x="141" y="94"/>
                  </a:cxn>
                  <a:cxn ang="0">
                    <a:pos x="147" y="88"/>
                  </a:cxn>
                  <a:cxn ang="0">
                    <a:pos x="147" y="77"/>
                  </a:cxn>
                  <a:cxn ang="0">
                    <a:pos x="141" y="77"/>
                  </a:cxn>
                  <a:cxn ang="0">
                    <a:pos x="147" y="65"/>
                  </a:cxn>
                  <a:cxn ang="0">
                    <a:pos x="153" y="53"/>
                  </a:cxn>
                  <a:cxn ang="0">
                    <a:pos x="159" y="47"/>
                  </a:cxn>
                  <a:cxn ang="0">
                    <a:pos x="159" y="36"/>
                  </a:cxn>
                  <a:cxn ang="0">
                    <a:pos x="153" y="30"/>
                  </a:cxn>
                  <a:cxn ang="0">
                    <a:pos x="141" y="24"/>
                  </a:cxn>
                  <a:cxn ang="0">
                    <a:pos x="141" y="18"/>
                  </a:cxn>
                  <a:cxn ang="0">
                    <a:pos x="141" y="0"/>
                  </a:cxn>
                  <a:cxn ang="0">
                    <a:pos x="135" y="0"/>
                  </a:cxn>
                  <a:cxn ang="0">
                    <a:pos x="124" y="0"/>
                  </a:cxn>
                  <a:cxn ang="0">
                    <a:pos x="112" y="12"/>
                  </a:cxn>
                  <a:cxn ang="0">
                    <a:pos x="112" y="18"/>
                  </a:cxn>
                  <a:cxn ang="0">
                    <a:pos x="118" y="24"/>
                  </a:cxn>
                  <a:cxn ang="0">
                    <a:pos x="124" y="30"/>
                  </a:cxn>
                  <a:cxn ang="0">
                    <a:pos x="124" y="47"/>
                  </a:cxn>
                  <a:cxn ang="0">
                    <a:pos x="124" y="65"/>
                  </a:cxn>
                  <a:cxn ang="0">
                    <a:pos x="94" y="65"/>
                  </a:cxn>
                  <a:cxn ang="0">
                    <a:pos x="59" y="65"/>
                  </a:cxn>
                  <a:cxn ang="0">
                    <a:pos x="59" y="65"/>
                  </a:cxn>
                  <a:cxn ang="0">
                    <a:pos x="53" y="65"/>
                  </a:cxn>
                </a:cxnLst>
                <a:rect l="0" t="0" r="0" b="0"/>
                <a:pathLst>
                  <a:path w="159" h="124">
                    <a:moveTo>
                      <a:pt x="53" y="65"/>
                    </a:moveTo>
                    <a:lnTo>
                      <a:pt x="59" y="53"/>
                    </a:lnTo>
                    <a:lnTo>
                      <a:pt x="59" y="36"/>
                    </a:lnTo>
                    <a:lnTo>
                      <a:pt x="59" y="24"/>
                    </a:lnTo>
                    <a:lnTo>
                      <a:pt x="47" y="12"/>
                    </a:lnTo>
                    <a:lnTo>
                      <a:pt x="42" y="12"/>
                    </a:lnTo>
                    <a:lnTo>
                      <a:pt x="18" y="18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12" y="65"/>
                    </a:lnTo>
                    <a:lnTo>
                      <a:pt x="18" y="77"/>
                    </a:lnTo>
                    <a:lnTo>
                      <a:pt x="24" y="77"/>
                    </a:lnTo>
                    <a:lnTo>
                      <a:pt x="24" y="83"/>
                    </a:lnTo>
                    <a:lnTo>
                      <a:pt x="12" y="94"/>
                    </a:lnTo>
                    <a:lnTo>
                      <a:pt x="0" y="106"/>
                    </a:lnTo>
                    <a:lnTo>
                      <a:pt x="0" y="112"/>
                    </a:lnTo>
                    <a:lnTo>
                      <a:pt x="18" y="124"/>
                    </a:lnTo>
                    <a:lnTo>
                      <a:pt x="24" y="124"/>
                    </a:lnTo>
                    <a:lnTo>
                      <a:pt x="42" y="124"/>
                    </a:lnTo>
                    <a:lnTo>
                      <a:pt x="59" y="112"/>
                    </a:lnTo>
                    <a:lnTo>
                      <a:pt x="77" y="106"/>
                    </a:lnTo>
                    <a:lnTo>
                      <a:pt x="88" y="112"/>
                    </a:lnTo>
                    <a:lnTo>
                      <a:pt x="106" y="118"/>
                    </a:lnTo>
                    <a:lnTo>
                      <a:pt x="118" y="112"/>
                    </a:lnTo>
                    <a:lnTo>
                      <a:pt x="141" y="94"/>
                    </a:lnTo>
                    <a:lnTo>
                      <a:pt x="147" y="88"/>
                    </a:lnTo>
                    <a:lnTo>
                      <a:pt x="147" y="77"/>
                    </a:lnTo>
                    <a:lnTo>
                      <a:pt x="141" y="77"/>
                    </a:lnTo>
                    <a:lnTo>
                      <a:pt x="147" y="65"/>
                    </a:lnTo>
                    <a:lnTo>
                      <a:pt x="153" y="53"/>
                    </a:lnTo>
                    <a:lnTo>
                      <a:pt x="159" y="47"/>
                    </a:lnTo>
                    <a:lnTo>
                      <a:pt x="159" y="36"/>
                    </a:lnTo>
                    <a:lnTo>
                      <a:pt x="153" y="30"/>
                    </a:lnTo>
                    <a:lnTo>
                      <a:pt x="141" y="24"/>
                    </a:lnTo>
                    <a:lnTo>
                      <a:pt x="141" y="18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24" y="0"/>
                    </a:lnTo>
                    <a:lnTo>
                      <a:pt x="112" y="12"/>
                    </a:lnTo>
                    <a:lnTo>
                      <a:pt x="112" y="18"/>
                    </a:lnTo>
                    <a:lnTo>
                      <a:pt x="118" y="24"/>
                    </a:lnTo>
                    <a:lnTo>
                      <a:pt x="124" y="30"/>
                    </a:lnTo>
                    <a:lnTo>
                      <a:pt x="124" y="47"/>
                    </a:lnTo>
                    <a:lnTo>
                      <a:pt x="124" y="65"/>
                    </a:lnTo>
                    <a:lnTo>
                      <a:pt x="94" y="65"/>
                    </a:lnTo>
                    <a:lnTo>
                      <a:pt x="59" y="65"/>
                    </a:lnTo>
                    <a:lnTo>
                      <a:pt x="59" y="65"/>
                    </a:lnTo>
                    <a:lnTo>
                      <a:pt x="53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フリーフォーム 46"/>
              <p:cNvSpPr>
                <a:spLocks/>
              </p:cNvSpPr>
              <p:nvPr/>
            </p:nvSpPr>
            <p:spPr bwMode="auto">
              <a:xfrm>
                <a:off x="2541" y="2116"/>
                <a:ext cx="76" cy="82"/>
              </a:xfrm>
              <a:custGeom>
                <a:avLst/>
                <a:gdLst/>
                <a:ahLst/>
                <a:cxnLst>
                  <a:cxn ang="0">
                    <a:pos x="58" y="82"/>
                  </a:cxn>
                  <a:cxn ang="0">
                    <a:pos x="70" y="70"/>
                  </a:cxn>
                  <a:cxn ang="0">
                    <a:pos x="76" y="53"/>
                  </a:cxn>
                  <a:cxn ang="0">
                    <a:pos x="76" y="35"/>
                  </a:cxn>
                  <a:cxn ang="0">
                    <a:pos x="70" y="12"/>
                  </a:cxn>
                  <a:cxn ang="0">
                    <a:pos x="47" y="0"/>
                  </a:cxn>
                  <a:cxn ang="0">
                    <a:pos x="29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0" y="47"/>
                  </a:cxn>
                  <a:cxn ang="0">
                    <a:pos x="6" y="65"/>
                  </a:cxn>
                  <a:cxn ang="0">
                    <a:pos x="11" y="70"/>
                  </a:cxn>
                  <a:cxn ang="0">
                    <a:pos x="35" y="82"/>
                  </a:cxn>
                  <a:cxn ang="0">
                    <a:pos x="47" y="82"/>
                  </a:cxn>
                  <a:cxn ang="0">
                    <a:pos x="58" y="82"/>
                  </a:cxn>
                </a:cxnLst>
                <a:rect l="0" t="0" r="0" b="0"/>
                <a:pathLst>
                  <a:path w="76" h="82">
                    <a:moveTo>
                      <a:pt x="58" y="82"/>
                    </a:moveTo>
                    <a:lnTo>
                      <a:pt x="70" y="70"/>
                    </a:lnTo>
                    <a:lnTo>
                      <a:pt x="76" y="53"/>
                    </a:lnTo>
                    <a:lnTo>
                      <a:pt x="76" y="35"/>
                    </a:lnTo>
                    <a:lnTo>
                      <a:pt x="70" y="12"/>
                    </a:lnTo>
                    <a:lnTo>
                      <a:pt x="47" y="0"/>
                    </a:lnTo>
                    <a:lnTo>
                      <a:pt x="29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47"/>
                    </a:lnTo>
                    <a:lnTo>
                      <a:pt x="6" y="65"/>
                    </a:lnTo>
                    <a:lnTo>
                      <a:pt x="11" y="70"/>
                    </a:lnTo>
                    <a:lnTo>
                      <a:pt x="35" y="82"/>
                    </a:lnTo>
                    <a:lnTo>
                      <a:pt x="47" y="82"/>
                    </a:lnTo>
                    <a:lnTo>
                      <a:pt x="58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フリーフォーム 47"/>
              <p:cNvSpPr>
                <a:spLocks/>
              </p:cNvSpPr>
              <p:nvPr/>
            </p:nvSpPr>
            <p:spPr bwMode="auto">
              <a:xfrm>
                <a:off x="2541" y="1928"/>
                <a:ext cx="76" cy="94"/>
              </a:xfrm>
              <a:custGeom>
                <a:avLst/>
                <a:gdLst/>
                <a:ahLst/>
                <a:cxnLst>
                  <a:cxn ang="0">
                    <a:pos x="29" y="94"/>
                  </a:cxn>
                  <a:cxn ang="0">
                    <a:pos x="58" y="82"/>
                  </a:cxn>
                  <a:cxn ang="0">
                    <a:pos x="70" y="71"/>
                  </a:cxn>
                  <a:cxn ang="0">
                    <a:pos x="76" y="53"/>
                  </a:cxn>
                  <a:cxn ang="0">
                    <a:pos x="76" y="35"/>
                  </a:cxn>
                  <a:cxn ang="0">
                    <a:pos x="70" y="24"/>
                  </a:cxn>
                  <a:cxn ang="0">
                    <a:pos x="47" y="24"/>
                  </a:cxn>
                  <a:cxn ang="0">
                    <a:pos x="41" y="24"/>
                  </a:cxn>
                  <a:cxn ang="0">
                    <a:pos x="41" y="18"/>
                  </a:cxn>
                  <a:cxn ang="0">
                    <a:pos x="29" y="6"/>
                  </a:cxn>
                  <a:cxn ang="0">
                    <a:pos x="23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6" y="35"/>
                  </a:cxn>
                  <a:cxn ang="0">
                    <a:pos x="11" y="41"/>
                  </a:cxn>
                  <a:cxn ang="0">
                    <a:pos x="6" y="53"/>
                  </a:cxn>
                  <a:cxn ang="0">
                    <a:pos x="6" y="71"/>
                  </a:cxn>
                  <a:cxn ang="0">
                    <a:pos x="11" y="82"/>
                  </a:cxn>
                  <a:cxn ang="0">
                    <a:pos x="23" y="94"/>
                  </a:cxn>
                  <a:cxn ang="0">
                    <a:pos x="29" y="94"/>
                  </a:cxn>
                </a:cxnLst>
                <a:rect l="0" t="0" r="0" b="0"/>
                <a:pathLst>
                  <a:path w="76" h="94">
                    <a:moveTo>
                      <a:pt x="29" y="94"/>
                    </a:moveTo>
                    <a:lnTo>
                      <a:pt x="58" y="82"/>
                    </a:lnTo>
                    <a:lnTo>
                      <a:pt x="70" y="71"/>
                    </a:lnTo>
                    <a:lnTo>
                      <a:pt x="76" y="53"/>
                    </a:lnTo>
                    <a:lnTo>
                      <a:pt x="76" y="35"/>
                    </a:lnTo>
                    <a:lnTo>
                      <a:pt x="70" y="24"/>
                    </a:lnTo>
                    <a:lnTo>
                      <a:pt x="47" y="24"/>
                    </a:lnTo>
                    <a:lnTo>
                      <a:pt x="41" y="24"/>
                    </a:lnTo>
                    <a:lnTo>
                      <a:pt x="41" y="18"/>
                    </a:lnTo>
                    <a:lnTo>
                      <a:pt x="29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35"/>
                    </a:lnTo>
                    <a:lnTo>
                      <a:pt x="11" y="41"/>
                    </a:lnTo>
                    <a:lnTo>
                      <a:pt x="6" y="53"/>
                    </a:lnTo>
                    <a:lnTo>
                      <a:pt x="6" y="71"/>
                    </a:lnTo>
                    <a:lnTo>
                      <a:pt x="11" y="82"/>
                    </a:lnTo>
                    <a:lnTo>
                      <a:pt x="23" y="94"/>
                    </a:lnTo>
                    <a:lnTo>
                      <a:pt x="29" y="9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フリーフォーム 48"/>
              <p:cNvSpPr>
                <a:spLocks/>
              </p:cNvSpPr>
              <p:nvPr/>
            </p:nvSpPr>
            <p:spPr bwMode="auto">
              <a:xfrm>
                <a:off x="2658" y="1870"/>
                <a:ext cx="516" cy="252"/>
              </a:xfrm>
              <a:custGeom>
                <a:avLst/>
                <a:gdLst/>
                <a:ahLst/>
                <a:cxnLst>
                  <a:cxn ang="0">
                    <a:pos x="47" y="246"/>
                  </a:cxn>
                  <a:cxn ang="0">
                    <a:pos x="70" y="228"/>
                  </a:cxn>
                  <a:cxn ang="0">
                    <a:pos x="88" y="217"/>
                  </a:cxn>
                  <a:cxn ang="0">
                    <a:pos x="276" y="129"/>
                  </a:cxn>
                  <a:cxn ang="0">
                    <a:pos x="317" y="111"/>
                  </a:cxn>
                  <a:cxn ang="0">
                    <a:pos x="346" y="99"/>
                  </a:cxn>
                  <a:cxn ang="0">
                    <a:pos x="411" y="70"/>
                  </a:cxn>
                  <a:cxn ang="0">
                    <a:pos x="446" y="46"/>
                  </a:cxn>
                  <a:cxn ang="0">
                    <a:pos x="452" y="58"/>
                  </a:cxn>
                  <a:cxn ang="0">
                    <a:pos x="475" y="64"/>
                  </a:cxn>
                  <a:cxn ang="0">
                    <a:pos x="487" y="64"/>
                  </a:cxn>
                  <a:cxn ang="0">
                    <a:pos x="505" y="58"/>
                  </a:cxn>
                  <a:cxn ang="0">
                    <a:pos x="516" y="41"/>
                  </a:cxn>
                  <a:cxn ang="0">
                    <a:pos x="516" y="17"/>
                  </a:cxn>
                  <a:cxn ang="0">
                    <a:pos x="505" y="5"/>
                  </a:cxn>
                  <a:cxn ang="0">
                    <a:pos x="493" y="0"/>
                  </a:cxn>
                  <a:cxn ang="0">
                    <a:pos x="475" y="5"/>
                  </a:cxn>
                  <a:cxn ang="0">
                    <a:pos x="452" y="17"/>
                  </a:cxn>
                  <a:cxn ang="0">
                    <a:pos x="446" y="35"/>
                  </a:cxn>
                  <a:cxn ang="0">
                    <a:pos x="428" y="46"/>
                  </a:cxn>
                  <a:cxn ang="0">
                    <a:pos x="393" y="64"/>
                  </a:cxn>
                  <a:cxn ang="0">
                    <a:pos x="346" y="76"/>
                  </a:cxn>
                  <a:cxn ang="0">
                    <a:pos x="258" y="111"/>
                  </a:cxn>
                  <a:cxn ang="0">
                    <a:pos x="211" y="134"/>
                  </a:cxn>
                  <a:cxn ang="0">
                    <a:pos x="164" y="158"/>
                  </a:cxn>
                  <a:cxn ang="0">
                    <a:pos x="76" y="193"/>
                  </a:cxn>
                  <a:cxn ang="0">
                    <a:pos x="53" y="199"/>
                  </a:cxn>
                  <a:cxn ang="0">
                    <a:pos x="23" y="205"/>
                  </a:cxn>
                  <a:cxn ang="0">
                    <a:pos x="6" y="228"/>
                  </a:cxn>
                  <a:cxn ang="0">
                    <a:pos x="0" y="234"/>
                  </a:cxn>
                  <a:cxn ang="0">
                    <a:pos x="6" y="246"/>
                  </a:cxn>
                  <a:cxn ang="0">
                    <a:pos x="12" y="252"/>
                  </a:cxn>
                  <a:cxn ang="0">
                    <a:pos x="23" y="252"/>
                  </a:cxn>
                  <a:cxn ang="0">
                    <a:pos x="41" y="246"/>
                  </a:cxn>
                  <a:cxn ang="0">
                    <a:pos x="47" y="246"/>
                  </a:cxn>
                </a:cxnLst>
                <a:rect l="0" t="0" r="0" b="0"/>
                <a:pathLst>
                  <a:path w="516" h="252">
                    <a:moveTo>
                      <a:pt x="47" y="246"/>
                    </a:moveTo>
                    <a:lnTo>
                      <a:pt x="70" y="228"/>
                    </a:lnTo>
                    <a:lnTo>
                      <a:pt x="88" y="217"/>
                    </a:lnTo>
                    <a:lnTo>
                      <a:pt x="276" y="129"/>
                    </a:lnTo>
                    <a:lnTo>
                      <a:pt x="317" y="111"/>
                    </a:lnTo>
                    <a:lnTo>
                      <a:pt x="346" y="99"/>
                    </a:lnTo>
                    <a:lnTo>
                      <a:pt x="411" y="70"/>
                    </a:lnTo>
                    <a:lnTo>
                      <a:pt x="446" y="46"/>
                    </a:lnTo>
                    <a:lnTo>
                      <a:pt x="452" y="58"/>
                    </a:lnTo>
                    <a:lnTo>
                      <a:pt x="475" y="64"/>
                    </a:lnTo>
                    <a:lnTo>
                      <a:pt x="487" y="64"/>
                    </a:lnTo>
                    <a:lnTo>
                      <a:pt x="505" y="58"/>
                    </a:lnTo>
                    <a:lnTo>
                      <a:pt x="516" y="41"/>
                    </a:lnTo>
                    <a:lnTo>
                      <a:pt x="516" y="17"/>
                    </a:lnTo>
                    <a:lnTo>
                      <a:pt x="505" y="5"/>
                    </a:lnTo>
                    <a:lnTo>
                      <a:pt x="493" y="0"/>
                    </a:lnTo>
                    <a:lnTo>
                      <a:pt x="475" y="5"/>
                    </a:lnTo>
                    <a:lnTo>
                      <a:pt x="452" y="17"/>
                    </a:lnTo>
                    <a:lnTo>
                      <a:pt x="446" y="35"/>
                    </a:lnTo>
                    <a:lnTo>
                      <a:pt x="428" y="46"/>
                    </a:lnTo>
                    <a:lnTo>
                      <a:pt x="393" y="64"/>
                    </a:lnTo>
                    <a:lnTo>
                      <a:pt x="346" y="76"/>
                    </a:lnTo>
                    <a:lnTo>
                      <a:pt x="258" y="111"/>
                    </a:lnTo>
                    <a:lnTo>
                      <a:pt x="211" y="134"/>
                    </a:lnTo>
                    <a:lnTo>
                      <a:pt x="164" y="158"/>
                    </a:lnTo>
                    <a:lnTo>
                      <a:pt x="76" y="193"/>
                    </a:lnTo>
                    <a:lnTo>
                      <a:pt x="53" y="199"/>
                    </a:lnTo>
                    <a:lnTo>
                      <a:pt x="23" y="205"/>
                    </a:lnTo>
                    <a:lnTo>
                      <a:pt x="6" y="228"/>
                    </a:lnTo>
                    <a:lnTo>
                      <a:pt x="0" y="234"/>
                    </a:lnTo>
                    <a:lnTo>
                      <a:pt x="6" y="246"/>
                    </a:lnTo>
                    <a:lnTo>
                      <a:pt x="12" y="252"/>
                    </a:lnTo>
                    <a:lnTo>
                      <a:pt x="23" y="252"/>
                    </a:lnTo>
                    <a:lnTo>
                      <a:pt x="41" y="246"/>
                    </a:lnTo>
                    <a:lnTo>
                      <a:pt x="47" y="24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フリーフォーム 49"/>
              <p:cNvSpPr>
                <a:spLocks/>
              </p:cNvSpPr>
              <p:nvPr/>
            </p:nvSpPr>
            <p:spPr bwMode="auto">
              <a:xfrm>
                <a:off x="3209" y="1928"/>
                <a:ext cx="30" cy="35"/>
              </a:xfrm>
              <a:custGeom>
                <a:avLst/>
                <a:gdLst/>
                <a:ahLst/>
                <a:cxnLst>
                  <a:cxn ang="0">
                    <a:pos x="24" y="35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6" y="35"/>
                  </a:cxn>
                  <a:cxn ang="0">
                    <a:pos x="18" y="35"/>
                  </a:cxn>
                  <a:cxn ang="0">
                    <a:pos x="18" y="35"/>
                  </a:cxn>
                  <a:cxn ang="0">
                    <a:pos x="24" y="35"/>
                  </a:cxn>
                </a:cxnLst>
                <a:rect l="0" t="0" r="0" b="0"/>
                <a:pathLst>
                  <a:path w="30" h="35">
                    <a:moveTo>
                      <a:pt x="24" y="35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4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フリーフォーム 50"/>
              <p:cNvSpPr>
                <a:spLocks/>
              </p:cNvSpPr>
              <p:nvPr/>
            </p:nvSpPr>
            <p:spPr bwMode="auto">
              <a:xfrm>
                <a:off x="2640" y="1787"/>
                <a:ext cx="129" cy="65"/>
              </a:xfrm>
              <a:custGeom>
                <a:avLst/>
                <a:gdLst/>
                <a:ahLst/>
                <a:cxnLst>
                  <a:cxn ang="0">
                    <a:pos x="88" y="59"/>
                  </a:cxn>
                  <a:cxn ang="0">
                    <a:pos x="100" y="59"/>
                  </a:cxn>
                  <a:cxn ang="0">
                    <a:pos x="118" y="59"/>
                  </a:cxn>
                  <a:cxn ang="0">
                    <a:pos x="124" y="47"/>
                  </a:cxn>
                  <a:cxn ang="0">
                    <a:pos x="129" y="24"/>
                  </a:cxn>
                  <a:cxn ang="0">
                    <a:pos x="129" y="18"/>
                  </a:cxn>
                  <a:cxn ang="0">
                    <a:pos x="124" y="6"/>
                  </a:cxn>
                  <a:cxn ang="0">
                    <a:pos x="118" y="0"/>
                  </a:cxn>
                  <a:cxn ang="0">
                    <a:pos x="100" y="0"/>
                  </a:cxn>
                  <a:cxn ang="0">
                    <a:pos x="88" y="6"/>
                  </a:cxn>
                  <a:cxn ang="0">
                    <a:pos x="71" y="6"/>
                  </a:cxn>
                  <a:cxn ang="0">
                    <a:pos x="59" y="0"/>
                  </a:cxn>
                  <a:cxn ang="0">
                    <a:pos x="41" y="6"/>
                  </a:cxn>
                  <a:cxn ang="0">
                    <a:pos x="36" y="18"/>
                  </a:cxn>
                  <a:cxn ang="0">
                    <a:pos x="24" y="24"/>
                  </a:cxn>
                  <a:cxn ang="0">
                    <a:pos x="6" y="24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18" y="47"/>
                  </a:cxn>
                  <a:cxn ang="0">
                    <a:pos x="24" y="59"/>
                  </a:cxn>
                  <a:cxn ang="0">
                    <a:pos x="30" y="65"/>
                  </a:cxn>
                  <a:cxn ang="0">
                    <a:pos x="53" y="65"/>
                  </a:cxn>
                  <a:cxn ang="0">
                    <a:pos x="65" y="65"/>
                  </a:cxn>
                  <a:cxn ang="0">
                    <a:pos x="83" y="59"/>
                  </a:cxn>
                  <a:cxn ang="0">
                    <a:pos x="88" y="59"/>
                  </a:cxn>
                </a:cxnLst>
                <a:rect l="0" t="0" r="0" b="0"/>
                <a:pathLst>
                  <a:path w="129" h="65">
                    <a:moveTo>
                      <a:pt x="88" y="59"/>
                    </a:moveTo>
                    <a:lnTo>
                      <a:pt x="100" y="59"/>
                    </a:lnTo>
                    <a:lnTo>
                      <a:pt x="118" y="59"/>
                    </a:lnTo>
                    <a:lnTo>
                      <a:pt x="124" y="47"/>
                    </a:lnTo>
                    <a:lnTo>
                      <a:pt x="129" y="24"/>
                    </a:lnTo>
                    <a:lnTo>
                      <a:pt x="129" y="18"/>
                    </a:lnTo>
                    <a:lnTo>
                      <a:pt x="124" y="6"/>
                    </a:lnTo>
                    <a:lnTo>
                      <a:pt x="118" y="0"/>
                    </a:lnTo>
                    <a:lnTo>
                      <a:pt x="100" y="0"/>
                    </a:lnTo>
                    <a:lnTo>
                      <a:pt x="88" y="6"/>
                    </a:lnTo>
                    <a:lnTo>
                      <a:pt x="71" y="6"/>
                    </a:lnTo>
                    <a:lnTo>
                      <a:pt x="59" y="0"/>
                    </a:lnTo>
                    <a:lnTo>
                      <a:pt x="41" y="6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47"/>
                    </a:lnTo>
                    <a:lnTo>
                      <a:pt x="24" y="59"/>
                    </a:lnTo>
                    <a:lnTo>
                      <a:pt x="30" y="65"/>
                    </a:lnTo>
                    <a:lnTo>
                      <a:pt x="53" y="65"/>
                    </a:lnTo>
                    <a:lnTo>
                      <a:pt x="65" y="65"/>
                    </a:lnTo>
                    <a:lnTo>
                      <a:pt x="83" y="59"/>
                    </a:lnTo>
                    <a:lnTo>
                      <a:pt x="8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フリーフォーム 51"/>
              <p:cNvSpPr>
                <a:spLocks/>
              </p:cNvSpPr>
              <p:nvPr/>
            </p:nvSpPr>
            <p:spPr bwMode="auto">
              <a:xfrm>
                <a:off x="2218" y="1635"/>
                <a:ext cx="117" cy="64"/>
              </a:xfrm>
              <a:custGeom>
                <a:avLst/>
                <a:gdLst/>
                <a:ahLst/>
                <a:cxnLst>
                  <a:cxn ang="0">
                    <a:pos x="117" y="29"/>
                  </a:cxn>
                  <a:cxn ang="0">
                    <a:pos x="111" y="17"/>
                  </a:cxn>
                  <a:cxn ang="0">
                    <a:pos x="106" y="17"/>
                  </a:cxn>
                  <a:cxn ang="0">
                    <a:pos x="100" y="17"/>
                  </a:cxn>
                  <a:cxn ang="0">
                    <a:pos x="82" y="17"/>
                  </a:cxn>
                  <a:cxn ang="0">
                    <a:pos x="47" y="0"/>
                  </a:cxn>
                  <a:cxn ang="0">
                    <a:pos x="35" y="12"/>
                  </a:cxn>
                  <a:cxn ang="0">
                    <a:pos x="12" y="17"/>
                  </a:cxn>
                  <a:cxn ang="0">
                    <a:pos x="6" y="29"/>
                  </a:cxn>
                  <a:cxn ang="0">
                    <a:pos x="0" y="47"/>
                  </a:cxn>
                  <a:cxn ang="0">
                    <a:pos x="6" y="58"/>
                  </a:cxn>
                  <a:cxn ang="0">
                    <a:pos x="23" y="64"/>
                  </a:cxn>
                  <a:cxn ang="0">
                    <a:pos x="65" y="64"/>
                  </a:cxn>
                  <a:cxn ang="0">
                    <a:pos x="88" y="58"/>
                  </a:cxn>
                  <a:cxn ang="0">
                    <a:pos x="111" y="47"/>
                  </a:cxn>
                  <a:cxn ang="0">
                    <a:pos x="117" y="41"/>
                  </a:cxn>
                  <a:cxn ang="0">
                    <a:pos x="117" y="41"/>
                  </a:cxn>
                  <a:cxn ang="0">
                    <a:pos x="117" y="29"/>
                  </a:cxn>
                </a:cxnLst>
                <a:rect l="0" t="0" r="0" b="0"/>
                <a:pathLst>
                  <a:path w="117" h="64">
                    <a:moveTo>
                      <a:pt x="117" y="29"/>
                    </a:moveTo>
                    <a:lnTo>
                      <a:pt x="111" y="17"/>
                    </a:lnTo>
                    <a:lnTo>
                      <a:pt x="106" y="17"/>
                    </a:lnTo>
                    <a:lnTo>
                      <a:pt x="100" y="17"/>
                    </a:lnTo>
                    <a:lnTo>
                      <a:pt x="82" y="17"/>
                    </a:lnTo>
                    <a:lnTo>
                      <a:pt x="47" y="0"/>
                    </a:lnTo>
                    <a:lnTo>
                      <a:pt x="35" y="12"/>
                    </a:lnTo>
                    <a:lnTo>
                      <a:pt x="12" y="17"/>
                    </a:lnTo>
                    <a:lnTo>
                      <a:pt x="6" y="29"/>
                    </a:lnTo>
                    <a:lnTo>
                      <a:pt x="0" y="47"/>
                    </a:lnTo>
                    <a:lnTo>
                      <a:pt x="6" y="58"/>
                    </a:lnTo>
                    <a:lnTo>
                      <a:pt x="23" y="64"/>
                    </a:lnTo>
                    <a:lnTo>
                      <a:pt x="65" y="64"/>
                    </a:lnTo>
                    <a:lnTo>
                      <a:pt x="88" y="58"/>
                    </a:lnTo>
                    <a:lnTo>
                      <a:pt x="111" y="47"/>
                    </a:lnTo>
                    <a:lnTo>
                      <a:pt x="117" y="41"/>
                    </a:lnTo>
                    <a:lnTo>
                      <a:pt x="117" y="41"/>
                    </a:lnTo>
                    <a:lnTo>
                      <a:pt x="117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フリーフォーム 52"/>
              <p:cNvSpPr>
                <a:spLocks/>
              </p:cNvSpPr>
              <p:nvPr/>
            </p:nvSpPr>
            <p:spPr bwMode="auto">
              <a:xfrm>
                <a:off x="2019" y="1559"/>
                <a:ext cx="52" cy="41"/>
              </a:xfrm>
              <a:custGeom>
                <a:avLst/>
                <a:gdLst/>
                <a:ahLst/>
                <a:cxnLst>
                  <a:cxn ang="0">
                    <a:pos x="46" y="35"/>
                  </a:cxn>
                  <a:cxn ang="0">
                    <a:pos x="52" y="23"/>
                  </a:cxn>
                  <a:cxn ang="0">
                    <a:pos x="46" y="5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11" y="5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1" y="35"/>
                  </a:cxn>
                  <a:cxn ang="0">
                    <a:pos x="29" y="41"/>
                  </a:cxn>
                  <a:cxn ang="0">
                    <a:pos x="35" y="35"/>
                  </a:cxn>
                  <a:cxn ang="0">
                    <a:pos x="46" y="35"/>
                  </a:cxn>
                </a:cxnLst>
                <a:rect l="0" t="0" r="0" b="0"/>
                <a:pathLst>
                  <a:path w="52" h="41">
                    <a:moveTo>
                      <a:pt x="46" y="35"/>
                    </a:moveTo>
                    <a:lnTo>
                      <a:pt x="52" y="23"/>
                    </a:lnTo>
                    <a:lnTo>
                      <a:pt x="46" y="5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1" y="5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1" y="35"/>
                    </a:lnTo>
                    <a:lnTo>
                      <a:pt x="29" y="41"/>
                    </a:lnTo>
                    <a:lnTo>
                      <a:pt x="35" y="35"/>
                    </a:lnTo>
                    <a:lnTo>
                      <a:pt x="46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フリーフォーム 53"/>
              <p:cNvSpPr>
                <a:spLocks/>
              </p:cNvSpPr>
              <p:nvPr/>
            </p:nvSpPr>
            <p:spPr bwMode="auto">
              <a:xfrm>
                <a:off x="2517" y="1811"/>
                <a:ext cx="71" cy="53"/>
              </a:xfrm>
              <a:custGeom>
                <a:avLst/>
                <a:gdLst/>
                <a:ahLst/>
                <a:cxnLst>
                  <a:cxn ang="0">
                    <a:pos x="59" y="53"/>
                  </a:cxn>
                  <a:cxn ang="0">
                    <a:pos x="65" y="35"/>
                  </a:cxn>
                  <a:cxn ang="0">
                    <a:pos x="71" y="29"/>
                  </a:cxn>
                  <a:cxn ang="0">
                    <a:pos x="65" y="6"/>
                  </a:cxn>
                  <a:cxn ang="0">
                    <a:pos x="59" y="0"/>
                  </a:cxn>
                  <a:cxn ang="0">
                    <a:pos x="47" y="0"/>
                  </a:cxn>
                  <a:cxn ang="0">
                    <a:pos x="24" y="6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18" y="41"/>
                  </a:cxn>
                  <a:cxn ang="0">
                    <a:pos x="35" y="53"/>
                  </a:cxn>
                  <a:cxn ang="0">
                    <a:pos x="53" y="53"/>
                  </a:cxn>
                  <a:cxn ang="0">
                    <a:pos x="59" y="53"/>
                  </a:cxn>
                </a:cxnLst>
                <a:rect l="0" t="0" r="0" b="0"/>
                <a:pathLst>
                  <a:path w="71" h="53">
                    <a:moveTo>
                      <a:pt x="59" y="53"/>
                    </a:moveTo>
                    <a:lnTo>
                      <a:pt x="65" y="35"/>
                    </a:lnTo>
                    <a:lnTo>
                      <a:pt x="71" y="29"/>
                    </a:lnTo>
                    <a:lnTo>
                      <a:pt x="65" y="6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24" y="6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18" y="41"/>
                    </a:lnTo>
                    <a:lnTo>
                      <a:pt x="35" y="53"/>
                    </a:lnTo>
                    <a:lnTo>
                      <a:pt x="53" y="53"/>
                    </a:lnTo>
                    <a:lnTo>
                      <a:pt x="59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フリーフォーム 54"/>
              <p:cNvSpPr>
                <a:spLocks/>
              </p:cNvSpPr>
              <p:nvPr/>
            </p:nvSpPr>
            <p:spPr bwMode="auto">
              <a:xfrm>
                <a:off x="2640" y="1870"/>
                <a:ext cx="41" cy="46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41" y="29"/>
                  </a:cxn>
                  <a:cxn ang="0">
                    <a:pos x="41" y="17"/>
                  </a:cxn>
                  <a:cxn ang="0">
                    <a:pos x="41" y="11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6" y="11"/>
                  </a:cxn>
                  <a:cxn ang="0">
                    <a:pos x="0" y="17"/>
                  </a:cxn>
                  <a:cxn ang="0">
                    <a:pos x="6" y="29"/>
                  </a:cxn>
                  <a:cxn ang="0">
                    <a:pos x="18" y="41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24" y="41"/>
                  </a:cxn>
                </a:cxnLst>
                <a:rect l="0" t="0" r="0" b="0"/>
                <a:pathLst>
                  <a:path w="41" h="46">
                    <a:moveTo>
                      <a:pt x="24" y="41"/>
                    </a:moveTo>
                    <a:lnTo>
                      <a:pt x="41" y="29"/>
                    </a:lnTo>
                    <a:lnTo>
                      <a:pt x="41" y="17"/>
                    </a:lnTo>
                    <a:lnTo>
                      <a:pt x="41" y="11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6" y="11"/>
                    </a:lnTo>
                    <a:lnTo>
                      <a:pt x="0" y="17"/>
                    </a:lnTo>
                    <a:lnTo>
                      <a:pt x="6" y="29"/>
                    </a:lnTo>
                    <a:lnTo>
                      <a:pt x="18" y="41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フリーフォーム 55"/>
              <p:cNvSpPr>
                <a:spLocks/>
              </p:cNvSpPr>
              <p:nvPr/>
            </p:nvSpPr>
            <p:spPr bwMode="auto">
              <a:xfrm>
                <a:off x="2423" y="1981"/>
                <a:ext cx="30" cy="29"/>
              </a:xfrm>
              <a:custGeom>
                <a:avLst/>
                <a:gdLst/>
                <a:ahLst/>
                <a:cxnLst>
                  <a:cxn ang="0">
                    <a:pos x="24" y="23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18" y="29"/>
                  </a:cxn>
                  <a:cxn ang="0">
                    <a:pos x="18" y="23"/>
                  </a:cxn>
                  <a:cxn ang="0">
                    <a:pos x="24" y="23"/>
                  </a:cxn>
                </a:cxnLst>
                <a:rect l="0" t="0" r="0" b="0"/>
                <a:pathLst>
                  <a:path w="30" h="29">
                    <a:moveTo>
                      <a:pt x="24" y="23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18" y="29"/>
                    </a:lnTo>
                    <a:lnTo>
                      <a:pt x="18" y="23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フリーフォーム 56"/>
              <p:cNvSpPr>
                <a:spLocks/>
              </p:cNvSpPr>
              <p:nvPr/>
            </p:nvSpPr>
            <p:spPr bwMode="auto">
              <a:xfrm>
                <a:off x="2881" y="1911"/>
                <a:ext cx="18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18" y="17"/>
                  </a:cxn>
                  <a:cxn ang="0">
                    <a:pos x="18" y="5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18" h="23">
                    <a:moveTo>
                      <a:pt x="12" y="23"/>
                    </a:moveTo>
                    <a:lnTo>
                      <a:pt x="18" y="17"/>
                    </a:lnTo>
                    <a:lnTo>
                      <a:pt x="18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フリーフォーム 57"/>
              <p:cNvSpPr>
                <a:spLocks/>
              </p:cNvSpPr>
              <p:nvPr/>
            </p:nvSpPr>
            <p:spPr bwMode="auto">
              <a:xfrm>
                <a:off x="2681" y="1963"/>
                <a:ext cx="18" cy="30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12" y="18"/>
                  </a:cxn>
                  <a:cxn ang="0">
                    <a:pos x="18" y="18"/>
                  </a:cxn>
                </a:cxnLst>
                <a:rect l="0" t="0" r="0" b="0"/>
                <a:pathLst>
                  <a:path w="18" h="30">
                    <a:moveTo>
                      <a:pt x="18" y="18"/>
                    </a:move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フリーフォーム 58"/>
              <p:cNvSpPr>
                <a:spLocks/>
              </p:cNvSpPr>
              <p:nvPr/>
            </p:nvSpPr>
            <p:spPr bwMode="auto">
              <a:xfrm>
                <a:off x="2828" y="2075"/>
                <a:ext cx="29" cy="23"/>
              </a:xfrm>
              <a:custGeom>
                <a:avLst/>
                <a:gdLst/>
                <a:ahLst/>
                <a:cxnLst>
                  <a:cxn ang="0">
                    <a:pos x="24" y="23"/>
                  </a:cxn>
                  <a:cxn ang="0">
                    <a:pos x="29" y="18"/>
                  </a:cxn>
                  <a:cxn ang="0">
                    <a:pos x="29" y="12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6" y="23"/>
                  </a:cxn>
                  <a:cxn ang="0">
                    <a:pos x="12" y="23"/>
                  </a:cxn>
                  <a:cxn ang="0">
                    <a:pos x="24" y="23"/>
                  </a:cxn>
                </a:cxnLst>
                <a:rect l="0" t="0" r="0" b="0"/>
                <a:pathLst>
                  <a:path w="29" h="23">
                    <a:moveTo>
                      <a:pt x="24" y="23"/>
                    </a:moveTo>
                    <a:lnTo>
                      <a:pt x="29" y="18"/>
                    </a:lnTo>
                    <a:lnTo>
                      <a:pt x="29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3"/>
                    </a:lnTo>
                    <a:lnTo>
                      <a:pt x="12" y="23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フリーフォーム 59"/>
              <p:cNvSpPr>
                <a:spLocks/>
              </p:cNvSpPr>
              <p:nvPr/>
            </p:nvSpPr>
            <p:spPr bwMode="auto">
              <a:xfrm>
                <a:off x="2564" y="1130"/>
                <a:ext cx="129" cy="123"/>
              </a:xfrm>
              <a:custGeom>
                <a:avLst/>
                <a:gdLst/>
                <a:ahLst/>
                <a:cxnLst>
                  <a:cxn ang="0">
                    <a:pos x="117" y="53"/>
                  </a:cxn>
                  <a:cxn ang="0">
                    <a:pos x="106" y="30"/>
                  </a:cxn>
                  <a:cxn ang="0">
                    <a:pos x="94" y="18"/>
                  </a:cxn>
                  <a:cxn ang="0">
                    <a:pos x="71" y="0"/>
                  </a:cxn>
                  <a:cxn ang="0">
                    <a:pos x="47" y="0"/>
                  </a:cxn>
                  <a:cxn ang="0">
                    <a:pos x="24" y="0"/>
                  </a:cxn>
                  <a:cxn ang="0">
                    <a:pos x="12" y="18"/>
                  </a:cxn>
                  <a:cxn ang="0">
                    <a:pos x="0" y="30"/>
                  </a:cxn>
                  <a:cxn ang="0">
                    <a:pos x="0" y="59"/>
                  </a:cxn>
                  <a:cxn ang="0">
                    <a:pos x="6" y="82"/>
                  </a:cxn>
                  <a:cxn ang="0">
                    <a:pos x="12" y="94"/>
                  </a:cxn>
                  <a:cxn ang="0">
                    <a:pos x="41" y="112"/>
                  </a:cxn>
                  <a:cxn ang="0">
                    <a:pos x="65" y="112"/>
                  </a:cxn>
                  <a:cxn ang="0">
                    <a:pos x="94" y="112"/>
                  </a:cxn>
                  <a:cxn ang="0">
                    <a:pos x="106" y="123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29" y="112"/>
                  </a:cxn>
                  <a:cxn ang="0">
                    <a:pos x="112" y="94"/>
                  </a:cxn>
                  <a:cxn ang="0">
                    <a:pos x="112" y="88"/>
                  </a:cxn>
                  <a:cxn ang="0">
                    <a:pos x="112" y="82"/>
                  </a:cxn>
                  <a:cxn ang="0">
                    <a:pos x="112" y="53"/>
                  </a:cxn>
                  <a:cxn ang="0">
                    <a:pos x="117" y="53"/>
                  </a:cxn>
                </a:cxnLst>
                <a:rect l="0" t="0" r="0" b="0"/>
                <a:pathLst>
                  <a:path w="129" h="123">
                    <a:moveTo>
                      <a:pt x="117" y="53"/>
                    </a:moveTo>
                    <a:lnTo>
                      <a:pt x="106" y="30"/>
                    </a:lnTo>
                    <a:lnTo>
                      <a:pt x="94" y="18"/>
                    </a:lnTo>
                    <a:lnTo>
                      <a:pt x="71" y="0"/>
                    </a:lnTo>
                    <a:lnTo>
                      <a:pt x="47" y="0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0" y="30"/>
                    </a:lnTo>
                    <a:lnTo>
                      <a:pt x="0" y="59"/>
                    </a:lnTo>
                    <a:lnTo>
                      <a:pt x="6" y="82"/>
                    </a:lnTo>
                    <a:lnTo>
                      <a:pt x="12" y="94"/>
                    </a:lnTo>
                    <a:lnTo>
                      <a:pt x="41" y="112"/>
                    </a:lnTo>
                    <a:lnTo>
                      <a:pt x="65" y="112"/>
                    </a:lnTo>
                    <a:lnTo>
                      <a:pt x="94" y="112"/>
                    </a:lnTo>
                    <a:lnTo>
                      <a:pt x="106" y="123"/>
                    </a:lnTo>
                    <a:lnTo>
                      <a:pt x="112" y="123"/>
                    </a:lnTo>
                    <a:lnTo>
                      <a:pt x="117" y="118"/>
                    </a:lnTo>
                    <a:lnTo>
                      <a:pt x="129" y="112"/>
                    </a:lnTo>
                    <a:lnTo>
                      <a:pt x="112" y="94"/>
                    </a:lnTo>
                    <a:lnTo>
                      <a:pt x="112" y="88"/>
                    </a:lnTo>
                    <a:lnTo>
                      <a:pt x="112" y="82"/>
                    </a:lnTo>
                    <a:lnTo>
                      <a:pt x="112" y="53"/>
                    </a:lnTo>
                    <a:lnTo>
                      <a:pt x="117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フリーフォーム 60"/>
              <p:cNvSpPr>
                <a:spLocks/>
              </p:cNvSpPr>
              <p:nvPr/>
            </p:nvSpPr>
            <p:spPr bwMode="auto">
              <a:xfrm>
                <a:off x="2382" y="672"/>
                <a:ext cx="47" cy="59"/>
              </a:xfrm>
              <a:custGeom>
                <a:avLst/>
                <a:gdLst/>
                <a:ahLst/>
                <a:cxnLst>
                  <a:cxn ang="0">
                    <a:pos x="41" y="59"/>
                  </a:cxn>
                  <a:cxn ang="0">
                    <a:pos x="47" y="42"/>
                  </a:cxn>
                  <a:cxn ang="0">
                    <a:pos x="47" y="30"/>
                  </a:cxn>
                  <a:cxn ang="0">
                    <a:pos x="35" y="6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36"/>
                  </a:cxn>
                  <a:cxn ang="0">
                    <a:pos x="12" y="47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35" y="59"/>
                  </a:cxn>
                  <a:cxn ang="0">
                    <a:pos x="41" y="59"/>
                  </a:cxn>
                </a:cxnLst>
                <a:rect l="0" t="0" r="0" b="0"/>
                <a:pathLst>
                  <a:path w="47" h="59">
                    <a:moveTo>
                      <a:pt x="41" y="59"/>
                    </a:moveTo>
                    <a:lnTo>
                      <a:pt x="47" y="42"/>
                    </a:lnTo>
                    <a:lnTo>
                      <a:pt x="47" y="30"/>
                    </a:lnTo>
                    <a:lnTo>
                      <a:pt x="35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6"/>
                    </a:lnTo>
                    <a:lnTo>
                      <a:pt x="12" y="47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41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フリーフォーム 61"/>
              <p:cNvSpPr>
                <a:spLocks/>
              </p:cNvSpPr>
              <p:nvPr/>
            </p:nvSpPr>
            <p:spPr bwMode="auto">
              <a:xfrm>
                <a:off x="2734" y="860"/>
                <a:ext cx="59" cy="65"/>
              </a:xfrm>
              <a:custGeom>
                <a:avLst/>
                <a:gdLst/>
                <a:ahLst/>
                <a:cxnLst>
                  <a:cxn ang="0">
                    <a:pos x="59" y="47"/>
                  </a:cxn>
                  <a:cxn ang="0">
                    <a:pos x="59" y="18"/>
                  </a:cxn>
                  <a:cxn ang="0">
                    <a:pos x="53" y="6"/>
                  </a:cxn>
                  <a:cxn ang="0">
                    <a:pos x="35" y="0"/>
                  </a:cxn>
                  <a:cxn ang="0">
                    <a:pos x="24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30"/>
                  </a:cxn>
                  <a:cxn ang="0">
                    <a:pos x="6" y="59"/>
                  </a:cxn>
                  <a:cxn ang="0">
                    <a:pos x="30" y="65"/>
                  </a:cxn>
                  <a:cxn ang="0">
                    <a:pos x="53" y="65"/>
                  </a:cxn>
                  <a:cxn ang="0">
                    <a:pos x="59" y="59"/>
                  </a:cxn>
                  <a:cxn ang="0">
                    <a:pos x="59" y="59"/>
                  </a:cxn>
                  <a:cxn ang="0">
                    <a:pos x="59" y="47"/>
                  </a:cxn>
                </a:cxnLst>
                <a:rect l="0" t="0" r="0" b="0"/>
                <a:pathLst>
                  <a:path w="59" h="65">
                    <a:moveTo>
                      <a:pt x="59" y="47"/>
                    </a:moveTo>
                    <a:lnTo>
                      <a:pt x="59" y="18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6" y="59"/>
                    </a:lnTo>
                    <a:lnTo>
                      <a:pt x="30" y="65"/>
                    </a:lnTo>
                    <a:lnTo>
                      <a:pt x="53" y="65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フリーフォーム 62"/>
              <p:cNvSpPr>
                <a:spLocks/>
              </p:cNvSpPr>
              <p:nvPr/>
            </p:nvSpPr>
            <p:spPr bwMode="auto">
              <a:xfrm>
                <a:off x="2805" y="708"/>
                <a:ext cx="94" cy="135"/>
              </a:xfrm>
              <a:custGeom>
                <a:avLst/>
                <a:gdLst/>
                <a:ahLst/>
                <a:cxnLst>
                  <a:cxn ang="0">
                    <a:pos x="58" y="129"/>
                  </a:cxn>
                  <a:cxn ang="0">
                    <a:pos x="52" y="105"/>
                  </a:cxn>
                  <a:cxn ang="0">
                    <a:pos x="58" y="88"/>
                  </a:cxn>
                  <a:cxn ang="0">
                    <a:pos x="64" y="76"/>
                  </a:cxn>
                  <a:cxn ang="0">
                    <a:pos x="82" y="70"/>
                  </a:cxn>
                  <a:cxn ang="0">
                    <a:pos x="88" y="64"/>
                  </a:cxn>
                  <a:cxn ang="0">
                    <a:pos x="94" y="52"/>
                  </a:cxn>
                  <a:cxn ang="0">
                    <a:pos x="94" y="29"/>
                  </a:cxn>
                  <a:cxn ang="0">
                    <a:pos x="82" y="11"/>
                  </a:cxn>
                  <a:cxn ang="0">
                    <a:pos x="64" y="6"/>
                  </a:cxn>
                  <a:cxn ang="0">
                    <a:pos x="52" y="0"/>
                  </a:cxn>
                  <a:cxn ang="0">
                    <a:pos x="29" y="11"/>
                  </a:cxn>
                  <a:cxn ang="0">
                    <a:pos x="23" y="23"/>
                  </a:cxn>
                  <a:cxn ang="0">
                    <a:pos x="23" y="35"/>
                  </a:cxn>
                  <a:cxn ang="0">
                    <a:pos x="29" y="58"/>
                  </a:cxn>
                  <a:cxn ang="0">
                    <a:pos x="29" y="70"/>
                  </a:cxn>
                  <a:cxn ang="0">
                    <a:pos x="17" y="88"/>
                  </a:cxn>
                  <a:cxn ang="0">
                    <a:pos x="0" y="94"/>
                  </a:cxn>
                  <a:cxn ang="0">
                    <a:pos x="0" y="99"/>
                  </a:cxn>
                  <a:cxn ang="0">
                    <a:pos x="11" y="123"/>
                  </a:cxn>
                  <a:cxn ang="0">
                    <a:pos x="17" y="129"/>
                  </a:cxn>
                  <a:cxn ang="0">
                    <a:pos x="23" y="135"/>
                  </a:cxn>
                  <a:cxn ang="0">
                    <a:pos x="47" y="135"/>
                  </a:cxn>
                  <a:cxn ang="0">
                    <a:pos x="52" y="129"/>
                  </a:cxn>
                  <a:cxn ang="0">
                    <a:pos x="58" y="129"/>
                  </a:cxn>
                </a:cxnLst>
                <a:rect l="0" t="0" r="0" b="0"/>
                <a:pathLst>
                  <a:path w="94" h="135">
                    <a:moveTo>
                      <a:pt x="58" y="129"/>
                    </a:moveTo>
                    <a:lnTo>
                      <a:pt x="52" y="105"/>
                    </a:lnTo>
                    <a:lnTo>
                      <a:pt x="58" y="88"/>
                    </a:lnTo>
                    <a:lnTo>
                      <a:pt x="64" y="76"/>
                    </a:lnTo>
                    <a:lnTo>
                      <a:pt x="82" y="70"/>
                    </a:lnTo>
                    <a:lnTo>
                      <a:pt x="88" y="64"/>
                    </a:lnTo>
                    <a:lnTo>
                      <a:pt x="94" y="52"/>
                    </a:lnTo>
                    <a:lnTo>
                      <a:pt x="94" y="29"/>
                    </a:lnTo>
                    <a:lnTo>
                      <a:pt x="82" y="11"/>
                    </a:lnTo>
                    <a:lnTo>
                      <a:pt x="64" y="6"/>
                    </a:lnTo>
                    <a:lnTo>
                      <a:pt x="52" y="0"/>
                    </a:lnTo>
                    <a:lnTo>
                      <a:pt x="29" y="11"/>
                    </a:lnTo>
                    <a:lnTo>
                      <a:pt x="23" y="23"/>
                    </a:lnTo>
                    <a:lnTo>
                      <a:pt x="23" y="35"/>
                    </a:lnTo>
                    <a:lnTo>
                      <a:pt x="29" y="58"/>
                    </a:lnTo>
                    <a:lnTo>
                      <a:pt x="29" y="70"/>
                    </a:lnTo>
                    <a:lnTo>
                      <a:pt x="17" y="88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11" y="123"/>
                    </a:lnTo>
                    <a:lnTo>
                      <a:pt x="17" y="129"/>
                    </a:lnTo>
                    <a:lnTo>
                      <a:pt x="23" y="135"/>
                    </a:lnTo>
                    <a:lnTo>
                      <a:pt x="47" y="135"/>
                    </a:lnTo>
                    <a:lnTo>
                      <a:pt x="52" y="129"/>
                    </a:lnTo>
                    <a:lnTo>
                      <a:pt x="58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フリーフォーム 63"/>
              <p:cNvSpPr>
                <a:spLocks/>
              </p:cNvSpPr>
              <p:nvPr/>
            </p:nvSpPr>
            <p:spPr bwMode="auto">
              <a:xfrm>
                <a:off x="2928" y="667"/>
                <a:ext cx="53" cy="41"/>
              </a:xfrm>
              <a:custGeom>
                <a:avLst/>
                <a:gdLst/>
                <a:ahLst/>
                <a:cxnLst>
                  <a:cxn ang="0">
                    <a:pos x="53" y="35"/>
                  </a:cxn>
                  <a:cxn ang="0">
                    <a:pos x="47" y="17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6" y="5"/>
                  </a:cxn>
                  <a:cxn ang="0">
                    <a:pos x="0" y="11"/>
                  </a:cxn>
                  <a:cxn ang="0">
                    <a:pos x="6" y="23"/>
                  </a:cxn>
                  <a:cxn ang="0">
                    <a:pos x="17" y="41"/>
                  </a:cxn>
                  <a:cxn ang="0">
                    <a:pos x="29" y="41"/>
                  </a:cxn>
                  <a:cxn ang="0">
                    <a:pos x="47" y="41"/>
                  </a:cxn>
                  <a:cxn ang="0">
                    <a:pos x="47" y="35"/>
                  </a:cxn>
                  <a:cxn ang="0">
                    <a:pos x="53" y="35"/>
                  </a:cxn>
                </a:cxnLst>
                <a:rect l="0" t="0" r="0" b="0"/>
                <a:pathLst>
                  <a:path w="53" h="41">
                    <a:moveTo>
                      <a:pt x="53" y="35"/>
                    </a:moveTo>
                    <a:lnTo>
                      <a:pt x="47" y="17"/>
                    </a:lnTo>
                    <a:lnTo>
                      <a:pt x="35" y="5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6" y="23"/>
                    </a:lnTo>
                    <a:lnTo>
                      <a:pt x="17" y="41"/>
                    </a:lnTo>
                    <a:lnTo>
                      <a:pt x="29" y="41"/>
                    </a:lnTo>
                    <a:lnTo>
                      <a:pt x="47" y="41"/>
                    </a:lnTo>
                    <a:lnTo>
                      <a:pt x="47" y="35"/>
                    </a:lnTo>
                    <a:lnTo>
                      <a:pt x="53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フリーフォーム 64"/>
              <p:cNvSpPr>
                <a:spLocks/>
              </p:cNvSpPr>
              <p:nvPr/>
            </p:nvSpPr>
            <p:spPr bwMode="auto">
              <a:xfrm>
                <a:off x="2869" y="561"/>
                <a:ext cx="41" cy="29"/>
              </a:xfrm>
              <a:custGeom>
                <a:avLst/>
                <a:gdLst/>
                <a:ahLst/>
                <a:cxnLst>
                  <a:cxn ang="0">
                    <a:pos x="30" y="29"/>
                  </a:cxn>
                  <a:cxn ang="0">
                    <a:pos x="41" y="23"/>
                  </a:cxn>
                  <a:cxn ang="0">
                    <a:pos x="30" y="18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2" y="12"/>
                  </a:cxn>
                  <a:cxn ang="0">
                    <a:pos x="0" y="23"/>
                  </a:cxn>
                  <a:cxn ang="0">
                    <a:pos x="12" y="29"/>
                  </a:cxn>
                  <a:cxn ang="0">
                    <a:pos x="24" y="29"/>
                  </a:cxn>
                  <a:cxn ang="0">
                    <a:pos x="30" y="29"/>
                  </a:cxn>
                </a:cxnLst>
                <a:rect l="0" t="0" r="0" b="0"/>
                <a:pathLst>
                  <a:path w="41" h="29">
                    <a:moveTo>
                      <a:pt x="30" y="29"/>
                    </a:moveTo>
                    <a:lnTo>
                      <a:pt x="41" y="23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23"/>
                    </a:lnTo>
                    <a:lnTo>
                      <a:pt x="12" y="29"/>
                    </a:lnTo>
                    <a:lnTo>
                      <a:pt x="24" y="29"/>
                    </a:lnTo>
                    <a:lnTo>
                      <a:pt x="30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フリーフォーム 65"/>
              <p:cNvSpPr>
                <a:spLocks/>
              </p:cNvSpPr>
              <p:nvPr/>
            </p:nvSpPr>
            <p:spPr bwMode="auto">
              <a:xfrm>
                <a:off x="2922" y="432"/>
                <a:ext cx="53" cy="2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35" y="6"/>
                  </a:cxn>
                  <a:cxn ang="0">
                    <a:pos x="53" y="0"/>
                  </a:cxn>
                  <a:cxn ang="0">
                    <a:pos x="23" y="0"/>
                  </a:cxn>
                  <a:cxn ang="0">
                    <a:pos x="6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</a:cxnLst>
                <a:rect l="0" t="0" r="0" b="0"/>
                <a:pathLst>
                  <a:path w="53" h="23">
                    <a:moveTo>
                      <a:pt x="6" y="23"/>
                    </a:moveTo>
                    <a:lnTo>
                      <a:pt x="35" y="6"/>
                    </a:lnTo>
                    <a:lnTo>
                      <a:pt x="53" y="0"/>
                    </a:lnTo>
                    <a:lnTo>
                      <a:pt x="23" y="0"/>
                    </a:lnTo>
                    <a:lnTo>
                      <a:pt x="6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フリーフォーム 66"/>
              <p:cNvSpPr>
                <a:spLocks/>
              </p:cNvSpPr>
              <p:nvPr/>
            </p:nvSpPr>
            <p:spPr bwMode="auto">
              <a:xfrm>
                <a:off x="2547" y="449"/>
                <a:ext cx="23" cy="36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5" y="30"/>
                  </a:cxn>
                  <a:cxn ang="0">
                    <a:pos x="17" y="36"/>
                  </a:cxn>
                  <a:cxn ang="0">
                    <a:pos x="17" y="30"/>
                  </a:cxn>
                  <a:cxn ang="0">
                    <a:pos x="23" y="30"/>
                  </a:cxn>
                </a:cxnLst>
                <a:rect l="0" t="0" r="0" b="0"/>
                <a:pathLst>
                  <a:path w="23" h="36">
                    <a:moveTo>
                      <a:pt x="23" y="30"/>
                    </a:moveTo>
                    <a:lnTo>
                      <a:pt x="23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5" y="30"/>
                    </a:lnTo>
                    <a:lnTo>
                      <a:pt x="17" y="36"/>
                    </a:lnTo>
                    <a:lnTo>
                      <a:pt x="17" y="30"/>
                    </a:lnTo>
                    <a:lnTo>
                      <a:pt x="23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フリーフォーム 67"/>
              <p:cNvSpPr>
                <a:spLocks/>
              </p:cNvSpPr>
              <p:nvPr/>
            </p:nvSpPr>
            <p:spPr bwMode="auto">
              <a:xfrm>
                <a:off x="429" y="3266"/>
                <a:ext cx="111" cy="88"/>
              </a:xfrm>
              <a:custGeom>
                <a:avLst/>
                <a:gdLst/>
                <a:ahLst/>
                <a:cxnLst>
                  <a:cxn ang="0">
                    <a:pos x="82" y="71"/>
                  </a:cxn>
                  <a:cxn ang="0">
                    <a:pos x="105" y="59"/>
                  </a:cxn>
                  <a:cxn ang="0">
                    <a:pos x="111" y="41"/>
                  </a:cxn>
                  <a:cxn ang="0">
                    <a:pos x="111" y="29"/>
                  </a:cxn>
                  <a:cxn ang="0">
                    <a:pos x="105" y="18"/>
                  </a:cxn>
                  <a:cxn ang="0">
                    <a:pos x="94" y="6"/>
                  </a:cxn>
                  <a:cxn ang="0">
                    <a:pos x="76" y="0"/>
                  </a:cxn>
                  <a:cxn ang="0">
                    <a:pos x="41" y="0"/>
                  </a:cxn>
                  <a:cxn ang="0">
                    <a:pos x="29" y="6"/>
                  </a:cxn>
                  <a:cxn ang="0">
                    <a:pos x="11" y="24"/>
                  </a:cxn>
                  <a:cxn ang="0">
                    <a:pos x="0" y="35"/>
                  </a:cxn>
                  <a:cxn ang="0">
                    <a:pos x="0" y="53"/>
                  </a:cxn>
                  <a:cxn ang="0">
                    <a:pos x="6" y="71"/>
                  </a:cxn>
                  <a:cxn ang="0">
                    <a:pos x="17" y="88"/>
                  </a:cxn>
                  <a:cxn ang="0">
                    <a:pos x="41" y="88"/>
                  </a:cxn>
                  <a:cxn ang="0">
                    <a:pos x="70" y="88"/>
                  </a:cxn>
                  <a:cxn ang="0">
                    <a:pos x="76" y="71"/>
                  </a:cxn>
                  <a:cxn ang="0">
                    <a:pos x="82" y="71"/>
                  </a:cxn>
                </a:cxnLst>
                <a:rect l="0" t="0" r="0" b="0"/>
                <a:pathLst>
                  <a:path w="111" h="88">
                    <a:moveTo>
                      <a:pt x="82" y="71"/>
                    </a:moveTo>
                    <a:lnTo>
                      <a:pt x="105" y="59"/>
                    </a:lnTo>
                    <a:lnTo>
                      <a:pt x="111" y="41"/>
                    </a:lnTo>
                    <a:lnTo>
                      <a:pt x="111" y="29"/>
                    </a:lnTo>
                    <a:lnTo>
                      <a:pt x="105" y="18"/>
                    </a:lnTo>
                    <a:lnTo>
                      <a:pt x="94" y="6"/>
                    </a:lnTo>
                    <a:lnTo>
                      <a:pt x="76" y="0"/>
                    </a:lnTo>
                    <a:lnTo>
                      <a:pt x="41" y="0"/>
                    </a:lnTo>
                    <a:lnTo>
                      <a:pt x="29" y="6"/>
                    </a:lnTo>
                    <a:lnTo>
                      <a:pt x="11" y="24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6" y="71"/>
                    </a:lnTo>
                    <a:lnTo>
                      <a:pt x="17" y="88"/>
                    </a:lnTo>
                    <a:lnTo>
                      <a:pt x="41" y="88"/>
                    </a:lnTo>
                    <a:lnTo>
                      <a:pt x="70" y="88"/>
                    </a:lnTo>
                    <a:lnTo>
                      <a:pt x="76" y="71"/>
                    </a:lnTo>
                    <a:lnTo>
                      <a:pt x="82" y="7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フリーフォーム 68"/>
              <p:cNvSpPr>
                <a:spLocks/>
              </p:cNvSpPr>
              <p:nvPr/>
            </p:nvSpPr>
            <p:spPr bwMode="auto">
              <a:xfrm>
                <a:off x="417" y="3413"/>
                <a:ext cx="106" cy="64"/>
              </a:xfrm>
              <a:custGeom>
                <a:avLst/>
                <a:gdLst/>
                <a:ahLst/>
                <a:cxnLst>
                  <a:cxn ang="0">
                    <a:pos x="106" y="35"/>
                  </a:cxn>
                  <a:cxn ang="0">
                    <a:pos x="94" y="17"/>
                  </a:cxn>
                  <a:cxn ang="0">
                    <a:pos x="82" y="6"/>
                  </a:cxn>
                  <a:cxn ang="0">
                    <a:pos x="53" y="0"/>
                  </a:cxn>
                  <a:cxn ang="0">
                    <a:pos x="29" y="0"/>
                  </a:cxn>
                  <a:cxn ang="0">
                    <a:pos x="12" y="12"/>
                  </a:cxn>
                  <a:cxn ang="0">
                    <a:pos x="0" y="29"/>
                  </a:cxn>
                  <a:cxn ang="0">
                    <a:pos x="12" y="47"/>
                  </a:cxn>
                  <a:cxn ang="0">
                    <a:pos x="18" y="59"/>
                  </a:cxn>
                  <a:cxn ang="0">
                    <a:pos x="47" y="64"/>
                  </a:cxn>
                  <a:cxn ang="0">
                    <a:pos x="82" y="59"/>
                  </a:cxn>
                  <a:cxn ang="0">
                    <a:pos x="94" y="47"/>
                  </a:cxn>
                  <a:cxn ang="0">
                    <a:pos x="94" y="35"/>
                  </a:cxn>
                  <a:cxn ang="0">
                    <a:pos x="106" y="35"/>
                  </a:cxn>
                </a:cxnLst>
                <a:rect l="0" t="0" r="0" b="0"/>
                <a:pathLst>
                  <a:path w="106" h="64">
                    <a:moveTo>
                      <a:pt x="106" y="35"/>
                    </a:moveTo>
                    <a:lnTo>
                      <a:pt x="94" y="17"/>
                    </a:lnTo>
                    <a:lnTo>
                      <a:pt x="82" y="6"/>
                    </a:lnTo>
                    <a:lnTo>
                      <a:pt x="53" y="0"/>
                    </a:lnTo>
                    <a:lnTo>
                      <a:pt x="29" y="0"/>
                    </a:lnTo>
                    <a:lnTo>
                      <a:pt x="12" y="12"/>
                    </a:lnTo>
                    <a:lnTo>
                      <a:pt x="0" y="29"/>
                    </a:lnTo>
                    <a:lnTo>
                      <a:pt x="12" y="47"/>
                    </a:lnTo>
                    <a:lnTo>
                      <a:pt x="18" y="59"/>
                    </a:lnTo>
                    <a:lnTo>
                      <a:pt x="47" y="64"/>
                    </a:lnTo>
                    <a:lnTo>
                      <a:pt x="82" y="59"/>
                    </a:lnTo>
                    <a:lnTo>
                      <a:pt x="94" y="47"/>
                    </a:lnTo>
                    <a:lnTo>
                      <a:pt x="94" y="35"/>
                    </a:lnTo>
                    <a:lnTo>
                      <a:pt x="106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フリーフォーム 69"/>
              <p:cNvSpPr>
                <a:spLocks/>
              </p:cNvSpPr>
              <p:nvPr/>
            </p:nvSpPr>
            <p:spPr bwMode="auto">
              <a:xfrm>
                <a:off x="710" y="3231"/>
                <a:ext cx="106" cy="64"/>
              </a:xfrm>
              <a:custGeom>
                <a:avLst/>
                <a:gdLst/>
                <a:ahLst/>
                <a:cxnLst>
                  <a:cxn ang="0">
                    <a:pos x="47" y="59"/>
                  </a:cxn>
                  <a:cxn ang="0">
                    <a:pos x="71" y="64"/>
                  </a:cxn>
                  <a:cxn ang="0">
                    <a:pos x="82" y="59"/>
                  </a:cxn>
                  <a:cxn ang="0">
                    <a:pos x="100" y="41"/>
                  </a:cxn>
                  <a:cxn ang="0">
                    <a:pos x="106" y="29"/>
                  </a:cxn>
                  <a:cxn ang="0">
                    <a:pos x="100" y="6"/>
                  </a:cxn>
                  <a:cxn ang="0">
                    <a:pos x="94" y="0"/>
                  </a:cxn>
                  <a:cxn ang="0">
                    <a:pos x="65" y="0"/>
                  </a:cxn>
                  <a:cxn ang="0">
                    <a:pos x="24" y="12"/>
                  </a:cxn>
                  <a:cxn ang="0">
                    <a:pos x="0" y="41"/>
                  </a:cxn>
                  <a:cxn ang="0">
                    <a:pos x="6" y="53"/>
                  </a:cxn>
                  <a:cxn ang="0">
                    <a:pos x="18" y="59"/>
                  </a:cxn>
                  <a:cxn ang="0">
                    <a:pos x="41" y="59"/>
                  </a:cxn>
                  <a:cxn ang="0">
                    <a:pos x="47" y="59"/>
                  </a:cxn>
                </a:cxnLst>
                <a:rect l="0" t="0" r="0" b="0"/>
                <a:pathLst>
                  <a:path w="106" h="64">
                    <a:moveTo>
                      <a:pt x="47" y="59"/>
                    </a:moveTo>
                    <a:lnTo>
                      <a:pt x="71" y="64"/>
                    </a:lnTo>
                    <a:lnTo>
                      <a:pt x="82" y="59"/>
                    </a:lnTo>
                    <a:lnTo>
                      <a:pt x="100" y="41"/>
                    </a:lnTo>
                    <a:lnTo>
                      <a:pt x="106" y="29"/>
                    </a:lnTo>
                    <a:lnTo>
                      <a:pt x="100" y="6"/>
                    </a:lnTo>
                    <a:lnTo>
                      <a:pt x="94" y="0"/>
                    </a:lnTo>
                    <a:lnTo>
                      <a:pt x="65" y="0"/>
                    </a:lnTo>
                    <a:lnTo>
                      <a:pt x="24" y="12"/>
                    </a:lnTo>
                    <a:lnTo>
                      <a:pt x="0" y="41"/>
                    </a:lnTo>
                    <a:lnTo>
                      <a:pt x="6" y="53"/>
                    </a:lnTo>
                    <a:lnTo>
                      <a:pt x="18" y="59"/>
                    </a:lnTo>
                    <a:lnTo>
                      <a:pt x="41" y="59"/>
                    </a:lnTo>
                    <a:lnTo>
                      <a:pt x="47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フリーフォーム 70"/>
              <p:cNvSpPr>
                <a:spLocks/>
              </p:cNvSpPr>
              <p:nvPr/>
            </p:nvSpPr>
            <p:spPr bwMode="auto">
              <a:xfrm>
                <a:off x="751" y="3307"/>
                <a:ext cx="118" cy="118"/>
              </a:xfrm>
              <a:custGeom>
                <a:avLst/>
                <a:gdLst/>
                <a:ahLst/>
                <a:cxnLst>
                  <a:cxn ang="0">
                    <a:pos x="118" y="47"/>
                  </a:cxn>
                  <a:cxn ang="0">
                    <a:pos x="106" y="24"/>
                  </a:cxn>
                  <a:cxn ang="0">
                    <a:pos x="100" y="12"/>
                  </a:cxn>
                  <a:cxn ang="0">
                    <a:pos x="88" y="0"/>
                  </a:cxn>
                  <a:cxn ang="0">
                    <a:pos x="65" y="0"/>
                  </a:cxn>
                  <a:cxn ang="0">
                    <a:pos x="41" y="0"/>
                  </a:cxn>
                  <a:cxn ang="0">
                    <a:pos x="24" y="18"/>
                  </a:cxn>
                  <a:cxn ang="0">
                    <a:pos x="6" y="30"/>
                  </a:cxn>
                  <a:cxn ang="0">
                    <a:pos x="0" y="47"/>
                  </a:cxn>
                  <a:cxn ang="0">
                    <a:pos x="0" y="71"/>
                  </a:cxn>
                  <a:cxn ang="0">
                    <a:pos x="0" y="82"/>
                  </a:cxn>
                  <a:cxn ang="0">
                    <a:pos x="12" y="106"/>
                  </a:cxn>
                  <a:cxn ang="0">
                    <a:pos x="41" y="118"/>
                  </a:cxn>
                  <a:cxn ang="0">
                    <a:pos x="65" y="112"/>
                  </a:cxn>
                  <a:cxn ang="0">
                    <a:pos x="88" y="94"/>
                  </a:cxn>
                  <a:cxn ang="0">
                    <a:pos x="118" y="76"/>
                  </a:cxn>
                  <a:cxn ang="0">
                    <a:pos x="118" y="53"/>
                  </a:cxn>
                  <a:cxn ang="0">
                    <a:pos x="118" y="47"/>
                  </a:cxn>
                </a:cxnLst>
                <a:rect l="0" t="0" r="0" b="0"/>
                <a:pathLst>
                  <a:path w="118" h="118">
                    <a:moveTo>
                      <a:pt x="118" y="47"/>
                    </a:moveTo>
                    <a:lnTo>
                      <a:pt x="106" y="24"/>
                    </a:lnTo>
                    <a:lnTo>
                      <a:pt x="100" y="12"/>
                    </a:lnTo>
                    <a:lnTo>
                      <a:pt x="88" y="0"/>
                    </a:lnTo>
                    <a:lnTo>
                      <a:pt x="65" y="0"/>
                    </a:lnTo>
                    <a:lnTo>
                      <a:pt x="41" y="0"/>
                    </a:lnTo>
                    <a:lnTo>
                      <a:pt x="24" y="18"/>
                    </a:lnTo>
                    <a:lnTo>
                      <a:pt x="6" y="30"/>
                    </a:lnTo>
                    <a:lnTo>
                      <a:pt x="0" y="47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12" y="106"/>
                    </a:lnTo>
                    <a:lnTo>
                      <a:pt x="41" y="118"/>
                    </a:lnTo>
                    <a:lnTo>
                      <a:pt x="65" y="112"/>
                    </a:lnTo>
                    <a:lnTo>
                      <a:pt x="88" y="94"/>
                    </a:lnTo>
                    <a:lnTo>
                      <a:pt x="118" y="76"/>
                    </a:lnTo>
                    <a:lnTo>
                      <a:pt x="118" y="53"/>
                    </a:lnTo>
                    <a:lnTo>
                      <a:pt x="118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フリーフォーム 71"/>
              <p:cNvSpPr>
                <a:spLocks/>
              </p:cNvSpPr>
              <p:nvPr/>
            </p:nvSpPr>
            <p:spPr bwMode="auto">
              <a:xfrm>
                <a:off x="693" y="3454"/>
                <a:ext cx="99" cy="82"/>
              </a:xfrm>
              <a:custGeom>
                <a:avLst/>
                <a:gdLst/>
                <a:ahLst/>
                <a:cxnLst>
                  <a:cxn ang="0">
                    <a:pos x="99" y="41"/>
                  </a:cxn>
                  <a:cxn ang="0">
                    <a:pos x="99" y="18"/>
                  </a:cxn>
                  <a:cxn ang="0">
                    <a:pos x="82" y="6"/>
                  </a:cxn>
                  <a:cxn ang="0">
                    <a:pos x="41" y="0"/>
                  </a:cxn>
                  <a:cxn ang="0">
                    <a:pos x="29" y="6"/>
                  </a:cxn>
                  <a:cxn ang="0">
                    <a:pos x="6" y="23"/>
                  </a:cxn>
                  <a:cxn ang="0">
                    <a:pos x="0" y="35"/>
                  </a:cxn>
                  <a:cxn ang="0">
                    <a:pos x="0" y="53"/>
                  </a:cxn>
                  <a:cxn ang="0">
                    <a:pos x="17" y="64"/>
                  </a:cxn>
                  <a:cxn ang="0">
                    <a:pos x="41" y="82"/>
                  </a:cxn>
                  <a:cxn ang="0">
                    <a:pos x="70" y="70"/>
                  </a:cxn>
                  <a:cxn ang="0">
                    <a:pos x="94" y="59"/>
                  </a:cxn>
                  <a:cxn ang="0">
                    <a:pos x="94" y="41"/>
                  </a:cxn>
                  <a:cxn ang="0">
                    <a:pos x="99" y="41"/>
                  </a:cxn>
                </a:cxnLst>
                <a:rect l="0" t="0" r="0" b="0"/>
                <a:pathLst>
                  <a:path w="99" h="82">
                    <a:moveTo>
                      <a:pt x="99" y="41"/>
                    </a:moveTo>
                    <a:lnTo>
                      <a:pt x="99" y="18"/>
                    </a:lnTo>
                    <a:lnTo>
                      <a:pt x="82" y="6"/>
                    </a:lnTo>
                    <a:lnTo>
                      <a:pt x="41" y="0"/>
                    </a:lnTo>
                    <a:lnTo>
                      <a:pt x="29" y="6"/>
                    </a:lnTo>
                    <a:lnTo>
                      <a:pt x="6" y="23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17" y="64"/>
                    </a:lnTo>
                    <a:lnTo>
                      <a:pt x="41" y="82"/>
                    </a:lnTo>
                    <a:lnTo>
                      <a:pt x="70" y="70"/>
                    </a:lnTo>
                    <a:lnTo>
                      <a:pt x="94" y="59"/>
                    </a:lnTo>
                    <a:lnTo>
                      <a:pt x="94" y="41"/>
                    </a:lnTo>
                    <a:lnTo>
                      <a:pt x="99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フリーフォーム 72"/>
              <p:cNvSpPr>
                <a:spLocks/>
              </p:cNvSpPr>
              <p:nvPr/>
            </p:nvSpPr>
            <p:spPr bwMode="auto">
              <a:xfrm>
                <a:off x="564" y="3536"/>
                <a:ext cx="41" cy="24"/>
              </a:xfrm>
              <a:custGeom>
                <a:avLst/>
                <a:gdLst/>
                <a:ahLst/>
                <a:cxnLst>
                  <a:cxn ang="0">
                    <a:pos x="41" y="12"/>
                  </a:cxn>
                  <a:cxn ang="0">
                    <a:pos x="35" y="6"/>
                  </a:cxn>
                  <a:cxn ang="0">
                    <a:pos x="23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" y="24"/>
                  </a:cxn>
                  <a:cxn ang="0">
                    <a:pos x="11" y="24"/>
                  </a:cxn>
                  <a:cxn ang="0">
                    <a:pos x="35" y="24"/>
                  </a:cxn>
                  <a:cxn ang="0">
                    <a:pos x="41" y="24"/>
                  </a:cxn>
                  <a:cxn ang="0">
                    <a:pos x="41" y="18"/>
                  </a:cxn>
                  <a:cxn ang="0">
                    <a:pos x="41" y="12"/>
                  </a:cxn>
                </a:cxnLst>
                <a:rect l="0" t="0" r="0" b="0"/>
                <a:pathLst>
                  <a:path w="41" h="24">
                    <a:moveTo>
                      <a:pt x="41" y="12"/>
                    </a:moveTo>
                    <a:lnTo>
                      <a:pt x="35" y="6"/>
                    </a:lnTo>
                    <a:lnTo>
                      <a:pt x="23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5" y="24"/>
                    </a:lnTo>
                    <a:lnTo>
                      <a:pt x="11" y="24"/>
                    </a:lnTo>
                    <a:lnTo>
                      <a:pt x="35" y="24"/>
                    </a:lnTo>
                    <a:lnTo>
                      <a:pt x="41" y="24"/>
                    </a:lnTo>
                    <a:lnTo>
                      <a:pt x="41" y="18"/>
                    </a:lnTo>
                    <a:lnTo>
                      <a:pt x="41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フリーフォーム 73"/>
              <p:cNvSpPr>
                <a:spLocks/>
              </p:cNvSpPr>
              <p:nvPr/>
            </p:nvSpPr>
            <p:spPr bwMode="auto">
              <a:xfrm>
                <a:off x="986" y="3102"/>
                <a:ext cx="164" cy="199"/>
              </a:xfrm>
              <a:custGeom>
                <a:avLst/>
                <a:gdLst/>
                <a:ahLst/>
                <a:cxnLst>
                  <a:cxn ang="0">
                    <a:pos x="94" y="76"/>
                  </a:cxn>
                  <a:cxn ang="0">
                    <a:pos x="106" y="47"/>
                  </a:cxn>
                  <a:cxn ang="0">
                    <a:pos x="106" y="29"/>
                  </a:cxn>
                  <a:cxn ang="0">
                    <a:pos x="94" y="12"/>
                  </a:cxn>
                  <a:cxn ang="0">
                    <a:pos x="82" y="0"/>
                  </a:cxn>
                  <a:cxn ang="0">
                    <a:pos x="59" y="0"/>
                  </a:cxn>
                  <a:cxn ang="0">
                    <a:pos x="41" y="6"/>
                  </a:cxn>
                  <a:cxn ang="0">
                    <a:pos x="18" y="23"/>
                  </a:cxn>
                  <a:cxn ang="0">
                    <a:pos x="0" y="47"/>
                  </a:cxn>
                  <a:cxn ang="0">
                    <a:pos x="0" y="76"/>
                  </a:cxn>
                  <a:cxn ang="0">
                    <a:pos x="12" y="100"/>
                  </a:cxn>
                  <a:cxn ang="0">
                    <a:pos x="18" y="117"/>
                  </a:cxn>
                  <a:cxn ang="0">
                    <a:pos x="29" y="117"/>
                  </a:cxn>
                  <a:cxn ang="0">
                    <a:pos x="53" y="117"/>
                  </a:cxn>
                  <a:cxn ang="0">
                    <a:pos x="76" y="105"/>
                  </a:cxn>
                  <a:cxn ang="0">
                    <a:pos x="88" y="100"/>
                  </a:cxn>
                  <a:cxn ang="0">
                    <a:pos x="88" y="117"/>
                  </a:cxn>
                  <a:cxn ang="0">
                    <a:pos x="76" y="141"/>
                  </a:cxn>
                  <a:cxn ang="0">
                    <a:pos x="70" y="170"/>
                  </a:cxn>
                  <a:cxn ang="0">
                    <a:pos x="76" y="188"/>
                  </a:cxn>
                  <a:cxn ang="0">
                    <a:pos x="82" y="193"/>
                  </a:cxn>
                  <a:cxn ang="0">
                    <a:pos x="106" y="199"/>
                  </a:cxn>
                  <a:cxn ang="0">
                    <a:pos x="117" y="193"/>
                  </a:cxn>
                  <a:cxn ang="0">
                    <a:pos x="123" y="188"/>
                  </a:cxn>
                  <a:cxn ang="0">
                    <a:pos x="147" y="152"/>
                  </a:cxn>
                  <a:cxn ang="0">
                    <a:pos x="164" y="129"/>
                  </a:cxn>
                  <a:cxn ang="0">
                    <a:pos x="164" y="100"/>
                  </a:cxn>
                  <a:cxn ang="0">
                    <a:pos x="164" y="76"/>
                  </a:cxn>
                  <a:cxn ang="0">
                    <a:pos x="153" y="70"/>
                  </a:cxn>
                  <a:cxn ang="0">
                    <a:pos x="141" y="64"/>
                  </a:cxn>
                  <a:cxn ang="0">
                    <a:pos x="117" y="70"/>
                  </a:cxn>
                  <a:cxn ang="0">
                    <a:pos x="106" y="88"/>
                  </a:cxn>
                  <a:cxn ang="0">
                    <a:pos x="94" y="88"/>
                  </a:cxn>
                  <a:cxn ang="0">
                    <a:pos x="94" y="88"/>
                  </a:cxn>
                  <a:cxn ang="0">
                    <a:pos x="94" y="76"/>
                  </a:cxn>
                </a:cxnLst>
                <a:rect l="0" t="0" r="0" b="0"/>
                <a:pathLst>
                  <a:path w="164" h="199">
                    <a:moveTo>
                      <a:pt x="94" y="76"/>
                    </a:moveTo>
                    <a:lnTo>
                      <a:pt x="106" y="47"/>
                    </a:lnTo>
                    <a:lnTo>
                      <a:pt x="106" y="29"/>
                    </a:lnTo>
                    <a:lnTo>
                      <a:pt x="94" y="12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41" y="6"/>
                    </a:lnTo>
                    <a:lnTo>
                      <a:pt x="18" y="23"/>
                    </a:lnTo>
                    <a:lnTo>
                      <a:pt x="0" y="47"/>
                    </a:lnTo>
                    <a:lnTo>
                      <a:pt x="0" y="76"/>
                    </a:lnTo>
                    <a:lnTo>
                      <a:pt x="12" y="100"/>
                    </a:lnTo>
                    <a:lnTo>
                      <a:pt x="18" y="117"/>
                    </a:lnTo>
                    <a:lnTo>
                      <a:pt x="29" y="117"/>
                    </a:lnTo>
                    <a:lnTo>
                      <a:pt x="53" y="117"/>
                    </a:lnTo>
                    <a:lnTo>
                      <a:pt x="76" y="105"/>
                    </a:lnTo>
                    <a:lnTo>
                      <a:pt x="88" y="100"/>
                    </a:lnTo>
                    <a:lnTo>
                      <a:pt x="88" y="117"/>
                    </a:lnTo>
                    <a:lnTo>
                      <a:pt x="76" y="141"/>
                    </a:lnTo>
                    <a:lnTo>
                      <a:pt x="70" y="170"/>
                    </a:lnTo>
                    <a:lnTo>
                      <a:pt x="76" y="188"/>
                    </a:lnTo>
                    <a:lnTo>
                      <a:pt x="82" y="193"/>
                    </a:lnTo>
                    <a:lnTo>
                      <a:pt x="106" y="199"/>
                    </a:lnTo>
                    <a:lnTo>
                      <a:pt x="117" y="193"/>
                    </a:lnTo>
                    <a:lnTo>
                      <a:pt x="123" y="188"/>
                    </a:lnTo>
                    <a:lnTo>
                      <a:pt x="147" y="152"/>
                    </a:lnTo>
                    <a:lnTo>
                      <a:pt x="164" y="129"/>
                    </a:lnTo>
                    <a:lnTo>
                      <a:pt x="164" y="100"/>
                    </a:lnTo>
                    <a:lnTo>
                      <a:pt x="164" y="76"/>
                    </a:lnTo>
                    <a:lnTo>
                      <a:pt x="153" y="70"/>
                    </a:lnTo>
                    <a:lnTo>
                      <a:pt x="141" y="64"/>
                    </a:lnTo>
                    <a:lnTo>
                      <a:pt x="117" y="70"/>
                    </a:lnTo>
                    <a:lnTo>
                      <a:pt x="106" y="88"/>
                    </a:lnTo>
                    <a:lnTo>
                      <a:pt x="94" y="88"/>
                    </a:lnTo>
                    <a:lnTo>
                      <a:pt x="94" y="88"/>
                    </a:lnTo>
                    <a:lnTo>
                      <a:pt x="94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フリーフォーム 74"/>
              <p:cNvSpPr>
                <a:spLocks/>
              </p:cNvSpPr>
              <p:nvPr/>
            </p:nvSpPr>
            <p:spPr bwMode="auto">
              <a:xfrm>
                <a:off x="1232" y="3207"/>
                <a:ext cx="112" cy="59"/>
              </a:xfrm>
              <a:custGeom>
                <a:avLst/>
                <a:gdLst/>
                <a:ahLst/>
                <a:cxnLst>
                  <a:cxn ang="0">
                    <a:pos x="88" y="59"/>
                  </a:cxn>
                  <a:cxn ang="0">
                    <a:pos x="112" y="36"/>
                  </a:cxn>
                  <a:cxn ang="0">
                    <a:pos x="112" y="30"/>
                  </a:cxn>
                  <a:cxn ang="0">
                    <a:pos x="112" y="18"/>
                  </a:cxn>
                  <a:cxn ang="0">
                    <a:pos x="94" y="12"/>
                  </a:cxn>
                  <a:cxn ang="0">
                    <a:pos x="88" y="12"/>
                  </a:cxn>
                  <a:cxn ang="0">
                    <a:pos x="65" y="0"/>
                  </a:cxn>
                  <a:cxn ang="0">
                    <a:pos x="30" y="0"/>
                  </a:cxn>
                  <a:cxn ang="0">
                    <a:pos x="12" y="12"/>
                  </a:cxn>
                  <a:cxn ang="0">
                    <a:pos x="0" y="24"/>
                  </a:cxn>
                  <a:cxn ang="0">
                    <a:pos x="0" y="36"/>
                  </a:cxn>
                  <a:cxn ang="0">
                    <a:pos x="18" y="47"/>
                  </a:cxn>
                  <a:cxn ang="0">
                    <a:pos x="36" y="53"/>
                  </a:cxn>
                  <a:cxn ang="0">
                    <a:pos x="53" y="47"/>
                  </a:cxn>
                  <a:cxn ang="0">
                    <a:pos x="59" y="47"/>
                  </a:cxn>
                  <a:cxn ang="0">
                    <a:pos x="65" y="53"/>
                  </a:cxn>
                  <a:cxn ang="0">
                    <a:pos x="77" y="59"/>
                  </a:cxn>
                  <a:cxn ang="0">
                    <a:pos x="83" y="59"/>
                  </a:cxn>
                  <a:cxn ang="0">
                    <a:pos x="88" y="59"/>
                  </a:cxn>
                </a:cxnLst>
                <a:rect l="0" t="0" r="0" b="0"/>
                <a:pathLst>
                  <a:path w="112" h="59">
                    <a:moveTo>
                      <a:pt x="88" y="59"/>
                    </a:moveTo>
                    <a:lnTo>
                      <a:pt x="112" y="36"/>
                    </a:lnTo>
                    <a:lnTo>
                      <a:pt x="112" y="30"/>
                    </a:lnTo>
                    <a:lnTo>
                      <a:pt x="112" y="18"/>
                    </a:lnTo>
                    <a:lnTo>
                      <a:pt x="94" y="12"/>
                    </a:lnTo>
                    <a:lnTo>
                      <a:pt x="88" y="12"/>
                    </a:lnTo>
                    <a:lnTo>
                      <a:pt x="65" y="0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18" y="47"/>
                    </a:lnTo>
                    <a:lnTo>
                      <a:pt x="36" y="53"/>
                    </a:lnTo>
                    <a:lnTo>
                      <a:pt x="53" y="47"/>
                    </a:lnTo>
                    <a:lnTo>
                      <a:pt x="59" y="47"/>
                    </a:lnTo>
                    <a:lnTo>
                      <a:pt x="65" y="53"/>
                    </a:lnTo>
                    <a:lnTo>
                      <a:pt x="77" y="59"/>
                    </a:lnTo>
                    <a:lnTo>
                      <a:pt x="83" y="59"/>
                    </a:lnTo>
                    <a:lnTo>
                      <a:pt x="8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フリーフォーム 75"/>
              <p:cNvSpPr>
                <a:spLocks/>
              </p:cNvSpPr>
              <p:nvPr/>
            </p:nvSpPr>
            <p:spPr bwMode="auto">
              <a:xfrm>
                <a:off x="1350" y="3243"/>
                <a:ext cx="58" cy="47"/>
              </a:xfrm>
              <a:custGeom>
                <a:avLst/>
                <a:gdLst/>
                <a:ahLst/>
                <a:cxnLst>
                  <a:cxn ang="0">
                    <a:pos x="53" y="41"/>
                  </a:cxn>
                  <a:cxn ang="0">
                    <a:pos x="58" y="29"/>
                  </a:cxn>
                  <a:cxn ang="0">
                    <a:pos x="58" y="17"/>
                  </a:cxn>
                  <a:cxn ang="0">
                    <a:pos x="41" y="0"/>
                  </a:cxn>
                  <a:cxn ang="0">
                    <a:pos x="29" y="0"/>
                  </a:cxn>
                  <a:cxn ang="0">
                    <a:pos x="11" y="0"/>
                  </a:cxn>
                  <a:cxn ang="0">
                    <a:pos x="6" y="11"/>
                  </a:cxn>
                  <a:cxn ang="0">
                    <a:pos x="0" y="23"/>
                  </a:cxn>
                  <a:cxn ang="0">
                    <a:pos x="11" y="41"/>
                  </a:cxn>
                  <a:cxn ang="0">
                    <a:pos x="29" y="41"/>
                  </a:cxn>
                  <a:cxn ang="0">
                    <a:pos x="41" y="41"/>
                  </a:cxn>
                  <a:cxn ang="0">
                    <a:pos x="41" y="47"/>
                  </a:cxn>
                  <a:cxn ang="0">
                    <a:pos x="41" y="41"/>
                  </a:cxn>
                  <a:cxn ang="0">
                    <a:pos x="53" y="41"/>
                  </a:cxn>
                </a:cxnLst>
                <a:rect l="0" t="0" r="0" b="0"/>
                <a:pathLst>
                  <a:path w="58" h="47">
                    <a:moveTo>
                      <a:pt x="53" y="41"/>
                    </a:moveTo>
                    <a:lnTo>
                      <a:pt x="58" y="29"/>
                    </a:lnTo>
                    <a:lnTo>
                      <a:pt x="58" y="17"/>
                    </a:lnTo>
                    <a:lnTo>
                      <a:pt x="41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6" y="11"/>
                    </a:lnTo>
                    <a:lnTo>
                      <a:pt x="0" y="23"/>
                    </a:lnTo>
                    <a:lnTo>
                      <a:pt x="11" y="41"/>
                    </a:lnTo>
                    <a:lnTo>
                      <a:pt x="29" y="41"/>
                    </a:lnTo>
                    <a:lnTo>
                      <a:pt x="41" y="41"/>
                    </a:lnTo>
                    <a:lnTo>
                      <a:pt x="41" y="47"/>
                    </a:lnTo>
                    <a:lnTo>
                      <a:pt x="41" y="41"/>
                    </a:lnTo>
                    <a:lnTo>
                      <a:pt x="53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フリーフォーム 76"/>
              <p:cNvSpPr>
                <a:spLocks/>
              </p:cNvSpPr>
              <p:nvPr/>
            </p:nvSpPr>
            <p:spPr bwMode="auto">
              <a:xfrm>
                <a:off x="1350" y="3483"/>
                <a:ext cx="29" cy="35"/>
              </a:xfrm>
              <a:custGeom>
                <a:avLst/>
                <a:gdLst/>
                <a:ahLst/>
                <a:cxnLst>
                  <a:cxn ang="0">
                    <a:pos x="23" y="35"/>
                  </a:cxn>
                  <a:cxn ang="0">
                    <a:pos x="29" y="24"/>
                  </a:cxn>
                  <a:cxn ang="0">
                    <a:pos x="29" y="6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6" y="35"/>
                  </a:cxn>
                  <a:cxn ang="0">
                    <a:pos x="11" y="35"/>
                  </a:cxn>
                  <a:cxn ang="0">
                    <a:pos x="23" y="35"/>
                  </a:cxn>
                </a:cxnLst>
                <a:rect l="0" t="0" r="0" b="0"/>
                <a:pathLst>
                  <a:path w="29" h="35">
                    <a:moveTo>
                      <a:pt x="23" y="35"/>
                    </a:moveTo>
                    <a:lnTo>
                      <a:pt x="29" y="24"/>
                    </a:lnTo>
                    <a:lnTo>
                      <a:pt x="29" y="6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5"/>
                    </a:lnTo>
                    <a:lnTo>
                      <a:pt x="11" y="35"/>
                    </a:lnTo>
                    <a:lnTo>
                      <a:pt x="23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フリーフォーム 77"/>
              <p:cNvSpPr>
                <a:spLocks/>
              </p:cNvSpPr>
              <p:nvPr/>
            </p:nvSpPr>
            <p:spPr bwMode="auto">
              <a:xfrm>
                <a:off x="1502" y="3325"/>
                <a:ext cx="88" cy="53"/>
              </a:xfrm>
              <a:custGeom>
                <a:avLst/>
                <a:gdLst/>
                <a:ahLst/>
                <a:cxnLst>
                  <a:cxn ang="0">
                    <a:pos x="41" y="53"/>
                  </a:cxn>
                  <a:cxn ang="0">
                    <a:pos x="65" y="41"/>
                  </a:cxn>
                  <a:cxn ang="0">
                    <a:pos x="77" y="35"/>
                  </a:cxn>
                  <a:cxn ang="0">
                    <a:pos x="88" y="12"/>
                  </a:cxn>
                  <a:cxn ang="0">
                    <a:pos x="77" y="6"/>
                  </a:cxn>
                  <a:cxn ang="0">
                    <a:pos x="71" y="0"/>
                  </a:cxn>
                  <a:cxn ang="0">
                    <a:pos x="41" y="0"/>
                  </a:cxn>
                  <a:cxn ang="0">
                    <a:pos x="12" y="6"/>
                  </a:cxn>
                  <a:cxn ang="0">
                    <a:pos x="6" y="12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2" y="41"/>
                  </a:cxn>
                  <a:cxn ang="0">
                    <a:pos x="35" y="53"/>
                  </a:cxn>
                  <a:cxn ang="0">
                    <a:pos x="41" y="53"/>
                  </a:cxn>
                </a:cxnLst>
                <a:rect l="0" t="0" r="0" b="0"/>
                <a:pathLst>
                  <a:path w="88" h="53">
                    <a:moveTo>
                      <a:pt x="41" y="53"/>
                    </a:moveTo>
                    <a:lnTo>
                      <a:pt x="65" y="41"/>
                    </a:lnTo>
                    <a:lnTo>
                      <a:pt x="77" y="35"/>
                    </a:lnTo>
                    <a:lnTo>
                      <a:pt x="88" y="12"/>
                    </a:lnTo>
                    <a:lnTo>
                      <a:pt x="77" y="6"/>
                    </a:lnTo>
                    <a:lnTo>
                      <a:pt x="71" y="0"/>
                    </a:lnTo>
                    <a:lnTo>
                      <a:pt x="41" y="0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2" y="41"/>
                    </a:lnTo>
                    <a:lnTo>
                      <a:pt x="35" y="53"/>
                    </a:lnTo>
                    <a:lnTo>
                      <a:pt x="41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フリーフォーム 78"/>
              <p:cNvSpPr>
                <a:spLocks/>
              </p:cNvSpPr>
              <p:nvPr/>
            </p:nvSpPr>
            <p:spPr bwMode="auto">
              <a:xfrm>
                <a:off x="1467" y="3266"/>
                <a:ext cx="47" cy="59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47" y="35"/>
                  </a:cxn>
                  <a:cxn ang="0">
                    <a:pos x="47" y="24"/>
                  </a:cxn>
                  <a:cxn ang="0">
                    <a:pos x="47" y="0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12" y="59"/>
                  </a:cxn>
                  <a:cxn ang="0">
                    <a:pos x="29" y="59"/>
                  </a:cxn>
                  <a:cxn ang="0">
                    <a:pos x="29" y="59"/>
                  </a:cxn>
                  <a:cxn ang="0">
                    <a:pos x="35" y="59"/>
                  </a:cxn>
                </a:cxnLst>
                <a:rect l="0" t="0" r="0" b="0"/>
                <a:pathLst>
                  <a:path w="47" h="59">
                    <a:moveTo>
                      <a:pt x="35" y="59"/>
                    </a:moveTo>
                    <a:lnTo>
                      <a:pt x="47" y="35"/>
                    </a:lnTo>
                    <a:lnTo>
                      <a:pt x="47" y="24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12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35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フリーフォーム 79"/>
              <p:cNvSpPr>
                <a:spLocks/>
              </p:cNvSpPr>
              <p:nvPr/>
            </p:nvSpPr>
            <p:spPr bwMode="auto">
              <a:xfrm>
                <a:off x="1514" y="3143"/>
                <a:ext cx="76" cy="53"/>
              </a:xfrm>
              <a:custGeom>
                <a:avLst/>
                <a:gdLst/>
                <a:ahLst/>
                <a:cxnLst>
                  <a:cxn ang="0">
                    <a:pos x="47" y="53"/>
                  </a:cxn>
                  <a:cxn ang="0">
                    <a:pos x="59" y="53"/>
                  </a:cxn>
                  <a:cxn ang="0">
                    <a:pos x="76" y="47"/>
                  </a:cxn>
                  <a:cxn ang="0">
                    <a:pos x="76" y="29"/>
                  </a:cxn>
                  <a:cxn ang="0">
                    <a:pos x="76" y="23"/>
                  </a:cxn>
                  <a:cxn ang="0">
                    <a:pos x="59" y="6"/>
                  </a:cxn>
                  <a:cxn ang="0">
                    <a:pos x="53" y="0"/>
                  </a:cxn>
                  <a:cxn ang="0">
                    <a:pos x="23" y="6"/>
                  </a:cxn>
                  <a:cxn ang="0">
                    <a:pos x="6" y="17"/>
                  </a:cxn>
                  <a:cxn ang="0">
                    <a:pos x="0" y="23"/>
                  </a:cxn>
                  <a:cxn ang="0">
                    <a:pos x="6" y="29"/>
                  </a:cxn>
                  <a:cxn ang="0">
                    <a:pos x="23" y="47"/>
                  </a:cxn>
                  <a:cxn ang="0">
                    <a:pos x="35" y="53"/>
                  </a:cxn>
                  <a:cxn ang="0">
                    <a:pos x="47" y="53"/>
                  </a:cxn>
                </a:cxnLst>
                <a:rect l="0" t="0" r="0" b="0"/>
                <a:pathLst>
                  <a:path w="76" h="53">
                    <a:moveTo>
                      <a:pt x="47" y="53"/>
                    </a:moveTo>
                    <a:lnTo>
                      <a:pt x="59" y="53"/>
                    </a:lnTo>
                    <a:lnTo>
                      <a:pt x="76" y="47"/>
                    </a:lnTo>
                    <a:lnTo>
                      <a:pt x="76" y="29"/>
                    </a:lnTo>
                    <a:lnTo>
                      <a:pt x="76" y="23"/>
                    </a:lnTo>
                    <a:lnTo>
                      <a:pt x="59" y="6"/>
                    </a:lnTo>
                    <a:lnTo>
                      <a:pt x="53" y="0"/>
                    </a:lnTo>
                    <a:lnTo>
                      <a:pt x="23" y="6"/>
                    </a:lnTo>
                    <a:lnTo>
                      <a:pt x="6" y="17"/>
                    </a:lnTo>
                    <a:lnTo>
                      <a:pt x="0" y="23"/>
                    </a:lnTo>
                    <a:lnTo>
                      <a:pt x="6" y="29"/>
                    </a:lnTo>
                    <a:lnTo>
                      <a:pt x="23" y="47"/>
                    </a:lnTo>
                    <a:lnTo>
                      <a:pt x="35" y="53"/>
                    </a:lnTo>
                    <a:lnTo>
                      <a:pt x="47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フリーフォーム 80"/>
              <p:cNvSpPr>
                <a:spLocks/>
              </p:cNvSpPr>
              <p:nvPr/>
            </p:nvSpPr>
            <p:spPr bwMode="auto">
              <a:xfrm>
                <a:off x="1455" y="3020"/>
                <a:ext cx="94" cy="76"/>
              </a:xfrm>
              <a:custGeom>
                <a:avLst/>
                <a:gdLst/>
                <a:ahLst/>
                <a:cxnLst>
                  <a:cxn ang="0">
                    <a:pos x="65" y="76"/>
                  </a:cxn>
                  <a:cxn ang="0">
                    <a:pos x="82" y="64"/>
                  </a:cxn>
                  <a:cxn ang="0">
                    <a:pos x="94" y="52"/>
                  </a:cxn>
                  <a:cxn ang="0">
                    <a:pos x="94" y="29"/>
                  </a:cxn>
                  <a:cxn ang="0">
                    <a:pos x="88" y="17"/>
                  </a:cxn>
                  <a:cxn ang="0">
                    <a:pos x="77" y="11"/>
                  </a:cxn>
                  <a:cxn ang="0">
                    <a:pos x="65" y="0"/>
                  </a:cxn>
                  <a:cxn ang="0">
                    <a:pos x="41" y="0"/>
                  </a:cxn>
                  <a:cxn ang="0">
                    <a:pos x="12" y="11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8" y="58"/>
                  </a:cxn>
                  <a:cxn ang="0">
                    <a:pos x="30" y="76"/>
                  </a:cxn>
                  <a:cxn ang="0">
                    <a:pos x="59" y="76"/>
                  </a:cxn>
                  <a:cxn ang="0">
                    <a:pos x="65" y="76"/>
                  </a:cxn>
                </a:cxnLst>
                <a:rect l="0" t="0" r="0" b="0"/>
                <a:pathLst>
                  <a:path w="94" h="76">
                    <a:moveTo>
                      <a:pt x="65" y="76"/>
                    </a:moveTo>
                    <a:lnTo>
                      <a:pt x="82" y="64"/>
                    </a:lnTo>
                    <a:lnTo>
                      <a:pt x="94" y="52"/>
                    </a:lnTo>
                    <a:lnTo>
                      <a:pt x="94" y="29"/>
                    </a:lnTo>
                    <a:lnTo>
                      <a:pt x="88" y="17"/>
                    </a:lnTo>
                    <a:lnTo>
                      <a:pt x="77" y="11"/>
                    </a:lnTo>
                    <a:lnTo>
                      <a:pt x="65" y="0"/>
                    </a:lnTo>
                    <a:lnTo>
                      <a:pt x="41" y="0"/>
                    </a:lnTo>
                    <a:lnTo>
                      <a:pt x="12" y="11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8" y="58"/>
                    </a:lnTo>
                    <a:lnTo>
                      <a:pt x="30" y="76"/>
                    </a:lnTo>
                    <a:lnTo>
                      <a:pt x="59" y="76"/>
                    </a:lnTo>
                    <a:lnTo>
                      <a:pt x="65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フリーフォーム 81"/>
              <p:cNvSpPr>
                <a:spLocks/>
              </p:cNvSpPr>
              <p:nvPr/>
            </p:nvSpPr>
            <p:spPr bwMode="auto">
              <a:xfrm>
                <a:off x="1537" y="2938"/>
                <a:ext cx="71" cy="76"/>
              </a:xfrm>
              <a:custGeom>
                <a:avLst/>
                <a:gdLst/>
                <a:ahLst/>
                <a:cxnLst>
                  <a:cxn ang="0">
                    <a:pos x="53" y="70"/>
                  </a:cxn>
                  <a:cxn ang="0">
                    <a:pos x="65" y="52"/>
                  </a:cxn>
                  <a:cxn ang="0">
                    <a:pos x="71" y="35"/>
                  </a:cxn>
                  <a:cxn ang="0">
                    <a:pos x="65" y="11"/>
                  </a:cxn>
                  <a:cxn ang="0">
                    <a:pos x="59" y="0"/>
                  </a:cxn>
                  <a:cxn ang="0">
                    <a:pos x="42" y="0"/>
                  </a:cxn>
                  <a:cxn ang="0">
                    <a:pos x="30" y="5"/>
                  </a:cxn>
                  <a:cxn ang="0">
                    <a:pos x="12" y="11"/>
                  </a:cxn>
                  <a:cxn ang="0">
                    <a:pos x="0" y="35"/>
                  </a:cxn>
                  <a:cxn ang="0">
                    <a:pos x="0" y="46"/>
                  </a:cxn>
                  <a:cxn ang="0">
                    <a:pos x="6" y="64"/>
                  </a:cxn>
                  <a:cxn ang="0">
                    <a:pos x="30" y="76"/>
                  </a:cxn>
                  <a:cxn ang="0">
                    <a:pos x="42" y="70"/>
                  </a:cxn>
                  <a:cxn ang="0">
                    <a:pos x="53" y="70"/>
                  </a:cxn>
                </a:cxnLst>
                <a:rect l="0" t="0" r="0" b="0"/>
                <a:pathLst>
                  <a:path w="71" h="76">
                    <a:moveTo>
                      <a:pt x="53" y="70"/>
                    </a:moveTo>
                    <a:lnTo>
                      <a:pt x="65" y="52"/>
                    </a:lnTo>
                    <a:lnTo>
                      <a:pt x="71" y="35"/>
                    </a:lnTo>
                    <a:lnTo>
                      <a:pt x="65" y="11"/>
                    </a:lnTo>
                    <a:lnTo>
                      <a:pt x="59" y="0"/>
                    </a:lnTo>
                    <a:lnTo>
                      <a:pt x="42" y="0"/>
                    </a:lnTo>
                    <a:lnTo>
                      <a:pt x="30" y="5"/>
                    </a:lnTo>
                    <a:lnTo>
                      <a:pt x="12" y="11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6" y="64"/>
                    </a:lnTo>
                    <a:lnTo>
                      <a:pt x="30" y="76"/>
                    </a:lnTo>
                    <a:lnTo>
                      <a:pt x="42" y="70"/>
                    </a:lnTo>
                    <a:lnTo>
                      <a:pt x="53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フリーフォーム 82"/>
              <p:cNvSpPr>
                <a:spLocks/>
              </p:cNvSpPr>
              <p:nvPr/>
            </p:nvSpPr>
            <p:spPr bwMode="auto">
              <a:xfrm>
                <a:off x="1625" y="3002"/>
                <a:ext cx="42" cy="35"/>
              </a:xfrm>
              <a:custGeom>
                <a:avLst/>
                <a:gdLst/>
                <a:ahLst/>
                <a:cxnLst>
                  <a:cxn ang="0">
                    <a:pos x="30" y="35"/>
                  </a:cxn>
                  <a:cxn ang="0">
                    <a:pos x="36" y="29"/>
                  </a:cxn>
                  <a:cxn ang="0">
                    <a:pos x="42" y="29"/>
                  </a:cxn>
                  <a:cxn ang="0">
                    <a:pos x="42" y="12"/>
                  </a:cxn>
                  <a:cxn ang="0">
                    <a:pos x="30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0" y="29"/>
                  </a:cxn>
                  <a:cxn ang="0">
                    <a:pos x="12" y="35"/>
                  </a:cxn>
                  <a:cxn ang="0">
                    <a:pos x="18" y="35"/>
                  </a:cxn>
                  <a:cxn ang="0">
                    <a:pos x="30" y="35"/>
                  </a:cxn>
                </a:cxnLst>
                <a:rect l="0" t="0" r="0" b="0"/>
                <a:pathLst>
                  <a:path w="42" h="35">
                    <a:moveTo>
                      <a:pt x="30" y="35"/>
                    </a:moveTo>
                    <a:lnTo>
                      <a:pt x="36" y="29"/>
                    </a:lnTo>
                    <a:lnTo>
                      <a:pt x="42" y="29"/>
                    </a:lnTo>
                    <a:lnTo>
                      <a:pt x="42" y="12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9"/>
                    </a:lnTo>
                    <a:lnTo>
                      <a:pt x="12" y="35"/>
                    </a:lnTo>
                    <a:lnTo>
                      <a:pt x="18" y="35"/>
                    </a:lnTo>
                    <a:lnTo>
                      <a:pt x="30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フリーフォーム 83"/>
              <p:cNvSpPr>
                <a:spLocks/>
              </p:cNvSpPr>
              <p:nvPr/>
            </p:nvSpPr>
            <p:spPr bwMode="auto">
              <a:xfrm>
                <a:off x="1737" y="2961"/>
                <a:ext cx="88" cy="53"/>
              </a:xfrm>
              <a:custGeom>
                <a:avLst/>
                <a:gdLst/>
                <a:ahLst/>
                <a:cxnLst>
                  <a:cxn ang="0">
                    <a:pos x="53" y="53"/>
                  </a:cxn>
                  <a:cxn ang="0">
                    <a:pos x="82" y="41"/>
                  </a:cxn>
                  <a:cxn ang="0">
                    <a:pos x="88" y="29"/>
                  </a:cxn>
                  <a:cxn ang="0">
                    <a:pos x="88" y="18"/>
                  </a:cxn>
                  <a:cxn ang="0">
                    <a:pos x="64" y="0"/>
                  </a:cxn>
                  <a:cxn ang="0">
                    <a:pos x="47" y="0"/>
                  </a:cxn>
                  <a:cxn ang="0">
                    <a:pos x="23" y="12"/>
                  </a:cxn>
                  <a:cxn ang="0">
                    <a:pos x="12" y="18"/>
                  </a:cxn>
                  <a:cxn ang="0">
                    <a:pos x="0" y="23"/>
                  </a:cxn>
                  <a:cxn ang="0">
                    <a:pos x="12" y="47"/>
                  </a:cxn>
                  <a:cxn ang="0">
                    <a:pos x="23" y="53"/>
                  </a:cxn>
                  <a:cxn ang="0">
                    <a:pos x="47" y="53"/>
                  </a:cxn>
                  <a:cxn ang="0">
                    <a:pos x="53" y="53"/>
                  </a:cxn>
                </a:cxnLst>
                <a:rect l="0" t="0" r="0" b="0"/>
                <a:pathLst>
                  <a:path w="88" h="53">
                    <a:moveTo>
                      <a:pt x="53" y="53"/>
                    </a:moveTo>
                    <a:lnTo>
                      <a:pt x="82" y="41"/>
                    </a:lnTo>
                    <a:lnTo>
                      <a:pt x="88" y="29"/>
                    </a:lnTo>
                    <a:lnTo>
                      <a:pt x="88" y="18"/>
                    </a:lnTo>
                    <a:lnTo>
                      <a:pt x="64" y="0"/>
                    </a:lnTo>
                    <a:lnTo>
                      <a:pt x="47" y="0"/>
                    </a:lnTo>
                    <a:lnTo>
                      <a:pt x="23" y="12"/>
                    </a:lnTo>
                    <a:lnTo>
                      <a:pt x="12" y="18"/>
                    </a:lnTo>
                    <a:lnTo>
                      <a:pt x="0" y="23"/>
                    </a:lnTo>
                    <a:lnTo>
                      <a:pt x="12" y="47"/>
                    </a:lnTo>
                    <a:lnTo>
                      <a:pt x="23" y="53"/>
                    </a:lnTo>
                    <a:lnTo>
                      <a:pt x="47" y="53"/>
                    </a:lnTo>
                    <a:lnTo>
                      <a:pt x="53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フリーフォーム 84"/>
              <p:cNvSpPr>
                <a:spLocks/>
              </p:cNvSpPr>
              <p:nvPr/>
            </p:nvSpPr>
            <p:spPr bwMode="auto">
              <a:xfrm>
                <a:off x="1725" y="3160"/>
                <a:ext cx="59" cy="36"/>
              </a:xfrm>
              <a:custGeom>
                <a:avLst/>
                <a:gdLst/>
                <a:ahLst/>
                <a:cxnLst>
                  <a:cxn ang="0">
                    <a:pos x="35" y="36"/>
                  </a:cxn>
                  <a:cxn ang="0">
                    <a:pos x="59" y="18"/>
                  </a:cxn>
                  <a:cxn ang="0">
                    <a:pos x="59" y="12"/>
                  </a:cxn>
                  <a:cxn ang="0">
                    <a:pos x="41" y="6"/>
                  </a:cxn>
                  <a:cxn ang="0">
                    <a:pos x="24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12" y="36"/>
                  </a:cxn>
                  <a:cxn ang="0">
                    <a:pos x="30" y="36"/>
                  </a:cxn>
                  <a:cxn ang="0">
                    <a:pos x="35" y="36"/>
                  </a:cxn>
                </a:cxnLst>
                <a:rect l="0" t="0" r="0" b="0"/>
                <a:pathLst>
                  <a:path w="59" h="36">
                    <a:moveTo>
                      <a:pt x="35" y="36"/>
                    </a:moveTo>
                    <a:lnTo>
                      <a:pt x="59" y="18"/>
                    </a:lnTo>
                    <a:lnTo>
                      <a:pt x="59" y="12"/>
                    </a:lnTo>
                    <a:lnTo>
                      <a:pt x="41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2" y="36"/>
                    </a:lnTo>
                    <a:lnTo>
                      <a:pt x="30" y="36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フリーフォーム 85"/>
              <p:cNvSpPr>
                <a:spLocks/>
              </p:cNvSpPr>
              <p:nvPr/>
            </p:nvSpPr>
            <p:spPr bwMode="auto">
              <a:xfrm>
                <a:off x="1813" y="3243"/>
                <a:ext cx="53" cy="5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18" y="52"/>
                  </a:cxn>
                  <a:cxn ang="0">
                    <a:pos x="41" y="52"/>
                  </a:cxn>
                  <a:cxn ang="0">
                    <a:pos x="47" y="41"/>
                  </a:cxn>
                  <a:cxn ang="0">
                    <a:pos x="53" y="23"/>
                  </a:cxn>
                  <a:cxn ang="0">
                    <a:pos x="53" y="11"/>
                  </a:cxn>
                  <a:cxn ang="0">
                    <a:pos x="47" y="0"/>
                  </a:cxn>
                  <a:cxn ang="0">
                    <a:pos x="18" y="11"/>
                  </a:cxn>
                  <a:cxn ang="0">
                    <a:pos x="6" y="17"/>
                  </a:cxn>
                  <a:cxn ang="0">
                    <a:pos x="0" y="29"/>
                  </a:cxn>
                  <a:cxn ang="0">
                    <a:pos x="0" y="47"/>
                  </a:cxn>
                  <a:cxn ang="0">
                    <a:pos x="0" y="52"/>
                  </a:cxn>
                  <a:cxn ang="0">
                    <a:pos x="6" y="52"/>
                  </a:cxn>
                </a:cxnLst>
                <a:rect l="0" t="0" r="0" b="0"/>
                <a:pathLst>
                  <a:path w="53" h="52">
                    <a:moveTo>
                      <a:pt x="6" y="52"/>
                    </a:moveTo>
                    <a:lnTo>
                      <a:pt x="18" y="52"/>
                    </a:lnTo>
                    <a:lnTo>
                      <a:pt x="41" y="52"/>
                    </a:lnTo>
                    <a:lnTo>
                      <a:pt x="47" y="41"/>
                    </a:lnTo>
                    <a:lnTo>
                      <a:pt x="53" y="23"/>
                    </a:lnTo>
                    <a:lnTo>
                      <a:pt x="53" y="11"/>
                    </a:lnTo>
                    <a:lnTo>
                      <a:pt x="47" y="0"/>
                    </a:lnTo>
                    <a:lnTo>
                      <a:pt x="18" y="11"/>
                    </a:lnTo>
                    <a:lnTo>
                      <a:pt x="6" y="17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6" y="5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フリーフォーム 86"/>
              <p:cNvSpPr>
                <a:spLocks/>
              </p:cNvSpPr>
              <p:nvPr/>
            </p:nvSpPr>
            <p:spPr bwMode="auto">
              <a:xfrm>
                <a:off x="2036" y="3266"/>
                <a:ext cx="65" cy="53"/>
              </a:xfrm>
              <a:custGeom>
                <a:avLst/>
                <a:gdLst/>
                <a:ahLst/>
                <a:cxnLst>
                  <a:cxn ang="0">
                    <a:pos x="29" y="53"/>
                  </a:cxn>
                  <a:cxn ang="0">
                    <a:pos x="59" y="41"/>
                  </a:cxn>
                  <a:cxn ang="0">
                    <a:pos x="65" y="29"/>
                  </a:cxn>
                  <a:cxn ang="0">
                    <a:pos x="65" y="18"/>
                  </a:cxn>
                  <a:cxn ang="0">
                    <a:pos x="47" y="6"/>
                  </a:cxn>
                  <a:cxn ang="0">
                    <a:pos x="41" y="0"/>
                  </a:cxn>
                  <a:cxn ang="0">
                    <a:pos x="29" y="0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24"/>
                  </a:cxn>
                  <a:cxn ang="0">
                    <a:pos x="6" y="41"/>
                  </a:cxn>
                  <a:cxn ang="0">
                    <a:pos x="12" y="53"/>
                  </a:cxn>
                  <a:cxn ang="0">
                    <a:pos x="18" y="53"/>
                  </a:cxn>
                  <a:cxn ang="0">
                    <a:pos x="29" y="53"/>
                  </a:cxn>
                </a:cxnLst>
                <a:rect l="0" t="0" r="0" b="0"/>
                <a:pathLst>
                  <a:path w="65" h="53">
                    <a:moveTo>
                      <a:pt x="29" y="53"/>
                    </a:moveTo>
                    <a:lnTo>
                      <a:pt x="59" y="41"/>
                    </a:lnTo>
                    <a:lnTo>
                      <a:pt x="65" y="29"/>
                    </a:lnTo>
                    <a:lnTo>
                      <a:pt x="65" y="18"/>
                    </a:lnTo>
                    <a:lnTo>
                      <a:pt x="47" y="6"/>
                    </a:lnTo>
                    <a:lnTo>
                      <a:pt x="41" y="0"/>
                    </a:lnTo>
                    <a:lnTo>
                      <a:pt x="29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6" y="41"/>
                    </a:lnTo>
                    <a:lnTo>
                      <a:pt x="12" y="53"/>
                    </a:lnTo>
                    <a:lnTo>
                      <a:pt x="18" y="53"/>
                    </a:lnTo>
                    <a:lnTo>
                      <a:pt x="29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フリーフォーム 87"/>
              <p:cNvSpPr>
                <a:spLocks/>
              </p:cNvSpPr>
              <p:nvPr/>
            </p:nvSpPr>
            <p:spPr bwMode="auto">
              <a:xfrm>
                <a:off x="1878" y="3612"/>
                <a:ext cx="129" cy="88"/>
              </a:xfrm>
              <a:custGeom>
                <a:avLst/>
                <a:gdLst/>
                <a:ahLst/>
                <a:cxnLst>
                  <a:cxn ang="0">
                    <a:pos x="70" y="88"/>
                  </a:cxn>
                  <a:cxn ang="0">
                    <a:pos x="94" y="88"/>
                  </a:cxn>
                  <a:cxn ang="0">
                    <a:pos x="111" y="71"/>
                  </a:cxn>
                  <a:cxn ang="0">
                    <a:pos x="129" y="53"/>
                  </a:cxn>
                  <a:cxn ang="0">
                    <a:pos x="123" y="30"/>
                  </a:cxn>
                  <a:cxn ang="0">
                    <a:pos x="99" y="6"/>
                  </a:cxn>
                  <a:cxn ang="0">
                    <a:pos x="82" y="0"/>
                  </a:cxn>
                  <a:cxn ang="0">
                    <a:pos x="47" y="6"/>
                  </a:cxn>
                  <a:cxn ang="0">
                    <a:pos x="17" y="24"/>
                  </a:cxn>
                  <a:cxn ang="0">
                    <a:pos x="0" y="41"/>
                  </a:cxn>
                  <a:cxn ang="0">
                    <a:pos x="0" y="59"/>
                  </a:cxn>
                  <a:cxn ang="0">
                    <a:pos x="11" y="71"/>
                  </a:cxn>
                  <a:cxn ang="0">
                    <a:pos x="35" y="82"/>
                  </a:cxn>
                  <a:cxn ang="0">
                    <a:pos x="64" y="88"/>
                  </a:cxn>
                  <a:cxn ang="0">
                    <a:pos x="70" y="88"/>
                  </a:cxn>
                </a:cxnLst>
                <a:rect l="0" t="0" r="0" b="0"/>
                <a:pathLst>
                  <a:path w="129" h="88">
                    <a:moveTo>
                      <a:pt x="70" y="88"/>
                    </a:moveTo>
                    <a:lnTo>
                      <a:pt x="94" y="88"/>
                    </a:lnTo>
                    <a:lnTo>
                      <a:pt x="111" y="71"/>
                    </a:lnTo>
                    <a:lnTo>
                      <a:pt x="129" y="53"/>
                    </a:lnTo>
                    <a:lnTo>
                      <a:pt x="123" y="30"/>
                    </a:lnTo>
                    <a:lnTo>
                      <a:pt x="99" y="6"/>
                    </a:lnTo>
                    <a:lnTo>
                      <a:pt x="82" y="0"/>
                    </a:lnTo>
                    <a:lnTo>
                      <a:pt x="47" y="6"/>
                    </a:lnTo>
                    <a:lnTo>
                      <a:pt x="17" y="24"/>
                    </a:lnTo>
                    <a:lnTo>
                      <a:pt x="0" y="41"/>
                    </a:lnTo>
                    <a:lnTo>
                      <a:pt x="0" y="59"/>
                    </a:lnTo>
                    <a:lnTo>
                      <a:pt x="11" y="71"/>
                    </a:lnTo>
                    <a:lnTo>
                      <a:pt x="35" y="82"/>
                    </a:lnTo>
                    <a:lnTo>
                      <a:pt x="64" y="88"/>
                    </a:lnTo>
                    <a:lnTo>
                      <a:pt x="70" y="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フリーフォーム 88"/>
              <p:cNvSpPr>
                <a:spLocks/>
              </p:cNvSpPr>
              <p:nvPr/>
            </p:nvSpPr>
            <p:spPr bwMode="auto">
              <a:xfrm>
                <a:off x="2083" y="3507"/>
                <a:ext cx="200" cy="141"/>
              </a:xfrm>
              <a:custGeom>
                <a:avLst/>
                <a:gdLst/>
                <a:ahLst/>
                <a:cxnLst>
                  <a:cxn ang="0">
                    <a:pos x="200" y="82"/>
                  </a:cxn>
                  <a:cxn ang="0">
                    <a:pos x="200" y="70"/>
                  </a:cxn>
                  <a:cxn ang="0">
                    <a:pos x="176" y="47"/>
                  </a:cxn>
                  <a:cxn ang="0">
                    <a:pos x="147" y="17"/>
                  </a:cxn>
                  <a:cxn ang="0">
                    <a:pos x="141" y="11"/>
                  </a:cxn>
                  <a:cxn ang="0">
                    <a:pos x="123" y="6"/>
                  </a:cxn>
                  <a:cxn ang="0">
                    <a:pos x="82" y="0"/>
                  </a:cxn>
                  <a:cxn ang="0">
                    <a:pos x="53" y="6"/>
                  </a:cxn>
                  <a:cxn ang="0">
                    <a:pos x="41" y="11"/>
                  </a:cxn>
                  <a:cxn ang="0">
                    <a:pos x="41" y="17"/>
                  </a:cxn>
                  <a:cxn ang="0">
                    <a:pos x="29" y="47"/>
                  </a:cxn>
                  <a:cxn ang="0">
                    <a:pos x="24" y="64"/>
                  </a:cxn>
                  <a:cxn ang="0">
                    <a:pos x="18" y="76"/>
                  </a:cxn>
                  <a:cxn ang="0">
                    <a:pos x="0" y="94"/>
                  </a:cxn>
                  <a:cxn ang="0">
                    <a:pos x="0" y="99"/>
                  </a:cxn>
                  <a:cxn ang="0">
                    <a:pos x="12" y="105"/>
                  </a:cxn>
                  <a:cxn ang="0">
                    <a:pos x="65" y="135"/>
                  </a:cxn>
                  <a:cxn ang="0">
                    <a:pos x="94" y="141"/>
                  </a:cxn>
                  <a:cxn ang="0">
                    <a:pos x="117" y="141"/>
                  </a:cxn>
                  <a:cxn ang="0">
                    <a:pos x="141" y="135"/>
                  </a:cxn>
                  <a:cxn ang="0">
                    <a:pos x="176" y="111"/>
                  </a:cxn>
                  <a:cxn ang="0">
                    <a:pos x="188" y="99"/>
                  </a:cxn>
                  <a:cxn ang="0">
                    <a:pos x="188" y="82"/>
                  </a:cxn>
                  <a:cxn ang="0">
                    <a:pos x="200" y="82"/>
                  </a:cxn>
                </a:cxnLst>
                <a:rect l="0" t="0" r="0" b="0"/>
                <a:pathLst>
                  <a:path w="200" h="141">
                    <a:moveTo>
                      <a:pt x="200" y="82"/>
                    </a:moveTo>
                    <a:lnTo>
                      <a:pt x="200" y="70"/>
                    </a:lnTo>
                    <a:lnTo>
                      <a:pt x="176" y="47"/>
                    </a:lnTo>
                    <a:lnTo>
                      <a:pt x="147" y="17"/>
                    </a:lnTo>
                    <a:lnTo>
                      <a:pt x="141" y="11"/>
                    </a:lnTo>
                    <a:lnTo>
                      <a:pt x="123" y="6"/>
                    </a:lnTo>
                    <a:lnTo>
                      <a:pt x="82" y="0"/>
                    </a:lnTo>
                    <a:lnTo>
                      <a:pt x="53" y="6"/>
                    </a:lnTo>
                    <a:lnTo>
                      <a:pt x="41" y="11"/>
                    </a:lnTo>
                    <a:lnTo>
                      <a:pt x="41" y="17"/>
                    </a:lnTo>
                    <a:lnTo>
                      <a:pt x="29" y="47"/>
                    </a:lnTo>
                    <a:lnTo>
                      <a:pt x="24" y="64"/>
                    </a:lnTo>
                    <a:lnTo>
                      <a:pt x="18" y="76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12" y="105"/>
                    </a:lnTo>
                    <a:lnTo>
                      <a:pt x="65" y="135"/>
                    </a:lnTo>
                    <a:lnTo>
                      <a:pt x="94" y="141"/>
                    </a:lnTo>
                    <a:lnTo>
                      <a:pt x="117" y="141"/>
                    </a:lnTo>
                    <a:lnTo>
                      <a:pt x="141" y="135"/>
                    </a:lnTo>
                    <a:lnTo>
                      <a:pt x="176" y="111"/>
                    </a:lnTo>
                    <a:lnTo>
                      <a:pt x="188" y="99"/>
                    </a:lnTo>
                    <a:lnTo>
                      <a:pt x="188" y="82"/>
                    </a:lnTo>
                    <a:lnTo>
                      <a:pt x="200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フリーフォーム 89"/>
              <p:cNvSpPr>
                <a:spLocks/>
              </p:cNvSpPr>
              <p:nvPr/>
            </p:nvSpPr>
            <p:spPr bwMode="auto">
              <a:xfrm>
                <a:off x="1608" y="3225"/>
                <a:ext cx="29" cy="29"/>
              </a:xfrm>
              <a:custGeom>
                <a:avLst/>
                <a:gdLst/>
                <a:ahLst/>
                <a:cxnLst>
                  <a:cxn ang="0">
                    <a:pos x="23" y="29"/>
                  </a:cxn>
                  <a:cxn ang="0">
                    <a:pos x="29" y="18"/>
                  </a:cxn>
                  <a:cxn ang="0">
                    <a:pos x="29" y="12"/>
                  </a:cxn>
                  <a:cxn ang="0">
                    <a:pos x="23" y="6"/>
                  </a:cxn>
                  <a:cxn ang="0">
                    <a:pos x="17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6" y="29"/>
                  </a:cxn>
                  <a:cxn ang="0">
                    <a:pos x="17" y="29"/>
                  </a:cxn>
                  <a:cxn ang="0">
                    <a:pos x="23" y="29"/>
                  </a:cxn>
                </a:cxnLst>
                <a:rect l="0" t="0" r="0" b="0"/>
                <a:pathLst>
                  <a:path w="29" h="29">
                    <a:moveTo>
                      <a:pt x="23" y="29"/>
                    </a:moveTo>
                    <a:lnTo>
                      <a:pt x="29" y="18"/>
                    </a:lnTo>
                    <a:lnTo>
                      <a:pt x="29" y="12"/>
                    </a:lnTo>
                    <a:lnTo>
                      <a:pt x="23" y="6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29"/>
                    </a:lnTo>
                    <a:lnTo>
                      <a:pt x="17" y="29"/>
                    </a:lnTo>
                    <a:lnTo>
                      <a:pt x="23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フリーフォーム 90"/>
              <p:cNvSpPr>
                <a:spLocks/>
              </p:cNvSpPr>
              <p:nvPr/>
            </p:nvSpPr>
            <p:spPr bwMode="auto">
              <a:xfrm>
                <a:off x="2236" y="2908"/>
                <a:ext cx="751" cy="505"/>
              </a:xfrm>
              <a:custGeom>
                <a:avLst/>
                <a:gdLst/>
                <a:ahLst/>
                <a:cxnLst>
                  <a:cxn ang="0">
                    <a:pos x="211" y="475"/>
                  </a:cxn>
                  <a:cxn ang="0">
                    <a:pos x="223" y="470"/>
                  </a:cxn>
                  <a:cxn ang="0">
                    <a:pos x="234" y="452"/>
                  </a:cxn>
                  <a:cxn ang="0">
                    <a:pos x="234" y="423"/>
                  </a:cxn>
                  <a:cxn ang="0">
                    <a:pos x="234" y="399"/>
                  </a:cxn>
                  <a:cxn ang="0">
                    <a:pos x="246" y="393"/>
                  </a:cxn>
                  <a:cxn ang="0">
                    <a:pos x="269" y="382"/>
                  </a:cxn>
                  <a:cxn ang="0">
                    <a:pos x="281" y="364"/>
                  </a:cxn>
                  <a:cxn ang="0">
                    <a:pos x="287" y="352"/>
                  </a:cxn>
                  <a:cxn ang="0">
                    <a:pos x="316" y="311"/>
                  </a:cxn>
                  <a:cxn ang="0">
                    <a:pos x="346" y="282"/>
                  </a:cxn>
                  <a:cxn ang="0">
                    <a:pos x="410" y="241"/>
                  </a:cxn>
                  <a:cxn ang="0">
                    <a:pos x="469" y="200"/>
                  </a:cxn>
                  <a:cxn ang="0">
                    <a:pos x="522" y="170"/>
                  </a:cxn>
                  <a:cxn ang="0">
                    <a:pos x="580" y="135"/>
                  </a:cxn>
                  <a:cxn ang="0">
                    <a:pos x="663" y="82"/>
                  </a:cxn>
                  <a:cxn ang="0">
                    <a:pos x="692" y="65"/>
                  </a:cxn>
                  <a:cxn ang="0">
                    <a:pos x="721" y="53"/>
                  </a:cxn>
                  <a:cxn ang="0">
                    <a:pos x="745" y="53"/>
                  </a:cxn>
                  <a:cxn ang="0">
                    <a:pos x="751" y="53"/>
                  </a:cxn>
                  <a:cxn ang="0">
                    <a:pos x="751" y="47"/>
                  </a:cxn>
                  <a:cxn ang="0">
                    <a:pos x="751" y="12"/>
                  </a:cxn>
                  <a:cxn ang="0">
                    <a:pos x="739" y="6"/>
                  </a:cxn>
                  <a:cxn ang="0">
                    <a:pos x="721" y="0"/>
                  </a:cxn>
                  <a:cxn ang="0">
                    <a:pos x="709" y="0"/>
                  </a:cxn>
                  <a:cxn ang="0">
                    <a:pos x="709" y="12"/>
                  </a:cxn>
                  <a:cxn ang="0">
                    <a:pos x="692" y="35"/>
                  </a:cxn>
                  <a:cxn ang="0">
                    <a:pos x="651" y="53"/>
                  </a:cxn>
                  <a:cxn ang="0">
                    <a:pos x="598" y="76"/>
                  </a:cxn>
                  <a:cxn ang="0">
                    <a:pos x="539" y="100"/>
                  </a:cxn>
                  <a:cxn ang="0">
                    <a:pos x="498" y="123"/>
                  </a:cxn>
                  <a:cxn ang="0">
                    <a:pos x="463" y="147"/>
                  </a:cxn>
                  <a:cxn ang="0">
                    <a:pos x="428" y="164"/>
                  </a:cxn>
                  <a:cxn ang="0">
                    <a:pos x="399" y="170"/>
                  </a:cxn>
                  <a:cxn ang="0">
                    <a:pos x="369" y="194"/>
                  </a:cxn>
                  <a:cxn ang="0">
                    <a:pos x="246" y="282"/>
                  </a:cxn>
                  <a:cxn ang="0">
                    <a:pos x="217" y="294"/>
                  </a:cxn>
                  <a:cxn ang="0">
                    <a:pos x="193" y="299"/>
                  </a:cxn>
                  <a:cxn ang="0">
                    <a:pos x="176" y="317"/>
                  </a:cxn>
                  <a:cxn ang="0">
                    <a:pos x="158" y="317"/>
                  </a:cxn>
                  <a:cxn ang="0">
                    <a:pos x="129" y="311"/>
                  </a:cxn>
                  <a:cxn ang="0">
                    <a:pos x="88" y="299"/>
                  </a:cxn>
                  <a:cxn ang="0">
                    <a:pos x="52" y="317"/>
                  </a:cxn>
                  <a:cxn ang="0">
                    <a:pos x="17" y="329"/>
                  </a:cxn>
                  <a:cxn ang="0">
                    <a:pos x="5" y="335"/>
                  </a:cxn>
                  <a:cxn ang="0">
                    <a:pos x="0" y="346"/>
                  </a:cxn>
                  <a:cxn ang="0">
                    <a:pos x="0" y="364"/>
                  </a:cxn>
                  <a:cxn ang="0">
                    <a:pos x="17" y="417"/>
                  </a:cxn>
                  <a:cxn ang="0">
                    <a:pos x="29" y="446"/>
                  </a:cxn>
                  <a:cxn ang="0">
                    <a:pos x="35" y="470"/>
                  </a:cxn>
                  <a:cxn ang="0">
                    <a:pos x="82" y="493"/>
                  </a:cxn>
                  <a:cxn ang="0">
                    <a:pos x="111" y="505"/>
                  </a:cxn>
                  <a:cxn ang="0">
                    <a:pos x="129" y="505"/>
                  </a:cxn>
                  <a:cxn ang="0">
                    <a:pos x="164" y="493"/>
                  </a:cxn>
                  <a:cxn ang="0">
                    <a:pos x="187" y="481"/>
                  </a:cxn>
                  <a:cxn ang="0">
                    <a:pos x="205" y="475"/>
                  </a:cxn>
                  <a:cxn ang="0">
                    <a:pos x="211" y="475"/>
                  </a:cxn>
                </a:cxnLst>
                <a:rect l="0" t="0" r="0" b="0"/>
                <a:pathLst>
                  <a:path w="751" h="505">
                    <a:moveTo>
                      <a:pt x="211" y="475"/>
                    </a:moveTo>
                    <a:lnTo>
                      <a:pt x="223" y="470"/>
                    </a:lnTo>
                    <a:lnTo>
                      <a:pt x="234" y="452"/>
                    </a:lnTo>
                    <a:lnTo>
                      <a:pt x="234" y="423"/>
                    </a:lnTo>
                    <a:lnTo>
                      <a:pt x="234" y="399"/>
                    </a:lnTo>
                    <a:lnTo>
                      <a:pt x="246" y="393"/>
                    </a:lnTo>
                    <a:lnTo>
                      <a:pt x="269" y="382"/>
                    </a:lnTo>
                    <a:lnTo>
                      <a:pt x="281" y="364"/>
                    </a:lnTo>
                    <a:lnTo>
                      <a:pt x="287" y="352"/>
                    </a:lnTo>
                    <a:lnTo>
                      <a:pt x="316" y="311"/>
                    </a:lnTo>
                    <a:lnTo>
                      <a:pt x="346" y="282"/>
                    </a:lnTo>
                    <a:lnTo>
                      <a:pt x="410" y="241"/>
                    </a:lnTo>
                    <a:lnTo>
                      <a:pt x="469" y="200"/>
                    </a:lnTo>
                    <a:lnTo>
                      <a:pt x="522" y="170"/>
                    </a:lnTo>
                    <a:lnTo>
                      <a:pt x="580" y="135"/>
                    </a:lnTo>
                    <a:lnTo>
                      <a:pt x="663" y="82"/>
                    </a:lnTo>
                    <a:lnTo>
                      <a:pt x="692" y="65"/>
                    </a:lnTo>
                    <a:lnTo>
                      <a:pt x="721" y="53"/>
                    </a:lnTo>
                    <a:lnTo>
                      <a:pt x="745" y="53"/>
                    </a:lnTo>
                    <a:lnTo>
                      <a:pt x="751" y="53"/>
                    </a:lnTo>
                    <a:lnTo>
                      <a:pt x="751" y="47"/>
                    </a:lnTo>
                    <a:lnTo>
                      <a:pt x="751" y="12"/>
                    </a:lnTo>
                    <a:lnTo>
                      <a:pt x="739" y="6"/>
                    </a:lnTo>
                    <a:lnTo>
                      <a:pt x="721" y="0"/>
                    </a:lnTo>
                    <a:lnTo>
                      <a:pt x="709" y="0"/>
                    </a:lnTo>
                    <a:lnTo>
                      <a:pt x="709" y="12"/>
                    </a:lnTo>
                    <a:lnTo>
                      <a:pt x="692" y="35"/>
                    </a:lnTo>
                    <a:lnTo>
                      <a:pt x="651" y="53"/>
                    </a:lnTo>
                    <a:lnTo>
                      <a:pt x="598" y="76"/>
                    </a:lnTo>
                    <a:lnTo>
                      <a:pt x="539" y="100"/>
                    </a:lnTo>
                    <a:lnTo>
                      <a:pt x="498" y="123"/>
                    </a:lnTo>
                    <a:lnTo>
                      <a:pt x="463" y="147"/>
                    </a:lnTo>
                    <a:lnTo>
                      <a:pt x="428" y="164"/>
                    </a:lnTo>
                    <a:lnTo>
                      <a:pt x="399" y="170"/>
                    </a:lnTo>
                    <a:lnTo>
                      <a:pt x="369" y="194"/>
                    </a:lnTo>
                    <a:lnTo>
                      <a:pt x="246" y="282"/>
                    </a:lnTo>
                    <a:lnTo>
                      <a:pt x="217" y="294"/>
                    </a:lnTo>
                    <a:lnTo>
                      <a:pt x="193" y="299"/>
                    </a:lnTo>
                    <a:lnTo>
                      <a:pt x="176" y="317"/>
                    </a:lnTo>
                    <a:lnTo>
                      <a:pt x="158" y="317"/>
                    </a:lnTo>
                    <a:lnTo>
                      <a:pt x="129" y="311"/>
                    </a:lnTo>
                    <a:lnTo>
                      <a:pt x="88" y="299"/>
                    </a:lnTo>
                    <a:lnTo>
                      <a:pt x="52" y="317"/>
                    </a:lnTo>
                    <a:lnTo>
                      <a:pt x="17" y="329"/>
                    </a:lnTo>
                    <a:lnTo>
                      <a:pt x="5" y="335"/>
                    </a:lnTo>
                    <a:lnTo>
                      <a:pt x="0" y="346"/>
                    </a:lnTo>
                    <a:lnTo>
                      <a:pt x="0" y="364"/>
                    </a:lnTo>
                    <a:lnTo>
                      <a:pt x="17" y="417"/>
                    </a:lnTo>
                    <a:lnTo>
                      <a:pt x="29" y="446"/>
                    </a:lnTo>
                    <a:lnTo>
                      <a:pt x="35" y="470"/>
                    </a:lnTo>
                    <a:lnTo>
                      <a:pt x="82" y="493"/>
                    </a:lnTo>
                    <a:lnTo>
                      <a:pt x="111" y="505"/>
                    </a:lnTo>
                    <a:lnTo>
                      <a:pt x="129" y="505"/>
                    </a:lnTo>
                    <a:lnTo>
                      <a:pt x="164" y="493"/>
                    </a:lnTo>
                    <a:lnTo>
                      <a:pt x="187" y="481"/>
                    </a:lnTo>
                    <a:lnTo>
                      <a:pt x="205" y="475"/>
                    </a:lnTo>
                    <a:lnTo>
                      <a:pt x="211" y="47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フリーフォーム 91"/>
              <p:cNvSpPr>
                <a:spLocks/>
              </p:cNvSpPr>
              <p:nvPr/>
            </p:nvSpPr>
            <p:spPr bwMode="auto">
              <a:xfrm>
                <a:off x="3004" y="2785"/>
                <a:ext cx="182" cy="158"/>
              </a:xfrm>
              <a:custGeom>
                <a:avLst/>
                <a:gdLst/>
                <a:ahLst/>
                <a:cxnLst>
                  <a:cxn ang="0">
                    <a:pos x="47" y="158"/>
                  </a:cxn>
                  <a:cxn ang="0">
                    <a:pos x="76" y="141"/>
                  </a:cxn>
                  <a:cxn ang="0">
                    <a:pos x="100" y="123"/>
                  </a:cxn>
                  <a:cxn ang="0">
                    <a:pos x="100" y="100"/>
                  </a:cxn>
                  <a:cxn ang="0">
                    <a:pos x="106" y="94"/>
                  </a:cxn>
                  <a:cxn ang="0">
                    <a:pos x="106" y="88"/>
                  </a:cxn>
                  <a:cxn ang="0">
                    <a:pos x="129" y="94"/>
                  </a:cxn>
                  <a:cxn ang="0">
                    <a:pos x="135" y="100"/>
                  </a:cxn>
                  <a:cxn ang="0">
                    <a:pos x="147" y="94"/>
                  </a:cxn>
                  <a:cxn ang="0">
                    <a:pos x="176" y="76"/>
                  </a:cxn>
                  <a:cxn ang="0">
                    <a:pos x="182" y="64"/>
                  </a:cxn>
                  <a:cxn ang="0">
                    <a:pos x="182" y="35"/>
                  </a:cxn>
                  <a:cxn ang="0">
                    <a:pos x="170" y="6"/>
                  </a:cxn>
                  <a:cxn ang="0">
                    <a:pos x="159" y="0"/>
                  </a:cxn>
                  <a:cxn ang="0">
                    <a:pos x="135" y="0"/>
                  </a:cxn>
                  <a:cxn ang="0">
                    <a:pos x="117" y="6"/>
                  </a:cxn>
                  <a:cxn ang="0">
                    <a:pos x="82" y="64"/>
                  </a:cxn>
                  <a:cxn ang="0">
                    <a:pos x="76" y="64"/>
                  </a:cxn>
                  <a:cxn ang="0">
                    <a:pos x="71" y="59"/>
                  </a:cxn>
                  <a:cxn ang="0">
                    <a:pos x="53" y="59"/>
                  </a:cxn>
                  <a:cxn ang="0">
                    <a:pos x="41" y="59"/>
                  </a:cxn>
                  <a:cxn ang="0">
                    <a:pos x="6" y="76"/>
                  </a:cxn>
                  <a:cxn ang="0">
                    <a:pos x="0" y="94"/>
                  </a:cxn>
                  <a:cxn ang="0">
                    <a:pos x="0" y="106"/>
                  </a:cxn>
                  <a:cxn ang="0">
                    <a:pos x="0" y="129"/>
                  </a:cxn>
                  <a:cxn ang="0">
                    <a:pos x="12" y="141"/>
                  </a:cxn>
                  <a:cxn ang="0">
                    <a:pos x="24" y="158"/>
                  </a:cxn>
                  <a:cxn ang="0">
                    <a:pos x="41" y="158"/>
                  </a:cxn>
                  <a:cxn ang="0">
                    <a:pos x="47" y="158"/>
                  </a:cxn>
                </a:cxnLst>
                <a:rect l="0" t="0" r="0" b="0"/>
                <a:pathLst>
                  <a:path w="182" h="158">
                    <a:moveTo>
                      <a:pt x="47" y="158"/>
                    </a:moveTo>
                    <a:lnTo>
                      <a:pt x="76" y="141"/>
                    </a:lnTo>
                    <a:lnTo>
                      <a:pt x="100" y="123"/>
                    </a:lnTo>
                    <a:lnTo>
                      <a:pt x="100" y="100"/>
                    </a:lnTo>
                    <a:lnTo>
                      <a:pt x="106" y="94"/>
                    </a:lnTo>
                    <a:lnTo>
                      <a:pt x="106" y="88"/>
                    </a:lnTo>
                    <a:lnTo>
                      <a:pt x="129" y="94"/>
                    </a:lnTo>
                    <a:lnTo>
                      <a:pt x="135" y="100"/>
                    </a:lnTo>
                    <a:lnTo>
                      <a:pt x="147" y="94"/>
                    </a:lnTo>
                    <a:lnTo>
                      <a:pt x="176" y="76"/>
                    </a:lnTo>
                    <a:lnTo>
                      <a:pt x="182" y="64"/>
                    </a:lnTo>
                    <a:lnTo>
                      <a:pt x="182" y="35"/>
                    </a:lnTo>
                    <a:lnTo>
                      <a:pt x="170" y="6"/>
                    </a:lnTo>
                    <a:lnTo>
                      <a:pt x="159" y="0"/>
                    </a:lnTo>
                    <a:lnTo>
                      <a:pt x="135" y="0"/>
                    </a:lnTo>
                    <a:lnTo>
                      <a:pt x="117" y="6"/>
                    </a:lnTo>
                    <a:lnTo>
                      <a:pt x="82" y="64"/>
                    </a:lnTo>
                    <a:lnTo>
                      <a:pt x="76" y="64"/>
                    </a:lnTo>
                    <a:lnTo>
                      <a:pt x="71" y="59"/>
                    </a:lnTo>
                    <a:lnTo>
                      <a:pt x="53" y="59"/>
                    </a:lnTo>
                    <a:lnTo>
                      <a:pt x="41" y="59"/>
                    </a:lnTo>
                    <a:lnTo>
                      <a:pt x="6" y="76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0" y="129"/>
                    </a:lnTo>
                    <a:lnTo>
                      <a:pt x="12" y="141"/>
                    </a:lnTo>
                    <a:lnTo>
                      <a:pt x="24" y="158"/>
                    </a:lnTo>
                    <a:lnTo>
                      <a:pt x="41" y="158"/>
                    </a:lnTo>
                    <a:lnTo>
                      <a:pt x="47" y="15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フリーフォーム 92"/>
              <p:cNvSpPr>
                <a:spLocks/>
              </p:cNvSpPr>
              <p:nvPr/>
            </p:nvSpPr>
            <p:spPr bwMode="auto">
              <a:xfrm>
                <a:off x="2382" y="3419"/>
                <a:ext cx="88" cy="70"/>
              </a:xfrm>
              <a:custGeom>
                <a:avLst/>
                <a:gdLst/>
                <a:ahLst/>
                <a:cxnLst>
                  <a:cxn ang="0">
                    <a:pos x="71" y="64"/>
                  </a:cxn>
                  <a:cxn ang="0">
                    <a:pos x="88" y="58"/>
                  </a:cxn>
                  <a:cxn ang="0">
                    <a:pos x="88" y="41"/>
                  </a:cxn>
                  <a:cxn ang="0">
                    <a:pos x="88" y="29"/>
                  </a:cxn>
                  <a:cxn ang="0">
                    <a:pos x="77" y="11"/>
                  </a:cxn>
                  <a:cxn ang="0">
                    <a:pos x="71" y="0"/>
                  </a:cxn>
                  <a:cxn ang="0">
                    <a:pos x="65" y="0"/>
                  </a:cxn>
                  <a:cxn ang="0">
                    <a:pos x="41" y="6"/>
                  </a:cxn>
                  <a:cxn ang="0">
                    <a:pos x="18" y="23"/>
                  </a:cxn>
                  <a:cxn ang="0">
                    <a:pos x="0" y="35"/>
                  </a:cxn>
                  <a:cxn ang="0">
                    <a:pos x="0" y="58"/>
                  </a:cxn>
                  <a:cxn ang="0">
                    <a:pos x="6" y="64"/>
                  </a:cxn>
                  <a:cxn ang="0">
                    <a:pos x="18" y="70"/>
                  </a:cxn>
                  <a:cxn ang="0">
                    <a:pos x="41" y="70"/>
                  </a:cxn>
                  <a:cxn ang="0">
                    <a:pos x="65" y="64"/>
                  </a:cxn>
                  <a:cxn ang="0">
                    <a:pos x="71" y="64"/>
                  </a:cxn>
                </a:cxnLst>
                <a:rect l="0" t="0" r="0" b="0"/>
                <a:pathLst>
                  <a:path w="88" h="70">
                    <a:moveTo>
                      <a:pt x="71" y="64"/>
                    </a:moveTo>
                    <a:lnTo>
                      <a:pt x="88" y="58"/>
                    </a:lnTo>
                    <a:lnTo>
                      <a:pt x="88" y="41"/>
                    </a:lnTo>
                    <a:lnTo>
                      <a:pt x="88" y="29"/>
                    </a:lnTo>
                    <a:lnTo>
                      <a:pt x="77" y="11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41" y="6"/>
                    </a:lnTo>
                    <a:lnTo>
                      <a:pt x="18" y="23"/>
                    </a:lnTo>
                    <a:lnTo>
                      <a:pt x="0" y="35"/>
                    </a:lnTo>
                    <a:lnTo>
                      <a:pt x="0" y="58"/>
                    </a:lnTo>
                    <a:lnTo>
                      <a:pt x="6" y="64"/>
                    </a:lnTo>
                    <a:lnTo>
                      <a:pt x="18" y="70"/>
                    </a:lnTo>
                    <a:lnTo>
                      <a:pt x="41" y="70"/>
                    </a:lnTo>
                    <a:lnTo>
                      <a:pt x="65" y="64"/>
                    </a:lnTo>
                    <a:lnTo>
                      <a:pt x="71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フリーフォーム 93"/>
              <p:cNvSpPr>
                <a:spLocks/>
              </p:cNvSpPr>
              <p:nvPr/>
            </p:nvSpPr>
            <p:spPr bwMode="auto">
              <a:xfrm>
                <a:off x="2476" y="3325"/>
                <a:ext cx="112" cy="117"/>
              </a:xfrm>
              <a:custGeom>
                <a:avLst/>
                <a:gdLst/>
                <a:ahLst/>
                <a:cxnLst>
                  <a:cxn ang="0">
                    <a:pos x="59" y="105"/>
                  </a:cxn>
                  <a:cxn ang="0">
                    <a:pos x="100" y="88"/>
                  </a:cxn>
                  <a:cxn ang="0">
                    <a:pos x="106" y="76"/>
                  </a:cxn>
                  <a:cxn ang="0">
                    <a:pos x="112" y="64"/>
                  </a:cxn>
                  <a:cxn ang="0">
                    <a:pos x="112" y="35"/>
                  </a:cxn>
                  <a:cxn ang="0">
                    <a:pos x="106" y="23"/>
                  </a:cxn>
                  <a:cxn ang="0">
                    <a:pos x="100" y="12"/>
                  </a:cxn>
                  <a:cxn ang="0">
                    <a:pos x="88" y="0"/>
                  </a:cxn>
                  <a:cxn ang="0">
                    <a:pos x="65" y="0"/>
                  </a:cxn>
                  <a:cxn ang="0">
                    <a:pos x="47" y="6"/>
                  </a:cxn>
                  <a:cxn ang="0">
                    <a:pos x="41" y="12"/>
                  </a:cxn>
                  <a:cxn ang="0">
                    <a:pos x="35" y="29"/>
                  </a:cxn>
                  <a:cxn ang="0">
                    <a:pos x="29" y="41"/>
                  </a:cxn>
                  <a:cxn ang="0">
                    <a:pos x="29" y="64"/>
                  </a:cxn>
                  <a:cxn ang="0">
                    <a:pos x="12" y="70"/>
                  </a:cxn>
                  <a:cxn ang="0">
                    <a:pos x="6" y="88"/>
                  </a:cxn>
                  <a:cxn ang="0">
                    <a:pos x="0" y="94"/>
                  </a:cxn>
                  <a:cxn ang="0">
                    <a:pos x="0" y="100"/>
                  </a:cxn>
                  <a:cxn ang="0">
                    <a:pos x="12" y="117"/>
                  </a:cxn>
                  <a:cxn ang="0">
                    <a:pos x="35" y="117"/>
                  </a:cxn>
                  <a:cxn ang="0">
                    <a:pos x="47" y="117"/>
                  </a:cxn>
                  <a:cxn ang="0">
                    <a:pos x="47" y="105"/>
                  </a:cxn>
                  <a:cxn ang="0">
                    <a:pos x="59" y="105"/>
                  </a:cxn>
                </a:cxnLst>
                <a:rect l="0" t="0" r="0" b="0"/>
                <a:pathLst>
                  <a:path w="112" h="117">
                    <a:moveTo>
                      <a:pt x="59" y="105"/>
                    </a:moveTo>
                    <a:lnTo>
                      <a:pt x="100" y="88"/>
                    </a:lnTo>
                    <a:lnTo>
                      <a:pt x="106" y="76"/>
                    </a:lnTo>
                    <a:lnTo>
                      <a:pt x="112" y="64"/>
                    </a:lnTo>
                    <a:lnTo>
                      <a:pt x="112" y="35"/>
                    </a:lnTo>
                    <a:lnTo>
                      <a:pt x="106" y="23"/>
                    </a:lnTo>
                    <a:lnTo>
                      <a:pt x="100" y="12"/>
                    </a:lnTo>
                    <a:lnTo>
                      <a:pt x="88" y="0"/>
                    </a:lnTo>
                    <a:lnTo>
                      <a:pt x="65" y="0"/>
                    </a:lnTo>
                    <a:lnTo>
                      <a:pt x="47" y="6"/>
                    </a:lnTo>
                    <a:lnTo>
                      <a:pt x="41" y="12"/>
                    </a:lnTo>
                    <a:lnTo>
                      <a:pt x="35" y="29"/>
                    </a:lnTo>
                    <a:lnTo>
                      <a:pt x="29" y="41"/>
                    </a:lnTo>
                    <a:lnTo>
                      <a:pt x="29" y="64"/>
                    </a:lnTo>
                    <a:lnTo>
                      <a:pt x="12" y="70"/>
                    </a:lnTo>
                    <a:lnTo>
                      <a:pt x="6" y="88"/>
                    </a:lnTo>
                    <a:lnTo>
                      <a:pt x="0" y="94"/>
                    </a:lnTo>
                    <a:lnTo>
                      <a:pt x="0" y="100"/>
                    </a:lnTo>
                    <a:lnTo>
                      <a:pt x="12" y="117"/>
                    </a:lnTo>
                    <a:lnTo>
                      <a:pt x="35" y="117"/>
                    </a:lnTo>
                    <a:lnTo>
                      <a:pt x="47" y="117"/>
                    </a:lnTo>
                    <a:lnTo>
                      <a:pt x="47" y="105"/>
                    </a:lnTo>
                    <a:lnTo>
                      <a:pt x="59" y="10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フリーフォーム 94"/>
              <p:cNvSpPr>
                <a:spLocks/>
              </p:cNvSpPr>
              <p:nvPr/>
            </p:nvSpPr>
            <p:spPr bwMode="auto">
              <a:xfrm>
                <a:off x="2764" y="3225"/>
                <a:ext cx="64" cy="70"/>
              </a:xfrm>
              <a:custGeom>
                <a:avLst/>
                <a:gdLst/>
                <a:ahLst/>
                <a:cxnLst>
                  <a:cxn ang="0">
                    <a:pos x="23" y="70"/>
                  </a:cxn>
                  <a:cxn ang="0">
                    <a:pos x="52" y="65"/>
                  </a:cxn>
                  <a:cxn ang="0">
                    <a:pos x="58" y="59"/>
                  </a:cxn>
                  <a:cxn ang="0">
                    <a:pos x="64" y="35"/>
                  </a:cxn>
                  <a:cxn ang="0">
                    <a:pos x="64" y="12"/>
                  </a:cxn>
                  <a:cxn ang="0">
                    <a:pos x="58" y="0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11" y="6"/>
                  </a:cxn>
                  <a:cxn ang="0">
                    <a:pos x="5" y="18"/>
                  </a:cxn>
                  <a:cxn ang="0">
                    <a:pos x="0" y="47"/>
                  </a:cxn>
                  <a:cxn ang="0">
                    <a:pos x="5" y="65"/>
                  </a:cxn>
                  <a:cxn ang="0">
                    <a:pos x="11" y="70"/>
                  </a:cxn>
                  <a:cxn ang="0">
                    <a:pos x="23" y="70"/>
                  </a:cxn>
                </a:cxnLst>
                <a:rect l="0" t="0" r="0" b="0"/>
                <a:pathLst>
                  <a:path w="64" h="70">
                    <a:moveTo>
                      <a:pt x="23" y="70"/>
                    </a:moveTo>
                    <a:lnTo>
                      <a:pt x="52" y="65"/>
                    </a:lnTo>
                    <a:lnTo>
                      <a:pt x="58" y="59"/>
                    </a:lnTo>
                    <a:lnTo>
                      <a:pt x="64" y="35"/>
                    </a:lnTo>
                    <a:lnTo>
                      <a:pt x="64" y="12"/>
                    </a:lnTo>
                    <a:lnTo>
                      <a:pt x="58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11" y="6"/>
                    </a:lnTo>
                    <a:lnTo>
                      <a:pt x="5" y="18"/>
                    </a:lnTo>
                    <a:lnTo>
                      <a:pt x="0" y="47"/>
                    </a:lnTo>
                    <a:lnTo>
                      <a:pt x="5" y="65"/>
                    </a:lnTo>
                    <a:lnTo>
                      <a:pt x="11" y="70"/>
                    </a:lnTo>
                    <a:lnTo>
                      <a:pt x="23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フリーフォーム 95"/>
              <p:cNvSpPr>
                <a:spLocks/>
              </p:cNvSpPr>
              <p:nvPr/>
            </p:nvSpPr>
            <p:spPr bwMode="auto">
              <a:xfrm>
                <a:off x="2329" y="3031"/>
                <a:ext cx="47" cy="3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8" y="36"/>
                  </a:cxn>
                  <a:cxn ang="0">
                    <a:pos x="30" y="24"/>
                  </a:cxn>
                  <a:cxn ang="0">
                    <a:pos x="47" y="18"/>
                  </a:cxn>
                  <a:cxn ang="0">
                    <a:pos x="47" y="12"/>
                  </a:cxn>
                  <a:cxn ang="0">
                    <a:pos x="36" y="0"/>
                  </a:cxn>
                  <a:cxn ang="0">
                    <a:pos x="18" y="6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4"/>
                  </a:cxn>
                </a:cxnLst>
                <a:rect l="0" t="0" r="0" b="0"/>
                <a:pathLst>
                  <a:path w="47" h="36">
                    <a:moveTo>
                      <a:pt x="0" y="24"/>
                    </a:moveTo>
                    <a:lnTo>
                      <a:pt x="18" y="36"/>
                    </a:lnTo>
                    <a:lnTo>
                      <a:pt x="30" y="24"/>
                    </a:lnTo>
                    <a:lnTo>
                      <a:pt x="47" y="18"/>
                    </a:lnTo>
                    <a:lnTo>
                      <a:pt x="47" y="12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フリーフォーム 96"/>
              <p:cNvSpPr>
                <a:spLocks/>
              </p:cNvSpPr>
              <p:nvPr/>
            </p:nvSpPr>
            <p:spPr bwMode="auto">
              <a:xfrm>
                <a:off x="2570" y="3730"/>
                <a:ext cx="70" cy="64"/>
              </a:xfrm>
              <a:custGeom>
                <a:avLst/>
                <a:gdLst/>
                <a:ahLst/>
                <a:cxnLst>
                  <a:cxn ang="0">
                    <a:pos x="47" y="64"/>
                  </a:cxn>
                  <a:cxn ang="0">
                    <a:pos x="65" y="47"/>
                  </a:cxn>
                  <a:cxn ang="0">
                    <a:pos x="70" y="35"/>
                  </a:cxn>
                  <a:cxn ang="0">
                    <a:pos x="70" y="17"/>
                  </a:cxn>
                  <a:cxn ang="0">
                    <a:pos x="59" y="6"/>
                  </a:cxn>
                  <a:cxn ang="0">
                    <a:pos x="35" y="0"/>
                  </a:cxn>
                  <a:cxn ang="0">
                    <a:pos x="12" y="6"/>
                  </a:cxn>
                  <a:cxn ang="0">
                    <a:pos x="0" y="17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29" y="64"/>
                  </a:cxn>
                  <a:cxn ang="0">
                    <a:pos x="35" y="64"/>
                  </a:cxn>
                  <a:cxn ang="0">
                    <a:pos x="41" y="64"/>
                  </a:cxn>
                  <a:cxn ang="0">
                    <a:pos x="47" y="64"/>
                  </a:cxn>
                </a:cxnLst>
                <a:rect l="0" t="0" r="0" b="0"/>
                <a:pathLst>
                  <a:path w="70" h="64">
                    <a:moveTo>
                      <a:pt x="47" y="64"/>
                    </a:moveTo>
                    <a:lnTo>
                      <a:pt x="65" y="47"/>
                    </a:lnTo>
                    <a:lnTo>
                      <a:pt x="70" y="35"/>
                    </a:lnTo>
                    <a:lnTo>
                      <a:pt x="70" y="17"/>
                    </a:lnTo>
                    <a:lnTo>
                      <a:pt x="59" y="6"/>
                    </a:lnTo>
                    <a:lnTo>
                      <a:pt x="35" y="0"/>
                    </a:lnTo>
                    <a:lnTo>
                      <a:pt x="12" y="6"/>
                    </a:lnTo>
                    <a:lnTo>
                      <a:pt x="0" y="17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29" y="64"/>
                    </a:lnTo>
                    <a:lnTo>
                      <a:pt x="35" y="64"/>
                    </a:lnTo>
                    <a:lnTo>
                      <a:pt x="41" y="64"/>
                    </a:lnTo>
                    <a:lnTo>
                      <a:pt x="47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フリーフォーム 97"/>
              <p:cNvSpPr>
                <a:spLocks/>
              </p:cNvSpPr>
              <p:nvPr/>
            </p:nvSpPr>
            <p:spPr bwMode="auto">
              <a:xfrm>
                <a:off x="2869" y="3542"/>
                <a:ext cx="59" cy="47"/>
              </a:xfrm>
              <a:custGeom>
                <a:avLst/>
                <a:gdLst/>
                <a:ahLst/>
                <a:cxnLst>
                  <a:cxn ang="0">
                    <a:pos x="47" y="47"/>
                  </a:cxn>
                  <a:cxn ang="0">
                    <a:pos x="53" y="47"/>
                  </a:cxn>
                  <a:cxn ang="0">
                    <a:pos x="59" y="35"/>
                  </a:cxn>
                  <a:cxn ang="0">
                    <a:pos x="59" y="18"/>
                  </a:cxn>
                  <a:cxn ang="0">
                    <a:pos x="53" y="6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12" y="6"/>
                  </a:cxn>
                  <a:cxn ang="0">
                    <a:pos x="0" y="12"/>
                  </a:cxn>
                  <a:cxn ang="0">
                    <a:pos x="0" y="29"/>
                  </a:cxn>
                  <a:cxn ang="0">
                    <a:pos x="12" y="41"/>
                  </a:cxn>
                  <a:cxn ang="0">
                    <a:pos x="24" y="47"/>
                  </a:cxn>
                  <a:cxn ang="0">
                    <a:pos x="41" y="47"/>
                  </a:cxn>
                  <a:cxn ang="0">
                    <a:pos x="47" y="47"/>
                  </a:cxn>
                </a:cxnLst>
                <a:rect l="0" t="0" r="0" b="0"/>
                <a:pathLst>
                  <a:path w="59" h="47">
                    <a:moveTo>
                      <a:pt x="47" y="47"/>
                    </a:moveTo>
                    <a:lnTo>
                      <a:pt x="53" y="47"/>
                    </a:lnTo>
                    <a:lnTo>
                      <a:pt x="59" y="35"/>
                    </a:lnTo>
                    <a:lnTo>
                      <a:pt x="59" y="18"/>
                    </a:lnTo>
                    <a:lnTo>
                      <a:pt x="53" y="6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29"/>
                    </a:lnTo>
                    <a:lnTo>
                      <a:pt x="12" y="41"/>
                    </a:lnTo>
                    <a:lnTo>
                      <a:pt x="24" y="47"/>
                    </a:lnTo>
                    <a:lnTo>
                      <a:pt x="41" y="47"/>
                    </a:lnTo>
                    <a:lnTo>
                      <a:pt x="47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フリーフォーム 98"/>
              <p:cNvSpPr>
                <a:spLocks/>
              </p:cNvSpPr>
              <p:nvPr/>
            </p:nvSpPr>
            <p:spPr bwMode="auto">
              <a:xfrm>
                <a:off x="3057" y="3172"/>
                <a:ext cx="88" cy="82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82" y="65"/>
                  </a:cxn>
                  <a:cxn ang="0">
                    <a:pos x="88" y="53"/>
                  </a:cxn>
                  <a:cxn ang="0">
                    <a:pos x="88" y="35"/>
                  </a:cxn>
                  <a:cxn ang="0">
                    <a:pos x="64" y="6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23" y="6"/>
                  </a:cxn>
                  <a:cxn ang="0">
                    <a:pos x="12" y="24"/>
                  </a:cxn>
                  <a:cxn ang="0">
                    <a:pos x="0" y="35"/>
                  </a:cxn>
                  <a:cxn ang="0">
                    <a:pos x="0" y="53"/>
                  </a:cxn>
                  <a:cxn ang="0">
                    <a:pos x="23" y="71"/>
                  </a:cxn>
                  <a:cxn ang="0">
                    <a:pos x="41" y="82"/>
                  </a:cxn>
                  <a:cxn ang="0">
                    <a:pos x="47" y="82"/>
                  </a:cxn>
                  <a:cxn ang="0">
                    <a:pos x="53" y="82"/>
                  </a:cxn>
                </a:cxnLst>
                <a:rect l="0" t="0" r="0" b="0"/>
                <a:pathLst>
                  <a:path w="88" h="82">
                    <a:moveTo>
                      <a:pt x="53" y="82"/>
                    </a:moveTo>
                    <a:lnTo>
                      <a:pt x="82" y="65"/>
                    </a:lnTo>
                    <a:lnTo>
                      <a:pt x="88" y="53"/>
                    </a:lnTo>
                    <a:lnTo>
                      <a:pt x="88" y="35"/>
                    </a:lnTo>
                    <a:lnTo>
                      <a:pt x="64" y="6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23" y="6"/>
                    </a:lnTo>
                    <a:lnTo>
                      <a:pt x="12" y="24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23" y="71"/>
                    </a:lnTo>
                    <a:lnTo>
                      <a:pt x="41" y="82"/>
                    </a:lnTo>
                    <a:lnTo>
                      <a:pt x="47" y="82"/>
                    </a:lnTo>
                    <a:lnTo>
                      <a:pt x="53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フリーフォーム 99"/>
              <p:cNvSpPr>
                <a:spLocks/>
              </p:cNvSpPr>
              <p:nvPr/>
            </p:nvSpPr>
            <p:spPr bwMode="auto">
              <a:xfrm>
                <a:off x="3163" y="3383"/>
                <a:ext cx="70" cy="59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46" y="47"/>
                  </a:cxn>
                  <a:cxn ang="0">
                    <a:pos x="64" y="36"/>
                  </a:cxn>
                  <a:cxn ang="0">
                    <a:pos x="70" y="18"/>
                  </a:cxn>
                  <a:cxn ang="0">
                    <a:pos x="70" y="6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23" y="6"/>
                  </a:cxn>
                  <a:cxn ang="0">
                    <a:pos x="5" y="12"/>
                  </a:cxn>
                  <a:cxn ang="0">
                    <a:pos x="0" y="18"/>
                  </a:cxn>
                  <a:cxn ang="0">
                    <a:pos x="0" y="36"/>
                  </a:cxn>
                  <a:cxn ang="0">
                    <a:pos x="5" y="42"/>
                  </a:cxn>
                  <a:cxn ang="0">
                    <a:pos x="11" y="47"/>
                  </a:cxn>
                  <a:cxn ang="0">
                    <a:pos x="23" y="59"/>
                  </a:cxn>
                  <a:cxn ang="0">
                    <a:pos x="35" y="59"/>
                  </a:cxn>
                </a:cxnLst>
                <a:rect l="0" t="0" r="0" b="0"/>
                <a:pathLst>
                  <a:path w="70" h="59">
                    <a:moveTo>
                      <a:pt x="35" y="59"/>
                    </a:moveTo>
                    <a:lnTo>
                      <a:pt x="46" y="47"/>
                    </a:lnTo>
                    <a:lnTo>
                      <a:pt x="64" y="36"/>
                    </a:lnTo>
                    <a:lnTo>
                      <a:pt x="70" y="18"/>
                    </a:lnTo>
                    <a:lnTo>
                      <a:pt x="70" y="6"/>
                    </a:lnTo>
                    <a:lnTo>
                      <a:pt x="64" y="0"/>
                    </a:lnTo>
                    <a:lnTo>
                      <a:pt x="52" y="0"/>
                    </a:lnTo>
                    <a:lnTo>
                      <a:pt x="23" y="6"/>
                    </a:lnTo>
                    <a:lnTo>
                      <a:pt x="5" y="12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5" y="42"/>
                    </a:lnTo>
                    <a:lnTo>
                      <a:pt x="11" y="47"/>
                    </a:lnTo>
                    <a:lnTo>
                      <a:pt x="23" y="59"/>
                    </a:lnTo>
                    <a:lnTo>
                      <a:pt x="35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フリーフォーム 100"/>
              <p:cNvSpPr>
                <a:spLocks/>
              </p:cNvSpPr>
              <p:nvPr/>
            </p:nvSpPr>
            <p:spPr bwMode="auto">
              <a:xfrm>
                <a:off x="3321" y="3037"/>
                <a:ext cx="53" cy="59"/>
              </a:xfrm>
              <a:custGeom>
                <a:avLst/>
                <a:gdLst/>
                <a:ahLst/>
                <a:cxnLst>
                  <a:cxn ang="0">
                    <a:pos x="18" y="59"/>
                  </a:cxn>
                  <a:cxn ang="0">
                    <a:pos x="35" y="59"/>
                  </a:cxn>
                  <a:cxn ang="0">
                    <a:pos x="47" y="41"/>
                  </a:cxn>
                  <a:cxn ang="0">
                    <a:pos x="53" y="35"/>
                  </a:cxn>
                  <a:cxn ang="0">
                    <a:pos x="53" y="12"/>
                  </a:cxn>
                  <a:cxn ang="0">
                    <a:pos x="47" y="6"/>
                  </a:cxn>
                  <a:cxn ang="0">
                    <a:pos x="35" y="0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0" y="35"/>
                  </a:cxn>
                  <a:cxn ang="0">
                    <a:pos x="6" y="47"/>
                  </a:cxn>
                  <a:cxn ang="0">
                    <a:pos x="12" y="59"/>
                  </a:cxn>
                  <a:cxn ang="0">
                    <a:pos x="18" y="59"/>
                  </a:cxn>
                </a:cxnLst>
                <a:rect l="0" t="0" r="0" b="0"/>
                <a:pathLst>
                  <a:path w="53" h="59">
                    <a:moveTo>
                      <a:pt x="18" y="59"/>
                    </a:moveTo>
                    <a:lnTo>
                      <a:pt x="35" y="59"/>
                    </a:lnTo>
                    <a:lnTo>
                      <a:pt x="47" y="41"/>
                    </a:lnTo>
                    <a:lnTo>
                      <a:pt x="53" y="35"/>
                    </a:lnTo>
                    <a:lnTo>
                      <a:pt x="53" y="12"/>
                    </a:lnTo>
                    <a:lnTo>
                      <a:pt x="47" y="6"/>
                    </a:lnTo>
                    <a:lnTo>
                      <a:pt x="35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5"/>
                    </a:lnTo>
                    <a:lnTo>
                      <a:pt x="6" y="47"/>
                    </a:lnTo>
                    <a:lnTo>
                      <a:pt x="12" y="59"/>
                    </a:lnTo>
                    <a:lnTo>
                      <a:pt x="1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フリーフォーム 101"/>
              <p:cNvSpPr>
                <a:spLocks/>
              </p:cNvSpPr>
              <p:nvPr/>
            </p:nvSpPr>
            <p:spPr bwMode="auto">
              <a:xfrm>
                <a:off x="3321" y="2826"/>
                <a:ext cx="41" cy="47"/>
              </a:xfrm>
              <a:custGeom>
                <a:avLst/>
                <a:gdLst/>
                <a:ahLst/>
                <a:cxnLst>
                  <a:cxn ang="0">
                    <a:pos x="29" y="47"/>
                  </a:cxn>
                  <a:cxn ang="0">
                    <a:pos x="35" y="35"/>
                  </a:cxn>
                  <a:cxn ang="0">
                    <a:pos x="41" y="29"/>
                  </a:cxn>
                  <a:cxn ang="0">
                    <a:pos x="35" y="18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2" y="47"/>
                  </a:cxn>
                  <a:cxn ang="0">
                    <a:pos x="18" y="47"/>
                  </a:cxn>
                  <a:cxn ang="0">
                    <a:pos x="29" y="47"/>
                  </a:cxn>
                </a:cxnLst>
                <a:rect l="0" t="0" r="0" b="0"/>
                <a:pathLst>
                  <a:path w="41" h="47">
                    <a:moveTo>
                      <a:pt x="29" y="47"/>
                    </a:moveTo>
                    <a:lnTo>
                      <a:pt x="35" y="35"/>
                    </a:lnTo>
                    <a:lnTo>
                      <a:pt x="41" y="29"/>
                    </a:lnTo>
                    <a:lnTo>
                      <a:pt x="35" y="18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2" y="47"/>
                    </a:lnTo>
                    <a:lnTo>
                      <a:pt x="18" y="47"/>
                    </a:lnTo>
                    <a:lnTo>
                      <a:pt x="29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フリーフォーム 102"/>
              <p:cNvSpPr>
                <a:spLocks/>
              </p:cNvSpPr>
              <p:nvPr/>
            </p:nvSpPr>
            <p:spPr bwMode="auto">
              <a:xfrm>
                <a:off x="3121" y="3002"/>
                <a:ext cx="24" cy="18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24" y="18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12" y="18"/>
                  </a:cxn>
                  <a:cxn ang="0">
                    <a:pos x="18" y="18"/>
                  </a:cxn>
                </a:cxnLst>
                <a:rect l="0" t="0" r="0" b="0"/>
                <a:pathLst>
                  <a:path w="24" h="18">
                    <a:moveTo>
                      <a:pt x="18" y="18"/>
                    </a:moveTo>
                    <a:lnTo>
                      <a:pt x="24" y="1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フリーフォーム 103"/>
              <p:cNvSpPr>
                <a:spLocks/>
              </p:cNvSpPr>
              <p:nvPr/>
            </p:nvSpPr>
            <p:spPr bwMode="auto">
              <a:xfrm>
                <a:off x="3045" y="3472"/>
                <a:ext cx="30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30" y="17"/>
                  </a:cxn>
                  <a:cxn ang="0">
                    <a:pos x="30" y="5"/>
                  </a:cxn>
                  <a:cxn ang="0">
                    <a:pos x="24" y="0"/>
                  </a:cxn>
                  <a:cxn ang="0">
                    <a:pos x="6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30" h="23">
                    <a:moveTo>
                      <a:pt x="12" y="23"/>
                    </a:moveTo>
                    <a:lnTo>
                      <a:pt x="30" y="17"/>
                    </a:lnTo>
                    <a:lnTo>
                      <a:pt x="30" y="5"/>
                    </a:lnTo>
                    <a:lnTo>
                      <a:pt x="24" y="0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フリーフォーム 104"/>
              <p:cNvSpPr>
                <a:spLocks/>
              </p:cNvSpPr>
              <p:nvPr/>
            </p:nvSpPr>
            <p:spPr bwMode="auto">
              <a:xfrm>
                <a:off x="3579" y="2580"/>
                <a:ext cx="47" cy="41"/>
              </a:xfrm>
              <a:custGeom>
                <a:avLst/>
                <a:gdLst/>
                <a:ahLst/>
                <a:cxnLst>
                  <a:cxn ang="0">
                    <a:pos x="29" y="41"/>
                  </a:cxn>
                  <a:cxn ang="0">
                    <a:pos x="41" y="29"/>
                  </a:cxn>
                  <a:cxn ang="0">
                    <a:pos x="47" y="23"/>
                  </a:cxn>
                  <a:cxn ang="0">
                    <a:pos x="47" y="11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41"/>
                  </a:cxn>
                  <a:cxn ang="0">
                    <a:pos x="12" y="41"/>
                  </a:cxn>
                  <a:cxn ang="0">
                    <a:pos x="24" y="41"/>
                  </a:cxn>
                  <a:cxn ang="0">
                    <a:pos x="29" y="41"/>
                  </a:cxn>
                </a:cxnLst>
                <a:rect l="0" t="0" r="0" b="0"/>
                <a:pathLst>
                  <a:path w="47" h="41">
                    <a:moveTo>
                      <a:pt x="29" y="41"/>
                    </a:moveTo>
                    <a:lnTo>
                      <a:pt x="41" y="29"/>
                    </a:lnTo>
                    <a:lnTo>
                      <a:pt x="47" y="23"/>
                    </a:lnTo>
                    <a:lnTo>
                      <a:pt x="47" y="11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41"/>
                    </a:lnTo>
                    <a:lnTo>
                      <a:pt x="12" y="41"/>
                    </a:lnTo>
                    <a:lnTo>
                      <a:pt x="24" y="41"/>
                    </a:lnTo>
                    <a:lnTo>
                      <a:pt x="29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フリーフォーム 105"/>
              <p:cNvSpPr>
                <a:spLocks/>
              </p:cNvSpPr>
              <p:nvPr/>
            </p:nvSpPr>
            <p:spPr bwMode="auto">
              <a:xfrm>
                <a:off x="3808" y="3202"/>
                <a:ext cx="129" cy="105"/>
              </a:xfrm>
              <a:custGeom>
                <a:avLst/>
                <a:gdLst/>
                <a:ahLst/>
                <a:cxnLst>
                  <a:cxn ang="0">
                    <a:pos x="94" y="99"/>
                  </a:cxn>
                  <a:cxn ang="0">
                    <a:pos x="123" y="70"/>
                  </a:cxn>
                  <a:cxn ang="0">
                    <a:pos x="129" y="52"/>
                  </a:cxn>
                  <a:cxn ang="0">
                    <a:pos x="129" y="29"/>
                  </a:cxn>
                  <a:cxn ang="0">
                    <a:pos x="117" y="5"/>
                  </a:cxn>
                  <a:cxn ang="0">
                    <a:pos x="88" y="0"/>
                  </a:cxn>
                  <a:cxn ang="0">
                    <a:pos x="47" y="0"/>
                  </a:cxn>
                  <a:cxn ang="0">
                    <a:pos x="23" y="5"/>
                  </a:cxn>
                  <a:cxn ang="0">
                    <a:pos x="6" y="23"/>
                  </a:cxn>
                  <a:cxn ang="0">
                    <a:pos x="0" y="35"/>
                  </a:cxn>
                  <a:cxn ang="0">
                    <a:pos x="17" y="82"/>
                  </a:cxn>
                  <a:cxn ang="0">
                    <a:pos x="29" y="93"/>
                  </a:cxn>
                  <a:cxn ang="0">
                    <a:pos x="47" y="99"/>
                  </a:cxn>
                  <a:cxn ang="0">
                    <a:pos x="59" y="105"/>
                  </a:cxn>
                  <a:cxn ang="0">
                    <a:pos x="76" y="105"/>
                  </a:cxn>
                  <a:cxn ang="0">
                    <a:pos x="88" y="99"/>
                  </a:cxn>
                  <a:cxn ang="0">
                    <a:pos x="94" y="99"/>
                  </a:cxn>
                </a:cxnLst>
                <a:rect l="0" t="0" r="0" b="0"/>
                <a:pathLst>
                  <a:path w="129" h="105">
                    <a:moveTo>
                      <a:pt x="94" y="99"/>
                    </a:moveTo>
                    <a:lnTo>
                      <a:pt x="123" y="70"/>
                    </a:lnTo>
                    <a:lnTo>
                      <a:pt x="129" y="52"/>
                    </a:lnTo>
                    <a:lnTo>
                      <a:pt x="129" y="29"/>
                    </a:lnTo>
                    <a:lnTo>
                      <a:pt x="117" y="5"/>
                    </a:lnTo>
                    <a:lnTo>
                      <a:pt x="88" y="0"/>
                    </a:lnTo>
                    <a:lnTo>
                      <a:pt x="47" y="0"/>
                    </a:lnTo>
                    <a:lnTo>
                      <a:pt x="23" y="5"/>
                    </a:lnTo>
                    <a:lnTo>
                      <a:pt x="6" y="23"/>
                    </a:lnTo>
                    <a:lnTo>
                      <a:pt x="0" y="35"/>
                    </a:lnTo>
                    <a:lnTo>
                      <a:pt x="17" y="82"/>
                    </a:lnTo>
                    <a:lnTo>
                      <a:pt x="29" y="93"/>
                    </a:lnTo>
                    <a:lnTo>
                      <a:pt x="47" y="99"/>
                    </a:lnTo>
                    <a:lnTo>
                      <a:pt x="59" y="105"/>
                    </a:lnTo>
                    <a:lnTo>
                      <a:pt x="76" y="105"/>
                    </a:lnTo>
                    <a:lnTo>
                      <a:pt x="88" y="99"/>
                    </a:lnTo>
                    <a:lnTo>
                      <a:pt x="94" y="9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フリーフォーム 106"/>
              <p:cNvSpPr>
                <a:spLocks/>
              </p:cNvSpPr>
              <p:nvPr/>
            </p:nvSpPr>
            <p:spPr bwMode="auto">
              <a:xfrm>
                <a:off x="3696" y="3055"/>
                <a:ext cx="36" cy="76"/>
              </a:xfrm>
              <a:custGeom>
                <a:avLst/>
                <a:gdLst/>
                <a:ahLst/>
                <a:cxnLst>
                  <a:cxn ang="0">
                    <a:pos x="36" y="70"/>
                  </a:cxn>
                  <a:cxn ang="0">
                    <a:pos x="36" y="41"/>
                  </a:cxn>
                  <a:cxn ang="0">
                    <a:pos x="36" y="23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17"/>
                  </a:cxn>
                  <a:cxn ang="0">
                    <a:pos x="6" y="47"/>
                  </a:cxn>
                  <a:cxn ang="0">
                    <a:pos x="18" y="70"/>
                  </a:cxn>
                  <a:cxn ang="0">
                    <a:pos x="24" y="76"/>
                  </a:cxn>
                  <a:cxn ang="0">
                    <a:pos x="24" y="70"/>
                  </a:cxn>
                  <a:cxn ang="0">
                    <a:pos x="36" y="70"/>
                  </a:cxn>
                </a:cxnLst>
                <a:rect l="0" t="0" r="0" b="0"/>
                <a:pathLst>
                  <a:path w="36" h="76">
                    <a:moveTo>
                      <a:pt x="36" y="70"/>
                    </a:moveTo>
                    <a:lnTo>
                      <a:pt x="36" y="41"/>
                    </a:lnTo>
                    <a:lnTo>
                      <a:pt x="36" y="23"/>
                    </a:lnTo>
                    <a:lnTo>
                      <a:pt x="18" y="12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" y="47"/>
                    </a:lnTo>
                    <a:lnTo>
                      <a:pt x="18" y="70"/>
                    </a:lnTo>
                    <a:lnTo>
                      <a:pt x="24" y="76"/>
                    </a:lnTo>
                    <a:lnTo>
                      <a:pt x="24" y="70"/>
                    </a:lnTo>
                    <a:lnTo>
                      <a:pt x="36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フリーフォーム 107"/>
              <p:cNvSpPr>
                <a:spLocks/>
              </p:cNvSpPr>
              <p:nvPr/>
            </p:nvSpPr>
            <p:spPr bwMode="auto">
              <a:xfrm>
                <a:off x="3984" y="3114"/>
                <a:ext cx="246" cy="129"/>
              </a:xfrm>
              <a:custGeom>
                <a:avLst/>
                <a:gdLst/>
                <a:ahLst/>
                <a:cxnLst>
                  <a:cxn ang="0">
                    <a:pos x="41" y="129"/>
                  </a:cxn>
                  <a:cxn ang="0">
                    <a:pos x="64" y="117"/>
                  </a:cxn>
                  <a:cxn ang="0">
                    <a:pos x="76" y="105"/>
                  </a:cxn>
                  <a:cxn ang="0">
                    <a:pos x="100" y="93"/>
                  </a:cxn>
                  <a:cxn ang="0">
                    <a:pos x="141" y="82"/>
                  </a:cxn>
                  <a:cxn ang="0">
                    <a:pos x="188" y="52"/>
                  </a:cxn>
                  <a:cxn ang="0">
                    <a:pos x="199" y="52"/>
                  </a:cxn>
                  <a:cxn ang="0">
                    <a:pos x="205" y="52"/>
                  </a:cxn>
                  <a:cxn ang="0">
                    <a:pos x="229" y="52"/>
                  </a:cxn>
                  <a:cxn ang="0">
                    <a:pos x="246" y="35"/>
                  </a:cxn>
                  <a:cxn ang="0">
                    <a:pos x="246" y="23"/>
                  </a:cxn>
                  <a:cxn ang="0">
                    <a:pos x="229" y="0"/>
                  </a:cxn>
                  <a:cxn ang="0">
                    <a:pos x="217" y="0"/>
                  </a:cxn>
                  <a:cxn ang="0">
                    <a:pos x="205" y="0"/>
                  </a:cxn>
                  <a:cxn ang="0">
                    <a:pos x="199" y="11"/>
                  </a:cxn>
                  <a:cxn ang="0">
                    <a:pos x="193" y="23"/>
                  </a:cxn>
                  <a:cxn ang="0">
                    <a:pos x="193" y="29"/>
                  </a:cxn>
                  <a:cxn ang="0">
                    <a:pos x="170" y="29"/>
                  </a:cxn>
                  <a:cxn ang="0">
                    <a:pos x="158" y="35"/>
                  </a:cxn>
                  <a:cxn ang="0">
                    <a:pos x="141" y="46"/>
                  </a:cxn>
                  <a:cxn ang="0">
                    <a:pos x="129" y="46"/>
                  </a:cxn>
                  <a:cxn ang="0">
                    <a:pos x="105" y="46"/>
                  </a:cxn>
                  <a:cxn ang="0">
                    <a:pos x="94" y="52"/>
                  </a:cxn>
                  <a:cxn ang="0">
                    <a:pos x="82" y="58"/>
                  </a:cxn>
                  <a:cxn ang="0">
                    <a:pos x="70" y="58"/>
                  </a:cxn>
                  <a:cxn ang="0">
                    <a:pos x="41" y="58"/>
                  </a:cxn>
                  <a:cxn ang="0">
                    <a:pos x="17" y="64"/>
                  </a:cxn>
                  <a:cxn ang="0">
                    <a:pos x="0" y="88"/>
                  </a:cxn>
                  <a:cxn ang="0">
                    <a:pos x="0" y="93"/>
                  </a:cxn>
                  <a:cxn ang="0">
                    <a:pos x="6" y="111"/>
                  </a:cxn>
                  <a:cxn ang="0">
                    <a:pos x="17" y="123"/>
                  </a:cxn>
                  <a:cxn ang="0">
                    <a:pos x="35" y="129"/>
                  </a:cxn>
                  <a:cxn ang="0">
                    <a:pos x="41" y="129"/>
                  </a:cxn>
                </a:cxnLst>
                <a:rect l="0" t="0" r="0" b="0"/>
                <a:pathLst>
                  <a:path w="246" h="129">
                    <a:moveTo>
                      <a:pt x="41" y="129"/>
                    </a:moveTo>
                    <a:lnTo>
                      <a:pt x="64" y="117"/>
                    </a:lnTo>
                    <a:lnTo>
                      <a:pt x="76" y="105"/>
                    </a:lnTo>
                    <a:lnTo>
                      <a:pt x="100" y="93"/>
                    </a:lnTo>
                    <a:lnTo>
                      <a:pt x="141" y="82"/>
                    </a:lnTo>
                    <a:lnTo>
                      <a:pt x="188" y="52"/>
                    </a:lnTo>
                    <a:lnTo>
                      <a:pt x="199" y="52"/>
                    </a:lnTo>
                    <a:lnTo>
                      <a:pt x="205" y="52"/>
                    </a:lnTo>
                    <a:lnTo>
                      <a:pt x="229" y="52"/>
                    </a:lnTo>
                    <a:lnTo>
                      <a:pt x="246" y="35"/>
                    </a:lnTo>
                    <a:lnTo>
                      <a:pt x="246" y="23"/>
                    </a:lnTo>
                    <a:lnTo>
                      <a:pt x="229" y="0"/>
                    </a:lnTo>
                    <a:lnTo>
                      <a:pt x="217" y="0"/>
                    </a:lnTo>
                    <a:lnTo>
                      <a:pt x="205" y="0"/>
                    </a:lnTo>
                    <a:lnTo>
                      <a:pt x="199" y="11"/>
                    </a:lnTo>
                    <a:lnTo>
                      <a:pt x="193" y="23"/>
                    </a:lnTo>
                    <a:lnTo>
                      <a:pt x="193" y="29"/>
                    </a:lnTo>
                    <a:lnTo>
                      <a:pt x="170" y="29"/>
                    </a:lnTo>
                    <a:lnTo>
                      <a:pt x="158" y="35"/>
                    </a:lnTo>
                    <a:lnTo>
                      <a:pt x="141" y="46"/>
                    </a:lnTo>
                    <a:lnTo>
                      <a:pt x="129" y="46"/>
                    </a:lnTo>
                    <a:lnTo>
                      <a:pt x="105" y="46"/>
                    </a:lnTo>
                    <a:lnTo>
                      <a:pt x="94" y="52"/>
                    </a:lnTo>
                    <a:lnTo>
                      <a:pt x="82" y="58"/>
                    </a:lnTo>
                    <a:lnTo>
                      <a:pt x="70" y="58"/>
                    </a:lnTo>
                    <a:lnTo>
                      <a:pt x="41" y="58"/>
                    </a:lnTo>
                    <a:lnTo>
                      <a:pt x="17" y="64"/>
                    </a:lnTo>
                    <a:lnTo>
                      <a:pt x="0" y="88"/>
                    </a:lnTo>
                    <a:lnTo>
                      <a:pt x="0" y="93"/>
                    </a:lnTo>
                    <a:lnTo>
                      <a:pt x="6" y="111"/>
                    </a:lnTo>
                    <a:lnTo>
                      <a:pt x="17" y="123"/>
                    </a:lnTo>
                    <a:lnTo>
                      <a:pt x="35" y="129"/>
                    </a:lnTo>
                    <a:lnTo>
                      <a:pt x="41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フリーフォーム 108"/>
              <p:cNvSpPr>
                <a:spLocks/>
              </p:cNvSpPr>
              <p:nvPr/>
            </p:nvSpPr>
            <p:spPr bwMode="auto">
              <a:xfrm>
                <a:off x="4242" y="3108"/>
                <a:ext cx="23" cy="17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23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7"/>
                  </a:cxn>
                  <a:cxn ang="0">
                    <a:pos x="6" y="17"/>
                  </a:cxn>
                  <a:cxn ang="0">
                    <a:pos x="12" y="17"/>
                  </a:cxn>
                </a:cxnLst>
                <a:rect l="0" t="0" r="0" b="0"/>
                <a:pathLst>
                  <a:path w="23" h="17">
                    <a:moveTo>
                      <a:pt x="12" y="17"/>
                    </a:moveTo>
                    <a:lnTo>
                      <a:pt x="23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12" y="1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フリーフォーム 109"/>
              <p:cNvSpPr>
                <a:spLocks/>
              </p:cNvSpPr>
              <p:nvPr/>
            </p:nvSpPr>
            <p:spPr bwMode="auto">
              <a:xfrm>
                <a:off x="4301" y="3072"/>
                <a:ext cx="35" cy="42"/>
              </a:xfrm>
              <a:custGeom>
                <a:avLst/>
                <a:gdLst/>
                <a:ahLst/>
                <a:cxnLst>
                  <a:cxn ang="0">
                    <a:pos x="29" y="36"/>
                  </a:cxn>
                  <a:cxn ang="0">
                    <a:pos x="35" y="24"/>
                  </a:cxn>
                  <a:cxn ang="0">
                    <a:pos x="35" y="6"/>
                  </a:cxn>
                  <a:cxn ang="0">
                    <a:pos x="23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6" y="42"/>
                  </a:cxn>
                  <a:cxn ang="0">
                    <a:pos x="23" y="42"/>
                  </a:cxn>
                  <a:cxn ang="0">
                    <a:pos x="23" y="36"/>
                  </a:cxn>
                  <a:cxn ang="0">
                    <a:pos x="29" y="36"/>
                  </a:cxn>
                </a:cxnLst>
                <a:rect l="0" t="0" r="0" b="0"/>
                <a:pathLst>
                  <a:path w="35" h="42">
                    <a:moveTo>
                      <a:pt x="29" y="36"/>
                    </a:moveTo>
                    <a:lnTo>
                      <a:pt x="35" y="24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42"/>
                    </a:lnTo>
                    <a:lnTo>
                      <a:pt x="23" y="42"/>
                    </a:lnTo>
                    <a:lnTo>
                      <a:pt x="23" y="36"/>
                    </a:lnTo>
                    <a:lnTo>
                      <a:pt x="29" y="3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フリーフォーム 110"/>
              <p:cNvSpPr>
                <a:spLocks/>
              </p:cNvSpPr>
              <p:nvPr/>
            </p:nvSpPr>
            <p:spPr bwMode="auto">
              <a:xfrm>
                <a:off x="4418" y="3014"/>
                <a:ext cx="65" cy="41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41" y="29"/>
                  </a:cxn>
                  <a:cxn ang="0">
                    <a:pos x="53" y="29"/>
                  </a:cxn>
                  <a:cxn ang="0">
                    <a:pos x="65" y="23"/>
                  </a:cxn>
                  <a:cxn ang="0">
                    <a:pos x="65" y="17"/>
                  </a:cxn>
                  <a:cxn ang="0">
                    <a:pos x="53" y="6"/>
                  </a:cxn>
                  <a:cxn ang="0">
                    <a:pos x="47" y="0"/>
                  </a:cxn>
                  <a:cxn ang="0">
                    <a:pos x="35" y="6"/>
                  </a:cxn>
                  <a:cxn ang="0">
                    <a:pos x="23" y="17"/>
                  </a:cxn>
                  <a:cxn ang="0">
                    <a:pos x="12" y="17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6" y="41"/>
                  </a:cxn>
                  <a:cxn ang="0">
                    <a:pos x="12" y="41"/>
                  </a:cxn>
                  <a:cxn ang="0">
                    <a:pos x="18" y="41"/>
                  </a:cxn>
                </a:cxnLst>
                <a:rect l="0" t="0" r="0" b="0"/>
                <a:pathLst>
                  <a:path w="65" h="41">
                    <a:moveTo>
                      <a:pt x="18" y="41"/>
                    </a:moveTo>
                    <a:lnTo>
                      <a:pt x="41" y="29"/>
                    </a:lnTo>
                    <a:lnTo>
                      <a:pt x="53" y="29"/>
                    </a:lnTo>
                    <a:lnTo>
                      <a:pt x="65" y="23"/>
                    </a:lnTo>
                    <a:lnTo>
                      <a:pt x="65" y="17"/>
                    </a:lnTo>
                    <a:lnTo>
                      <a:pt x="53" y="6"/>
                    </a:lnTo>
                    <a:lnTo>
                      <a:pt x="47" y="0"/>
                    </a:lnTo>
                    <a:lnTo>
                      <a:pt x="35" y="6"/>
                    </a:lnTo>
                    <a:lnTo>
                      <a:pt x="23" y="17"/>
                    </a:lnTo>
                    <a:lnTo>
                      <a:pt x="12" y="17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6" y="41"/>
                    </a:lnTo>
                    <a:lnTo>
                      <a:pt x="12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フリーフォーム 111"/>
              <p:cNvSpPr>
                <a:spLocks/>
              </p:cNvSpPr>
              <p:nvPr/>
            </p:nvSpPr>
            <p:spPr bwMode="auto">
              <a:xfrm>
                <a:off x="4518" y="2979"/>
                <a:ext cx="64" cy="41"/>
              </a:xfrm>
              <a:custGeom>
                <a:avLst/>
                <a:gdLst/>
                <a:ahLst/>
                <a:cxnLst>
                  <a:cxn ang="0">
                    <a:pos x="6" y="41"/>
                  </a:cxn>
                  <a:cxn ang="0">
                    <a:pos x="29" y="41"/>
                  </a:cxn>
                  <a:cxn ang="0">
                    <a:pos x="35" y="41"/>
                  </a:cxn>
                  <a:cxn ang="0">
                    <a:pos x="35" y="35"/>
                  </a:cxn>
                  <a:cxn ang="0">
                    <a:pos x="41" y="29"/>
                  </a:cxn>
                  <a:cxn ang="0">
                    <a:pos x="47" y="23"/>
                  </a:cxn>
                  <a:cxn ang="0">
                    <a:pos x="64" y="23"/>
                  </a:cxn>
                  <a:cxn ang="0">
                    <a:pos x="64" y="11"/>
                  </a:cxn>
                  <a:cxn ang="0">
                    <a:pos x="64" y="5"/>
                  </a:cxn>
                  <a:cxn ang="0">
                    <a:pos x="47" y="0"/>
                  </a:cxn>
                  <a:cxn ang="0">
                    <a:pos x="41" y="5"/>
                  </a:cxn>
                  <a:cxn ang="0">
                    <a:pos x="35" y="5"/>
                  </a:cxn>
                  <a:cxn ang="0">
                    <a:pos x="17" y="5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6" y="41"/>
                  </a:cxn>
                </a:cxnLst>
                <a:rect l="0" t="0" r="0" b="0"/>
                <a:pathLst>
                  <a:path w="64" h="41">
                    <a:moveTo>
                      <a:pt x="6" y="41"/>
                    </a:moveTo>
                    <a:lnTo>
                      <a:pt x="29" y="41"/>
                    </a:lnTo>
                    <a:lnTo>
                      <a:pt x="35" y="41"/>
                    </a:lnTo>
                    <a:lnTo>
                      <a:pt x="35" y="35"/>
                    </a:lnTo>
                    <a:lnTo>
                      <a:pt x="41" y="29"/>
                    </a:lnTo>
                    <a:lnTo>
                      <a:pt x="47" y="23"/>
                    </a:lnTo>
                    <a:lnTo>
                      <a:pt x="64" y="23"/>
                    </a:lnTo>
                    <a:lnTo>
                      <a:pt x="64" y="11"/>
                    </a:lnTo>
                    <a:lnTo>
                      <a:pt x="64" y="5"/>
                    </a:lnTo>
                    <a:lnTo>
                      <a:pt x="47" y="0"/>
                    </a:lnTo>
                    <a:lnTo>
                      <a:pt x="41" y="5"/>
                    </a:lnTo>
                    <a:lnTo>
                      <a:pt x="35" y="5"/>
                    </a:lnTo>
                    <a:lnTo>
                      <a:pt x="17" y="5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6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フリーフォーム 112"/>
              <p:cNvSpPr>
                <a:spLocks/>
              </p:cNvSpPr>
              <p:nvPr/>
            </p:nvSpPr>
            <p:spPr bwMode="auto">
              <a:xfrm>
                <a:off x="4705" y="2908"/>
                <a:ext cx="42" cy="3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30" y="30"/>
                  </a:cxn>
                  <a:cxn ang="0">
                    <a:pos x="36" y="18"/>
                  </a:cxn>
                  <a:cxn ang="0">
                    <a:pos x="42" y="6"/>
                  </a:cxn>
                  <a:cxn ang="0">
                    <a:pos x="36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6" y="35"/>
                  </a:cxn>
                  <a:cxn ang="0">
                    <a:pos x="12" y="35"/>
                  </a:cxn>
                </a:cxnLst>
                <a:rect l="0" t="0" r="0" b="0"/>
                <a:pathLst>
                  <a:path w="42" h="35">
                    <a:moveTo>
                      <a:pt x="12" y="35"/>
                    </a:moveTo>
                    <a:lnTo>
                      <a:pt x="30" y="30"/>
                    </a:lnTo>
                    <a:lnTo>
                      <a:pt x="36" y="18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6" y="35"/>
                    </a:lnTo>
                    <a:lnTo>
                      <a:pt x="12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フリーフォーム 113"/>
              <p:cNvSpPr>
                <a:spLocks/>
              </p:cNvSpPr>
              <p:nvPr/>
            </p:nvSpPr>
            <p:spPr bwMode="auto">
              <a:xfrm>
                <a:off x="3761" y="2456"/>
                <a:ext cx="111" cy="112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76" y="94"/>
                  </a:cxn>
                  <a:cxn ang="0">
                    <a:pos x="94" y="82"/>
                  </a:cxn>
                  <a:cxn ang="0">
                    <a:pos x="111" y="41"/>
                  </a:cxn>
                  <a:cxn ang="0">
                    <a:pos x="111" y="18"/>
                  </a:cxn>
                  <a:cxn ang="0">
                    <a:pos x="106" y="12"/>
                  </a:cxn>
                  <a:cxn ang="0">
                    <a:pos x="94" y="0"/>
                  </a:cxn>
                  <a:cxn ang="0">
                    <a:pos x="64" y="12"/>
                  </a:cxn>
                  <a:cxn ang="0">
                    <a:pos x="35" y="24"/>
                  </a:cxn>
                  <a:cxn ang="0">
                    <a:pos x="6" y="47"/>
                  </a:cxn>
                  <a:cxn ang="0">
                    <a:pos x="0" y="59"/>
                  </a:cxn>
                  <a:cxn ang="0">
                    <a:pos x="0" y="77"/>
                  </a:cxn>
                  <a:cxn ang="0">
                    <a:pos x="6" y="88"/>
                  </a:cxn>
                  <a:cxn ang="0">
                    <a:pos x="12" y="106"/>
                  </a:cxn>
                  <a:cxn ang="0">
                    <a:pos x="29" y="112"/>
                  </a:cxn>
                  <a:cxn ang="0">
                    <a:pos x="47" y="106"/>
                  </a:cxn>
                  <a:cxn ang="0">
                    <a:pos x="53" y="106"/>
                  </a:cxn>
                </a:cxnLst>
                <a:rect l="0" t="0" r="0" b="0"/>
                <a:pathLst>
                  <a:path w="111" h="112">
                    <a:moveTo>
                      <a:pt x="53" y="106"/>
                    </a:moveTo>
                    <a:lnTo>
                      <a:pt x="76" y="94"/>
                    </a:lnTo>
                    <a:lnTo>
                      <a:pt x="94" y="82"/>
                    </a:lnTo>
                    <a:lnTo>
                      <a:pt x="111" y="41"/>
                    </a:lnTo>
                    <a:lnTo>
                      <a:pt x="111" y="18"/>
                    </a:lnTo>
                    <a:lnTo>
                      <a:pt x="106" y="12"/>
                    </a:lnTo>
                    <a:lnTo>
                      <a:pt x="94" y="0"/>
                    </a:lnTo>
                    <a:lnTo>
                      <a:pt x="64" y="12"/>
                    </a:lnTo>
                    <a:lnTo>
                      <a:pt x="35" y="24"/>
                    </a:lnTo>
                    <a:lnTo>
                      <a:pt x="6" y="47"/>
                    </a:lnTo>
                    <a:lnTo>
                      <a:pt x="0" y="59"/>
                    </a:lnTo>
                    <a:lnTo>
                      <a:pt x="0" y="77"/>
                    </a:lnTo>
                    <a:lnTo>
                      <a:pt x="6" y="88"/>
                    </a:lnTo>
                    <a:lnTo>
                      <a:pt x="12" y="106"/>
                    </a:lnTo>
                    <a:lnTo>
                      <a:pt x="29" y="112"/>
                    </a:lnTo>
                    <a:lnTo>
                      <a:pt x="47" y="106"/>
                    </a:lnTo>
                    <a:lnTo>
                      <a:pt x="53" y="1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フリーフォーム 114"/>
              <p:cNvSpPr>
                <a:spLocks/>
              </p:cNvSpPr>
              <p:nvPr/>
            </p:nvSpPr>
            <p:spPr bwMode="auto">
              <a:xfrm>
                <a:off x="4048" y="2368"/>
                <a:ext cx="100" cy="77"/>
              </a:xfrm>
              <a:custGeom>
                <a:avLst/>
                <a:gdLst/>
                <a:ahLst/>
                <a:cxnLst>
                  <a:cxn ang="0">
                    <a:pos x="47" y="77"/>
                  </a:cxn>
                  <a:cxn ang="0">
                    <a:pos x="71" y="53"/>
                  </a:cxn>
                  <a:cxn ang="0">
                    <a:pos x="100" y="24"/>
                  </a:cxn>
                  <a:cxn ang="0">
                    <a:pos x="100" y="12"/>
                  </a:cxn>
                  <a:cxn ang="0">
                    <a:pos x="100" y="6"/>
                  </a:cxn>
                  <a:cxn ang="0">
                    <a:pos x="77" y="0"/>
                  </a:cxn>
                  <a:cxn ang="0">
                    <a:pos x="41" y="6"/>
                  </a:cxn>
                  <a:cxn ang="0">
                    <a:pos x="12" y="18"/>
                  </a:cxn>
                  <a:cxn ang="0">
                    <a:pos x="6" y="36"/>
                  </a:cxn>
                  <a:cxn ang="0">
                    <a:pos x="0" y="47"/>
                  </a:cxn>
                  <a:cxn ang="0">
                    <a:pos x="6" y="53"/>
                  </a:cxn>
                  <a:cxn ang="0">
                    <a:pos x="18" y="77"/>
                  </a:cxn>
                  <a:cxn ang="0">
                    <a:pos x="41" y="77"/>
                  </a:cxn>
                  <a:cxn ang="0">
                    <a:pos x="47" y="77"/>
                  </a:cxn>
                </a:cxnLst>
                <a:rect l="0" t="0" r="0" b="0"/>
                <a:pathLst>
                  <a:path w="100" h="77">
                    <a:moveTo>
                      <a:pt x="47" y="77"/>
                    </a:moveTo>
                    <a:lnTo>
                      <a:pt x="71" y="53"/>
                    </a:lnTo>
                    <a:lnTo>
                      <a:pt x="100" y="24"/>
                    </a:lnTo>
                    <a:lnTo>
                      <a:pt x="100" y="12"/>
                    </a:lnTo>
                    <a:lnTo>
                      <a:pt x="100" y="6"/>
                    </a:lnTo>
                    <a:lnTo>
                      <a:pt x="77" y="0"/>
                    </a:lnTo>
                    <a:lnTo>
                      <a:pt x="41" y="6"/>
                    </a:lnTo>
                    <a:lnTo>
                      <a:pt x="12" y="18"/>
                    </a:lnTo>
                    <a:lnTo>
                      <a:pt x="6" y="36"/>
                    </a:lnTo>
                    <a:lnTo>
                      <a:pt x="0" y="47"/>
                    </a:lnTo>
                    <a:lnTo>
                      <a:pt x="6" y="53"/>
                    </a:lnTo>
                    <a:lnTo>
                      <a:pt x="18" y="77"/>
                    </a:lnTo>
                    <a:lnTo>
                      <a:pt x="41" y="77"/>
                    </a:lnTo>
                    <a:lnTo>
                      <a:pt x="47" y="7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フリーフォーム 115"/>
              <p:cNvSpPr>
                <a:spLocks/>
              </p:cNvSpPr>
              <p:nvPr/>
            </p:nvSpPr>
            <p:spPr bwMode="auto">
              <a:xfrm>
                <a:off x="4295" y="2627"/>
                <a:ext cx="41" cy="2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5" y="11"/>
                  </a:cxn>
                  <a:cxn ang="0">
                    <a:pos x="41" y="5"/>
                  </a:cxn>
                  <a:cxn ang="0">
                    <a:pos x="29" y="0"/>
                  </a:cxn>
                  <a:cxn ang="0">
                    <a:pos x="6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29"/>
                  </a:cxn>
                </a:cxnLst>
                <a:rect l="0" t="0" r="0" b="0"/>
                <a:pathLst>
                  <a:path w="41" h="29">
                    <a:moveTo>
                      <a:pt x="0" y="29"/>
                    </a:moveTo>
                    <a:lnTo>
                      <a:pt x="35" y="11"/>
                    </a:lnTo>
                    <a:lnTo>
                      <a:pt x="41" y="5"/>
                    </a:lnTo>
                    <a:lnTo>
                      <a:pt x="29" y="0"/>
                    </a:lnTo>
                    <a:lnTo>
                      <a:pt x="6" y="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フリーフォーム 116"/>
              <p:cNvSpPr>
                <a:spLocks/>
              </p:cNvSpPr>
              <p:nvPr/>
            </p:nvSpPr>
            <p:spPr bwMode="auto">
              <a:xfrm>
                <a:off x="4054" y="2538"/>
                <a:ext cx="30" cy="12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24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2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30" y="12"/>
                  </a:cxn>
                </a:cxnLst>
                <a:rect l="0" t="0" r="0" b="0"/>
                <a:pathLst>
                  <a:path w="30" h="12">
                    <a:moveTo>
                      <a:pt x="30" y="12"/>
                    </a:moveTo>
                    <a:lnTo>
                      <a:pt x="24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フリーフォーム 117"/>
              <p:cNvSpPr>
                <a:spLocks/>
              </p:cNvSpPr>
              <p:nvPr/>
            </p:nvSpPr>
            <p:spPr bwMode="auto">
              <a:xfrm>
                <a:off x="4295" y="2591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0" b="0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フリーフォーム 118"/>
              <p:cNvSpPr>
                <a:spLocks/>
              </p:cNvSpPr>
              <p:nvPr/>
            </p:nvSpPr>
            <p:spPr bwMode="auto">
              <a:xfrm>
                <a:off x="4330" y="2104"/>
                <a:ext cx="59" cy="3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41" y="35"/>
                  </a:cxn>
                  <a:cxn ang="0">
                    <a:pos x="47" y="24"/>
                  </a:cxn>
                  <a:cxn ang="0">
                    <a:pos x="59" y="18"/>
                  </a:cxn>
                  <a:cxn ang="0">
                    <a:pos x="47" y="12"/>
                  </a:cxn>
                  <a:cxn ang="0">
                    <a:pos x="35" y="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6" y="35"/>
                  </a:cxn>
                  <a:cxn ang="0">
                    <a:pos x="12" y="35"/>
                  </a:cxn>
                </a:cxnLst>
                <a:rect l="0" t="0" r="0" b="0"/>
                <a:pathLst>
                  <a:path w="59" h="35">
                    <a:moveTo>
                      <a:pt x="12" y="35"/>
                    </a:moveTo>
                    <a:lnTo>
                      <a:pt x="41" y="35"/>
                    </a:lnTo>
                    <a:lnTo>
                      <a:pt x="47" y="24"/>
                    </a:lnTo>
                    <a:lnTo>
                      <a:pt x="59" y="18"/>
                    </a:lnTo>
                    <a:lnTo>
                      <a:pt x="47" y="12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6" y="35"/>
                    </a:lnTo>
                    <a:lnTo>
                      <a:pt x="12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フリーフォーム 119"/>
              <p:cNvSpPr>
                <a:spLocks/>
              </p:cNvSpPr>
              <p:nvPr/>
            </p:nvSpPr>
            <p:spPr bwMode="auto">
              <a:xfrm>
                <a:off x="4236" y="1905"/>
                <a:ext cx="112" cy="94"/>
              </a:xfrm>
              <a:custGeom>
                <a:avLst/>
                <a:gdLst/>
                <a:ahLst/>
                <a:cxnLst>
                  <a:cxn ang="0">
                    <a:pos x="71" y="94"/>
                  </a:cxn>
                  <a:cxn ang="0">
                    <a:pos x="88" y="88"/>
                  </a:cxn>
                  <a:cxn ang="0">
                    <a:pos x="100" y="70"/>
                  </a:cxn>
                  <a:cxn ang="0">
                    <a:pos x="112" y="47"/>
                  </a:cxn>
                  <a:cxn ang="0">
                    <a:pos x="112" y="29"/>
                  </a:cxn>
                  <a:cxn ang="0">
                    <a:pos x="106" y="6"/>
                  </a:cxn>
                  <a:cxn ang="0">
                    <a:pos x="88" y="0"/>
                  </a:cxn>
                  <a:cxn ang="0">
                    <a:pos x="65" y="0"/>
                  </a:cxn>
                  <a:cxn ang="0">
                    <a:pos x="47" y="6"/>
                  </a:cxn>
                  <a:cxn ang="0">
                    <a:pos x="29" y="29"/>
                  </a:cxn>
                  <a:cxn ang="0">
                    <a:pos x="12" y="35"/>
                  </a:cxn>
                  <a:cxn ang="0">
                    <a:pos x="6" y="41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6" y="58"/>
                  </a:cxn>
                  <a:cxn ang="0">
                    <a:pos x="12" y="64"/>
                  </a:cxn>
                  <a:cxn ang="0">
                    <a:pos x="35" y="88"/>
                  </a:cxn>
                  <a:cxn ang="0">
                    <a:pos x="47" y="94"/>
                  </a:cxn>
                  <a:cxn ang="0">
                    <a:pos x="65" y="94"/>
                  </a:cxn>
                  <a:cxn ang="0">
                    <a:pos x="71" y="94"/>
                  </a:cxn>
                </a:cxnLst>
                <a:rect l="0" t="0" r="0" b="0"/>
                <a:pathLst>
                  <a:path w="112" h="94">
                    <a:moveTo>
                      <a:pt x="71" y="94"/>
                    </a:moveTo>
                    <a:lnTo>
                      <a:pt x="88" y="88"/>
                    </a:lnTo>
                    <a:lnTo>
                      <a:pt x="100" y="70"/>
                    </a:lnTo>
                    <a:lnTo>
                      <a:pt x="112" y="47"/>
                    </a:lnTo>
                    <a:lnTo>
                      <a:pt x="112" y="29"/>
                    </a:lnTo>
                    <a:lnTo>
                      <a:pt x="106" y="6"/>
                    </a:lnTo>
                    <a:lnTo>
                      <a:pt x="88" y="0"/>
                    </a:lnTo>
                    <a:lnTo>
                      <a:pt x="65" y="0"/>
                    </a:lnTo>
                    <a:lnTo>
                      <a:pt x="47" y="6"/>
                    </a:lnTo>
                    <a:lnTo>
                      <a:pt x="29" y="29"/>
                    </a:lnTo>
                    <a:lnTo>
                      <a:pt x="12" y="35"/>
                    </a:lnTo>
                    <a:lnTo>
                      <a:pt x="6" y="41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6" y="58"/>
                    </a:lnTo>
                    <a:lnTo>
                      <a:pt x="12" y="64"/>
                    </a:lnTo>
                    <a:lnTo>
                      <a:pt x="35" y="88"/>
                    </a:lnTo>
                    <a:lnTo>
                      <a:pt x="47" y="94"/>
                    </a:lnTo>
                    <a:lnTo>
                      <a:pt x="65" y="94"/>
                    </a:lnTo>
                    <a:lnTo>
                      <a:pt x="71" y="9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フリーフォーム 120"/>
              <p:cNvSpPr>
                <a:spLocks/>
              </p:cNvSpPr>
              <p:nvPr/>
            </p:nvSpPr>
            <p:spPr bwMode="auto">
              <a:xfrm>
                <a:off x="4406" y="1811"/>
                <a:ext cx="82" cy="76"/>
              </a:xfrm>
              <a:custGeom>
                <a:avLst/>
                <a:gdLst/>
                <a:ahLst/>
                <a:cxnLst>
                  <a:cxn ang="0">
                    <a:pos x="59" y="70"/>
                  </a:cxn>
                  <a:cxn ang="0">
                    <a:pos x="77" y="53"/>
                  </a:cxn>
                  <a:cxn ang="0">
                    <a:pos x="82" y="29"/>
                  </a:cxn>
                  <a:cxn ang="0">
                    <a:pos x="77" y="6"/>
                  </a:cxn>
                  <a:cxn ang="0">
                    <a:pos x="65" y="0"/>
                  </a:cxn>
                  <a:cxn ang="0">
                    <a:pos x="59" y="0"/>
                  </a:cxn>
                  <a:cxn ang="0">
                    <a:pos x="35" y="0"/>
                  </a:cxn>
                  <a:cxn ang="0">
                    <a:pos x="18" y="12"/>
                  </a:cxn>
                  <a:cxn ang="0">
                    <a:pos x="12" y="35"/>
                  </a:cxn>
                  <a:cxn ang="0">
                    <a:pos x="0" y="53"/>
                  </a:cxn>
                  <a:cxn ang="0">
                    <a:pos x="12" y="59"/>
                  </a:cxn>
                  <a:cxn ang="0">
                    <a:pos x="18" y="70"/>
                  </a:cxn>
                  <a:cxn ang="0">
                    <a:pos x="35" y="76"/>
                  </a:cxn>
                  <a:cxn ang="0">
                    <a:pos x="53" y="70"/>
                  </a:cxn>
                  <a:cxn ang="0">
                    <a:pos x="59" y="70"/>
                  </a:cxn>
                </a:cxnLst>
                <a:rect l="0" t="0" r="0" b="0"/>
                <a:pathLst>
                  <a:path w="82" h="76">
                    <a:moveTo>
                      <a:pt x="59" y="70"/>
                    </a:moveTo>
                    <a:lnTo>
                      <a:pt x="77" y="53"/>
                    </a:lnTo>
                    <a:lnTo>
                      <a:pt x="82" y="29"/>
                    </a:lnTo>
                    <a:lnTo>
                      <a:pt x="77" y="6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35" y="0"/>
                    </a:lnTo>
                    <a:lnTo>
                      <a:pt x="18" y="12"/>
                    </a:lnTo>
                    <a:lnTo>
                      <a:pt x="12" y="35"/>
                    </a:lnTo>
                    <a:lnTo>
                      <a:pt x="0" y="53"/>
                    </a:lnTo>
                    <a:lnTo>
                      <a:pt x="12" y="59"/>
                    </a:lnTo>
                    <a:lnTo>
                      <a:pt x="18" y="70"/>
                    </a:lnTo>
                    <a:lnTo>
                      <a:pt x="35" y="76"/>
                    </a:lnTo>
                    <a:lnTo>
                      <a:pt x="53" y="70"/>
                    </a:lnTo>
                    <a:lnTo>
                      <a:pt x="59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フリーフォーム 121"/>
              <p:cNvSpPr>
                <a:spLocks/>
              </p:cNvSpPr>
              <p:nvPr/>
            </p:nvSpPr>
            <p:spPr bwMode="auto">
              <a:xfrm>
                <a:off x="4529" y="1969"/>
                <a:ext cx="53" cy="53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30" y="53"/>
                  </a:cxn>
                  <a:cxn ang="0">
                    <a:pos x="47" y="41"/>
                  </a:cxn>
                  <a:cxn ang="0">
                    <a:pos x="53" y="30"/>
                  </a:cxn>
                  <a:cxn ang="0">
                    <a:pos x="53" y="12"/>
                  </a:cxn>
                  <a:cxn ang="0">
                    <a:pos x="47" y="6"/>
                  </a:cxn>
                  <a:cxn ang="0">
                    <a:pos x="36" y="0"/>
                  </a:cxn>
                  <a:cxn ang="0">
                    <a:pos x="18" y="0"/>
                  </a:cxn>
                  <a:cxn ang="0">
                    <a:pos x="6" y="12"/>
                  </a:cxn>
                  <a:cxn ang="0">
                    <a:pos x="0" y="24"/>
                  </a:cxn>
                  <a:cxn ang="0">
                    <a:pos x="6" y="35"/>
                  </a:cxn>
                  <a:cxn ang="0">
                    <a:pos x="6" y="41"/>
                  </a:cxn>
                  <a:cxn ang="0">
                    <a:pos x="18" y="41"/>
                  </a:cxn>
                </a:cxnLst>
                <a:rect l="0" t="0" r="0" b="0"/>
                <a:pathLst>
                  <a:path w="53" h="53">
                    <a:moveTo>
                      <a:pt x="18" y="41"/>
                    </a:moveTo>
                    <a:lnTo>
                      <a:pt x="30" y="53"/>
                    </a:lnTo>
                    <a:lnTo>
                      <a:pt x="47" y="41"/>
                    </a:lnTo>
                    <a:lnTo>
                      <a:pt x="53" y="30"/>
                    </a:lnTo>
                    <a:lnTo>
                      <a:pt x="53" y="12"/>
                    </a:lnTo>
                    <a:lnTo>
                      <a:pt x="47" y="6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5"/>
                    </a:lnTo>
                    <a:lnTo>
                      <a:pt x="6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フリーフォーム 122"/>
              <p:cNvSpPr>
                <a:spLocks/>
              </p:cNvSpPr>
              <p:nvPr/>
            </p:nvSpPr>
            <p:spPr bwMode="auto">
              <a:xfrm>
                <a:off x="4799" y="2873"/>
                <a:ext cx="36" cy="23"/>
              </a:xfrm>
              <a:custGeom>
                <a:avLst/>
                <a:gdLst/>
                <a:ahLst/>
                <a:cxnLst>
                  <a:cxn ang="0">
                    <a:pos x="30" y="23"/>
                  </a:cxn>
                  <a:cxn ang="0">
                    <a:pos x="36" y="18"/>
                  </a:cxn>
                  <a:cxn ang="0">
                    <a:pos x="36" y="12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6" y="23"/>
                  </a:cxn>
                  <a:cxn ang="0">
                    <a:pos x="12" y="23"/>
                  </a:cxn>
                  <a:cxn ang="0">
                    <a:pos x="18" y="23"/>
                  </a:cxn>
                  <a:cxn ang="0">
                    <a:pos x="30" y="23"/>
                  </a:cxn>
                </a:cxnLst>
                <a:rect l="0" t="0" r="0" b="0"/>
                <a:pathLst>
                  <a:path w="36" h="23">
                    <a:moveTo>
                      <a:pt x="30" y="23"/>
                    </a:moveTo>
                    <a:lnTo>
                      <a:pt x="36" y="18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23"/>
                    </a:lnTo>
                    <a:lnTo>
                      <a:pt x="12" y="23"/>
                    </a:lnTo>
                    <a:lnTo>
                      <a:pt x="18" y="23"/>
                    </a:lnTo>
                    <a:lnTo>
                      <a:pt x="30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フリーフォーム 123"/>
              <p:cNvSpPr>
                <a:spLocks/>
              </p:cNvSpPr>
              <p:nvPr/>
            </p:nvSpPr>
            <p:spPr bwMode="auto">
              <a:xfrm>
                <a:off x="4946" y="2803"/>
                <a:ext cx="123" cy="52"/>
              </a:xfrm>
              <a:custGeom>
                <a:avLst/>
                <a:gdLst/>
                <a:ahLst/>
                <a:cxnLst>
                  <a:cxn ang="0">
                    <a:pos x="76" y="52"/>
                  </a:cxn>
                  <a:cxn ang="0">
                    <a:pos x="94" y="46"/>
                  </a:cxn>
                  <a:cxn ang="0">
                    <a:pos x="111" y="41"/>
                  </a:cxn>
                  <a:cxn ang="0">
                    <a:pos x="123" y="23"/>
                  </a:cxn>
                  <a:cxn ang="0">
                    <a:pos x="123" y="11"/>
                  </a:cxn>
                  <a:cxn ang="0">
                    <a:pos x="117" y="11"/>
                  </a:cxn>
                  <a:cxn ang="0">
                    <a:pos x="94" y="0"/>
                  </a:cxn>
                  <a:cxn ang="0">
                    <a:pos x="76" y="0"/>
                  </a:cxn>
                  <a:cxn ang="0">
                    <a:pos x="59" y="11"/>
                  </a:cxn>
                  <a:cxn ang="0">
                    <a:pos x="47" y="11"/>
                  </a:cxn>
                  <a:cxn ang="0">
                    <a:pos x="23" y="17"/>
                  </a:cxn>
                  <a:cxn ang="0">
                    <a:pos x="12" y="17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12" y="46"/>
                  </a:cxn>
                  <a:cxn ang="0">
                    <a:pos x="18" y="52"/>
                  </a:cxn>
                  <a:cxn ang="0">
                    <a:pos x="29" y="52"/>
                  </a:cxn>
                  <a:cxn ang="0">
                    <a:pos x="53" y="52"/>
                  </a:cxn>
                  <a:cxn ang="0">
                    <a:pos x="70" y="52"/>
                  </a:cxn>
                  <a:cxn ang="0">
                    <a:pos x="76" y="52"/>
                  </a:cxn>
                </a:cxnLst>
                <a:rect l="0" t="0" r="0" b="0"/>
                <a:pathLst>
                  <a:path w="123" h="52">
                    <a:moveTo>
                      <a:pt x="76" y="52"/>
                    </a:moveTo>
                    <a:lnTo>
                      <a:pt x="94" y="46"/>
                    </a:lnTo>
                    <a:lnTo>
                      <a:pt x="111" y="41"/>
                    </a:lnTo>
                    <a:lnTo>
                      <a:pt x="123" y="23"/>
                    </a:lnTo>
                    <a:lnTo>
                      <a:pt x="123" y="11"/>
                    </a:lnTo>
                    <a:lnTo>
                      <a:pt x="117" y="11"/>
                    </a:lnTo>
                    <a:lnTo>
                      <a:pt x="94" y="0"/>
                    </a:lnTo>
                    <a:lnTo>
                      <a:pt x="76" y="0"/>
                    </a:lnTo>
                    <a:lnTo>
                      <a:pt x="59" y="11"/>
                    </a:lnTo>
                    <a:lnTo>
                      <a:pt x="47" y="11"/>
                    </a:lnTo>
                    <a:lnTo>
                      <a:pt x="23" y="17"/>
                    </a:lnTo>
                    <a:lnTo>
                      <a:pt x="12" y="17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12" y="46"/>
                    </a:lnTo>
                    <a:lnTo>
                      <a:pt x="18" y="52"/>
                    </a:lnTo>
                    <a:lnTo>
                      <a:pt x="29" y="52"/>
                    </a:lnTo>
                    <a:lnTo>
                      <a:pt x="53" y="52"/>
                    </a:lnTo>
                    <a:lnTo>
                      <a:pt x="70" y="52"/>
                    </a:lnTo>
                    <a:lnTo>
                      <a:pt x="76" y="5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フリーフォーム 124"/>
              <p:cNvSpPr>
                <a:spLocks/>
              </p:cNvSpPr>
              <p:nvPr/>
            </p:nvSpPr>
            <p:spPr bwMode="auto">
              <a:xfrm>
                <a:off x="5087" y="2668"/>
                <a:ext cx="23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23" y="17"/>
                  </a:cxn>
                  <a:cxn ang="0">
                    <a:pos x="23" y="5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23" h="23">
                    <a:moveTo>
                      <a:pt x="12" y="23"/>
                    </a:moveTo>
                    <a:lnTo>
                      <a:pt x="23" y="17"/>
                    </a:lnTo>
                    <a:lnTo>
                      <a:pt x="23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フリーフォーム 125"/>
              <p:cNvSpPr>
                <a:spLocks/>
              </p:cNvSpPr>
              <p:nvPr/>
            </p:nvSpPr>
            <p:spPr bwMode="auto">
              <a:xfrm>
                <a:off x="5245" y="2527"/>
                <a:ext cx="94" cy="82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65" y="82"/>
                  </a:cxn>
                  <a:cxn ang="0">
                    <a:pos x="76" y="70"/>
                  </a:cxn>
                  <a:cxn ang="0">
                    <a:pos x="88" y="47"/>
                  </a:cxn>
                  <a:cxn ang="0">
                    <a:pos x="94" y="35"/>
                  </a:cxn>
                  <a:cxn ang="0">
                    <a:pos x="88" y="11"/>
                  </a:cxn>
                  <a:cxn ang="0">
                    <a:pos x="76" y="6"/>
                  </a:cxn>
                  <a:cxn ang="0">
                    <a:pos x="59" y="0"/>
                  </a:cxn>
                  <a:cxn ang="0">
                    <a:pos x="24" y="6"/>
                  </a:cxn>
                  <a:cxn ang="0">
                    <a:pos x="0" y="17"/>
                  </a:cxn>
                  <a:cxn ang="0">
                    <a:pos x="0" y="47"/>
                  </a:cxn>
                  <a:cxn ang="0">
                    <a:pos x="6" y="70"/>
                  </a:cxn>
                  <a:cxn ang="0">
                    <a:pos x="30" y="82"/>
                  </a:cxn>
                  <a:cxn ang="0">
                    <a:pos x="41" y="82"/>
                  </a:cxn>
                  <a:cxn ang="0">
                    <a:pos x="53" y="82"/>
                  </a:cxn>
                </a:cxnLst>
                <a:rect l="0" t="0" r="0" b="0"/>
                <a:pathLst>
                  <a:path w="94" h="82">
                    <a:moveTo>
                      <a:pt x="53" y="82"/>
                    </a:moveTo>
                    <a:lnTo>
                      <a:pt x="65" y="82"/>
                    </a:lnTo>
                    <a:lnTo>
                      <a:pt x="76" y="70"/>
                    </a:lnTo>
                    <a:lnTo>
                      <a:pt x="88" y="47"/>
                    </a:lnTo>
                    <a:lnTo>
                      <a:pt x="94" y="35"/>
                    </a:lnTo>
                    <a:lnTo>
                      <a:pt x="88" y="11"/>
                    </a:lnTo>
                    <a:lnTo>
                      <a:pt x="76" y="6"/>
                    </a:lnTo>
                    <a:lnTo>
                      <a:pt x="59" y="0"/>
                    </a:lnTo>
                    <a:lnTo>
                      <a:pt x="24" y="6"/>
                    </a:lnTo>
                    <a:lnTo>
                      <a:pt x="0" y="17"/>
                    </a:lnTo>
                    <a:lnTo>
                      <a:pt x="0" y="47"/>
                    </a:lnTo>
                    <a:lnTo>
                      <a:pt x="6" y="70"/>
                    </a:lnTo>
                    <a:lnTo>
                      <a:pt x="30" y="82"/>
                    </a:lnTo>
                    <a:lnTo>
                      <a:pt x="41" y="82"/>
                    </a:lnTo>
                    <a:lnTo>
                      <a:pt x="53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フリーフォーム 126"/>
              <p:cNvSpPr>
                <a:spLocks/>
              </p:cNvSpPr>
              <p:nvPr/>
            </p:nvSpPr>
            <p:spPr bwMode="auto">
              <a:xfrm>
                <a:off x="5527" y="3172"/>
                <a:ext cx="29" cy="30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29" y="24"/>
                  </a:cxn>
                  <a:cxn ang="0">
                    <a:pos x="29" y="18"/>
                  </a:cxn>
                  <a:cxn ang="0">
                    <a:pos x="23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2" y="30"/>
                  </a:cxn>
                  <a:cxn ang="0">
                    <a:pos x="23" y="30"/>
                  </a:cxn>
                </a:cxnLst>
                <a:rect l="0" t="0" r="0" b="0"/>
                <a:pathLst>
                  <a:path w="29" h="30">
                    <a:moveTo>
                      <a:pt x="23" y="30"/>
                    </a:moveTo>
                    <a:lnTo>
                      <a:pt x="29" y="24"/>
                    </a:lnTo>
                    <a:lnTo>
                      <a:pt x="29" y="18"/>
                    </a:lnTo>
                    <a:lnTo>
                      <a:pt x="23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23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フリーフォーム 127"/>
              <p:cNvSpPr>
                <a:spLocks/>
              </p:cNvSpPr>
              <p:nvPr/>
            </p:nvSpPr>
            <p:spPr bwMode="auto">
              <a:xfrm>
                <a:off x="3339" y="1611"/>
                <a:ext cx="269" cy="171"/>
              </a:xfrm>
              <a:custGeom>
                <a:avLst/>
                <a:gdLst/>
                <a:ahLst/>
                <a:cxnLst>
                  <a:cxn ang="0">
                    <a:pos x="29" y="171"/>
                  </a:cxn>
                  <a:cxn ang="0">
                    <a:pos x="52" y="165"/>
                  </a:cxn>
                  <a:cxn ang="0">
                    <a:pos x="76" y="159"/>
                  </a:cxn>
                  <a:cxn ang="0">
                    <a:pos x="111" y="129"/>
                  </a:cxn>
                  <a:cxn ang="0">
                    <a:pos x="129" y="106"/>
                  </a:cxn>
                  <a:cxn ang="0">
                    <a:pos x="146" y="106"/>
                  </a:cxn>
                  <a:cxn ang="0">
                    <a:pos x="187" y="88"/>
                  </a:cxn>
                  <a:cxn ang="0">
                    <a:pos x="234" y="65"/>
                  </a:cxn>
                  <a:cxn ang="0">
                    <a:pos x="252" y="41"/>
                  </a:cxn>
                  <a:cxn ang="0">
                    <a:pos x="264" y="36"/>
                  </a:cxn>
                  <a:cxn ang="0">
                    <a:pos x="269" y="18"/>
                  </a:cxn>
                  <a:cxn ang="0">
                    <a:pos x="246" y="0"/>
                  </a:cxn>
                  <a:cxn ang="0">
                    <a:pos x="240" y="0"/>
                  </a:cxn>
                  <a:cxn ang="0">
                    <a:pos x="234" y="0"/>
                  </a:cxn>
                  <a:cxn ang="0">
                    <a:pos x="211" y="6"/>
                  </a:cxn>
                  <a:cxn ang="0">
                    <a:pos x="199" y="6"/>
                  </a:cxn>
                  <a:cxn ang="0">
                    <a:pos x="176" y="0"/>
                  </a:cxn>
                  <a:cxn ang="0">
                    <a:pos x="146" y="6"/>
                  </a:cxn>
                  <a:cxn ang="0">
                    <a:pos x="117" y="24"/>
                  </a:cxn>
                  <a:cxn ang="0">
                    <a:pos x="88" y="47"/>
                  </a:cxn>
                  <a:cxn ang="0">
                    <a:pos x="82" y="65"/>
                  </a:cxn>
                  <a:cxn ang="0">
                    <a:pos x="58" y="65"/>
                  </a:cxn>
                  <a:cxn ang="0">
                    <a:pos x="23" y="88"/>
                  </a:cxn>
                  <a:cxn ang="0">
                    <a:pos x="11" y="112"/>
                  </a:cxn>
                  <a:cxn ang="0">
                    <a:pos x="0" y="129"/>
                  </a:cxn>
                  <a:cxn ang="0">
                    <a:pos x="11" y="159"/>
                  </a:cxn>
                  <a:cxn ang="0">
                    <a:pos x="23" y="171"/>
                  </a:cxn>
                  <a:cxn ang="0">
                    <a:pos x="29" y="171"/>
                  </a:cxn>
                </a:cxnLst>
                <a:rect l="0" t="0" r="0" b="0"/>
                <a:pathLst>
                  <a:path w="269" h="171">
                    <a:moveTo>
                      <a:pt x="29" y="171"/>
                    </a:moveTo>
                    <a:lnTo>
                      <a:pt x="52" y="165"/>
                    </a:lnTo>
                    <a:lnTo>
                      <a:pt x="76" y="159"/>
                    </a:lnTo>
                    <a:lnTo>
                      <a:pt x="111" y="129"/>
                    </a:lnTo>
                    <a:lnTo>
                      <a:pt x="129" y="106"/>
                    </a:lnTo>
                    <a:lnTo>
                      <a:pt x="146" y="106"/>
                    </a:lnTo>
                    <a:lnTo>
                      <a:pt x="187" y="88"/>
                    </a:lnTo>
                    <a:lnTo>
                      <a:pt x="234" y="65"/>
                    </a:lnTo>
                    <a:lnTo>
                      <a:pt x="252" y="41"/>
                    </a:lnTo>
                    <a:lnTo>
                      <a:pt x="264" y="36"/>
                    </a:lnTo>
                    <a:lnTo>
                      <a:pt x="269" y="18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34" y="0"/>
                    </a:lnTo>
                    <a:lnTo>
                      <a:pt x="211" y="6"/>
                    </a:lnTo>
                    <a:lnTo>
                      <a:pt x="199" y="6"/>
                    </a:lnTo>
                    <a:lnTo>
                      <a:pt x="176" y="0"/>
                    </a:lnTo>
                    <a:lnTo>
                      <a:pt x="146" y="6"/>
                    </a:lnTo>
                    <a:lnTo>
                      <a:pt x="117" y="24"/>
                    </a:lnTo>
                    <a:lnTo>
                      <a:pt x="88" y="47"/>
                    </a:lnTo>
                    <a:lnTo>
                      <a:pt x="82" y="65"/>
                    </a:lnTo>
                    <a:lnTo>
                      <a:pt x="58" y="65"/>
                    </a:lnTo>
                    <a:lnTo>
                      <a:pt x="23" y="88"/>
                    </a:lnTo>
                    <a:lnTo>
                      <a:pt x="11" y="112"/>
                    </a:lnTo>
                    <a:lnTo>
                      <a:pt x="0" y="129"/>
                    </a:lnTo>
                    <a:lnTo>
                      <a:pt x="11" y="159"/>
                    </a:lnTo>
                    <a:lnTo>
                      <a:pt x="23" y="171"/>
                    </a:lnTo>
                    <a:lnTo>
                      <a:pt x="29" y="17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フリーフォーム 128"/>
              <p:cNvSpPr>
                <a:spLocks/>
              </p:cNvSpPr>
              <p:nvPr/>
            </p:nvSpPr>
            <p:spPr bwMode="auto">
              <a:xfrm>
                <a:off x="3591" y="1535"/>
                <a:ext cx="64" cy="59"/>
              </a:xfrm>
              <a:custGeom>
                <a:avLst/>
                <a:gdLst/>
                <a:ahLst/>
                <a:cxnLst>
                  <a:cxn ang="0">
                    <a:pos x="23" y="59"/>
                  </a:cxn>
                  <a:cxn ang="0">
                    <a:pos x="35" y="53"/>
                  </a:cxn>
                  <a:cxn ang="0">
                    <a:pos x="58" y="29"/>
                  </a:cxn>
                  <a:cxn ang="0">
                    <a:pos x="64" y="18"/>
                  </a:cxn>
                  <a:cxn ang="0">
                    <a:pos x="58" y="6"/>
                  </a:cxn>
                  <a:cxn ang="0">
                    <a:pos x="53" y="0"/>
                  </a:cxn>
                  <a:cxn ang="0">
                    <a:pos x="17" y="18"/>
                  </a:cxn>
                  <a:cxn ang="0">
                    <a:pos x="12" y="29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17" y="59"/>
                  </a:cxn>
                  <a:cxn ang="0">
                    <a:pos x="23" y="59"/>
                  </a:cxn>
                </a:cxnLst>
                <a:rect l="0" t="0" r="0" b="0"/>
                <a:pathLst>
                  <a:path w="64" h="59">
                    <a:moveTo>
                      <a:pt x="23" y="59"/>
                    </a:moveTo>
                    <a:lnTo>
                      <a:pt x="35" y="53"/>
                    </a:lnTo>
                    <a:lnTo>
                      <a:pt x="58" y="29"/>
                    </a:lnTo>
                    <a:lnTo>
                      <a:pt x="64" y="18"/>
                    </a:lnTo>
                    <a:lnTo>
                      <a:pt x="58" y="6"/>
                    </a:lnTo>
                    <a:lnTo>
                      <a:pt x="53" y="0"/>
                    </a:lnTo>
                    <a:lnTo>
                      <a:pt x="17" y="18"/>
                    </a:lnTo>
                    <a:lnTo>
                      <a:pt x="12" y="29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17" y="59"/>
                    </a:lnTo>
                    <a:lnTo>
                      <a:pt x="23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フリーフォーム 129"/>
              <p:cNvSpPr>
                <a:spLocks/>
              </p:cNvSpPr>
              <p:nvPr/>
            </p:nvSpPr>
            <p:spPr bwMode="auto">
              <a:xfrm>
                <a:off x="3749" y="1770"/>
                <a:ext cx="53" cy="47"/>
              </a:xfrm>
              <a:custGeom>
                <a:avLst/>
                <a:gdLst/>
                <a:ahLst/>
                <a:cxnLst>
                  <a:cxn ang="0">
                    <a:pos x="18" y="47"/>
                  </a:cxn>
                  <a:cxn ang="0">
                    <a:pos x="47" y="41"/>
                  </a:cxn>
                  <a:cxn ang="0">
                    <a:pos x="53" y="35"/>
                  </a:cxn>
                  <a:cxn ang="0">
                    <a:pos x="53" y="17"/>
                  </a:cxn>
                  <a:cxn ang="0">
                    <a:pos x="41" y="6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12" y="12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2" y="47"/>
                  </a:cxn>
                  <a:cxn ang="0">
                    <a:pos x="12" y="47"/>
                  </a:cxn>
                  <a:cxn ang="0">
                    <a:pos x="18" y="47"/>
                  </a:cxn>
                </a:cxnLst>
                <a:rect l="0" t="0" r="0" b="0"/>
                <a:pathLst>
                  <a:path w="53" h="47">
                    <a:moveTo>
                      <a:pt x="18" y="47"/>
                    </a:moveTo>
                    <a:lnTo>
                      <a:pt x="47" y="41"/>
                    </a:lnTo>
                    <a:lnTo>
                      <a:pt x="53" y="35"/>
                    </a:lnTo>
                    <a:lnTo>
                      <a:pt x="53" y="17"/>
                    </a:lnTo>
                    <a:lnTo>
                      <a:pt x="41" y="6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8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フリーフォーム 130"/>
              <p:cNvSpPr>
                <a:spLocks/>
              </p:cNvSpPr>
              <p:nvPr/>
            </p:nvSpPr>
            <p:spPr bwMode="auto">
              <a:xfrm>
                <a:off x="3368" y="1394"/>
                <a:ext cx="59" cy="47"/>
              </a:xfrm>
              <a:custGeom>
                <a:avLst/>
                <a:gdLst/>
                <a:ahLst/>
                <a:cxnLst>
                  <a:cxn ang="0">
                    <a:pos x="35" y="47"/>
                  </a:cxn>
                  <a:cxn ang="0">
                    <a:pos x="53" y="41"/>
                  </a:cxn>
                  <a:cxn ang="0">
                    <a:pos x="59" y="30"/>
                  </a:cxn>
                  <a:cxn ang="0">
                    <a:pos x="53" y="12"/>
                  </a:cxn>
                  <a:cxn ang="0">
                    <a:pos x="47" y="0"/>
                  </a:cxn>
                  <a:cxn ang="0">
                    <a:pos x="29" y="0"/>
                  </a:cxn>
                  <a:cxn ang="0">
                    <a:pos x="17" y="6"/>
                  </a:cxn>
                  <a:cxn ang="0">
                    <a:pos x="0" y="35"/>
                  </a:cxn>
                  <a:cxn ang="0">
                    <a:pos x="6" y="41"/>
                  </a:cxn>
                  <a:cxn ang="0">
                    <a:pos x="17" y="47"/>
                  </a:cxn>
                  <a:cxn ang="0">
                    <a:pos x="23" y="47"/>
                  </a:cxn>
                  <a:cxn ang="0">
                    <a:pos x="29" y="47"/>
                  </a:cxn>
                  <a:cxn ang="0">
                    <a:pos x="35" y="47"/>
                  </a:cxn>
                </a:cxnLst>
                <a:rect l="0" t="0" r="0" b="0"/>
                <a:pathLst>
                  <a:path w="59" h="47">
                    <a:moveTo>
                      <a:pt x="35" y="47"/>
                    </a:moveTo>
                    <a:lnTo>
                      <a:pt x="53" y="41"/>
                    </a:lnTo>
                    <a:lnTo>
                      <a:pt x="59" y="30"/>
                    </a:lnTo>
                    <a:lnTo>
                      <a:pt x="53" y="12"/>
                    </a:lnTo>
                    <a:lnTo>
                      <a:pt x="47" y="0"/>
                    </a:lnTo>
                    <a:lnTo>
                      <a:pt x="29" y="0"/>
                    </a:lnTo>
                    <a:lnTo>
                      <a:pt x="17" y="6"/>
                    </a:lnTo>
                    <a:lnTo>
                      <a:pt x="0" y="35"/>
                    </a:lnTo>
                    <a:lnTo>
                      <a:pt x="6" y="41"/>
                    </a:lnTo>
                    <a:lnTo>
                      <a:pt x="17" y="47"/>
                    </a:lnTo>
                    <a:lnTo>
                      <a:pt x="23" y="47"/>
                    </a:lnTo>
                    <a:lnTo>
                      <a:pt x="29" y="47"/>
                    </a:lnTo>
                    <a:lnTo>
                      <a:pt x="35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フリーフォーム 131"/>
              <p:cNvSpPr>
                <a:spLocks/>
              </p:cNvSpPr>
              <p:nvPr/>
            </p:nvSpPr>
            <p:spPr bwMode="auto">
              <a:xfrm>
                <a:off x="3403" y="1195"/>
                <a:ext cx="24" cy="29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4" y="17"/>
                  </a:cxn>
                  <a:cxn ang="0">
                    <a:pos x="24" y="11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29"/>
                  </a:cxn>
                  <a:cxn ang="0">
                    <a:pos x="18" y="29"/>
                  </a:cxn>
                </a:cxnLst>
                <a:rect l="0" t="0" r="0" b="0"/>
                <a:pathLst>
                  <a:path w="24" h="29">
                    <a:moveTo>
                      <a:pt x="18" y="29"/>
                    </a:moveTo>
                    <a:lnTo>
                      <a:pt x="24" y="17"/>
                    </a:lnTo>
                    <a:lnTo>
                      <a:pt x="24" y="11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8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フリーフォーム 132"/>
              <p:cNvSpPr>
                <a:spLocks/>
              </p:cNvSpPr>
              <p:nvPr/>
            </p:nvSpPr>
            <p:spPr bwMode="auto">
              <a:xfrm>
                <a:off x="3608" y="1124"/>
                <a:ext cx="47" cy="53"/>
              </a:xfrm>
              <a:custGeom>
                <a:avLst/>
                <a:gdLst/>
                <a:ahLst/>
                <a:cxnLst>
                  <a:cxn ang="0">
                    <a:pos x="36" y="53"/>
                  </a:cxn>
                  <a:cxn ang="0">
                    <a:pos x="47" y="47"/>
                  </a:cxn>
                  <a:cxn ang="0">
                    <a:pos x="47" y="30"/>
                  </a:cxn>
                  <a:cxn ang="0">
                    <a:pos x="41" y="18"/>
                  </a:cxn>
                  <a:cxn ang="0">
                    <a:pos x="30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12" y="47"/>
                  </a:cxn>
                  <a:cxn ang="0">
                    <a:pos x="18" y="53"/>
                  </a:cxn>
                  <a:cxn ang="0">
                    <a:pos x="30" y="53"/>
                  </a:cxn>
                  <a:cxn ang="0">
                    <a:pos x="36" y="53"/>
                  </a:cxn>
                </a:cxnLst>
                <a:rect l="0" t="0" r="0" b="0"/>
                <a:pathLst>
                  <a:path w="47" h="53">
                    <a:moveTo>
                      <a:pt x="36" y="53"/>
                    </a:moveTo>
                    <a:lnTo>
                      <a:pt x="47" y="47"/>
                    </a:lnTo>
                    <a:lnTo>
                      <a:pt x="47" y="30"/>
                    </a:lnTo>
                    <a:lnTo>
                      <a:pt x="41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2" y="47"/>
                    </a:lnTo>
                    <a:lnTo>
                      <a:pt x="18" y="53"/>
                    </a:lnTo>
                    <a:lnTo>
                      <a:pt x="30" y="53"/>
                    </a:lnTo>
                    <a:lnTo>
                      <a:pt x="36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フリーフォーム 133"/>
              <p:cNvSpPr>
                <a:spLocks/>
              </p:cNvSpPr>
              <p:nvPr/>
            </p:nvSpPr>
            <p:spPr bwMode="auto">
              <a:xfrm>
                <a:off x="3749" y="995"/>
                <a:ext cx="47" cy="41"/>
              </a:xfrm>
              <a:custGeom>
                <a:avLst/>
                <a:gdLst/>
                <a:ahLst/>
                <a:cxnLst>
                  <a:cxn ang="0">
                    <a:pos x="30" y="41"/>
                  </a:cxn>
                  <a:cxn ang="0">
                    <a:pos x="47" y="35"/>
                  </a:cxn>
                  <a:cxn ang="0">
                    <a:pos x="47" y="30"/>
                  </a:cxn>
                  <a:cxn ang="0">
                    <a:pos x="47" y="18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12" y="41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30" y="41"/>
                  </a:cxn>
                </a:cxnLst>
                <a:rect l="0" t="0" r="0" b="0"/>
                <a:pathLst>
                  <a:path w="47" h="41">
                    <a:moveTo>
                      <a:pt x="30" y="41"/>
                    </a:moveTo>
                    <a:lnTo>
                      <a:pt x="47" y="35"/>
                    </a:lnTo>
                    <a:lnTo>
                      <a:pt x="47" y="30"/>
                    </a:lnTo>
                    <a:lnTo>
                      <a:pt x="47" y="18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2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30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フリーフォーム 134"/>
              <p:cNvSpPr>
                <a:spLocks/>
              </p:cNvSpPr>
              <p:nvPr/>
            </p:nvSpPr>
            <p:spPr bwMode="auto">
              <a:xfrm>
                <a:off x="3696" y="1113"/>
                <a:ext cx="24" cy="29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18" y="17"/>
                  </a:cxn>
                  <a:cxn ang="0">
                    <a:pos x="24" y="11"/>
                  </a:cxn>
                  <a:cxn ang="0">
                    <a:pos x="24" y="5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1"/>
                  </a:cxn>
                  <a:cxn ang="0">
                    <a:pos x="6" y="17"/>
                  </a:cxn>
                  <a:cxn ang="0">
                    <a:pos x="6" y="29"/>
                  </a:cxn>
                  <a:cxn ang="0">
                    <a:pos x="12" y="29"/>
                  </a:cxn>
                </a:cxnLst>
                <a:rect l="0" t="0" r="0" b="0"/>
                <a:pathLst>
                  <a:path w="24" h="29">
                    <a:moveTo>
                      <a:pt x="12" y="29"/>
                    </a:moveTo>
                    <a:lnTo>
                      <a:pt x="18" y="17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6" y="17"/>
                    </a:lnTo>
                    <a:lnTo>
                      <a:pt x="6" y="29"/>
                    </a:lnTo>
                    <a:lnTo>
                      <a:pt x="12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フリーフォーム 135"/>
              <p:cNvSpPr>
                <a:spLocks/>
              </p:cNvSpPr>
              <p:nvPr/>
            </p:nvSpPr>
            <p:spPr bwMode="auto">
              <a:xfrm>
                <a:off x="4054" y="1253"/>
                <a:ext cx="123" cy="112"/>
              </a:xfrm>
              <a:custGeom>
                <a:avLst/>
                <a:gdLst/>
                <a:ahLst/>
                <a:cxnLst>
                  <a:cxn ang="0">
                    <a:pos x="65" y="112"/>
                  </a:cxn>
                  <a:cxn ang="0">
                    <a:pos x="88" y="106"/>
                  </a:cxn>
                  <a:cxn ang="0">
                    <a:pos x="100" y="94"/>
                  </a:cxn>
                  <a:cxn ang="0">
                    <a:pos x="118" y="77"/>
                  </a:cxn>
                  <a:cxn ang="0">
                    <a:pos x="123" y="53"/>
                  </a:cxn>
                  <a:cxn ang="0">
                    <a:pos x="118" y="36"/>
                  </a:cxn>
                  <a:cxn ang="0">
                    <a:pos x="106" y="18"/>
                  </a:cxn>
                  <a:cxn ang="0">
                    <a:pos x="94" y="0"/>
                  </a:cxn>
                  <a:cxn ang="0">
                    <a:pos x="65" y="0"/>
                  </a:cxn>
                  <a:cxn ang="0">
                    <a:pos x="41" y="18"/>
                  </a:cxn>
                  <a:cxn ang="0">
                    <a:pos x="24" y="30"/>
                  </a:cxn>
                  <a:cxn ang="0">
                    <a:pos x="6" y="47"/>
                  </a:cxn>
                  <a:cxn ang="0">
                    <a:pos x="0" y="65"/>
                  </a:cxn>
                  <a:cxn ang="0">
                    <a:pos x="6" y="88"/>
                  </a:cxn>
                  <a:cxn ang="0">
                    <a:pos x="12" y="106"/>
                  </a:cxn>
                  <a:cxn ang="0">
                    <a:pos x="35" y="112"/>
                  </a:cxn>
                  <a:cxn ang="0">
                    <a:pos x="59" y="112"/>
                  </a:cxn>
                  <a:cxn ang="0">
                    <a:pos x="65" y="112"/>
                  </a:cxn>
                </a:cxnLst>
                <a:rect l="0" t="0" r="0" b="0"/>
                <a:pathLst>
                  <a:path w="123" h="112">
                    <a:moveTo>
                      <a:pt x="65" y="112"/>
                    </a:moveTo>
                    <a:lnTo>
                      <a:pt x="88" y="106"/>
                    </a:lnTo>
                    <a:lnTo>
                      <a:pt x="100" y="94"/>
                    </a:lnTo>
                    <a:lnTo>
                      <a:pt x="118" y="77"/>
                    </a:lnTo>
                    <a:lnTo>
                      <a:pt x="123" y="53"/>
                    </a:lnTo>
                    <a:lnTo>
                      <a:pt x="118" y="36"/>
                    </a:lnTo>
                    <a:lnTo>
                      <a:pt x="106" y="18"/>
                    </a:lnTo>
                    <a:lnTo>
                      <a:pt x="94" y="0"/>
                    </a:lnTo>
                    <a:lnTo>
                      <a:pt x="65" y="0"/>
                    </a:lnTo>
                    <a:lnTo>
                      <a:pt x="41" y="18"/>
                    </a:lnTo>
                    <a:lnTo>
                      <a:pt x="24" y="30"/>
                    </a:lnTo>
                    <a:lnTo>
                      <a:pt x="6" y="47"/>
                    </a:lnTo>
                    <a:lnTo>
                      <a:pt x="0" y="65"/>
                    </a:lnTo>
                    <a:lnTo>
                      <a:pt x="6" y="88"/>
                    </a:lnTo>
                    <a:lnTo>
                      <a:pt x="12" y="106"/>
                    </a:lnTo>
                    <a:lnTo>
                      <a:pt x="35" y="112"/>
                    </a:lnTo>
                    <a:lnTo>
                      <a:pt x="59" y="112"/>
                    </a:lnTo>
                    <a:lnTo>
                      <a:pt x="65" y="1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フリーフォーム 136"/>
              <p:cNvSpPr>
                <a:spLocks/>
              </p:cNvSpPr>
              <p:nvPr/>
            </p:nvSpPr>
            <p:spPr bwMode="auto">
              <a:xfrm>
                <a:off x="4207" y="1206"/>
                <a:ext cx="94" cy="106"/>
              </a:xfrm>
              <a:custGeom>
                <a:avLst/>
                <a:gdLst/>
                <a:ahLst/>
                <a:cxnLst>
                  <a:cxn ang="0">
                    <a:pos x="47" y="106"/>
                  </a:cxn>
                  <a:cxn ang="0">
                    <a:pos x="64" y="100"/>
                  </a:cxn>
                  <a:cxn ang="0">
                    <a:pos x="76" y="83"/>
                  </a:cxn>
                  <a:cxn ang="0">
                    <a:pos x="94" y="71"/>
                  </a:cxn>
                  <a:cxn ang="0">
                    <a:pos x="88" y="42"/>
                  </a:cxn>
                  <a:cxn ang="0">
                    <a:pos x="70" y="12"/>
                  </a:cxn>
                  <a:cxn ang="0">
                    <a:pos x="58" y="6"/>
                  </a:cxn>
                  <a:cxn ang="0">
                    <a:pos x="41" y="0"/>
                  </a:cxn>
                  <a:cxn ang="0">
                    <a:pos x="35" y="6"/>
                  </a:cxn>
                  <a:cxn ang="0">
                    <a:pos x="23" y="12"/>
                  </a:cxn>
                  <a:cxn ang="0">
                    <a:pos x="6" y="30"/>
                  </a:cxn>
                  <a:cxn ang="0">
                    <a:pos x="0" y="47"/>
                  </a:cxn>
                  <a:cxn ang="0">
                    <a:pos x="0" y="77"/>
                  </a:cxn>
                  <a:cxn ang="0">
                    <a:pos x="12" y="94"/>
                  </a:cxn>
                  <a:cxn ang="0">
                    <a:pos x="29" y="100"/>
                  </a:cxn>
                  <a:cxn ang="0">
                    <a:pos x="35" y="106"/>
                  </a:cxn>
                  <a:cxn ang="0">
                    <a:pos x="41" y="106"/>
                  </a:cxn>
                  <a:cxn ang="0">
                    <a:pos x="47" y="106"/>
                  </a:cxn>
                </a:cxnLst>
                <a:rect l="0" t="0" r="0" b="0"/>
                <a:pathLst>
                  <a:path w="94" h="106">
                    <a:moveTo>
                      <a:pt x="47" y="106"/>
                    </a:moveTo>
                    <a:lnTo>
                      <a:pt x="64" y="100"/>
                    </a:lnTo>
                    <a:lnTo>
                      <a:pt x="76" y="83"/>
                    </a:lnTo>
                    <a:lnTo>
                      <a:pt x="94" y="71"/>
                    </a:lnTo>
                    <a:lnTo>
                      <a:pt x="88" y="42"/>
                    </a:lnTo>
                    <a:lnTo>
                      <a:pt x="70" y="12"/>
                    </a:lnTo>
                    <a:lnTo>
                      <a:pt x="58" y="6"/>
                    </a:lnTo>
                    <a:lnTo>
                      <a:pt x="41" y="0"/>
                    </a:lnTo>
                    <a:lnTo>
                      <a:pt x="35" y="6"/>
                    </a:lnTo>
                    <a:lnTo>
                      <a:pt x="23" y="12"/>
                    </a:lnTo>
                    <a:lnTo>
                      <a:pt x="6" y="30"/>
                    </a:lnTo>
                    <a:lnTo>
                      <a:pt x="0" y="47"/>
                    </a:lnTo>
                    <a:lnTo>
                      <a:pt x="0" y="77"/>
                    </a:lnTo>
                    <a:lnTo>
                      <a:pt x="12" y="94"/>
                    </a:lnTo>
                    <a:lnTo>
                      <a:pt x="29" y="100"/>
                    </a:lnTo>
                    <a:lnTo>
                      <a:pt x="35" y="106"/>
                    </a:lnTo>
                    <a:lnTo>
                      <a:pt x="41" y="106"/>
                    </a:lnTo>
                    <a:lnTo>
                      <a:pt x="47" y="1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フリーフォーム 137"/>
              <p:cNvSpPr>
                <a:spLocks/>
              </p:cNvSpPr>
              <p:nvPr/>
            </p:nvSpPr>
            <p:spPr bwMode="auto">
              <a:xfrm>
                <a:off x="3949" y="1594"/>
                <a:ext cx="105" cy="53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105" y="23"/>
                  </a:cxn>
                  <a:cxn ang="0">
                    <a:pos x="99" y="17"/>
                  </a:cxn>
                  <a:cxn ang="0">
                    <a:pos x="70" y="6"/>
                  </a:cxn>
                  <a:cxn ang="0">
                    <a:pos x="47" y="0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0" y="29"/>
                  </a:cxn>
                  <a:cxn ang="0">
                    <a:pos x="11" y="41"/>
                  </a:cxn>
                  <a:cxn ang="0">
                    <a:pos x="35" y="53"/>
                  </a:cxn>
                  <a:cxn ang="0">
                    <a:pos x="52" y="53"/>
                  </a:cxn>
                  <a:cxn ang="0">
                    <a:pos x="94" y="41"/>
                  </a:cxn>
                  <a:cxn ang="0">
                    <a:pos x="99" y="29"/>
                  </a:cxn>
                  <a:cxn ang="0">
                    <a:pos x="105" y="29"/>
                  </a:cxn>
                </a:cxnLst>
                <a:rect l="0" t="0" r="0" b="0"/>
                <a:pathLst>
                  <a:path w="105" h="53">
                    <a:moveTo>
                      <a:pt x="105" y="29"/>
                    </a:moveTo>
                    <a:lnTo>
                      <a:pt x="105" y="23"/>
                    </a:lnTo>
                    <a:lnTo>
                      <a:pt x="99" y="17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7" y="0"/>
                    </a:lnTo>
                    <a:lnTo>
                      <a:pt x="0" y="17"/>
                    </a:lnTo>
                    <a:lnTo>
                      <a:pt x="0" y="29"/>
                    </a:lnTo>
                    <a:lnTo>
                      <a:pt x="11" y="41"/>
                    </a:lnTo>
                    <a:lnTo>
                      <a:pt x="35" y="53"/>
                    </a:lnTo>
                    <a:lnTo>
                      <a:pt x="52" y="53"/>
                    </a:lnTo>
                    <a:lnTo>
                      <a:pt x="94" y="41"/>
                    </a:lnTo>
                    <a:lnTo>
                      <a:pt x="99" y="29"/>
                    </a:lnTo>
                    <a:lnTo>
                      <a:pt x="105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フリーフォーム 138"/>
              <p:cNvSpPr>
                <a:spLocks/>
              </p:cNvSpPr>
              <p:nvPr/>
            </p:nvSpPr>
            <p:spPr bwMode="auto">
              <a:xfrm>
                <a:off x="4013" y="1529"/>
                <a:ext cx="100" cy="65"/>
              </a:xfrm>
              <a:custGeom>
                <a:avLst/>
                <a:gdLst/>
                <a:ahLst/>
                <a:cxnLst>
                  <a:cxn ang="0">
                    <a:pos x="71" y="53"/>
                  </a:cxn>
                  <a:cxn ang="0">
                    <a:pos x="94" y="35"/>
                  </a:cxn>
                  <a:cxn ang="0">
                    <a:pos x="100" y="30"/>
                  </a:cxn>
                  <a:cxn ang="0">
                    <a:pos x="100" y="12"/>
                  </a:cxn>
                  <a:cxn ang="0">
                    <a:pos x="94" y="6"/>
                  </a:cxn>
                  <a:cxn ang="0">
                    <a:pos x="71" y="0"/>
                  </a:cxn>
                  <a:cxn ang="0">
                    <a:pos x="41" y="0"/>
                  </a:cxn>
                  <a:cxn ang="0">
                    <a:pos x="12" y="12"/>
                  </a:cxn>
                  <a:cxn ang="0">
                    <a:pos x="0" y="35"/>
                  </a:cxn>
                  <a:cxn ang="0">
                    <a:pos x="6" y="53"/>
                  </a:cxn>
                  <a:cxn ang="0">
                    <a:pos x="12" y="59"/>
                  </a:cxn>
                  <a:cxn ang="0">
                    <a:pos x="41" y="65"/>
                  </a:cxn>
                  <a:cxn ang="0">
                    <a:pos x="53" y="59"/>
                  </a:cxn>
                  <a:cxn ang="0">
                    <a:pos x="65" y="53"/>
                  </a:cxn>
                  <a:cxn ang="0">
                    <a:pos x="71" y="53"/>
                  </a:cxn>
                </a:cxnLst>
                <a:rect l="0" t="0" r="0" b="0"/>
                <a:pathLst>
                  <a:path w="100" h="65">
                    <a:moveTo>
                      <a:pt x="71" y="53"/>
                    </a:moveTo>
                    <a:lnTo>
                      <a:pt x="94" y="35"/>
                    </a:lnTo>
                    <a:lnTo>
                      <a:pt x="100" y="30"/>
                    </a:lnTo>
                    <a:lnTo>
                      <a:pt x="100" y="12"/>
                    </a:lnTo>
                    <a:lnTo>
                      <a:pt x="94" y="6"/>
                    </a:lnTo>
                    <a:lnTo>
                      <a:pt x="71" y="0"/>
                    </a:lnTo>
                    <a:lnTo>
                      <a:pt x="41" y="0"/>
                    </a:lnTo>
                    <a:lnTo>
                      <a:pt x="12" y="12"/>
                    </a:lnTo>
                    <a:lnTo>
                      <a:pt x="0" y="35"/>
                    </a:lnTo>
                    <a:lnTo>
                      <a:pt x="6" y="53"/>
                    </a:lnTo>
                    <a:lnTo>
                      <a:pt x="12" y="59"/>
                    </a:lnTo>
                    <a:lnTo>
                      <a:pt x="41" y="65"/>
                    </a:lnTo>
                    <a:lnTo>
                      <a:pt x="53" y="59"/>
                    </a:lnTo>
                    <a:lnTo>
                      <a:pt x="65" y="53"/>
                    </a:lnTo>
                    <a:lnTo>
                      <a:pt x="71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フリーフォーム 139"/>
              <p:cNvSpPr>
                <a:spLocks/>
              </p:cNvSpPr>
              <p:nvPr/>
            </p:nvSpPr>
            <p:spPr bwMode="auto">
              <a:xfrm>
                <a:off x="3990" y="1465"/>
                <a:ext cx="41" cy="41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41" y="29"/>
                  </a:cxn>
                  <a:cxn ang="0">
                    <a:pos x="41" y="11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6" y="6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11" y="35"/>
                  </a:cxn>
                  <a:cxn ang="0">
                    <a:pos x="29" y="41"/>
                  </a:cxn>
                  <a:cxn ang="0">
                    <a:pos x="29" y="35"/>
                  </a:cxn>
                  <a:cxn ang="0">
                    <a:pos x="35" y="35"/>
                  </a:cxn>
                </a:cxnLst>
                <a:rect l="0" t="0" r="0" b="0"/>
                <a:pathLst>
                  <a:path w="41" h="41">
                    <a:moveTo>
                      <a:pt x="35" y="35"/>
                    </a:moveTo>
                    <a:lnTo>
                      <a:pt x="41" y="29"/>
                    </a:lnTo>
                    <a:lnTo>
                      <a:pt x="41" y="11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6" y="6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1" y="3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フリーフォーム 140"/>
              <p:cNvSpPr>
                <a:spLocks/>
              </p:cNvSpPr>
              <p:nvPr/>
            </p:nvSpPr>
            <p:spPr bwMode="auto">
              <a:xfrm>
                <a:off x="4295" y="1494"/>
                <a:ext cx="123" cy="70"/>
              </a:xfrm>
              <a:custGeom>
                <a:avLst/>
                <a:gdLst/>
                <a:ahLst/>
                <a:cxnLst>
                  <a:cxn ang="0">
                    <a:pos x="6" y="65"/>
                  </a:cxn>
                  <a:cxn ang="0">
                    <a:pos x="41" y="70"/>
                  </a:cxn>
                  <a:cxn ang="0">
                    <a:pos x="53" y="65"/>
                  </a:cxn>
                  <a:cxn ang="0">
                    <a:pos x="70" y="59"/>
                  </a:cxn>
                  <a:cxn ang="0">
                    <a:pos x="82" y="41"/>
                  </a:cxn>
                  <a:cxn ang="0">
                    <a:pos x="100" y="29"/>
                  </a:cxn>
                  <a:cxn ang="0">
                    <a:pos x="123" y="12"/>
                  </a:cxn>
                  <a:cxn ang="0">
                    <a:pos x="123" y="6"/>
                  </a:cxn>
                  <a:cxn ang="0">
                    <a:pos x="111" y="0"/>
                  </a:cxn>
                  <a:cxn ang="0">
                    <a:pos x="100" y="0"/>
                  </a:cxn>
                  <a:cxn ang="0">
                    <a:pos x="76" y="6"/>
                  </a:cxn>
                  <a:cxn ang="0">
                    <a:pos x="47" y="6"/>
                  </a:cxn>
                  <a:cxn ang="0">
                    <a:pos x="35" y="12"/>
                  </a:cxn>
                  <a:cxn ang="0">
                    <a:pos x="17" y="23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0" y="65"/>
                  </a:cxn>
                  <a:cxn ang="0">
                    <a:pos x="6" y="65"/>
                  </a:cxn>
                </a:cxnLst>
                <a:rect l="0" t="0" r="0" b="0"/>
                <a:pathLst>
                  <a:path w="123" h="70">
                    <a:moveTo>
                      <a:pt x="6" y="65"/>
                    </a:moveTo>
                    <a:lnTo>
                      <a:pt x="41" y="70"/>
                    </a:lnTo>
                    <a:lnTo>
                      <a:pt x="53" y="65"/>
                    </a:lnTo>
                    <a:lnTo>
                      <a:pt x="70" y="59"/>
                    </a:lnTo>
                    <a:lnTo>
                      <a:pt x="82" y="41"/>
                    </a:lnTo>
                    <a:lnTo>
                      <a:pt x="100" y="29"/>
                    </a:lnTo>
                    <a:lnTo>
                      <a:pt x="123" y="12"/>
                    </a:lnTo>
                    <a:lnTo>
                      <a:pt x="123" y="6"/>
                    </a:lnTo>
                    <a:lnTo>
                      <a:pt x="111" y="0"/>
                    </a:lnTo>
                    <a:lnTo>
                      <a:pt x="100" y="0"/>
                    </a:lnTo>
                    <a:lnTo>
                      <a:pt x="76" y="6"/>
                    </a:lnTo>
                    <a:lnTo>
                      <a:pt x="47" y="6"/>
                    </a:lnTo>
                    <a:lnTo>
                      <a:pt x="35" y="12"/>
                    </a:lnTo>
                    <a:lnTo>
                      <a:pt x="17" y="23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0" y="65"/>
                    </a:lnTo>
                    <a:lnTo>
                      <a:pt x="6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フリーフォーム 141"/>
              <p:cNvSpPr>
                <a:spLocks/>
              </p:cNvSpPr>
              <p:nvPr/>
            </p:nvSpPr>
            <p:spPr bwMode="auto">
              <a:xfrm>
                <a:off x="4189" y="1424"/>
                <a:ext cx="59" cy="35"/>
              </a:xfrm>
              <a:custGeom>
                <a:avLst/>
                <a:gdLst/>
                <a:ahLst/>
                <a:cxnLst>
                  <a:cxn ang="0">
                    <a:pos x="18" y="35"/>
                  </a:cxn>
                  <a:cxn ang="0">
                    <a:pos x="41" y="35"/>
                  </a:cxn>
                  <a:cxn ang="0">
                    <a:pos x="53" y="23"/>
                  </a:cxn>
                  <a:cxn ang="0">
                    <a:pos x="53" y="17"/>
                  </a:cxn>
                  <a:cxn ang="0">
                    <a:pos x="59" y="11"/>
                  </a:cxn>
                  <a:cxn ang="0">
                    <a:pos x="59" y="5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18" y="11"/>
                  </a:cxn>
                  <a:cxn ang="0">
                    <a:pos x="12" y="17"/>
                  </a:cxn>
                  <a:cxn ang="0">
                    <a:pos x="0" y="23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18" y="35"/>
                  </a:cxn>
                </a:cxnLst>
                <a:rect l="0" t="0" r="0" b="0"/>
                <a:pathLst>
                  <a:path w="59" h="35">
                    <a:moveTo>
                      <a:pt x="18" y="35"/>
                    </a:moveTo>
                    <a:lnTo>
                      <a:pt x="41" y="35"/>
                    </a:lnTo>
                    <a:lnTo>
                      <a:pt x="53" y="23"/>
                    </a:lnTo>
                    <a:lnTo>
                      <a:pt x="53" y="17"/>
                    </a:lnTo>
                    <a:lnTo>
                      <a:pt x="59" y="11"/>
                    </a:lnTo>
                    <a:lnTo>
                      <a:pt x="59" y="5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18" y="11"/>
                    </a:lnTo>
                    <a:lnTo>
                      <a:pt x="12" y="17"/>
                    </a:lnTo>
                    <a:lnTo>
                      <a:pt x="0" y="2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8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フリーフォーム 142"/>
              <p:cNvSpPr>
                <a:spLocks/>
              </p:cNvSpPr>
              <p:nvPr/>
            </p:nvSpPr>
            <p:spPr bwMode="auto">
              <a:xfrm>
                <a:off x="4500" y="989"/>
                <a:ext cx="129" cy="165"/>
              </a:xfrm>
              <a:custGeom>
                <a:avLst/>
                <a:gdLst/>
                <a:ahLst/>
                <a:cxnLst>
                  <a:cxn ang="0">
                    <a:pos x="53" y="165"/>
                  </a:cxn>
                  <a:cxn ang="0">
                    <a:pos x="76" y="165"/>
                  </a:cxn>
                  <a:cxn ang="0">
                    <a:pos x="94" y="159"/>
                  </a:cxn>
                  <a:cxn ang="0">
                    <a:pos x="112" y="153"/>
                  </a:cxn>
                  <a:cxn ang="0">
                    <a:pos x="117" y="135"/>
                  </a:cxn>
                  <a:cxn ang="0">
                    <a:pos x="123" y="106"/>
                  </a:cxn>
                  <a:cxn ang="0">
                    <a:pos x="129" y="100"/>
                  </a:cxn>
                  <a:cxn ang="0">
                    <a:pos x="123" y="94"/>
                  </a:cxn>
                  <a:cxn ang="0">
                    <a:pos x="112" y="88"/>
                  </a:cxn>
                  <a:cxn ang="0">
                    <a:pos x="100" y="88"/>
                  </a:cxn>
                  <a:cxn ang="0">
                    <a:pos x="94" y="77"/>
                  </a:cxn>
                  <a:cxn ang="0">
                    <a:pos x="100" y="59"/>
                  </a:cxn>
                  <a:cxn ang="0">
                    <a:pos x="94" y="36"/>
                  </a:cxn>
                  <a:cxn ang="0">
                    <a:pos x="88" y="6"/>
                  </a:cxn>
                  <a:cxn ang="0">
                    <a:pos x="82" y="0"/>
                  </a:cxn>
                  <a:cxn ang="0">
                    <a:pos x="65" y="6"/>
                  </a:cxn>
                  <a:cxn ang="0">
                    <a:pos x="47" y="12"/>
                  </a:cxn>
                  <a:cxn ang="0">
                    <a:pos x="6" y="59"/>
                  </a:cxn>
                  <a:cxn ang="0">
                    <a:pos x="0" y="71"/>
                  </a:cxn>
                  <a:cxn ang="0">
                    <a:pos x="0" y="88"/>
                  </a:cxn>
                  <a:cxn ang="0">
                    <a:pos x="24" y="94"/>
                  </a:cxn>
                  <a:cxn ang="0">
                    <a:pos x="35" y="94"/>
                  </a:cxn>
                  <a:cxn ang="0">
                    <a:pos x="35" y="100"/>
                  </a:cxn>
                  <a:cxn ang="0">
                    <a:pos x="29" y="112"/>
                  </a:cxn>
                  <a:cxn ang="0">
                    <a:pos x="24" y="135"/>
                  </a:cxn>
                  <a:cxn ang="0">
                    <a:pos x="29" y="159"/>
                  </a:cxn>
                  <a:cxn ang="0">
                    <a:pos x="47" y="165"/>
                  </a:cxn>
                  <a:cxn ang="0">
                    <a:pos x="53" y="165"/>
                  </a:cxn>
                </a:cxnLst>
                <a:rect l="0" t="0" r="0" b="0"/>
                <a:pathLst>
                  <a:path w="129" h="165">
                    <a:moveTo>
                      <a:pt x="53" y="165"/>
                    </a:moveTo>
                    <a:lnTo>
                      <a:pt x="76" y="165"/>
                    </a:lnTo>
                    <a:lnTo>
                      <a:pt x="94" y="159"/>
                    </a:lnTo>
                    <a:lnTo>
                      <a:pt x="112" y="153"/>
                    </a:lnTo>
                    <a:lnTo>
                      <a:pt x="117" y="135"/>
                    </a:lnTo>
                    <a:lnTo>
                      <a:pt x="123" y="106"/>
                    </a:lnTo>
                    <a:lnTo>
                      <a:pt x="129" y="100"/>
                    </a:lnTo>
                    <a:lnTo>
                      <a:pt x="123" y="94"/>
                    </a:lnTo>
                    <a:lnTo>
                      <a:pt x="112" y="88"/>
                    </a:lnTo>
                    <a:lnTo>
                      <a:pt x="100" y="88"/>
                    </a:lnTo>
                    <a:lnTo>
                      <a:pt x="94" y="77"/>
                    </a:lnTo>
                    <a:lnTo>
                      <a:pt x="100" y="59"/>
                    </a:lnTo>
                    <a:lnTo>
                      <a:pt x="94" y="36"/>
                    </a:lnTo>
                    <a:lnTo>
                      <a:pt x="88" y="6"/>
                    </a:lnTo>
                    <a:lnTo>
                      <a:pt x="82" y="0"/>
                    </a:lnTo>
                    <a:lnTo>
                      <a:pt x="65" y="6"/>
                    </a:lnTo>
                    <a:lnTo>
                      <a:pt x="47" y="12"/>
                    </a:lnTo>
                    <a:lnTo>
                      <a:pt x="6" y="59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24" y="94"/>
                    </a:lnTo>
                    <a:lnTo>
                      <a:pt x="35" y="94"/>
                    </a:lnTo>
                    <a:lnTo>
                      <a:pt x="35" y="100"/>
                    </a:lnTo>
                    <a:lnTo>
                      <a:pt x="29" y="112"/>
                    </a:lnTo>
                    <a:lnTo>
                      <a:pt x="24" y="135"/>
                    </a:lnTo>
                    <a:lnTo>
                      <a:pt x="29" y="159"/>
                    </a:lnTo>
                    <a:lnTo>
                      <a:pt x="47" y="165"/>
                    </a:lnTo>
                    <a:lnTo>
                      <a:pt x="53" y="1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フリーフォーム 143"/>
              <p:cNvSpPr>
                <a:spLocks/>
              </p:cNvSpPr>
              <p:nvPr/>
            </p:nvSpPr>
            <p:spPr bwMode="auto">
              <a:xfrm>
                <a:off x="4389" y="1101"/>
                <a:ext cx="47" cy="70"/>
              </a:xfrm>
              <a:custGeom>
                <a:avLst/>
                <a:gdLst/>
                <a:ahLst/>
                <a:cxnLst>
                  <a:cxn ang="0">
                    <a:pos x="11" y="70"/>
                  </a:cxn>
                  <a:cxn ang="0">
                    <a:pos x="29" y="59"/>
                  </a:cxn>
                  <a:cxn ang="0">
                    <a:pos x="41" y="47"/>
                  </a:cxn>
                  <a:cxn ang="0">
                    <a:pos x="47" y="29"/>
                  </a:cxn>
                  <a:cxn ang="0">
                    <a:pos x="47" y="17"/>
                  </a:cxn>
                  <a:cxn ang="0">
                    <a:pos x="41" y="0"/>
                  </a:cxn>
                  <a:cxn ang="0">
                    <a:pos x="29" y="12"/>
                  </a:cxn>
                  <a:cxn ang="0">
                    <a:pos x="6" y="23"/>
                  </a:cxn>
                  <a:cxn ang="0">
                    <a:pos x="0" y="41"/>
                  </a:cxn>
                  <a:cxn ang="0">
                    <a:pos x="0" y="53"/>
                  </a:cxn>
                  <a:cxn ang="0">
                    <a:pos x="6" y="70"/>
                  </a:cxn>
                  <a:cxn ang="0">
                    <a:pos x="6" y="70"/>
                  </a:cxn>
                  <a:cxn ang="0">
                    <a:pos x="11" y="70"/>
                  </a:cxn>
                </a:cxnLst>
                <a:rect l="0" t="0" r="0" b="0"/>
                <a:pathLst>
                  <a:path w="47" h="70">
                    <a:moveTo>
                      <a:pt x="11" y="70"/>
                    </a:moveTo>
                    <a:lnTo>
                      <a:pt x="29" y="59"/>
                    </a:lnTo>
                    <a:lnTo>
                      <a:pt x="41" y="47"/>
                    </a:lnTo>
                    <a:lnTo>
                      <a:pt x="47" y="29"/>
                    </a:lnTo>
                    <a:lnTo>
                      <a:pt x="47" y="17"/>
                    </a:lnTo>
                    <a:lnTo>
                      <a:pt x="41" y="0"/>
                    </a:lnTo>
                    <a:lnTo>
                      <a:pt x="29" y="12"/>
                    </a:lnTo>
                    <a:lnTo>
                      <a:pt x="6" y="23"/>
                    </a:lnTo>
                    <a:lnTo>
                      <a:pt x="0" y="41"/>
                    </a:lnTo>
                    <a:lnTo>
                      <a:pt x="0" y="53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11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フリーフォーム 144"/>
              <p:cNvSpPr>
                <a:spLocks/>
              </p:cNvSpPr>
              <p:nvPr/>
            </p:nvSpPr>
            <p:spPr bwMode="auto">
              <a:xfrm>
                <a:off x="4400" y="1242"/>
                <a:ext cx="24" cy="2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11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</a:cxnLst>
                <a:rect l="0" t="0" r="0" b="0"/>
                <a:pathLst>
                  <a:path w="24" h="23">
                    <a:moveTo>
                      <a:pt x="6" y="23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フリーフォーム 145"/>
              <p:cNvSpPr>
                <a:spLocks/>
              </p:cNvSpPr>
              <p:nvPr/>
            </p:nvSpPr>
            <p:spPr bwMode="auto">
              <a:xfrm>
                <a:off x="4711" y="1359"/>
                <a:ext cx="41" cy="65"/>
              </a:xfrm>
              <a:custGeom>
                <a:avLst/>
                <a:gdLst/>
                <a:ahLst/>
                <a:cxnLst>
                  <a:cxn ang="0">
                    <a:pos x="24" y="65"/>
                  </a:cxn>
                  <a:cxn ang="0">
                    <a:pos x="41" y="35"/>
                  </a:cxn>
                  <a:cxn ang="0">
                    <a:pos x="41" y="18"/>
                  </a:cxn>
                  <a:cxn ang="0">
                    <a:pos x="36" y="6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0" y="41"/>
                  </a:cxn>
                  <a:cxn ang="0">
                    <a:pos x="6" y="53"/>
                  </a:cxn>
                  <a:cxn ang="0">
                    <a:pos x="12" y="65"/>
                  </a:cxn>
                  <a:cxn ang="0">
                    <a:pos x="12" y="65"/>
                  </a:cxn>
                  <a:cxn ang="0">
                    <a:pos x="24" y="65"/>
                  </a:cxn>
                </a:cxnLst>
                <a:rect l="0" t="0" r="0" b="0"/>
                <a:pathLst>
                  <a:path w="41" h="65">
                    <a:moveTo>
                      <a:pt x="24" y="65"/>
                    </a:moveTo>
                    <a:lnTo>
                      <a:pt x="41" y="35"/>
                    </a:lnTo>
                    <a:lnTo>
                      <a:pt x="41" y="18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41"/>
                    </a:lnTo>
                    <a:lnTo>
                      <a:pt x="6" y="53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24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フリーフォーム 146"/>
              <p:cNvSpPr>
                <a:spLocks/>
              </p:cNvSpPr>
              <p:nvPr/>
            </p:nvSpPr>
            <p:spPr bwMode="auto">
              <a:xfrm>
                <a:off x="4617" y="1441"/>
                <a:ext cx="42" cy="53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30" y="47"/>
                  </a:cxn>
                  <a:cxn ang="0">
                    <a:pos x="42" y="24"/>
                  </a:cxn>
                  <a:cxn ang="0">
                    <a:pos x="42" y="18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6" y="3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6" y="53"/>
                  </a:cxn>
                </a:cxnLst>
                <a:rect l="0" t="0" r="0" b="0"/>
                <a:pathLst>
                  <a:path w="42" h="53">
                    <a:moveTo>
                      <a:pt x="6" y="53"/>
                    </a:moveTo>
                    <a:lnTo>
                      <a:pt x="30" y="47"/>
                    </a:lnTo>
                    <a:lnTo>
                      <a:pt x="42" y="24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6" y="3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6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フリーフォーム 147"/>
              <p:cNvSpPr>
                <a:spLocks/>
              </p:cNvSpPr>
              <p:nvPr/>
            </p:nvSpPr>
            <p:spPr bwMode="auto">
              <a:xfrm>
                <a:off x="4923" y="1036"/>
                <a:ext cx="117" cy="135"/>
              </a:xfrm>
              <a:custGeom>
                <a:avLst/>
                <a:gdLst/>
                <a:ahLst/>
                <a:cxnLst>
                  <a:cxn ang="0">
                    <a:pos x="82" y="135"/>
                  </a:cxn>
                  <a:cxn ang="0">
                    <a:pos x="99" y="118"/>
                  </a:cxn>
                  <a:cxn ang="0">
                    <a:pos x="111" y="106"/>
                  </a:cxn>
                  <a:cxn ang="0">
                    <a:pos x="111" y="82"/>
                  </a:cxn>
                  <a:cxn ang="0">
                    <a:pos x="117" y="59"/>
                  </a:cxn>
                  <a:cxn ang="0">
                    <a:pos x="105" y="24"/>
                  </a:cxn>
                  <a:cxn ang="0">
                    <a:pos x="99" y="12"/>
                  </a:cxn>
                  <a:cxn ang="0">
                    <a:pos x="82" y="0"/>
                  </a:cxn>
                  <a:cxn ang="0">
                    <a:pos x="41" y="12"/>
                  </a:cxn>
                  <a:cxn ang="0">
                    <a:pos x="17" y="18"/>
                  </a:cxn>
                  <a:cxn ang="0">
                    <a:pos x="5" y="41"/>
                  </a:cxn>
                  <a:cxn ang="0">
                    <a:pos x="0" y="65"/>
                  </a:cxn>
                  <a:cxn ang="0">
                    <a:pos x="0" y="88"/>
                  </a:cxn>
                  <a:cxn ang="0">
                    <a:pos x="11" y="112"/>
                  </a:cxn>
                  <a:cxn ang="0">
                    <a:pos x="35" y="124"/>
                  </a:cxn>
                  <a:cxn ang="0">
                    <a:pos x="70" y="135"/>
                  </a:cxn>
                  <a:cxn ang="0">
                    <a:pos x="76" y="135"/>
                  </a:cxn>
                  <a:cxn ang="0">
                    <a:pos x="82" y="135"/>
                  </a:cxn>
                </a:cxnLst>
                <a:rect l="0" t="0" r="0" b="0"/>
                <a:pathLst>
                  <a:path w="117" h="135">
                    <a:moveTo>
                      <a:pt x="82" y="135"/>
                    </a:moveTo>
                    <a:lnTo>
                      <a:pt x="99" y="118"/>
                    </a:lnTo>
                    <a:lnTo>
                      <a:pt x="111" y="106"/>
                    </a:lnTo>
                    <a:lnTo>
                      <a:pt x="111" y="82"/>
                    </a:lnTo>
                    <a:lnTo>
                      <a:pt x="117" y="59"/>
                    </a:lnTo>
                    <a:lnTo>
                      <a:pt x="105" y="24"/>
                    </a:lnTo>
                    <a:lnTo>
                      <a:pt x="99" y="12"/>
                    </a:lnTo>
                    <a:lnTo>
                      <a:pt x="82" y="0"/>
                    </a:lnTo>
                    <a:lnTo>
                      <a:pt x="41" y="12"/>
                    </a:lnTo>
                    <a:lnTo>
                      <a:pt x="17" y="18"/>
                    </a:lnTo>
                    <a:lnTo>
                      <a:pt x="5" y="41"/>
                    </a:lnTo>
                    <a:lnTo>
                      <a:pt x="0" y="65"/>
                    </a:lnTo>
                    <a:lnTo>
                      <a:pt x="0" y="88"/>
                    </a:lnTo>
                    <a:lnTo>
                      <a:pt x="11" y="112"/>
                    </a:lnTo>
                    <a:lnTo>
                      <a:pt x="35" y="124"/>
                    </a:lnTo>
                    <a:lnTo>
                      <a:pt x="70" y="135"/>
                    </a:lnTo>
                    <a:lnTo>
                      <a:pt x="76" y="135"/>
                    </a:lnTo>
                    <a:lnTo>
                      <a:pt x="82" y="1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フリーフォーム 148"/>
              <p:cNvSpPr>
                <a:spLocks/>
              </p:cNvSpPr>
              <p:nvPr/>
            </p:nvSpPr>
            <p:spPr bwMode="auto">
              <a:xfrm>
                <a:off x="4747" y="878"/>
                <a:ext cx="176" cy="152"/>
              </a:xfrm>
              <a:custGeom>
                <a:avLst/>
                <a:gdLst/>
                <a:ahLst/>
                <a:cxnLst>
                  <a:cxn ang="0">
                    <a:pos x="58" y="152"/>
                  </a:cxn>
                  <a:cxn ang="0">
                    <a:pos x="111" y="135"/>
                  </a:cxn>
                  <a:cxn ang="0">
                    <a:pos x="123" y="111"/>
                  </a:cxn>
                  <a:cxn ang="0">
                    <a:pos x="134" y="94"/>
                  </a:cxn>
                  <a:cxn ang="0">
                    <a:pos x="146" y="59"/>
                  </a:cxn>
                  <a:cxn ang="0">
                    <a:pos x="158" y="41"/>
                  </a:cxn>
                  <a:cxn ang="0">
                    <a:pos x="176" y="17"/>
                  </a:cxn>
                  <a:cxn ang="0">
                    <a:pos x="176" y="12"/>
                  </a:cxn>
                  <a:cxn ang="0">
                    <a:pos x="164" y="0"/>
                  </a:cxn>
                  <a:cxn ang="0">
                    <a:pos x="152" y="0"/>
                  </a:cxn>
                  <a:cxn ang="0">
                    <a:pos x="134" y="12"/>
                  </a:cxn>
                  <a:cxn ang="0">
                    <a:pos x="123" y="17"/>
                  </a:cxn>
                  <a:cxn ang="0">
                    <a:pos x="111" y="17"/>
                  </a:cxn>
                  <a:cxn ang="0">
                    <a:pos x="82" y="23"/>
                  </a:cxn>
                  <a:cxn ang="0">
                    <a:pos x="64" y="29"/>
                  </a:cxn>
                  <a:cxn ang="0">
                    <a:pos x="23" y="82"/>
                  </a:cxn>
                  <a:cxn ang="0">
                    <a:pos x="5" y="105"/>
                  </a:cxn>
                  <a:cxn ang="0">
                    <a:pos x="0" y="117"/>
                  </a:cxn>
                  <a:cxn ang="0">
                    <a:pos x="0" y="141"/>
                  </a:cxn>
                  <a:cxn ang="0">
                    <a:pos x="17" y="147"/>
                  </a:cxn>
                  <a:cxn ang="0">
                    <a:pos x="35" y="152"/>
                  </a:cxn>
                  <a:cxn ang="0">
                    <a:pos x="52" y="152"/>
                  </a:cxn>
                  <a:cxn ang="0">
                    <a:pos x="58" y="152"/>
                  </a:cxn>
                </a:cxnLst>
                <a:rect l="0" t="0" r="0" b="0"/>
                <a:pathLst>
                  <a:path w="176" h="152">
                    <a:moveTo>
                      <a:pt x="58" y="152"/>
                    </a:moveTo>
                    <a:lnTo>
                      <a:pt x="111" y="135"/>
                    </a:lnTo>
                    <a:lnTo>
                      <a:pt x="123" y="111"/>
                    </a:lnTo>
                    <a:lnTo>
                      <a:pt x="134" y="94"/>
                    </a:lnTo>
                    <a:lnTo>
                      <a:pt x="146" y="59"/>
                    </a:lnTo>
                    <a:lnTo>
                      <a:pt x="158" y="41"/>
                    </a:lnTo>
                    <a:lnTo>
                      <a:pt x="176" y="17"/>
                    </a:lnTo>
                    <a:lnTo>
                      <a:pt x="176" y="12"/>
                    </a:lnTo>
                    <a:lnTo>
                      <a:pt x="164" y="0"/>
                    </a:lnTo>
                    <a:lnTo>
                      <a:pt x="152" y="0"/>
                    </a:lnTo>
                    <a:lnTo>
                      <a:pt x="134" y="12"/>
                    </a:lnTo>
                    <a:lnTo>
                      <a:pt x="123" y="17"/>
                    </a:lnTo>
                    <a:lnTo>
                      <a:pt x="111" y="17"/>
                    </a:lnTo>
                    <a:lnTo>
                      <a:pt x="82" y="23"/>
                    </a:lnTo>
                    <a:lnTo>
                      <a:pt x="64" y="29"/>
                    </a:lnTo>
                    <a:lnTo>
                      <a:pt x="23" y="82"/>
                    </a:lnTo>
                    <a:lnTo>
                      <a:pt x="5" y="105"/>
                    </a:lnTo>
                    <a:lnTo>
                      <a:pt x="0" y="117"/>
                    </a:lnTo>
                    <a:lnTo>
                      <a:pt x="0" y="141"/>
                    </a:lnTo>
                    <a:lnTo>
                      <a:pt x="17" y="147"/>
                    </a:lnTo>
                    <a:lnTo>
                      <a:pt x="35" y="152"/>
                    </a:lnTo>
                    <a:lnTo>
                      <a:pt x="52" y="152"/>
                    </a:lnTo>
                    <a:lnTo>
                      <a:pt x="58" y="15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フリーフォーム 149"/>
              <p:cNvSpPr>
                <a:spLocks/>
              </p:cNvSpPr>
              <p:nvPr/>
            </p:nvSpPr>
            <p:spPr bwMode="auto">
              <a:xfrm>
                <a:off x="4682" y="942"/>
                <a:ext cx="41" cy="47"/>
              </a:xfrm>
              <a:custGeom>
                <a:avLst/>
                <a:gdLst/>
                <a:ahLst/>
                <a:cxnLst>
                  <a:cxn ang="0">
                    <a:pos x="29" y="47"/>
                  </a:cxn>
                  <a:cxn ang="0">
                    <a:pos x="41" y="24"/>
                  </a:cxn>
                  <a:cxn ang="0">
                    <a:pos x="41" y="18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12" y="12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12" y="47"/>
                  </a:cxn>
                  <a:cxn ang="0">
                    <a:pos x="23" y="47"/>
                  </a:cxn>
                  <a:cxn ang="0">
                    <a:pos x="29" y="47"/>
                  </a:cxn>
                </a:cxnLst>
                <a:rect l="0" t="0" r="0" b="0"/>
                <a:pathLst>
                  <a:path w="41" h="47">
                    <a:moveTo>
                      <a:pt x="29" y="47"/>
                    </a:moveTo>
                    <a:lnTo>
                      <a:pt x="41" y="24"/>
                    </a:lnTo>
                    <a:lnTo>
                      <a:pt x="41" y="18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12" y="47"/>
                    </a:lnTo>
                    <a:lnTo>
                      <a:pt x="23" y="47"/>
                    </a:lnTo>
                    <a:lnTo>
                      <a:pt x="29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フリーフォーム 150"/>
              <p:cNvSpPr>
                <a:spLocks/>
              </p:cNvSpPr>
              <p:nvPr/>
            </p:nvSpPr>
            <p:spPr bwMode="auto">
              <a:xfrm>
                <a:off x="4846" y="1195"/>
                <a:ext cx="24" cy="29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4" y="23"/>
                  </a:cxn>
                  <a:cxn ang="0">
                    <a:pos x="24" y="17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2" y="23"/>
                  </a:cxn>
                  <a:cxn ang="0">
                    <a:pos x="12" y="29"/>
                  </a:cxn>
                  <a:cxn ang="0">
                    <a:pos x="18" y="29"/>
                  </a:cxn>
                </a:cxnLst>
                <a:rect l="0" t="0" r="0" b="0"/>
                <a:pathLst>
                  <a:path w="24" h="29">
                    <a:moveTo>
                      <a:pt x="18" y="29"/>
                    </a:moveTo>
                    <a:lnTo>
                      <a:pt x="24" y="23"/>
                    </a:lnTo>
                    <a:lnTo>
                      <a:pt x="24" y="17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2" y="23"/>
                    </a:lnTo>
                    <a:lnTo>
                      <a:pt x="12" y="29"/>
                    </a:lnTo>
                    <a:lnTo>
                      <a:pt x="18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フリーフォーム 151"/>
              <p:cNvSpPr>
                <a:spLocks/>
              </p:cNvSpPr>
              <p:nvPr/>
            </p:nvSpPr>
            <p:spPr bwMode="auto">
              <a:xfrm>
                <a:off x="4025" y="1124"/>
                <a:ext cx="41" cy="30"/>
              </a:xfrm>
              <a:custGeom>
                <a:avLst/>
                <a:gdLst/>
                <a:ahLst/>
                <a:cxnLst>
                  <a:cxn ang="0">
                    <a:pos x="18" y="30"/>
                  </a:cxn>
                  <a:cxn ang="0">
                    <a:pos x="35" y="18"/>
                  </a:cxn>
                  <a:cxn ang="0">
                    <a:pos x="41" y="6"/>
                  </a:cxn>
                  <a:cxn ang="0">
                    <a:pos x="41" y="0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8" y="30"/>
                  </a:cxn>
                </a:cxnLst>
                <a:rect l="0" t="0" r="0" b="0"/>
                <a:pathLst>
                  <a:path w="41" h="30">
                    <a:moveTo>
                      <a:pt x="18" y="30"/>
                    </a:moveTo>
                    <a:lnTo>
                      <a:pt x="35" y="18"/>
                    </a:lnTo>
                    <a:lnTo>
                      <a:pt x="41" y="6"/>
                    </a:lnTo>
                    <a:lnTo>
                      <a:pt x="41" y="0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フリーフォーム 152"/>
              <p:cNvSpPr>
                <a:spLocks/>
              </p:cNvSpPr>
              <p:nvPr/>
            </p:nvSpPr>
            <p:spPr bwMode="auto">
              <a:xfrm>
                <a:off x="4934" y="491"/>
                <a:ext cx="94" cy="64"/>
              </a:xfrm>
              <a:custGeom>
                <a:avLst/>
                <a:gdLst/>
                <a:ahLst/>
                <a:cxnLst>
                  <a:cxn ang="0">
                    <a:pos x="94" y="29"/>
                  </a:cxn>
                  <a:cxn ang="0">
                    <a:pos x="88" y="23"/>
                  </a:cxn>
                  <a:cxn ang="0">
                    <a:pos x="71" y="17"/>
                  </a:cxn>
                  <a:cxn ang="0">
                    <a:pos x="35" y="0"/>
                  </a:cxn>
                  <a:cxn ang="0">
                    <a:pos x="24" y="5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6" y="58"/>
                  </a:cxn>
                  <a:cxn ang="0">
                    <a:pos x="24" y="64"/>
                  </a:cxn>
                  <a:cxn ang="0">
                    <a:pos x="35" y="64"/>
                  </a:cxn>
                  <a:cxn ang="0">
                    <a:pos x="71" y="58"/>
                  </a:cxn>
                  <a:cxn ang="0">
                    <a:pos x="88" y="41"/>
                  </a:cxn>
                  <a:cxn ang="0">
                    <a:pos x="88" y="29"/>
                  </a:cxn>
                  <a:cxn ang="0">
                    <a:pos x="94" y="29"/>
                  </a:cxn>
                </a:cxnLst>
                <a:rect l="0" t="0" r="0" b="0"/>
                <a:pathLst>
                  <a:path w="94" h="64">
                    <a:moveTo>
                      <a:pt x="94" y="29"/>
                    </a:moveTo>
                    <a:lnTo>
                      <a:pt x="88" y="23"/>
                    </a:lnTo>
                    <a:lnTo>
                      <a:pt x="71" y="17"/>
                    </a:lnTo>
                    <a:lnTo>
                      <a:pt x="35" y="0"/>
                    </a:lnTo>
                    <a:lnTo>
                      <a:pt x="24" y="5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6" y="58"/>
                    </a:lnTo>
                    <a:lnTo>
                      <a:pt x="24" y="64"/>
                    </a:lnTo>
                    <a:lnTo>
                      <a:pt x="35" y="64"/>
                    </a:lnTo>
                    <a:lnTo>
                      <a:pt x="71" y="58"/>
                    </a:lnTo>
                    <a:lnTo>
                      <a:pt x="88" y="41"/>
                    </a:lnTo>
                    <a:lnTo>
                      <a:pt x="88" y="29"/>
                    </a:lnTo>
                    <a:lnTo>
                      <a:pt x="94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フリーフォーム 153"/>
              <p:cNvSpPr>
                <a:spLocks/>
              </p:cNvSpPr>
              <p:nvPr/>
            </p:nvSpPr>
            <p:spPr bwMode="auto">
              <a:xfrm>
                <a:off x="5145" y="731"/>
                <a:ext cx="112" cy="82"/>
              </a:xfrm>
              <a:custGeom>
                <a:avLst/>
                <a:gdLst/>
                <a:ahLst/>
                <a:cxnLst>
                  <a:cxn ang="0">
                    <a:pos x="30" y="82"/>
                  </a:cxn>
                  <a:cxn ang="0">
                    <a:pos x="47" y="76"/>
                  </a:cxn>
                  <a:cxn ang="0">
                    <a:pos x="59" y="71"/>
                  </a:cxn>
                  <a:cxn ang="0">
                    <a:pos x="77" y="41"/>
                  </a:cxn>
                  <a:cxn ang="0">
                    <a:pos x="100" y="29"/>
                  </a:cxn>
                  <a:cxn ang="0">
                    <a:pos x="106" y="12"/>
                  </a:cxn>
                  <a:cxn ang="0">
                    <a:pos x="112" y="6"/>
                  </a:cxn>
                  <a:cxn ang="0">
                    <a:pos x="112" y="0"/>
                  </a:cxn>
                  <a:cxn ang="0">
                    <a:pos x="106" y="0"/>
                  </a:cxn>
                  <a:cxn ang="0">
                    <a:pos x="94" y="6"/>
                  </a:cxn>
                  <a:cxn ang="0">
                    <a:pos x="71" y="18"/>
                  </a:cxn>
                  <a:cxn ang="0">
                    <a:pos x="42" y="29"/>
                  </a:cxn>
                  <a:cxn ang="0">
                    <a:pos x="18" y="47"/>
                  </a:cxn>
                  <a:cxn ang="0">
                    <a:pos x="6" y="65"/>
                  </a:cxn>
                  <a:cxn ang="0">
                    <a:pos x="0" y="76"/>
                  </a:cxn>
                  <a:cxn ang="0">
                    <a:pos x="6" y="82"/>
                  </a:cxn>
                  <a:cxn ang="0">
                    <a:pos x="18" y="82"/>
                  </a:cxn>
                  <a:cxn ang="0">
                    <a:pos x="30" y="82"/>
                  </a:cxn>
                </a:cxnLst>
                <a:rect l="0" t="0" r="0" b="0"/>
                <a:pathLst>
                  <a:path w="112" h="82">
                    <a:moveTo>
                      <a:pt x="30" y="82"/>
                    </a:moveTo>
                    <a:lnTo>
                      <a:pt x="47" y="76"/>
                    </a:lnTo>
                    <a:lnTo>
                      <a:pt x="59" y="71"/>
                    </a:lnTo>
                    <a:lnTo>
                      <a:pt x="77" y="41"/>
                    </a:lnTo>
                    <a:lnTo>
                      <a:pt x="100" y="29"/>
                    </a:lnTo>
                    <a:lnTo>
                      <a:pt x="106" y="12"/>
                    </a:lnTo>
                    <a:lnTo>
                      <a:pt x="112" y="6"/>
                    </a:lnTo>
                    <a:lnTo>
                      <a:pt x="112" y="0"/>
                    </a:lnTo>
                    <a:lnTo>
                      <a:pt x="106" y="0"/>
                    </a:lnTo>
                    <a:lnTo>
                      <a:pt x="94" y="6"/>
                    </a:lnTo>
                    <a:lnTo>
                      <a:pt x="71" y="18"/>
                    </a:lnTo>
                    <a:lnTo>
                      <a:pt x="42" y="29"/>
                    </a:lnTo>
                    <a:lnTo>
                      <a:pt x="18" y="47"/>
                    </a:lnTo>
                    <a:lnTo>
                      <a:pt x="6" y="65"/>
                    </a:lnTo>
                    <a:lnTo>
                      <a:pt x="0" y="76"/>
                    </a:lnTo>
                    <a:lnTo>
                      <a:pt x="6" y="82"/>
                    </a:lnTo>
                    <a:lnTo>
                      <a:pt x="18" y="82"/>
                    </a:lnTo>
                    <a:lnTo>
                      <a:pt x="30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フリーフォーム 154"/>
              <p:cNvSpPr>
                <a:spLocks/>
              </p:cNvSpPr>
              <p:nvPr/>
            </p:nvSpPr>
            <p:spPr bwMode="auto">
              <a:xfrm>
                <a:off x="5298" y="766"/>
                <a:ext cx="88" cy="65"/>
              </a:xfrm>
              <a:custGeom>
                <a:avLst/>
                <a:gdLst/>
                <a:ahLst/>
                <a:cxnLst>
                  <a:cxn ang="0">
                    <a:pos x="12" y="59"/>
                  </a:cxn>
                  <a:cxn ang="0">
                    <a:pos x="23" y="65"/>
                  </a:cxn>
                  <a:cxn ang="0">
                    <a:pos x="47" y="59"/>
                  </a:cxn>
                  <a:cxn ang="0">
                    <a:pos x="76" y="36"/>
                  </a:cxn>
                  <a:cxn ang="0">
                    <a:pos x="82" y="18"/>
                  </a:cxn>
                  <a:cxn ang="0">
                    <a:pos x="88" y="12"/>
                  </a:cxn>
                  <a:cxn ang="0">
                    <a:pos x="88" y="0"/>
                  </a:cxn>
                  <a:cxn ang="0">
                    <a:pos x="82" y="0"/>
                  </a:cxn>
                  <a:cxn ang="0">
                    <a:pos x="76" y="0"/>
                  </a:cxn>
                  <a:cxn ang="0">
                    <a:pos x="65" y="6"/>
                  </a:cxn>
                  <a:cxn ang="0">
                    <a:pos x="41" y="12"/>
                  </a:cxn>
                  <a:cxn ang="0">
                    <a:pos x="12" y="30"/>
                  </a:cxn>
                  <a:cxn ang="0">
                    <a:pos x="0" y="47"/>
                  </a:cxn>
                  <a:cxn ang="0">
                    <a:pos x="6" y="59"/>
                  </a:cxn>
                  <a:cxn ang="0">
                    <a:pos x="12" y="59"/>
                  </a:cxn>
                </a:cxnLst>
                <a:rect l="0" t="0" r="0" b="0"/>
                <a:pathLst>
                  <a:path w="88" h="65">
                    <a:moveTo>
                      <a:pt x="12" y="59"/>
                    </a:moveTo>
                    <a:lnTo>
                      <a:pt x="23" y="65"/>
                    </a:lnTo>
                    <a:lnTo>
                      <a:pt x="47" y="59"/>
                    </a:lnTo>
                    <a:lnTo>
                      <a:pt x="76" y="36"/>
                    </a:lnTo>
                    <a:lnTo>
                      <a:pt x="82" y="18"/>
                    </a:lnTo>
                    <a:lnTo>
                      <a:pt x="88" y="12"/>
                    </a:lnTo>
                    <a:lnTo>
                      <a:pt x="88" y="0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65" y="6"/>
                    </a:lnTo>
                    <a:lnTo>
                      <a:pt x="41" y="12"/>
                    </a:lnTo>
                    <a:lnTo>
                      <a:pt x="12" y="30"/>
                    </a:lnTo>
                    <a:lnTo>
                      <a:pt x="0" y="47"/>
                    </a:lnTo>
                    <a:lnTo>
                      <a:pt x="6" y="59"/>
                    </a:lnTo>
                    <a:lnTo>
                      <a:pt x="12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フリーフォーム 155"/>
              <p:cNvSpPr>
                <a:spLocks/>
              </p:cNvSpPr>
              <p:nvPr/>
            </p:nvSpPr>
            <p:spPr bwMode="auto">
              <a:xfrm>
                <a:off x="5151" y="1359"/>
                <a:ext cx="12" cy="18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2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12" y="18"/>
                  </a:cxn>
                </a:cxnLst>
                <a:rect l="0" t="0" r="0" b="0"/>
                <a:pathLst>
                  <a:path w="12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フリーフォーム 156"/>
              <p:cNvSpPr>
                <a:spLocks/>
              </p:cNvSpPr>
              <p:nvPr/>
            </p:nvSpPr>
            <p:spPr bwMode="auto">
              <a:xfrm>
                <a:off x="5151" y="1617"/>
                <a:ext cx="24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0" b="0"/>
                <a:pathLst>
                  <a:path w="24" h="12">
                    <a:moveTo>
                      <a:pt x="6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フリーフォーム 157"/>
              <p:cNvSpPr>
                <a:spLocks/>
              </p:cNvSpPr>
              <p:nvPr/>
            </p:nvSpPr>
            <p:spPr bwMode="auto">
              <a:xfrm>
                <a:off x="5304" y="1312"/>
                <a:ext cx="17" cy="24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7" y="18"/>
                  </a:cxn>
                  <a:cxn ang="0">
                    <a:pos x="1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24"/>
                  </a:cxn>
                  <a:cxn ang="0">
                    <a:pos x="12" y="24"/>
                  </a:cxn>
                </a:cxnLst>
                <a:rect l="0" t="0" r="0" b="0"/>
                <a:pathLst>
                  <a:path w="17" h="24">
                    <a:moveTo>
                      <a:pt x="12" y="24"/>
                    </a:moveTo>
                    <a:lnTo>
                      <a:pt x="17" y="18"/>
                    </a:lnTo>
                    <a:lnTo>
                      <a:pt x="1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フリーフォーム 158"/>
              <p:cNvSpPr>
                <a:spLocks/>
              </p:cNvSpPr>
              <p:nvPr/>
            </p:nvSpPr>
            <p:spPr bwMode="auto">
              <a:xfrm>
                <a:off x="3468" y="3865"/>
                <a:ext cx="52" cy="23"/>
              </a:xfrm>
              <a:custGeom>
                <a:avLst/>
                <a:gdLst/>
                <a:ahLst/>
                <a:cxnLst>
                  <a:cxn ang="0">
                    <a:pos x="47" y="23"/>
                  </a:cxn>
                  <a:cxn ang="0">
                    <a:pos x="52" y="0"/>
                  </a:cxn>
                  <a:cxn ang="0">
                    <a:pos x="41" y="0"/>
                  </a:cxn>
                  <a:cxn ang="0">
                    <a:pos x="17" y="17"/>
                  </a:cxn>
                  <a:cxn ang="0">
                    <a:pos x="0" y="23"/>
                  </a:cxn>
                  <a:cxn ang="0">
                    <a:pos x="47" y="23"/>
                  </a:cxn>
                </a:cxnLst>
                <a:rect l="0" t="0" r="0" b="0"/>
                <a:pathLst>
                  <a:path w="52" h="23">
                    <a:moveTo>
                      <a:pt x="47" y="23"/>
                    </a:moveTo>
                    <a:lnTo>
                      <a:pt x="52" y="0"/>
                    </a:lnTo>
                    <a:lnTo>
                      <a:pt x="41" y="0"/>
                    </a:lnTo>
                    <a:lnTo>
                      <a:pt x="17" y="17"/>
                    </a:lnTo>
                    <a:lnTo>
                      <a:pt x="0" y="23"/>
                    </a:lnTo>
                    <a:lnTo>
                      <a:pt x="47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フリーフォーム 159"/>
              <p:cNvSpPr>
                <a:spLocks/>
              </p:cNvSpPr>
              <p:nvPr/>
            </p:nvSpPr>
            <p:spPr bwMode="auto">
              <a:xfrm>
                <a:off x="3773" y="3612"/>
                <a:ext cx="17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17" y="18"/>
                  </a:cxn>
                  <a:cxn ang="0">
                    <a:pos x="17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6" y="18"/>
                  </a:cxn>
                </a:cxnLst>
                <a:rect l="0" t="0" r="0" b="0"/>
                <a:pathLst>
                  <a:path w="17" h="18">
                    <a:moveTo>
                      <a:pt x="6" y="18"/>
                    </a:moveTo>
                    <a:lnTo>
                      <a:pt x="17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フリーフォーム 160"/>
              <p:cNvSpPr>
                <a:spLocks/>
              </p:cNvSpPr>
              <p:nvPr/>
            </p:nvSpPr>
            <p:spPr bwMode="auto">
              <a:xfrm>
                <a:off x="3720" y="3841"/>
                <a:ext cx="17" cy="24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7" y="12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12" y="24"/>
                  </a:cxn>
                </a:cxnLst>
                <a:rect l="0" t="0" r="0" b="0"/>
                <a:pathLst>
                  <a:path w="17" h="24">
                    <a:moveTo>
                      <a:pt x="12" y="24"/>
                    </a:moveTo>
                    <a:lnTo>
                      <a:pt x="17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フリーフォーム 161"/>
              <p:cNvSpPr>
                <a:spLocks/>
              </p:cNvSpPr>
              <p:nvPr/>
            </p:nvSpPr>
            <p:spPr bwMode="auto">
              <a:xfrm>
                <a:off x="3638" y="3724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11" y="6"/>
                  </a:cxn>
                </a:cxnLst>
                <a:rect l="0" t="0" r="0" b="0"/>
                <a:pathLst>
                  <a:path w="11" h="12">
                    <a:moveTo>
                      <a:pt x="11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フリーフォーム 162"/>
              <p:cNvSpPr>
                <a:spLocks/>
              </p:cNvSpPr>
              <p:nvPr/>
            </p:nvSpPr>
            <p:spPr bwMode="auto">
              <a:xfrm>
                <a:off x="3573" y="3642"/>
                <a:ext cx="18" cy="1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6" y="11"/>
                  </a:cxn>
                </a:cxnLst>
                <a:rect l="0" t="0" r="0" b="0"/>
                <a:pathLst>
                  <a:path w="18" h="11">
                    <a:moveTo>
                      <a:pt x="6" y="11"/>
                    </a:move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6" y="1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フリーフォーム 163"/>
              <p:cNvSpPr>
                <a:spLocks/>
              </p:cNvSpPr>
              <p:nvPr/>
            </p:nvSpPr>
            <p:spPr bwMode="auto">
              <a:xfrm>
                <a:off x="3016" y="3636"/>
                <a:ext cx="12" cy="29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6" y="29"/>
                  </a:cxn>
                  <a:cxn ang="0">
                    <a:pos x="12" y="29"/>
                  </a:cxn>
                </a:cxnLst>
                <a:rect l="0" t="0" r="0" b="0"/>
                <a:pathLst>
                  <a:path w="12" h="29">
                    <a:moveTo>
                      <a:pt x="12" y="29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17"/>
                    </a:lnTo>
                    <a:lnTo>
                      <a:pt x="6" y="29"/>
                    </a:lnTo>
                    <a:lnTo>
                      <a:pt x="12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フリーフォーム 164"/>
              <p:cNvSpPr>
                <a:spLocks/>
              </p:cNvSpPr>
              <p:nvPr/>
            </p:nvSpPr>
            <p:spPr bwMode="auto">
              <a:xfrm>
                <a:off x="2617" y="1553"/>
                <a:ext cx="23" cy="17"/>
              </a:xfrm>
              <a:custGeom>
                <a:avLst/>
                <a:gdLst/>
                <a:ahLst/>
                <a:cxnLst>
                  <a:cxn ang="0">
                    <a:pos x="18" y="17"/>
                  </a:cxn>
                  <a:cxn ang="0">
                    <a:pos x="23" y="11"/>
                  </a:cxn>
                  <a:cxn ang="0">
                    <a:pos x="23" y="6"/>
                  </a:cxn>
                  <a:cxn ang="0">
                    <a:pos x="23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12" y="17"/>
                  </a:cxn>
                  <a:cxn ang="0">
                    <a:pos x="12" y="17"/>
                  </a:cxn>
                  <a:cxn ang="0">
                    <a:pos x="18" y="17"/>
                  </a:cxn>
                </a:cxnLst>
                <a:rect l="0" t="0" r="0" b="0"/>
                <a:pathLst>
                  <a:path w="23" h="17">
                    <a:moveTo>
                      <a:pt x="18" y="17"/>
                    </a:moveTo>
                    <a:lnTo>
                      <a:pt x="23" y="11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8" y="1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フリーフォーム 165"/>
              <p:cNvSpPr>
                <a:spLocks/>
              </p:cNvSpPr>
              <p:nvPr/>
            </p:nvSpPr>
            <p:spPr bwMode="auto">
              <a:xfrm>
                <a:off x="2494" y="1688"/>
                <a:ext cx="17" cy="11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7" y="5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1" y="11"/>
                  </a:cxn>
                </a:cxnLst>
                <a:rect l="0" t="0" r="0" b="0"/>
                <a:pathLst>
                  <a:path w="17" h="11">
                    <a:moveTo>
                      <a:pt x="11" y="11"/>
                    </a:moveTo>
                    <a:lnTo>
                      <a:pt x="17" y="5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1" y="1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フリーフォーム 166"/>
              <p:cNvSpPr>
                <a:spLocks/>
              </p:cNvSpPr>
              <p:nvPr/>
            </p:nvSpPr>
            <p:spPr bwMode="auto">
              <a:xfrm>
                <a:off x="2441" y="2668"/>
                <a:ext cx="12" cy="2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12" y="23"/>
                  </a:cxn>
                  <a:cxn ang="0">
                    <a:pos x="12" y="17"/>
                  </a:cxn>
                  <a:cxn ang="0">
                    <a:pos x="12" y="5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</a:cxnLst>
                <a:rect l="0" t="0" r="0" b="0"/>
                <a:pathLst>
                  <a:path w="12" h="23">
                    <a:moveTo>
                      <a:pt x="6" y="23"/>
                    </a:moveTo>
                    <a:lnTo>
                      <a:pt x="12" y="23"/>
                    </a:lnTo>
                    <a:lnTo>
                      <a:pt x="12" y="17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フリーフォーム 167"/>
              <p:cNvSpPr>
                <a:spLocks/>
              </p:cNvSpPr>
              <p:nvPr/>
            </p:nvSpPr>
            <p:spPr bwMode="auto">
              <a:xfrm>
                <a:off x="1784" y="1553"/>
                <a:ext cx="29" cy="41"/>
              </a:xfrm>
              <a:custGeom>
                <a:avLst/>
                <a:gdLst/>
                <a:ahLst/>
                <a:cxnLst>
                  <a:cxn ang="0">
                    <a:pos x="17" y="17"/>
                  </a:cxn>
                  <a:cxn ang="0">
                    <a:pos x="17" y="6"/>
                  </a:cxn>
                  <a:cxn ang="0">
                    <a:pos x="6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2" y="29"/>
                  </a:cxn>
                  <a:cxn ang="0">
                    <a:pos x="6" y="35"/>
                  </a:cxn>
                  <a:cxn ang="0">
                    <a:pos x="12" y="41"/>
                  </a:cxn>
                  <a:cxn ang="0">
                    <a:pos x="17" y="41"/>
                  </a:cxn>
                  <a:cxn ang="0">
                    <a:pos x="29" y="35"/>
                  </a:cxn>
                  <a:cxn ang="0">
                    <a:pos x="17" y="29"/>
                  </a:cxn>
                  <a:cxn ang="0">
                    <a:pos x="12" y="17"/>
                  </a:cxn>
                  <a:cxn ang="0">
                    <a:pos x="12" y="17"/>
                  </a:cxn>
                  <a:cxn ang="0">
                    <a:pos x="17" y="17"/>
                  </a:cxn>
                </a:cxnLst>
                <a:rect l="0" t="0" r="0" b="0"/>
                <a:pathLst>
                  <a:path w="29" h="41">
                    <a:moveTo>
                      <a:pt x="17" y="17"/>
                    </a:moveTo>
                    <a:lnTo>
                      <a:pt x="17" y="6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2" y="29"/>
                    </a:lnTo>
                    <a:lnTo>
                      <a:pt x="6" y="35"/>
                    </a:lnTo>
                    <a:lnTo>
                      <a:pt x="12" y="41"/>
                    </a:lnTo>
                    <a:lnTo>
                      <a:pt x="17" y="41"/>
                    </a:lnTo>
                    <a:lnTo>
                      <a:pt x="29" y="35"/>
                    </a:lnTo>
                    <a:lnTo>
                      <a:pt x="17" y="29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7" y="1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フリーフォーム 168"/>
              <p:cNvSpPr>
                <a:spLocks/>
              </p:cNvSpPr>
              <p:nvPr/>
            </p:nvSpPr>
            <p:spPr bwMode="auto">
              <a:xfrm>
                <a:off x="2259" y="942"/>
                <a:ext cx="29" cy="24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9" y="18"/>
                  </a:cxn>
                  <a:cxn ang="0">
                    <a:pos x="24" y="1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24"/>
                  </a:cxn>
                  <a:cxn ang="0">
                    <a:pos x="12" y="24"/>
                  </a:cxn>
                  <a:cxn ang="0">
                    <a:pos x="24" y="24"/>
                  </a:cxn>
                </a:cxnLst>
                <a:rect l="0" t="0" r="0" b="0"/>
                <a:pathLst>
                  <a:path w="29" h="24">
                    <a:moveTo>
                      <a:pt x="24" y="24"/>
                    </a:moveTo>
                    <a:lnTo>
                      <a:pt x="29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57356" y="4786322"/>
            <a:ext cx="535785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1878" y="357166"/>
            <a:ext cx="6053942" cy="441436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softEdge rad="635000"/>
          </a:effectLst>
          <a:scene3d>
            <a:camera prst="orthographicFront">
              <a:rot lat="0" lon="0" rev="0"/>
            </a:camera>
            <a:lightRig rig="flat" dir="t"/>
          </a:scene3d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eaLnBrk="1" latinLnBrk="0" hangingPunct="1"/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857356" y="5357826"/>
            <a:ext cx="5357850" cy="7143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7A5C81DD-28E6-4B01-84A6-538C1084C14A}" type="datetime1">
              <a:rPr kumimoji="1" lang="ja-JP" altLang="en-US" smtClean="0"/>
              <a:pPr/>
              <a:t>2012/3/11</a:t>
            </a:fld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63901C7-2DF8-4330-BB70-6A7ABF5578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28596" y="285728"/>
            <a:ext cx="8305800" cy="5962650"/>
            <a:chOff x="428625" y="285750"/>
            <a:chExt cx="8305800" cy="5962650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29804"/>
              </a:srgbClr>
            </a:outerShdw>
          </a:effectLst>
        </p:grpSpPr>
        <p:sp>
          <p:nvSpPr>
            <p:cNvPr id="1026" name="フリーフォーム 1025"/>
            <p:cNvSpPr>
              <a:spLocks/>
            </p:cNvSpPr>
            <p:nvPr/>
          </p:nvSpPr>
          <p:spPr bwMode="auto">
            <a:xfrm>
              <a:off x="428625" y="285750"/>
              <a:ext cx="8305800" cy="5962650"/>
            </a:xfrm>
            <a:custGeom>
              <a:avLst/>
              <a:gdLst>
                <a:gd name="T0" fmla="*/ 30521582 w 5208"/>
                <a:gd name="T1" fmla="*/ 2147483647 h 3517"/>
                <a:gd name="T2" fmla="*/ 58499434 w 5208"/>
                <a:gd name="T3" fmla="*/ 2147483647 h 3517"/>
                <a:gd name="T4" fmla="*/ 15260791 w 5208"/>
                <a:gd name="T5" fmla="*/ 2147483647 h 3517"/>
                <a:gd name="T6" fmla="*/ 30521582 w 5208"/>
                <a:gd name="T7" fmla="*/ 2147483647 h 3517"/>
                <a:gd name="T8" fmla="*/ 15260791 w 5208"/>
                <a:gd name="T9" fmla="*/ 2147483647 h 3517"/>
                <a:gd name="T10" fmla="*/ 30521582 w 5208"/>
                <a:gd name="T11" fmla="*/ 2147483647 h 3517"/>
                <a:gd name="T12" fmla="*/ 15260791 w 5208"/>
                <a:gd name="T13" fmla="*/ 2147483647 h 3517"/>
                <a:gd name="T14" fmla="*/ 30521582 w 5208"/>
                <a:gd name="T15" fmla="*/ 2147483647 h 3517"/>
                <a:gd name="T16" fmla="*/ 58499434 w 5208"/>
                <a:gd name="T17" fmla="*/ 2147483647 h 3517"/>
                <a:gd name="T18" fmla="*/ 15260791 w 5208"/>
                <a:gd name="T19" fmla="*/ 2147483647 h 3517"/>
                <a:gd name="T20" fmla="*/ 30521582 w 5208"/>
                <a:gd name="T21" fmla="*/ 2147483647 h 3517"/>
                <a:gd name="T22" fmla="*/ 30521582 w 5208"/>
                <a:gd name="T23" fmla="*/ 2147483647 h 3517"/>
                <a:gd name="T24" fmla="*/ 58499434 w 5208"/>
                <a:gd name="T25" fmla="*/ 2147483647 h 3517"/>
                <a:gd name="T26" fmla="*/ 58499434 w 5208"/>
                <a:gd name="T27" fmla="*/ 1879799585 h 3517"/>
                <a:gd name="T28" fmla="*/ 58499434 w 5208"/>
                <a:gd name="T29" fmla="*/ 1184215859 h 3517"/>
                <a:gd name="T30" fmla="*/ 30521582 w 5208"/>
                <a:gd name="T31" fmla="*/ 186830830 h 3517"/>
                <a:gd name="T32" fmla="*/ 763031582 w 5208"/>
                <a:gd name="T33" fmla="*/ 17245401 h 3517"/>
                <a:gd name="T34" fmla="*/ 1528605301 w 5208"/>
                <a:gd name="T35" fmla="*/ 66109632 h 3517"/>
                <a:gd name="T36" fmla="*/ 1737167320 w 5208"/>
                <a:gd name="T37" fmla="*/ 66109632 h 3517"/>
                <a:gd name="T38" fmla="*/ 1994053849 w 5208"/>
                <a:gd name="T39" fmla="*/ 34492498 h 3517"/>
                <a:gd name="T40" fmla="*/ 2147483647 w 5208"/>
                <a:gd name="T41" fmla="*/ 0 h 3517"/>
                <a:gd name="T42" fmla="*/ 2147483647 w 5208"/>
                <a:gd name="T43" fmla="*/ 17245401 h 3517"/>
                <a:gd name="T44" fmla="*/ 2147483647 w 5208"/>
                <a:gd name="T45" fmla="*/ 17245401 h 3517"/>
                <a:gd name="T46" fmla="*/ 2147483647 w 5208"/>
                <a:gd name="T47" fmla="*/ 17245401 h 3517"/>
                <a:gd name="T48" fmla="*/ 2147483647 w 5208"/>
                <a:gd name="T49" fmla="*/ 17245401 h 3517"/>
                <a:gd name="T50" fmla="*/ 2147483647 w 5208"/>
                <a:gd name="T51" fmla="*/ 17245401 h 3517"/>
                <a:gd name="T52" fmla="*/ 2147483647 w 5208"/>
                <a:gd name="T53" fmla="*/ 17245401 h 3517"/>
                <a:gd name="T54" fmla="*/ 2147483647 w 5208"/>
                <a:gd name="T55" fmla="*/ 17245401 h 3517"/>
                <a:gd name="T56" fmla="*/ 2147483647 w 5208"/>
                <a:gd name="T57" fmla="*/ 17245401 h 3517"/>
                <a:gd name="T58" fmla="*/ 2147483647 w 5208"/>
                <a:gd name="T59" fmla="*/ 17245401 h 3517"/>
                <a:gd name="T60" fmla="*/ 2147483647 w 5208"/>
                <a:gd name="T61" fmla="*/ 17245401 h 3517"/>
                <a:gd name="T62" fmla="*/ 2147483647 w 5208"/>
                <a:gd name="T63" fmla="*/ 1235953757 h 3517"/>
                <a:gd name="T64" fmla="*/ 2147483647 w 5208"/>
                <a:gd name="T65" fmla="*/ 1710215852 h 3517"/>
                <a:gd name="T66" fmla="*/ 2147483647 w 5208"/>
                <a:gd name="T67" fmla="*/ 2147483647 h 3517"/>
                <a:gd name="T68" fmla="*/ 2147483647 w 5208"/>
                <a:gd name="T69" fmla="*/ 2147483647 h 3517"/>
                <a:gd name="T70" fmla="*/ 2147483647 w 5208"/>
                <a:gd name="T71" fmla="*/ 2147483647 h 3517"/>
                <a:gd name="T72" fmla="*/ 2147483647 w 5208"/>
                <a:gd name="T73" fmla="*/ 2147483647 h 3517"/>
                <a:gd name="T74" fmla="*/ 2147483647 w 5208"/>
                <a:gd name="T75" fmla="*/ 2147483647 h 3517"/>
                <a:gd name="T76" fmla="*/ 2147483647 w 5208"/>
                <a:gd name="T77" fmla="*/ 2147483647 h 3517"/>
                <a:gd name="T78" fmla="*/ 2147483647 w 5208"/>
                <a:gd name="T79" fmla="*/ 2147483647 h 3517"/>
                <a:gd name="T80" fmla="*/ 2147483647 w 5208"/>
                <a:gd name="T81" fmla="*/ 2147483647 h 3517"/>
                <a:gd name="T82" fmla="*/ 2147483647 w 5208"/>
                <a:gd name="T83" fmla="*/ 2147483647 h 3517"/>
                <a:gd name="T84" fmla="*/ 2147483647 w 5208"/>
                <a:gd name="T85" fmla="*/ 2147483647 h 3517"/>
                <a:gd name="T86" fmla="*/ 2147483647 w 5208"/>
                <a:gd name="T87" fmla="*/ 2147483647 h 3517"/>
                <a:gd name="T88" fmla="*/ 2147483647 w 5208"/>
                <a:gd name="T89" fmla="*/ 2147483647 h 3517"/>
                <a:gd name="T90" fmla="*/ 2147483647 w 5208"/>
                <a:gd name="T91" fmla="*/ 2147483647 h 3517"/>
                <a:gd name="T92" fmla="*/ 2147483647 w 5208"/>
                <a:gd name="T93" fmla="*/ 2147483647 h 3517"/>
                <a:gd name="T94" fmla="*/ 2147483647 w 5208"/>
                <a:gd name="T95" fmla="*/ 2147483647 h 3517"/>
                <a:gd name="T96" fmla="*/ 2147483647 w 5208"/>
                <a:gd name="T97" fmla="*/ 2147483647 h 3517"/>
                <a:gd name="T98" fmla="*/ 2147483647 w 5208"/>
                <a:gd name="T99" fmla="*/ 2147483647 h 3517"/>
                <a:gd name="T100" fmla="*/ 2147483647 w 5208"/>
                <a:gd name="T101" fmla="*/ 2147483647 h 3517"/>
                <a:gd name="T102" fmla="*/ 2147483647 w 5208"/>
                <a:gd name="T103" fmla="*/ 2147483647 h 3517"/>
                <a:gd name="T104" fmla="*/ 2147483647 w 5208"/>
                <a:gd name="T105" fmla="*/ 2147483647 h 3517"/>
                <a:gd name="T106" fmla="*/ 2147483647 w 5208"/>
                <a:gd name="T107" fmla="*/ 2147483647 h 3517"/>
                <a:gd name="T108" fmla="*/ 2147483647 w 5208"/>
                <a:gd name="T109" fmla="*/ 2147483647 h 3517"/>
                <a:gd name="T110" fmla="*/ 2147483647 w 5208"/>
                <a:gd name="T111" fmla="*/ 2147483647 h 3517"/>
                <a:gd name="T112" fmla="*/ 2147483647 w 5208"/>
                <a:gd name="T113" fmla="*/ 2147483647 h 3517"/>
                <a:gd name="T114" fmla="*/ 2147483647 w 5208"/>
                <a:gd name="T115" fmla="*/ 2147483647 h 3517"/>
                <a:gd name="T116" fmla="*/ 1124199918 w 5208"/>
                <a:gd name="T117" fmla="*/ 2147483647 h 3517"/>
                <a:gd name="T118" fmla="*/ 89021016 w 5208"/>
                <a:gd name="T119" fmla="*/ 2147483647 h 3517"/>
                <a:gd name="T120" fmla="*/ 30521582 w 5208"/>
                <a:gd name="T121" fmla="*/ 2147483647 h 3517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1 256"/>
                <a:gd name="T181" fmla="*/ 0 1 256"/>
                <a:gd name="T182" fmla="*/ 0 1 256"/>
                <a:gd name="T183" fmla="*/ 0 w 5208"/>
                <a:gd name="T184" fmla="*/ 0 h 3517"/>
                <a:gd name="T185" fmla="*/ 0 w 5208"/>
                <a:gd name="T186" fmla="*/ 0 h 3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8" h="3517">
                  <a:moveTo>
                    <a:pt x="6" y="3511"/>
                  </a:moveTo>
                  <a:lnTo>
                    <a:pt x="12" y="3240"/>
                  </a:lnTo>
                  <a:lnTo>
                    <a:pt x="23" y="3052"/>
                  </a:lnTo>
                  <a:lnTo>
                    <a:pt x="23" y="2934"/>
                  </a:lnTo>
                  <a:lnTo>
                    <a:pt x="6" y="2816"/>
                  </a:lnTo>
                  <a:lnTo>
                    <a:pt x="6" y="2739"/>
                  </a:lnTo>
                  <a:lnTo>
                    <a:pt x="12" y="2722"/>
                  </a:lnTo>
                  <a:lnTo>
                    <a:pt x="12" y="2704"/>
                  </a:lnTo>
                  <a:lnTo>
                    <a:pt x="6" y="2569"/>
                  </a:lnTo>
                  <a:lnTo>
                    <a:pt x="6" y="2398"/>
                  </a:lnTo>
                  <a:lnTo>
                    <a:pt x="0" y="2227"/>
                  </a:lnTo>
                  <a:lnTo>
                    <a:pt x="12" y="2074"/>
                  </a:lnTo>
                  <a:lnTo>
                    <a:pt x="6" y="2009"/>
                  </a:lnTo>
                  <a:lnTo>
                    <a:pt x="6" y="1938"/>
                  </a:lnTo>
                  <a:lnTo>
                    <a:pt x="12" y="1791"/>
                  </a:lnTo>
                  <a:lnTo>
                    <a:pt x="12" y="1644"/>
                  </a:lnTo>
                  <a:lnTo>
                    <a:pt x="23" y="1490"/>
                  </a:lnTo>
                  <a:lnTo>
                    <a:pt x="23" y="1426"/>
                  </a:lnTo>
                  <a:lnTo>
                    <a:pt x="12" y="1361"/>
                  </a:lnTo>
                  <a:lnTo>
                    <a:pt x="6" y="1296"/>
                  </a:lnTo>
                  <a:lnTo>
                    <a:pt x="12" y="1225"/>
                  </a:lnTo>
                  <a:lnTo>
                    <a:pt x="12" y="1096"/>
                  </a:lnTo>
                  <a:lnTo>
                    <a:pt x="23" y="972"/>
                  </a:lnTo>
                  <a:lnTo>
                    <a:pt x="12" y="907"/>
                  </a:lnTo>
                  <a:lnTo>
                    <a:pt x="23" y="854"/>
                  </a:lnTo>
                  <a:lnTo>
                    <a:pt x="23" y="772"/>
                  </a:lnTo>
                  <a:lnTo>
                    <a:pt x="12" y="689"/>
                  </a:lnTo>
                  <a:lnTo>
                    <a:pt x="23" y="654"/>
                  </a:lnTo>
                  <a:lnTo>
                    <a:pt x="23" y="601"/>
                  </a:lnTo>
                  <a:lnTo>
                    <a:pt x="23" y="412"/>
                  </a:lnTo>
                  <a:lnTo>
                    <a:pt x="12" y="247"/>
                  </a:lnTo>
                  <a:lnTo>
                    <a:pt x="12" y="65"/>
                  </a:lnTo>
                  <a:lnTo>
                    <a:pt x="12" y="6"/>
                  </a:lnTo>
                  <a:lnTo>
                    <a:pt x="300" y="6"/>
                  </a:lnTo>
                  <a:lnTo>
                    <a:pt x="483" y="12"/>
                  </a:lnTo>
                  <a:lnTo>
                    <a:pt x="601" y="23"/>
                  </a:lnTo>
                  <a:lnTo>
                    <a:pt x="648" y="23"/>
                  </a:lnTo>
                  <a:lnTo>
                    <a:pt x="683" y="23"/>
                  </a:lnTo>
                  <a:lnTo>
                    <a:pt x="725" y="12"/>
                  </a:lnTo>
                  <a:lnTo>
                    <a:pt x="784" y="12"/>
                  </a:lnTo>
                  <a:lnTo>
                    <a:pt x="1025" y="6"/>
                  </a:lnTo>
                  <a:lnTo>
                    <a:pt x="1255" y="0"/>
                  </a:lnTo>
                  <a:lnTo>
                    <a:pt x="1379" y="6"/>
                  </a:lnTo>
                  <a:lnTo>
                    <a:pt x="1538" y="6"/>
                  </a:lnTo>
                  <a:lnTo>
                    <a:pt x="1891" y="6"/>
                  </a:lnTo>
                  <a:lnTo>
                    <a:pt x="1962" y="6"/>
                  </a:lnTo>
                  <a:lnTo>
                    <a:pt x="2027" y="0"/>
                  </a:lnTo>
                  <a:lnTo>
                    <a:pt x="2162" y="6"/>
                  </a:lnTo>
                  <a:lnTo>
                    <a:pt x="2663" y="6"/>
                  </a:lnTo>
                  <a:lnTo>
                    <a:pt x="3311" y="6"/>
                  </a:lnTo>
                  <a:lnTo>
                    <a:pt x="3541" y="6"/>
                  </a:lnTo>
                  <a:lnTo>
                    <a:pt x="3800" y="6"/>
                  </a:lnTo>
                  <a:lnTo>
                    <a:pt x="3865" y="6"/>
                  </a:lnTo>
                  <a:lnTo>
                    <a:pt x="3912" y="6"/>
                  </a:lnTo>
                  <a:lnTo>
                    <a:pt x="3965" y="0"/>
                  </a:lnTo>
                  <a:lnTo>
                    <a:pt x="4148" y="6"/>
                  </a:lnTo>
                  <a:lnTo>
                    <a:pt x="4313" y="12"/>
                  </a:lnTo>
                  <a:lnTo>
                    <a:pt x="4454" y="6"/>
                  </a:lnTo>
                  <a:lnTo>
                    <a:pt x="4613" y="6"/>
                  </a:lnTo>
                  <a:lnTo>
                    <a:pt x="4790" y="6"/>
                  </a:lnTo>
                  <a:lnTo>
                    <a:pt x="5185" y="6"/>
                  </a:lnTo>
                  <a:lnTo>
                    <a:pt x="5208" y="6"/>
                  </a:lnTo>
                  <a:lnTo>
                    <a:pt x="5202" y="253"/>
                  </a:lnTo>
                  <a:lnTo>
                    <a:pt x="5202" y="430"/>
                  </a:lnTo>
                  <a:lnTo>
                    <a:pt x="5197" y="536"/>
                  </a:lnTo>
                  <a:lnTo>
                    <a:pt x="5185" y="595"/>
                  </a:lnTo>
                  <a:lnTo>
                    <a:pt x="5197" y="689"/>
                  </a:lnTo>
                  <a:lnTo>
                    <a:pt x="5197" y="795"/>
                  </a:lnTo>
                  <a:lnTo>
                    <a:pt x="5197" y="848"/>
                  </a:lnTo>
                  <a:lnTo>
                    <a:pt x="5197" y="884"/>
                  </a:lnTo>
                  <a:lnTo>
                    <a:pt x="5197" y="931"/>
                  </a:lnTo>
                  <a:lnTo>
                    <a:pt x="5202" y="1013"/>
                  </a:lnTo>
                  <a:lnTo>
                    <a:pt x="5202" y="1190"/>
                  </a:lnTo>
                  <a:lnTo>
                    <a:pt x="5208" y="1278"/>
                  </a:lnTo>
                  <a:lnTo>
                    <a:pt x="5208" y="1325"/>
                  </a:lnTo>
                  <a:lnTo>
                    <a:pt x="5208" y="1355"/>
                  </a:lnTo>
                  <a:lnTo>
                    <a:pt x="5202" y="1414"/>
                  </a:lnTo>
                  <a:lnTo>
                    <a:pt x="5202" y="1473"/>
                  </a:lnTo>
                  <a:lnTo>
                    <a:pt x="5202" y="1744"/>
                  </a:lnTo>
                  <a:lnTo>
                    <a:pt x="5208" y="1956"/>
                  </a:lnTo>
                  <a:lnTo>
                    <a:pt x="5208" y="2044"/>
                  </a:lnTo>
                  <a:lnTo>
                    <a:pt x="5208" y="2150"/>
                  </a:lnTo>
                  <a:lnTo>
                    <a:pt x="5208" y="2439"/>
                  </a:lnTo>
                  <a:lnTo>
                    <a:pt x="5202" y="2710"/>
                  </a:lnTo>
                  <a:lnTo>
                    <a:pt x="5202" y="2881"/>
                  </a:lnTo>
                  <a:lnTo>
                    <a:pt x="5202" y="3046"/>
                  </a:lnTo>
                  <a:lnTo>
                    <a:pt x="5202" y="3122"/>
                  </a:lnTo>
                  <a:lnTo>
                    <a:pt x="5202" y="3170"/>
                  </a:lnTo>
                  <a:lnTo>
                    <a:pt x="5202" y="3187"/>
                  </a:lnTo>
                  <a:lnTo>
                    <a:pt x="5079" y="3352"/>
                  </a:lnTo>
                  <a:lnTo>
                    <a:pt x="4996" y="3452"/>
                  </a:lnTo>
                  <a:lnTo>
                    <a:pt x="4955" y="3505"/>
                  </a:lnTo>
                  <a:lnTo>
                    <a:pt x="4507" y="3511"/>
                  </a:lnTo>
                  <a:lnTo>
                    <a:pt x="4366" y="3511"/>
                  </a:lnTo>
                  <a:lnTo>
                    <a:pt x="4277" y="3505"/>
                  </a:lnTo>
                  <a:lnTo>
                    <a:pt x="4154" y="3511"/>
                  </a:lnTo>
                  <a:lnTo>
                    <a:pt x="4000" y="3511"/>
                  </a:lnTo>
                  <a:lnTo>
                    <a:pt x="3877" y="3505"/>
                  </a:lnTo>
                  <a:lnTo>
                    <a:pt x="3753" y="3511"/>
                  </a:lnTo>
                  <a:lnTo>
                    <a:pt x="3570" y="3517"/>
                  </a:lnTo>
                  <a:lnTo>
                    <a:pt x="3411" y="3511"/>
                  </a:lnTo>
                  <a:lnTo>
                    <a:pt x="3140" y="3505"/>
                  </a:lnTo>
                  <a:lnTo>
                    <a:pt x="2881" y="3505"/>
                  </a:lnTo>
                  <a:lnTo>
                    <a:pt x="2852" y="3511"/>
                  </a:lnTo>
                  <a:lnTo>
                    <a:pt x="2834" y="3511"/>
                  </a:lnTo>
                  <a:lnTo>
                    <a:pt x="2681" y="3511"/>
                  </a:lnTo>
                  <a:lnTo>
                    <a:pt x="2528" y="3511"/>
                  </a:lnTo>
                  <a:lnTo>
                    <a:pt x="2227" y="3511"/>
                  </a:lnTo>
                  <a:lnTo>
                    <a:pt x="2021" y="3511"/>
                  </a:lnTo>
                  <a:lnTo>
                    <a:pt x="1897" y="3517"/>
                  </a:lnTo>
                  <a:lnTo>
                    <a:pt x="1779" y="3511"/>
                  </a:lnTo>
                  <a:lnTo>
                    <a:pt x="1673" y="3505"/>
                  </a:lnTo>
                  <a:lnTo>
                    <a:pt x="1549" y="3494"/>
                  </a:lnTo>
                  <a:lnTo>
                    <a:pt x="1343" y="3511"/>
                  </a:lnTo>
                  <a:lnTo>
                    <a:pt x="1196" y="3511"/>
                  </a:lnTo>
                  <a:lnTo>
                    <a:pt x="931" y="3494"/>
                  </a:lnTo>
                  <a:lnTo>
                    <a:pt x="524" y="3494"/>
                  </a:lnTo>
                  <a:lnTo>
                    <a:pt x="442" y="3505"/>
                  </a:lnTo>
                  <a:lnTo>
                    <a:pt x="348" y="3511"/>
                  </a:lnTo>
                  <a:lnTo>
                    <a:pt x="35" y="3511"/>
                  </a:lnTo>
                  <a:lnTo>
                    <a:pt x="12" y="3511"/>
                  </a:lnTo>
                  <a:lnTo>
                    <a:pt x="6" y="351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latinLnBrk="0" hangingPunct="1"/>
              <a:endParaRPr kumimoji="0" lang="ja-JP" altLang="en-US"/>
            </a:p>
          </p:txBody>
        </p:sp>
        <p:sp>
          <p:nvSpPr>
            <p:cNvPr id="174" name="フリーフォーム 173"/>
            <p:cNvSpPr>
              <a:spLocks/>
            </p:cNvSpPr>
            <p:nvPr/>
          </p:nvSpPr>
          <p:spPr bwMode="auto">
            <a:xfrm>
              <a:off x="8215338" y="5643578"/>
              <a:ext cx="517525" cy="549275"/>
            </a:xfrm>
            <a:custGeom>
              <a:avLst/>
              <a:gdLst/>
              <a:ahLst/>
              <a:cxnLst>
                <a:cxn ang="0">
                  <a:pos x="48" y="324"/>
                </a:cxn>
                <a:cxn ang="0">
                  <a:pos x="65" y="324"/>
                </a:cxn>
                <a:cxn ang="0">
                  <a:pos x="77" y="307"/>
                </a:cxn>
                <a:cxn ang="0">
                  <a:pos x="89" y="289"/>
                </a:cxn>
                <a:cxn ang="0">
                  <a:pos x="95" y="248"/>
                </a:cxn>
                <a:cxn ang="0">
                  <a:pos x="89" y="230"/>
                </a:cxn>
                <a:cxn ang="0">
                  <a:pos x="83" y="212"/>
                </a:cxn>
                <a:cxn ang="0">
                  <a:pos x="71" y="201"/>
                </a:cxn>
                <a:cxn ang="0">
                  <a:pos x="48" y="183"/>
                </a:cxn>
                <a:cxn ang="0">
                  <a:pos x="18" y="177"/>
                </a:cxn>
                <a:cxn ang="0">
                  <a:pos x="0" y="177"/>
                </a:cxn>
                <a:cxn ang="0">
                  <a:pos x="324" y="0"/>
                </a:cxn>
                <a:cxn ang="0">
                  <a:pos x="289" y="53"/>
                </a:cxn>
                <a:cxn ang="0">
                  <a:pos x="207" y="165"/>
                </a:cxn>
                <a:cxn ang="0">
                  <a:pos x="124" y="271"/>
                </a:cxn>
                <a:cxn ang="0">
                  <a:pos x="77" y="324"/>
                </a:cxn>
                <a:cxn ang="0">
                  <a:pos x="59" y="324"/>
                </a:cxn>
                <a:cxn ang="0">
                  <a:pos x="48" y="324"/>
                </a:cxn>
              </a:cxnLst>
              <a:rect l="0" t="0" r="0" b="0"/>
              <a:pathLst>
                <a:path w="324" h="324">
                  <a:moveTo>
                    <a:pt x="48" y="324"/>
                  </a:moveTo>
                  <a:lnTo>
                    <a:pt x="65" y="324"/>
                  </a:lnTo>
                  <a:lnTo>
                    <a:pt x="77" y="307"/>
                  </a:lnTo>
                  <a:lnTo>
                    <a:pt x="89" y="289"/>
                  </a:lnTo>
                  <a:lnTo>
                    <a:pt x="95" y="248"/>
                  </a:lnTo>
                  <a:lnTo>
                    <a:pt x="89" y="230"/>
                  </a:lnTo>
                  <a:lnTo>
                    <a:pt x="83" y="212"/>
                  </a:lnTo>
                  <a:lnTo>
                    <a:pt x="71" y="201"/>
                  </a:lnTo>
                  <a:lnTo>
                    <a:pt x="48" y="183"/>
                  </a:lnTo>
                  <a:lnTo>
                    <a:pt x="18" y="177"/>
                  </a:lnTo>
                  <a:lnTo>
                    <a:pt x="0" y="177"/>
                  </a:lnTo>
                  <a:lnTo>
                    <a:pt x="324" y="0"/>
                  </a:lnTo>
                  <a:lnTo>
                    <a:pt x="289" y="53"/>
                  </a:lnTo>
                  <a:lnTo>
                    <a:pt x="207" y="165"/>
                  </a:lnTo>
                  <a:lnTo>
                    <a:pt x="124" y="271"/>
                  </a:lnTo>
                  <a:lnTo>
                    <a:pt x="77" y="324"/>
                  </a:lnTo>
                  <a:lnTo>
                    <a:pt x="59" y="324"/>
                  </a:lnTo>
                  <a:lnTo>
                    <a:pt x="48" y="32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fontAlgn="auto" latinLnBrk="0" hangingPunct="1">
                <a:spcBef>
                  <a:spcPts val="0"/>
                </a:spcBef>
                <a:spcAft>
                  <a:spcPts val="0"/>
                </a:spcAft>
                <a:defRPr kumimoji="0"/>
              </a:pPr>
              <a:endParaRPr kumimoji="0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5" name="フリーフォーム 324"/>
            <p:cNvSpPr>
              <a:spLocks/>
            </p:cNvSpPr>
            <p:nvPr/>
          </p:nvSpPr>
          <p:spPr bwMode="auto">
            <a:xfrm>
              <a:off x="6037873" y="5713320"/>
              <a:ext cx="25589" cy="28858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7" y="18"/>
                </a:cxn>
                <a:cxn ang="0">
                  <a:pos x="17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6" y="18"/>
                </a:cxn>
              </a:cxnLst>
              <a:rect l="0" t="0" r="0" b="0"/>
              <a:pathLst>
                <a:path w="17" h="18">
                  <a:moveTo>
                    <a:pt x="6" y="18"/>
                  </a:moveTo>
                  <a:lnTo>
                    <a:pt x="17" y="18"/>
                  </a:lnTo>
                  <a:lnTo>
                    <a:pt x="17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fontAlgn="auto" latinLnBrk="0" hangingPunct="1">
                <a:spcBef>
                  <a:spcPts val="0"/>
                </a:spcBef>
                <a:spcAft>
                  <a:spcPts val="0"/>
                </a:spcAft>
                <a:defRPr kumimoji="0"/>
              </a:pPr>
              <a:endParaRPr kumimoji="0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434946" y="287315"/>
            <a:ext cx="8296275" cy="5429250"/>
            <a:chOff x="390" y="294"/>
            <a:chExt cx="5226" cy="3420"/>
          </a:xfrm>
          <a:gradFill>
            <a:gsLst>
              <a:gs pos="0">
                <a:srgbClr val="800000">
                  <a:alpha val="10000"/>
                </a:srgbClr>
              </a:gs>
              <a:gs pos="15000">
                <a:srgbClr val="FF0000">
                  <a:alpha val="10000"/>
                </a:srgbClr>
              </a:gs>
              <a:gs pos="30000">
                <a:srgbClr val="FFFF00">
                  <a:alpha val="10000"/>
                </a:srgbClr>
              </a:gs>
              <a:gs pos="45000">
                <a:srgbClr val="00B050">
                  <a:alpha val="10000"/>
                </a:srgbClr>
              </a:gs>
              <a:gs pos="60000">
                <a:srgbClr val="0070C0">
                  <a:alpha val="10000"/>
                </a:srgbClr>
              </a:gs>
              <a:gs pos="80000">
                <a:srgbClr val="7030A0">
                  <a:alpha val="10000"/>
                </a:srgbClr>
              </a:gs>
              <a:gs pos="100000">
                <a:srgbClr val="FA227F">
                  <a:alpha val="10000"/>
                </a:srgbClr>
              </a:gs>
            </a:gsLst>
            <a:lin ang="18000000" scaled="1"/>
          </a:gradFill>
        </p:grpSpPr>
        <p:sp>
          <p:nvSpPr>
            <p:cNvPr id="172" name="フリーフォーム 171"/>
            <p:cNvSpPr>
              <a:spLocks/>
            </p:cNvSpPr>
            <p:nvPr/>
          </p:nvSpPr>
          <p:spPr bwMode="auto">
            <a:xfrm>
              <a:off x="390" y="963"/>
              <a:ext cx="63" cy="76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63" y="44"/>
                </a:cxn>
                <a:cxn ang="0">
                  <a:pos x="63" y="25"/>
                </a:cxn>
                <a:cxn ang="0">
                  <a:pos x="51" y="1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7" y="57"/>
                </a:cxn>
                <a:cxn ang="0">
                  <a:pos x="19" y="69"/>
                </a:cxn>
                <a:cxn ang="0">
                  <a:pos x="38" y="76"/>
                </a:cxn>
                <a:cxn ang="0">
                  <a:pos x="57" y="69"/>
                </a:cxn>
                <a:cxn ang="0">
                  <a:pos x="57" y="63"/>
                </a:cxn>
                <a:cxn ang="0">
                  <a:pos x="63" y="63"/>
                </a:cxn>
              </a:cxnLst>
              <a:rect l="0" t="0" r="0" b="0"/>
              <a:pathLst>
                <a:path w="63" h="76">
                  <a:moveTo>
                    <a:pt x="63" y="63"/>
                  </a:moveTo>
                  <a:lnTo>
                    <a:pt x="63" y="44"/>
                  </a:lnTo>
                  <a:lnTo>
                    <a:pt x="63" y="25"/>
                  </a:lnTo>
                  <a:lnTo>
                    <a:pt x="51" y="13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7" y="57"/>
                  </a:lnTo>
                  <a:lnTo>
                    <a:pt x="19" y="69"/>
                  </a:lnTo>
                  <a:lnTo>
                    <a:pt x="38" y="76"/>
                  </a:lnTo>
                  <a:lnTo>
                    <a:pt x="57" y="69"/>
                  </a:lnTo>
                  <a:lnTo>
                    <a:pt x="57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3" name="フリーフォーム 172"/>
            <p:cNvSpPr>
              <a:spLocks/>
            </p:cNvSpPr>
            <p:nvPr/>
          </p:nvSpPr>
          <p:spPr bwMode="auto">
            <a:xfrm>
              <a:off x="466" y="812"/>
              <a:ext cx="95" cy="138"/>
            </a:xfrm>
            <a:custGeom>
              <a:avLst/>
              <a:gdLst/>
              <a:ahLst/>
              <a:cxnLst>
                <a:cxn ang="0">
                  <a:pos x="32" y="138"/>
                </a:cxn>
                <a:cxn ang="0">
                  <a:pos x="51" y="126"/>
                </a:cxn>
                <a:cxn ang="0">
                  <a:pos x="57" y="120"/>
                </a:cxn>
                <a:cxn ang="0">
                  <a:pos x="51" y="107"/>
                </a:cxn>
                <a:cxn ang="0">
                  <a:pos x="44" y="94"/>
                </a:cxn>
                <a:cxn ang="0">
                  <a:pos x="51" y="82"/>
                </a:cxn>
                <a:cxn ang="0">
                  <a:pos x="63" y="82"/>
                </a:cxn>
                <a:cxn ang="0">
                  <a:pos x="76" y="75"/>
                </a:cxn>
                <a:cxn ang="0">
                  <a:pos x="88" y="63"/>
                </a:cxn>
                <a:cxn ang="0">
                  <a:pos x="95" y="37"/>
                </a:cxn>
                <a:cxn ang="0">
                  <a:pos x="88" y="12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25" y="12"/>
                </a:cxn>
                <a:cxn ang="0">
                  <a:pos x="25" y="25"/>
                </a:cxn>
                <a:cxn ang="0">
                  <a:pos x="32" y="50"/>
                </a:cxn>
                <a:cxn ang="0">
                  <a:pos x="38" y="69"/>
                </a:cxn>
                <a:cxn ang="0">
                  <a:pos x="25" y="82"/>
                </a:cxn>
                <a:cxn ang="0">
                  <a:pos x="13" y="88"/>
                </a:cxn>
                <a:cxn ang="0">
                  <a:pos x="0" y="94"/>
                </a:cxn>
                <a:cxn ang="0">
                  <a:pos x="0" y="107"/>
                </a:cxn>
                <a:cxn ang="0">
                  <a:pos x="0" y="113"/>
                </a:cxn>
                <a:cxn ang="0">
                  <a:pos x="6" y="126"/>
                </a:cxn>
                <a:cxn ang="0">
                  <a:pos x="19" y="138"/>
                </a:cxn>
                <a:cxn ang="0">
                  <a:pos x="25" y="138"/>
                </a:cxn>
                <a:cxn ang="0">
                  <a:pos x="32" y="138"/>
                </a:cxn>
              </a:cxnLst>
              <a:rect l="0" t="0" r="0" b="0"/>
              <a:pathLst>
                <a:path w="95" h="138">
                  <a:moveTo>
                    <a:pt x="32" y="138"/>
                  </a:moveTo>
                  <a:lnTo>
                    <a:pt x="51" y="126"/>
                  </a:lnTo>
                  <a:lnTo>
                    <a:pt x="57" y="120"/>
                  </a:lnTo>
                  <a:lnTo>
                    <a:pt x="51" y="107"/>
                  </a:lnTo>
                  <a:lnTo>
                    <a:pt x="44" y="94"/>
                  </a:lnTo>
                  <a:lnTo>
                    <a:pt x="51" y="82"/>
                  </a:lnTo>
                  <a:lnTo>
                    <a:pt x="63" y="82"/>
                  </a:lnTo>
                  <a:lnTo>
                    <a:pt x="76" y="75"/>
                  </a:lnTo>
                  <a:lnTo>
                    <a:pt x="88" y="63"/>
                  </a:lnTo>
                  <a:lnTo>
                    <a:pt x="95" y="37"/>
                  </a:lnTo>
                  <a:lnTo>
                    <a:pt x="88" y="12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25" y="12"/>
                  </a:lnTo>
                  <a:lnTo>
                    <a:pt x="25" y="25"/>
                  </a:lnTo>
                  <a:lnTo>
                    <a:pt x="32" y="50"/>
                  </a:lnTo>
                  <a:lnTo>
                    <a:pt x="38" y="69"/>
                  </a:lnTo>
                  <a:lnTo>
                    <a:pt x="25" y="82"/>
                  </a:lnTo>
                  <a:lnTo>
                    <a:pt x="13" y="88"/>
                  </a:lnTo>
                  <a:lnTo>
                    <a:pt x="0" y="94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6" y="126"/>
                  </a:lnTo>
                  <a:lnTo>
                    <a:pt x="19" y="138"/>
                  </a:lnTo>
                  <a:lnTo>
                    <a:pt x="25" y="138"/>
                  </a:lnTo>
                  <a:lnTo>
                    <a:pt x="32" y="1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5" name="フリーフォーム 174"/>
            <p:cNvSpPr>
              <a:spLocks/>
            </p:cNvSpPr>
            <p:nvPr/>
          </p:nvSpPr>
          <p:spPr bwMode="auto">
            <a:xfrm>
              <a:off x="504" y="1014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8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8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6" name="フリーフォーム 175"/>
            <p:cNvSpPr>
              <a:spLocks/>
            </p:cNvSpPr>
            <p:nvPr/>
          </p:nvSpPr>
          <p:spPr bwMode="auto">
            <a:xfrm>
              <a:off x="586" y="755"/>
              <a:ext cx="44" cy="50"/>
            </a:xfrm>
            <a:custGeom>
              <a:avLst/>
              <a:gdLst/>
              <a:ahLst/>
              <a:cxnLst>
                <a:cxn ang="0">
                  <a:pos x="38" y="50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2" y="50"/>
                </a:cxn>
                <a:cxn ang="0">
                  <a:pos x="38" y="50"/>
                </a:cxn>
              </a:cxnLst>
              <a:rect l="0" t="0" r="0" b="0"/>
              <a:pathLst>
                <a:path w="44" h="50">
                  <a:moveTo>
                    <a:pt x="38" y="50"/>
                  </a:move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2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7" name="フリーフォーム 176"/>
            <p:cNvSpPr>
              <a:spLocks/>
            </p:cNvSpPr>
            <p:nvPr/>
          </p:nvSpPr>
          <p:spPr bwMode="auto">
            <a:xfrm>
              <a:off x="535" y="641"/>
              <a:ext cx="26" cy="38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26" y="26"/>
                </a:cxn>
                <a:cxn ang="0">
                  <a:pos x="19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8"/>
                </a:cxn>
                <a:cxn ang="0">
                  <a:pos x="13" y="38"/>
                </a:cxn>
                <a:cxn ang="0">
                  <a:pos x="13" y="38"/>
                </a:cxn>
                <a:cxn ang="0">
                  <a:pos x="19" y="38"/>
                </a:cxn>
              </a:cxnLst>
              <a:rect l="0" t="0" r="0" b="0"/>
              <a:pathLst>
                <a:path w="26" h="38">
                  <a:moveTo>
                    <a:pt x="19" y="38"/>
                  </a:moveTo>
                  <a:lnTo>
                    <a:pt x="26" y="26"/>
                  </a:lnTo>
                  <a:lnTo>
                    <a:pt x="19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35" name="フリーフォーム 334"/>
            <p:cNvSpPr>
              <a:spLocks/>
            </p:cNvSpPr>
            <p:nvPr/>
          </p:nvSpPr>
          <p:spPr bwMode="auto">
            <a:xfrm>
              <a:off x="580" y="503"/>
              <a:ext cx="50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19" y="25"/>
                </a:cxn>
                <a:cxn ang="0">
                  <a:pos x="31" y="12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6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50" h="25">
                  <a:moveTo>
                    <a:pt x="6" y="25"/>
                  </a:moveTo>
                  <a:lnTo>
                    <a:pt x="19" y="25"/>
                  </a:lnTo>
                  <a:lnTo>
                    <a:pt x="31" y="12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6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1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36" name="フリーフォーム 335"/>
            <p:cNvSpPr>
              <a:spLocks/>
            </p:cNvSpPr>
            <p:nvPr/>
          </p:nvSpPr>
          <p:spPr bwMode="auto">
            <a:xfrm>
              <a:off x="1369" y="515"/>
              <a:ext cx="75" cy="76"/>
            </a:xfrm>
            <a:custGeom>
              <a:avLst/>
              <a:gdLst/>
              <a:ahLst/>
              <a:cxnLst>
                <a:cxn ang="0">
                  <a:pos x="63" y="70"/>
                </a:cxn>
                <a:cxn ang="0">
                  <a:pos x="69" y="63"/>
                </a:cxn>
                <a:cxn ang="0">
                  <a:pos x="75" y="44"/>
                </a:cxn>
                <a:cxn ang="0">
                  <a:pos x="69" y="19"/>
                </a:cxn>
                <a:cxn ang="0">
                  <a:pos x="56" y="0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8" y="70"/>
                </a:cxn>
                <a:cxn ang="0">
                  <a:pos x="25" y="76"/>
                </a:cxn>
                <a:cxn ang="0">
                  <a:pos x="37" y="76"/>
                </a:cxn>
                <a:cxn ang="0">
                  <a:pos x="56" y="70"/>
                </a:cxn>
                <a:cxn ang="0">
                  <a:pos x="63" y="70"/>
                </a:cxn>
              </a:cxnLst>
              <a:rect l="0" t="0" r="0" b="0"/>
              <a:pathLst>
                <a:path w="75" h="76">
                  <a:moveTo>
                    <a:pt x="63" y="70"/>
                  </a:moveTo>
                  <a:lnTo>
                    <a:pt x="69" y="63"/>
                  </a:lnTo>
                  <a:lnTo>
                    <a:pt x="75" y="44"/>
                  </a:lnTo>
                  <a:lnTo>
                    <a:pt x="69" y="19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8" y="70"/>
                  </a:lnTo>
                  <a:lnTo>
                    <a:pt x="25" y="76"/>
                  </a:lnTo>
                  <a:lnTo>
                    <a:pt x="37" y="76"/>
                  </a:lnTo>
                  <a:lnTo>
                    <a:pt x="56" y="70"/>
                  </a:lnTo>
                  <a:lnTo>
                    <a:pt x="63" y="7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37" name="フリーフォーム 336"/>
            <p:cNvSpPr>
              <a:spLocks/>
            </p:cNvSpPr>
            <p:nvPr/>
          </p:nvSpPr>
          <p:spPr bwMode="auto">
            <a:xfrm>
              <a:off x="1653" y="906"/>
              <a:ext cx="88" cy="133"/>
            </a:xfrm>
            <a:custGeom>
              <a:avLst/>
              <a:gdLst/>
              <a:ahLst/>
              <a:cxnLst>
                <a:cxn ang="0">
                  <a:pos x="63" y="120"/>
                </a:cxn>
                <a:cxn ang="0">
                  <a:pos x="82" y="95"/>
                </a:cxn>
                <a:cxn ang="0">
                  <a:pos x="88" y="76"/>
                </a:cxn>
                <a:cxn ang="0">
                  <a:pos x="82" y="57"/>
                </a:cxn>
                <a:cxn ang="0">
                  <a:pos x="75" y="38"/>
                </a:cxn>
                <a:cxn ang="0">
                  <a:pos x="63" y="19"/>
                </a:cxn>
                <a:cxn ang="0">
                  <a:pos x="37" y="7"/>
                </a:cxn>
                <a:cxn ang="0">
                  <a:pos x="31" y="0"/>
                </a:cxn>
                <a:cxn ang="0">
                  <a:pos x="25" y="7"/>
                </a:cxn>
                <a:cxn ang="0">
                  <a:pos x="6" y="26"/>
                </a:cxn>
                <a:cxn ang="0">
                  <a:pos x="0" y="44"/>
                </a:cxn>
                <a:cxn ang="0">
                  <a:pos x="0" y="70"/>
                </a:cxn>
                <a:cxn ang="0">
                  <a:pos x="12" y="108"/>
                </a:cxn>
                <a:cxn ang="0">
                  <a:pos x="31" y="126"/>
                </a:cxn>
                <a:cxn ang="0">
                  <a:pos x="37" y="133"/>
                </a:cxn>
                <a:cxn ang="0">
                  <a:pos x="44" y="133"/>
                </a:cxn>
                <a:cxn ang="0">
                  <a:pos x="56" y="120"/>
                </a:cxn>
                <a:cxn ang="0">
                  <a:pos x="63" y="120"/>
                </a:cxn>
              </a:cxnLst>
              <a:rect l="0" t="0" r="0" b="0"/>
              <a:pathLst>
                <a:path w="88" h="133">
                  <a:moveTo>
                    <a:pt x="63" y="120"/>
                  </a:moveTo>
                  <a:lnTo>
                    <a:pt x="82" y="95"/>
                  </a:lnTo>
                  <a:lnTo>
                    <a:pt x="88" y="76"/>
                  </a:lnTo>
                  <a:lnTo>
                    <a:pt x="82" y="57"/>
                  </a:lnTo>
                  <a:lnTo>
                    <a:pt x="75" y="38"/>
                  </a:lnTo>
                  <a:lnTo>
                    <a:pt x="63" y="19"/>
                  </a:lnTo>
                  <a:lnTo>
                    <a:pt x="37" y="7"/>
                  </a:lnTo>
                  <a:lnTo>
                    <a:pt x="31" y="0"/>
                  </a:lnTo>
                  <a:lnTo>
                    <a:pt x="25" y="7"/>
                  </a:lnTo>
                  <a:lnTo>
                    <a:pt x="6" y="26"/>
                  </a:lnTo>
                  <a:lnTo>
                    <a:pt x="0" y="44"/>
                  </a:lnTo>
                  <a:lnTo>
                    <a:pt x="0" y="70"/>
                  </a:lnTo>
                  <a:lnTo>
                    <a:pt x="12" y="108"/>
                  </a:lnTo>
                  <a:lnTo>
                    <a:pt x="31" y="126"/>
                  </a:lnTo>
                  <a:lnTo>
                    <a:pt x="37" y="133"/>
                  </a:lnTo>
                  <a:lnTo>
                    <a:pt x="44" y="133"/>
                  </a:lnTo>
                  <a:lnTo>
                    <a:pt x="56" y="120"/>
                  </a:lnTo>
                  <a:lnTo>
                    <a:pt x="63" y="1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38" name="フリーフォーム 337"/>
            <p:cNvSpPr>
              <a:spLocks/>
            </p:cNvSpPr>
            <p:nvPr/>
          </p:nvSpPr>
          <p:spPr bwMode="auto">
            <a:xfrm>
              <a:off x="1425" y="433"/>
              <a:ext cx="26" cy="44"/>
            </a:xfrm>
            <a:custGeom>
              <a:avLst/>
              <a:gdLst/>
              <a:ahLst/>
              <a:cxnLst>
                <a:cxn ang="0">
                  <a:pos x="13" y="44"/>
                </a:cxn>
                <a:cxn ang="0">
                  <a:pos x="26" y="25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44"/>
                </a:cxn>
                <a:cxn ang="0">
                  <a:pos x="13" y="44"/>
                </a:cxn>
              </a:cxnLst>
              <a:rect l="0" t="0" r="0" b="0"/>
              <a:pathLst>
                <a:path w="26" h="44">
                  <a:moveTo>
                    <a:pt x="13" y="44"/>
                  </a:moveTo>
                  <a:lnTo>
                    <a:pt x="26" y="25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0" name="フリーフォーム 339"/>
            <p:cNvSpPr>
              <a:spLocks/>
            </p:cNvSpPr>
            <p:nvPr/>
          </p:nvSpPr>
          <p:spPr bwMode="auto">
            <a:xfrm>
              <a:off x="1457" y="578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3" y="13"/>
                </a:cxn>
                <a:cxn ang="0">
                  <a:pos x="19" y="7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3" y="13"/>
                  </a:lnTo>
                  <a:lnTo>
                    <a:pt x="19" y="7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1" name="フリーフォーム 340"/>
            <p:cNvSpPr>
              <a:spLocks/>
            </p:cNvSpPr>
            <p:nvPr/>
          </p:nvSpPr>
          <p:spPr bwMode="auto">
            <a:xfrm>
              <a:off x="1861" y="875"/>
              <a:ext cx="50" cy="69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38" y="63"/>
                </a:cxn>
                <a:cxn ang="0">
                  <a:pos x="50" y="50"/>
                </a:cxn>
                <a:cxn ang="0">
                  <a:pos x="50" y="38"/>
                </a:cxn>
                <a:cxn ang="0">
                  <a:pos x="44" y="19"/>
                </a:cxn>
                <a:cxn ang="0">
                  <a:pos x="31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6" y="69"/>
                </a:cxn>
                <a:cxn ang="0">
                  <a:pos x="19" y="69"/>
                </a:cxn>
                <a:cxn ang="0">
                  <a:pos x="25" y="69"/>
                </a:cxn>
              </a:cxnLst>
              <a:rect l="0" t="0" r="0" b="0"/>
              <a:pathLst>
                <a:path w="50" h="69">
                  <a:moveTo>
                    <a:pt x="25" y="69"/>
                  </a:moveTo>
                  <a:lnTo>
                    <a:pt x="38" y="63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44" y="19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6" y="69"/>
                  </a:lnTo>
                  <a:lnTo>
                    <a:pt x="19" y="69"/>
                  </a:lnTo>
                  <a:lnTo>
                    <a:pt x="25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2" name="フリーフォーム 341"/>
            <p:cNvSpPr>
              <a:spLocks/>
            </p:cNvSpPr>
            <p:nvPr/>
          </p:nvSpPr>
          <p:spPr bwMode="auto">
            <a:xfrm>
              <a:off x="1829" y="1026"/>
              <a:ext cx="26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32"/>
                </a:cxn>
                <a:cxn ang="0">
                  <a:pos x="19" y="1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26" h="38">
                  <a:moveTo>
                    <a:pt x="13" y="38"/>
                  </a:moveTo>
                  <a:lnTo>
                    <a:pt x="26" y="32"/>
                  </a:lnTo>
                  <a:lnTo>
                    <a:pt x="19" y="1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3" name="フリーフォーム 342"/>
            <p:cNvSpPr>
              <a:spLocks/>
            </p:cNvSpPr>
            <p:nvPr/>
          </p:nvSpPr>
          <p:spPr bwMode="auto">
            <a:xfrm>
              <a:off x="1798" y="1039"/>
              <a:ext cx="12" cy="19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2" y="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</a:cxnLst>
              <a:rect l="0" t="0" r="0" b="0"/>
              <a:pathLst>
                <a:path w="12" h="19">
                  <a:moveTo>
                    <a:pt x="12" y="19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4" name="フリーフォーム 343"/>
            <p:cNvSpPr>
              <a:spLocks/>
            </p:cNvSpPr>
            <p:nvPr/>
          </p:nvSpPr>
          <p:spPr bwMode="auto">
            <a:xfrm>
              <a:off x="1766" y="1032"/>
              <a:ext cx="13" cy="1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13" y="1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3"/>
                </a:cxn>
              </a:cxnLst>
              <a:rect l="0" t="0" r="0" b="0"/>
              <a:pathLst>
                <a:path w="13" h="13">
                  <a:moveTo>
                    <a:pt x="6" y="13"/>
                  </a:moveTo>
                  <a:lnTo>
                    <a:pt x="13" y="1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5" name="フリーフォーム 344"/>
            <p:cNvSpPr>
              <a:spLocks/>
            </p:cNvSpPr>
            <p:nvPr/>
          </p:nvSpPr>
          <p:spPr bwMode="auto">
            <a:xfrm>
              <a:off x="1785" y="1077"/>
              <a:ext cx="13" cy="1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13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2"/>
                </a:cxn>
              </a:cxnLst>
              <a:rect l="0" t="0" r="0" b="0"/>
              <a:pathLst>
                <a:path w="13" h="12">
                  <a:moveTo>
                    <a:pt x="6" y="12"/>
                  </a:moveTo>
                  <a:lnTo>
                    <a:pt x="13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6" name="フリーフォーム 345"/>
            <p:cNvSpPr>
              <a:spLocks/>
            </p:cNvSpPr>
            <p:nvPr/>
          </p:nvSpPr>
          <p:spPr bwMode="auto">
            <a:xfrm>
              <a:off x="1387" y="1152"/>
              <a:ext cx="139" cy="101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39" y="70"/>
                </a:cxn>
                <a:cxn ang="0">
                  <a:pos x="139" y="63"/>
                </a:cxn>
                <a:cxn ang="0">
                  <a:pos x="139" y="57"/>
                </a:cxn>
                <a:cxn ang="0">
                  <a:pos x="133" y="51"/>
                </a:cxn>
                <a:cxn ang="0">
                  <a:pos x="127" y="44"/>
                </a:cxn>
                <a:cxn ang="0">
                  <a:pos x="108" y="38"/>
                </a:cxn>
                <a:cxn ang="0">
                  <a:pos x="89" y="26"/>
                </a:cxn>
                <a:cxn ang="0">
                  <a:pos x="76" y="13"/>
                </a:cxn>
                <a:cxn ang="0">
                  <a:pos x="64" y="0"/>
                </a:cxn>
                <a:cxn ang="0">
                  <a:pos x="45" y="0"/>
                </a:cxn>
                <a:cxn ang="0">
                  <a:pos x="19" y="13"/>
                </a:cxn>
                <a:cxn ang="0">
                  <a:pos x="7" y="19"/>
                </a:cxn>
                <a:cxn ang="0">
                  <a:pos x="0" y="32"/>
                </a:cxn>
                <a:cxn ang="0">
                  <a:pos x="7" y="44"/>
                </a:cxn>
                <a:cxn ang="0">
                  <a:pos x="13" y="57"/>
                </a:cxn>
                <a:cxn ang="0">
                  <a:pos x="32" y="70"/>
                </a:cxn>
                <a:cxn ang="0">
                  <a:pos x="38" y="82"/>
                </a:cxn>
                <a:cxn ang="0">
                  <a:pos x="32" y="95"/>
                </a:cxn>
                <a:cxn ang="0">
                  <a:pos x="38" y="101"/>
                </a:cxn>
                <a:cxn ang="0">
                  <a:pos x="51" y="95"/>
                </a:cxn>
                <a:cxn ang="0">
                  <a:pos x="57" y="89"/>
                </a:cxn>
                <a:cxn ang="0">
                  <a:pos x="70" y="89"/>
                </a:cxn>
                <a:cxn ang="0">
                  <a:pos x="114" y="76"/>
                </a:cxn>
                <a:cxn ang="0">
                  <a:pos x="120" y="76"/>
                </a:cxn>
              </a:cxnLst>
              <a:rect l="0" t="0" r="0" b="0"/>
              <a:pathLst>
                <a:path w="139" h="101">
                  <a:moveTo>
                    <a:pt x="120" y="76"/>
                  </a:moveTo>
                  <a:lnTo>
                    <a:pt x="139" y="70"/>
                  </a:lnTo>
                  <a:lnTo>
                    <a:pt x="139" y="63"/>
                  </a:lnTo>
                  <a:lnTo>
                    <a:pt x="139" y="57"/>
                  </a:lnTo>
                  <a:lnTo>
                    <a:pt x="133" y="51"/>
                  </a:lnTo>
                  <a:lnTo>
                    <a:pt x="127" y="44"/>
                  </a:lnTo>
                  <a:lnTo>
                    <a:pt x="108" y="38"/>
                  </a:lnTo>
                  <a:lnTo>
                    <a:pt x="89" y="26"/>
                  </a:lnTo>
                  <a:lnTo>
                    <a:pt x="76" y="13"/>
                  </a:lnTo>
                  <a:lnTo>
                    <a:pt x="64" y="0"/>
                  </a:lnTo>
                  <a:lnTo>
                    <a:pt x="45" y="0"/>
                  </a:lnTo>
                  <a:lnTo>
                    <a:pt x="19" y="13"/>
                  </a:lnTo>
                  <a:lnTo>
                    <a:pt x="7" y="19"/>
                  </a:lnTo>
                  <a:lnTo>
                    <a:pt x="0" y="32"/>
                  </a:lnTo>
                  <a:lnTo>
                    <a:pt x="7" y="44"/>
                  </a:lnTo>
                  <a:lnTo>
                    <a:pt x="13" y="57"/>
                  </a:lnTo>
                  <a:lnTo>
                    <a:pt x="32" y="70"/>
                  </a:lnTo>
                  <a:lnTo>
                    <a:pt x="38" y="82"/>
                  </a:lnTo>
                  <a:lnTo>
                    <a:pt x="32" y="95"/>
                  </a:lnTo>
                  <a:lnTo>
                    <a:pt x="38" y="101"/>
                  </a:lnTo>
                  <a:lnTo>
                    <a:pt x="51" y="95"/>
                  </a:lnTo>
                  <a:lnTo>
                    <a:pt x="57" y="89"/>
                  </a:lnTo>
                  <a:lnTo>
                    <a:pt x="70" y="89"/>
                  </a:lnTo>
                  <a:lnTo>
                    <a:pt x="114" y="76"/>
                  </a:lnTo>
                  <a:lnTo>
                    <a:pt x="120" y="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7" name="フリーフォーム 346"/>
            <p:cNvSpPr>
              <a:spLocks/>
            </p:cNvSpPr>
            <p:nvPr/>
          </p:nvSpPr>
          <p:spPr bwMode="auto">
            <a:xfrm>
              <a:off x="1482" y="1392"/>
              <a:ext cx="95" cy="63"/>
            </a:xfrm>
            <a:custGeom>
              <a:avLst/>
              <a:gdLst/>
              <a:ahLst/>
              <a:cxnLst>
                <a:cxn ang="0">
                  <a:pos x="57" y="63"/>
                </a:cxn>
                <a:cxn ang="0">
                  <a:pos x="70" y="63"/>
                </a:cxn>
                <a:cxn ang="0">
                  <a:pos x="89" y="51"/>
                </a:cxn>
                <a:cxn ang="0">
                  <a:pos x="95" y="38"/>
                </a:cxn>
                <a:cxn ang="0">
                  <a:pos x="95" y="25"/>
                </a:cxn>
                <a:cxn ang="0">
                  <a:pos x="89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8" y="63"/>
                </a:cxn>
                <a:cxn ang="0">
                  <a:pos x="51" y="63"/>
                </a:cxn>
                <a:cxn ang="0">
                  <a:pos x="57" y="63"/>
                </a:cxn>
              </a:cxnLst>
              <a:rect l="0" t="0" r="0" b="0"/>
              <a:pathLst>
                <a:path w="95" h="63">
                  <a:moveTo>
                    <a:pt x="57" y="63"/>
                  </a:moveTo>
                  <a:lnTo>
                    <a:pt x="70" y="63"/>
                  </a:lnTo>
                  <a:lnTo>
                    <a:pt x="89" y="51"/>
                  </a:lnTo>
                  <a:lnTo>
                    <a:pt x="95" y="38"/>
                  </a:lnTo>
                  <a:lnTo>
                    <a:pt x="95" y="25"/>
                  </a:lnTo>
                  <a:lnTo>
                    <a:pt x="89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8" y="63"/>
                  </a:lnTo>
                  <a:lnTo>
                    <a:pt x="51" y="63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8" name="フリーフォーム 347"/>
            <p:cNvSpPr>
              <a:spLocks/>
            </p:cNvSpPr>
            <p:nvPr/>
          </p:nvSpPr>
          <p:spPr bwMode="auto">
            <a:xfrm>
              <a:off x="1002" y="1222"/>
              <a:ext cx="76" cy="157"/>
            </a:xfrm>
            <a:custGeom>
              <a:avLst/>
              <a:gdLst/>
              <a:ahLst/>
              <a:cxnLst>
                <a:cxn ang="0">
                  <a:pos x="45" y="157"/>
                </a:cxn>
                <a:cxn ang="0">
                  <a:pos x="64" y="132"/>
                </a:cxn>
                <a:cxn ang="0">
                  <a:pos x="76" y="107"/>
                </a:cxn>
                <a:cxn ang="0">
                  <a:pos x="70" y="82"/>
                </a:cxn>
                <a:cxn ang="0">
                  <a:pos x="64" y="56"/>
                </a:cxn>
                <a:cxn ang="0">
                  <a:pos x="51" y="44"/>
                </a:cxn>
                <a:cxn ang="0">
                  <a:pos x="45" y="25"/>
                </a:cxn>
                <a:cxn ang="0">
                  <a:pos x="38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7" y="63"/>
                </a:cxn>
                <a:cxn ang="0">
                  <a:pos x="0" y="94"/>
                </a:cxn>
                <a:cxn ang="0">
                  <a:pos x="0" y="120"/>
                </a:cxn>
                <a:cxn ang="0">
                  <a:pos x="7" y="139"/>
                </a:cxn>
                <a:cxn ang="0">
                  <a:pos x="26" y="157"/>
                </a:cxn>
                <a:cxn ang="0">
                  <a:pos x="38" y="157"/>
                </a:cxn>
                <a:cxn ang="0">
                  <a:pos x="38" y="157"/>
                </a:cxn>
                <a:cxn ang="0">
                  <a:pos x="45" y="157"/>
                </a:cxn>
              </a:cxnLst>
              <a:rect l="0" t="0" r="0" b="0"/>
              <a:pathLst>
                <a:path w="76" h="157">
                  <a:moveTo>
                    <a:pt x="45" y="157"/>
                  </a:moveTo>
                  <a:lnTo>
                    <a:pt x="64" y="132"/>
                  </a:lnTo>
                  <a:lnTo>
                    <a:pt x="76" y="107"/>
                  </a:lnTo>
                  <a:lnTo>
                    <a:pt x="70" y="82"/>
                  </a:lnTo>
                  <a:lnTo>
                    <a:pt x="64" y="56"/>
                  </a:lnTo>
                  <a:lnTo>
                    <a:pt x="51" y="44"/>
                  </a:lnTo>
                  <a:lnTo>
                    <a:pt x="45" y="25"/>
                  </a:lnTo>
                  <a:lnTo>
                    <a:pt x="38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7" y="63"/>
                  </a:lnTo>
                  <a:lnTo>
                    <a:pt x="0" y="94"/>
                  </a:lnTo>
                  <a:lnTo>
                    <a:pt x="0" y="120"/>
                  </a:lnTo>
                  <a:lnTo>
                    <a:pt x="7" y="139"/>
                  </a:lnTo>
                  <a:lnTo>
                    <a:pt x="26" y="157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45" y="15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9" name="フリーフォーム 348"/>
            <p:cNvSpPr>
              <a:spLocks/>
            </p:cNvSpPr>
            <p:nvPr/>
          </p:nvSpPr>
          <p:spPr bwMode="auto">
            <a:xfrm>
              <a:off x="1141" y="110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8" y="44"/>
                </a:cxn>
                <a:cxn ang="0">
                  <a:pos x="51" y="25"/>
                </a:cxn>
                <a:cxn ang="0">
                  <a:pos x="45" y="6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13" y="19"/>
                </a:cxn>
                <a:cxn ang="0">
                  <a:pos x="0" y="44"/>
                </a:cxn>
                <a:cxn ang="0">
                  <a:pos x="0" y="69"/>
                </a:cxn>
                <a:cxn ang="0">
                  <a:pos x="7" y="69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8" y="44"/>
                  </a:lnTo>
                  <a:lnTo>
                    <a:pt x="51" y="25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13" y="19"/>
                  </a:lnTo>
                  <a:lnTo>
                    <a:pt x="0" y="44"/>
                  </a:lnTo>
                  <a:lnTo>
                    <a:pt x="0" y="69"/>
                  </a:lnTo>
                  <a:lnTo>
                    <a:pt x="7" y="69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0" name="フリーフォーム 349"/>
            <p:cNvSpPr>
              <a:spLocks/>
            </p:cNvSpPr>
            <p:nvPr/>
          </p:nvSpPr>
          <p:spPr bwMode="auto">
            <a:xfrm>
              <a:off x="775" y="1121"/>
              <a:ext cx="171" cy="88"/>
            </a:xfrm>
            <a:custGeom>
              <a:avLst/>
              <a:gdLst/>
              <a:ahLst/>
              <a:cxnLst>
                <a:cxn ang="0">
                  <a:pos x="133" y="69"/>
                </a:cxn>
                <a:cxn ang="0">
                  <a:pos x="145" y="50"/>
                </a:cxn>
                <a:cxn ang="0">
                  <a:pos x="152" y="44"/>
                </a:cxn>
                <a:cxn ang="0">
                  <a:pos x="164" y="38"/>
                </a:cxn>
                <a:cxn ang="0">
                  <a:pos x="171" y="19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52" y="0"/>
                </a:cxn>
                <a:cxn ang="0">
                  <a:pos x="133" y="12"/>
                </a:cxn>
                <a:cxn ang="0">
                  <a:pos x="120" y="6"/>
                </a:cxn>
                <a:cxn ang="0">
                  <a:pos x="101" y="12"/>
                </a:cxn>
                <a:cxn ang="0">
                  <a:pos x="95" y="19"/>
                </a:cxn>
                <a:cxn ang="0">
                  <a:pos x="89" y="19"/>
                </a:cxn>
                <a:cxn ang="0">
                  <a:pos x="82" y="12"/>
                </a:cxn>
                <a:cxn ang="0">
                  <a:pos x="70" y="6"/>
                </a:cxn>
                <a:cxn ang="0">
                  <a:pos x="32" y="6"/>
                </a:cxn>
                <a:cxn ang="0">
                  <a:pos x="13" y="19"/>
                </a:cxn>
                <a:cxn ang="0">
                  <a:pos x="7" y="31"/>
                </a:cxn>
                <a:cxn ang="0">
                  <a:pos x="0" y="44"/>
                </a:cxn>
                <a:cxn ang="0">
                  <a:pos x="13" y="69"/>
                </a:cxn>
                <a:cxn ang="0">
                  <a:pos x="26" y="88"/>
                </a:cxn>
                <a:cxn ang="0">
                  <a:pos x="51" y="88"/>
                </a:cxn>
                <a:cxn ang="0">
                  <a:pos x="70" y="82"/>
                </a:cxn>
                <a:cxn ang="0">
                  <a:pos x="89" y="69"/>
                </a:cxn>
                <a:cxn ang="0">
                  <a:pos x="95" y="57"/>
                </a:cxn>
                <a:cxn ang="0">
                  <a:pos x="101" y="50"/>
                </a:cxn>
                <a:cxn ang="0">
                  <a:pos x="108" y="63"/>
                </a:cxn>
                <a:cxn ang="0">
                  <a:pos x="120" y="69"/>
                </a:cxn>
                <a:cxn ang="0">
                  <a:pos x="127" y="69"/>
                </a:cxn>
                <a:cxn ang="0">
                  <a:pos x="133" y="69"/>
                </a:cxn>
              </a:cxnLst>
              <a:rect l="0" t="0" r="0" b="0"/>
              <a:pathLst>
                <a:path w="171" h="88">
                  <a:moveTo>
                    <a:pt x="133" y="69"/>
                  </a:moveTo>
                  <a:lnTo>
                    <a:pt x="145" y="50"/>
                  </a:lnTo>
                  <a:lnTo>
                    <a:pt x="152" y="44"/>
                  </a:lnTo>
                  <a:lnTo>
                    <a:pt x="164" y="38"/>
                  </a:lnTo>
                  <a:lnTo>
                    <a:pt x="171" y="19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33" y="12"/>
                  </a:lnTo>
                  <a:lnTo>
                    <a:pt x="120" y="6"/>
                  </a:lnTo>
                  <a:lnTo>
                    <a:pt x="101" y="12"/>
                  </a:lnTo>
                  <a:lnTo>
                    <a:pt x="95" y="19"/>
                  </a:lnTo>
                  <a:lnTo>
                    <a:pt x="89" y="19"/>
                  </a:lnTo>
                  <a:lnTo>
                    <a:pt x="82" y="12"/>
                  </a:lnTo>
                  <a:lnTo>
                    <a:pt x="70" y="6"/>
                  </a:lnTo>
                  <a:lnTo>
                    <a:pt x="32" y="6"/>
                  </a:lnTo>
                  <a:lnTo>
                    <a:pt x="13" y="19"/>
                  </a:lnTo>
                  <a:lnTo>
                    <a:pt x="7" y="31"/>
                  </a:lnTo>
                  <a:lnTo>
                    <a:pt x="0" y="44"/>
                  </a:lnTo>
                  <a:lnTo>
                    <a:pt x="13" y="69"/>
                  </a:lnTo>
                  <a:lnTo>
                    <a:pt x="26" y="88"/>
                  </a:lnTo>
                  <a:lnTo>
                    <a:pt x="51" y="88"/>
                  </a:lnTo>
                  <a:lnTo>
                    <a:pt x="70" y="82"/>
                  </a:lnTo>
                  <a:lnTo>
                    <a:pt x="89" y="69"/>
                  </a:lnTo>
                  <a:lnTo>
                    <a:pt x="95" y="57"/>
                  </a:lnTo>
                  <a:lnTo>
                    <a:pt x="101" y="50"/>
                  </a:lnTo>
                  <a:lnTo>
                    <a:pt x="108" y="63"/>
                  </a:lnTo>
                  <a:lnTo>
                    <a:pt x="120" y="69"/>
                  </a:lnTo>
                  <a:lnTo>
                    <a:pt x="127" y="69"/>
                  </a:lnTo>
                  <a:lnTo>
                    <a:pt x="133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1" name="フリーフォーム 350"/>
            <p:cNvSpPr>
              <a:spLocks/>
            </p:cNvSpPr>
            <p:nvPr/>
          </p:nvSpPr>
          <p:spPr bwMode="auto">
            <a:xfrm>
              <a:off x="725" y="1966"/>
              <a:ext cx="101" cy="107"/>
            </a:xfrm>
            <a:custGeom>
              <a:avLst/>
              <a:gdLst/>
              <a:ahLst/>
              <a:cxnLst>
                <a:cxn ang="0">
                  <a:pos x="88" y="88"/>
                </a:cxn>
                <a:cxn ang="0">
                  <a:pos x="94" y="70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31" y="95"/>
                </a:cxn>
                <a:cxn ang="0">
                  <a:pos x="57" y="107"/>
                </a:cxn>
                <a:cxn ang="0">
                  <a:pos x="69" y="101"/>
                </a:cxn>
                <a:cxn ang="0">
                  <a:pos x="82" y="88"/>
                </a:cxn>
                <a:cxn ang="0">
                  <a:pos x="88" y="88"/>
                </a:cxn>
              </a:cxnLst>
              <a:rect l="0" t="0" r="0" b="0"/>
              <a:pathLst>
                <a:path w="101" h="107">
                  <a:moveTo>
                    <a:pt x="88" y="88"/>
                  </a:moveTo>
                  <a:lnTo>
                    <a:pt x="94" y="70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31" y="95"/>
                  </a:lnTo>
                  <a:lnTo>
                    <a:pt x="57" y="107"/>
                  </a:lnTo>
                  <a:lnTo>
                    <a:pt x="69" y="101"/>
                  </a:lnTo>
                  <a:lnTo>
                    <a:pt x="82" y="88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2" name="フリーフォーム 351"/>
            <p:cNvSpPr>
              <a:spLocks/>
            </p:cNvSpPr>
            <p:nvPr/>
          </p:nvSpPr>
          <p:spPr bwMode="auto">
            <a:xfrm>
              <a:off x="807" y="2162"/>
              <a:ext cx="107" cy="126"/>
            </a:xfrm>
            <a:custGeom>
              <a:avLst/>
              <a:gdLst/>
              <a:ahLst/>
              <a:cxnLst>
                <a:cxn ang="0">
                  <a:pos x="88" y="126"/>
                </a:cxn>
                <a:cxn ang="0">
                  <a:pos x="95" y="107"/>
                </a:cxn>
                <a:cxn ang="0">
                  <a:pos x="95" y="88"/>
                </a:cxn>
                <a:cxn ang="0">
                  <a:pos x="107" y="63"/>
                </a:cxn>
                <a:cxn ang="0">
                  <a:pos x="107" y="44"/>
                </a:cxn>
                <a:cxn ang="0">
                  <a:pos x="107" y="25"/>
                </a:cxn>
                <a:cxn ang="0">
                  <a:pos x="95" y="12"/>
                </a:cxn>
                <a:cxn ang="0">
                  <a:pos x="76" y="0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6" y="75"/>
                </a:cxn>
                <a:cxn ang="0">
                  <a:pos x="19" y="88"/>
                </a:cxn>
                <a:cxn ang="0">
                  <a:pos x="38" y="94"/>
                </a:cxn>
                <a:cxn ang="0">
                  <a:pos x="50" y="107"/>
                </a:cxn>
                <a:cxn ang="0">
                  <a:pos x="57" y="120"/>
                </a:cxn>
                <a:cxn ang="0">
                  <a:pos x="69" y="126"/>
                </a:cxn>
                <a:cxn ang="0">
                  <a:pos x="76" y="126"/>
                </a:cxn>
                <a:cxn ang="0">
                  <a:pos x="82" y="126"/>
                </a:cxn>
                <a:cxn ang="0">
                  <a:pos x="88" y="126"/>
                </a:cxn>
              </a:cxnLst>
              <a:rect l="0" t="0" r="0" b="0"/>
              <a:pathLst>
                <a:path w="107" h="126">
                  <a:moveTo>
                    <a:pt x="88" y="126"/>
                  </a:moveTo>
                  <a:lnTo>
                    <a:pt x="95" y="107"/>
                  </a:lnTo>
                  <a:lnTo>
                    <a:pt x="95" y="88"/>
                  </a:lnTo>
                  <a:lnTo>
                    <a:pt x="107" y="63"/>
                  </a:lnTo>
                  <a:lnTo>
                    <a:pt x="107" y="44"/>
                  </a:lnTo>
                  <a:lnTo>
                    <a:pt x="107" y="25"/>
                  </a:lnTo>
                  <a:lnTo>
                    <a:pt x="95" y="12"/>
                  </a:lnTo>
                  <a:lnTo>
                    <a:pt x="76" y="0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6" y="75"/>
                  </a:lnTo>
                  <a:lnTo>
                    <a:pt x="19" y="88"/>
                  </a:lnTo>
                  <a:lnTo>
                    <a:pt x="38" y="94"/>
                  </a:lnTo>
                  <a:lnTo>
                    <a:pt x="50" y="107"/>
                  </a:lnTo>
                  <a:lnTo>
                    <a:pt x="57" y="120"/>
                  </a:lnTo>
                  <a:lnTo>
                    <a:pt x="69" y="126"/>
                  </a:lnTo>
                  <a:lnTo>
                    <a:pt x="76" y="126"/>
                  </a:lnTo>
                  <a:lnTo>
                    <a:pt x="82" y="126"/>
                  </a:lnTo>
                  <a:lnTo>
                    <a:pt x="88" y="12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3" name="フリーフォーム 352"/>
            <p:cNvSpPr>
              <a:spLocks/>
            </p:cNvSpPr>
            <p:nvPr/>
          </p:nvSpPr>
          <p:spPr bwMode="auto">
            <a:xfrm>
              <a:off x="864" y="2490"/>
              <a:ext cx="94" cy="82"/>
            </a:xfrm>
            <a:custGeom>
              <a:avLst/>
              <a:gdLst/>
              <a:ahLst/>
              <a:cxnLst>
                <a:cxn ang="0">
                  <a:pos x="94" y="38"/>
                </a:cxn>
                <a:cxn ang="0">
                  <a:pos x="88" y="25"/>
                </a:cxn>
                <a:cxn ang="0">
                  <a:pos x="75" y="12"/>
                </a:cxn>
                <a:cxn ang="0">
                  <a:pos x="50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9"/>
                </a:cxn>
                <a:cxn ang="0">
                  <a:pos x="25" y="75"/>
                </a:cxn>
                <a:cxn ang="0">
                  <a:pos x="38" y="82"/>
                </a:cxn>
                <a:cxn ang="0">
                  <a:pos x="56" y="82"/>
                </a:cxn>
                <a:cxn ang="0">
                  <a:pos x="69" y="75"/>
                </a:cxn>
                <a:cxn ang="0">
                  <a:pos x="82" y="69"/>
                </a:cxn>
                <a:cxn ang="0">
                  <a:pos x="88" y="50"/>
                </a:cxn>
                <a:cxn ang="0">
                  <a:pos x="88" y="38"/>
                </a:cxn>
                <a:cxn ang="0">
                  <a:pos x="94" y="38"/>
                </a:cxn>
              </a:cxnLst>
              <a:rect l="0" t="0" r="0" b="0"/>
              <a:pathLst>
                <a:path w="94" h="82">
                  <a:moveTo>
                    <a:pt x="94" y="38"/>
                  </a:moveTo>
                  <a:lnTo>
                    <a:pt x="88" y="25"/>
                  </a:lnTo>
                  <a:lnTo>
                    <a:pt x="75" y="12"/>
                  </a:lnTo>
                  <a:lnTo>
                    <a:pt x="50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9"/>
                  </a:lnTo>
                  <a:lnTo>
                    <a:pt x="25" y="75"/>
                  </a:lnTo>
                  <a:lnTo>
                    <a:pt x="38" y="82"/>
                  </a:lnTo>
                  <a:lnTo>
                    <a:pt x="56" y="82"/>
                  </a:lnTo>
                  <a:lnTo>
                    <a:pt x="69" y="75"/>
                  </a:lnTo>
                  <a:lnTo>
                    <a:pt x="82" y="69"/>
                  </a:lnTo>
                  <a:lnTo>
                    <a:pt x="88" y="50"/>
                  </a:lnTo>
                  <a:lnTo>
                    <a:pt x="88" y="38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4" name="フリーフォーム 353"/>
            <p:cNvSpPr>
              <a:spLocks/>
            </p:cNvSpPr>
            <p:nvPr/>
          </p:nvSpPr>
          <p:spPr bwMode="auto">
            <a:xfrm>
              <a:off x="958" y="2092"/>
              <a:ext cx="51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7"/>
                </a:cxn>
                <a:cxn ang="0">
                  <a:pos x="51" y="44"/>
                </a:cxn>
                <a:cxn ang="0">
                  <a:pos x="51" y="19"/>
                </a:cxn>
                <a:cxn ang="0">
                  <a:pos x="32" y="7"/>
                </a:cxn>
                <a:cxn ang="0">
                  <a:pos x="26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7" y="57"/>
                </a:cxn>
                <a:cxn ang="0">
                  <a:pos x="19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1" h="63">
                  <a:moveTo>
                    <a:pt x="38" y="63"/>
                  </a:moveTo>
                  <a:lnTo>
                    <a:pt x="44" y="57"/>
                  </a:lnTo>
                  <a:lnTo>
                    <a:pt x="51" y="44"/>
                  </a:lnTo>
                  <a:lnTo>
                    <a:pt x="51" y="19"/>
                  </a:lnTo>
                  <a:lnTo>
                    <a:pt x="32" y="7"/>
                  </a:lnTo>
                  <a:lnTo>
                    <a:pt x="26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7" y="57"/>
                  </a:lnTo>
                  <a:lnTo>
                    <a:pt x="19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5" name="フリーフォーム 354"/>
            <p:cNvSpPr>
              <a:spLocks/>
            </p:cNvSpPr>
            <p:nvPr/>
          </p:nvSpPr>
          <p:spPr bwMode="auto">
            <a:xfrm>
              <a:off x="649" y="2073"/>
              <a:ext cx="69" cy="82"/>
            </a:xfrm>
            <a:custGeom>
              <a:avLst/>
              <a:gdLst/>
              <a:ahLst/>
              <a:cxnLst>
                <a:cxn ang="0">
                  <a:pos x="57" y="82"/>
                </a:cxn>
                <a:cxn ang="0">
                  <a:pos x="69" y="76"/>
                </a:cxn>
                <a:cxn ang="0">
                  <a:pos x="69" y="57"/>
                </a:cxn>
                <a:cxn ang="0">
                  <a:pos x="63" y="51"/>
                </a:cxn>
                <a:cxn ang="0">
                  <a:pos x="51" y="45"/>
                </a:cxn>
                <a:cxn ang="0">
                  <a:pos x="51" y="32"/>
                </a:cxn>
                <a:cxn ang="0">
                  <a:pos x="44" y="19"/>
                </a:cxn>
                <a:cxn ang="0">
                  <a:pos x="38" y="7"/>
                </a:cxn>
                <a:cxn ang="0">
                  <a:pos x="25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3" y="45"/>
                </a:cxn>
                <a:cxn ang="0">
                  <a:pos x="25" y="51"/>
                </a:cxn>
                <a:cxn ang="0">
                  <a:pos x="38" y="51"/>
                </a:cxn>
                <a:cxn ang="0">
                  <a:pos x="38" y="57"/>
                </a:cxn>
                <a:cxn ang="0">
                  <a:pos x="51" y="76"/>
                </a:cxn>
                <a:cxn ang="0">
                  <a:pos x="51" y="82"/>
                </a:cxn>
                <a:cxn ang="0">
                  <a:pos x="57" y="82"/>
                </a:cxn>
              </a:cxnLst>
              <a:rect l="0" t="0" r="0" b="0"/>
              <a:pathLst>
                <a:path w="69" h="82">
                  <a:moveTo>
                    <a:pt x="57" y="82"/>
                  </a:moveTo>
                  <a:lnTo>
                    <a:pt x="69" y="76"/>
                  </a:lnTo>
                  <a:lnTo>
                    <a:pt x="69" y="57"/>
                  </a:lnTo>
                  <a:lnTo>
                    <a:pt x="63" y="51"/>
                  </a:lnTo>
                  <a:lnTo>
                    <a:pt x="51" y="45"/>
                  </a:lnTo>
                  <a:lnTo>
                    <a:pt x="51" y="32"/>
                  </a:lnTo>
                  <a:lnTo>
                    <a:pt x="44" y="19"/>
                  </a:lnTo>
                  <a:lnTo>
                    <a:pt x="38" y="7"/>
                  </a:lnTo>
                  <a:lnTo>
                    <a:pt x="25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3" y="45"/>
                  </a:lnTo>
                  <a:lnTo>
                    <a:pt x="25" y="51"/>
                  </a:lnTo>
                  <a:lnTo>
                    <a:pt x="38" y="51"/>
                  </a:lnTo>
                  <a:lnTo>
                    <a:pt x="38" y="57"/>
                  </a:lnTo>
                  <a:lnTo>
                    <a:pt x="51" y="76"/>
                  </a:lnTo>
                  <a:lnTo>
                    <a:pt x="51" y="82"/>
                  </a:lnTo>
                  <a:lnTo>
                    <a:pt x="57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6" name="フリーフォーム 355"/>
            <p:cNvSpPr>
              <a:spLocks/>
            </p:cNvSpPr>
            <p:nvPr/>
          </p:nvSpPr>
          <p:spPr bwMode="auto">
            <a:xfrm>
              <a:off x="517" y="1739"/>
              <a:ext cx="63" cy="82"/>
            </a:xfrm>
            <a:custGeom>
              <a:avLst/>
              <a:gdLst/>
              <a:ahLst/>
              <a:cxnLst>
                <a:cxn ang="0">
                  <a:pos x="31" y="82"/>
                </a:cxn>
                <a:cxn ang="0">
                  <a:pos x="44" y="82"/>
                </a:cxn>
                <a:cxn ang="0">
                  <a:pos x="56" y="69"/>
                </a:cxn>
                <a:cxn ang="0">
                  <a:pos x="63" y="57"/>
                </a:cxn>
                <a:cxn ang="0">
                  <a:pos x="63" y="32"/>
                </a:cxn>
                <a:cxn ang="0">
                  <a:pos x="56" y="13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8" y="76"/>
                </a:cxn>
                <a:cxn ang="0">
                  <a:pos x="25" y="82"/>
                </a:cxn>
                <a:cxn ang="0">
                  <a:pos x="31" y="82"/>
                </a:cxn>
              </a:cxnLst>
              <a:rect l="0" t="0" r="0" b="0"/>
              <a:pathLst>
                <a:path w="63" h="82">
                  <a:moveTo>
                    <a:pt x="31" y="82"/>
                  </a:moveTo>
                  <a:lnTo>
                    <a:pt x="44" y="82"/>
                  </a:lnTo>
                  <a:lnTo>
                    <a:pt x="56" y="69"/>
                  </a:lnTo>
                  <a:lnTo>
                    <a:pt x="63" y="57"/>
                  </a:lnTo>
                  <a:lnTo>
                    <a:pt x="63" y="32"/>
                  </a:lnTo>
                  <a:lnTo>
                    <a:pt x="56" y="13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2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8" y="76"/>
                  </a:lnTo>
                  <a:lnTo>
                    <a:pt x="25" y="82"/>
                  </a:lnTo>
                  <a:lnTo>
                    <a:pt x="31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7" name="フリーフォーム 356"/>
            <p:cNvSpPr>
              <a:spLocks/>
            </p:cNvSpPr>
            <p:nvPr/>
          </p:nvSpPr>
          <p:spPr bwMode="auto">
            <a:xfrm>
              <a:off x="2448" y="2313"/>
              <a:ext cx="120" cy="120"/>
            </a:xfrm>
            <a:custGeom>
              <a:avLst/>
              <a:gdLst/>
              <a:ahLst/>
              <a:cxnLst>
                <a:cxn ang="0">
                  <a:pos x="69" y="114"/>
                </a:cxn>
                <a:cxn ang="0">
                  <a:pos x="101" y="88"/>
                </a:cxn>
                <a:cxn ang="0">
                  <a:pos x="120" y="70"/>
                </a:cxn>
                <a:cxn ang="0">
                  <a:pos x="120" y="44"/>
                </a:cxn>
                <a:cxn ang="0">
                  <a:pos x="120" y="32"/>
                </a:cxn>
                <a:cxn ang="0">
                  <a:pos x="113" y="13"/>
                </a:cxn>
                <a:cxn ang="0">
                  <a:pos x="94" y="6"/>
                </a:cxn>
                <a:cxn ang="0">
                  <a:pos x="69" y="0"/>
                </a:cxn>
                <a:cxn ang="0">
                  <a:pos x="44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63"/>
                </a:cxn>
                <a:cxn ang="0">
                  <a:pos x="12" y="95"/>
                </a:cxn>
                <a:cxn ang="0">
                  <a:pos x="19" y="107"/>
                </a:cxn>
                <a:cxn ang="0">
                  <a:pos x="31" y="114"/>
                </a:cxn>
                <a:cxn ang="0">
                  <a:pos x="57" y="120"/>
                </a:cxn>
                <a:cxn ang="0">
                  <a:pos x="63" y="114"/>
                </a:cxn>
                <a:cxn ang="0">
                  <a:pos x="69" y="114"/>
                </a:cxn>
              </a:cxnLst>
              <a:rect l="0" t="0" r="0" b="0"/>
              <a:pathLst>
                <a:path w="120" h="120">
                  <a:moveTo>
                    <a:pt x="69" y="114"/>
                  </a:moveTo>
                  <a:lnTo>
                    <a:pt x="101" y="88"/>
                  </a:lnTo>
                  <a:lnTo>
                    <a:pt x="120" y="70"/>
                  </a:lnTo>
                  <a:lnTo>
                    <a:pt x="120" y="44"/>
                  </a:lnTo>
                  <a:lnTo>
                    <a:pt x="120" y="32"/>
                  </a:lnTo>
                  <a:lnTo>
                    <a:pt x="113" y="13"/>
                  </a:lnTo>
                  <a:lnTo>
                    <a:pt x="94" y="6"/>
                  </a:lnTo>
                  <a:lnTo>
                    <a:pt x="69" y="0"/>
                  </a:lnTo>
                  <a:lnTo>
                    <a:pt x="44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63"/>
                  </a:lnTo>
                  <a:lnTo>
                    <a:pt x="12" y="95"/>
                  </a:lnTo>
                  <a:lnTo>
                    <a:pt x="19" y="107"/>
                  </a:lnTo>
                  <a:lnTo>
                    <a:pt x="31" y="114"/>
                  </a:lnTo>
                  <a:lnTo>
                    <a:pt x="57" y="120"/>
                  </a:lnTo>
                  <a:lnTo>
                    <a:pt x="63" y="114"/>
                  </a:lnTo>
                  <a:lnTo>
                    <a:pt x="69" y="11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8" name="フリーフォーム 357"/>
            <p:cNvSpPr>
              <a:spLocks/>
            </p:cNvSpPr>
            <p:nvPr/>
          </p:nvSpPr>
          <p:spPr bwMode="auto">
            <a:xfrm>
              <a:off x="2637" y="2048"/>
              <a:ext cx="915" cy="360"/>
            </a:xfrm>
            <a:custGeom>
              <a:avLst/>
              <a:gdLst/>
              <a:ahLst/>
              <a:cxnLst>
                <a:cxn ang="0">
                  <a:pos x="101" y="303"/>
                </a:cxn>
                <a:cxn ang="0">
                  <a:pos x="70" y="328"/>
                </a:cxn>
                <a:cxn ang="0">
                  <a:pos x="19" y="322"/>
                </a:cxn>
                <a:cxn ang="0">
                  <a:pos x="0" y="303"/>
                </a:cxn>
                <a:cxn ang="0">
                  <a:pos x="0" y="265"/>
                </a:cxn>
                <a:cxn ang="0">
                  <a:pos x="32" y="227"/>
                </a:cxn>
                <a:cxn ang="0">
                  <a:pos x="57" y="215"/>
                </a:cxn>
                <a:cxn ang="0">
                  <a:pos x="82" y="227"/>
                </a:cxn>
                <a:cxn ang="0">
                  <a:pos x="107" y="227"/>
                </a:cxn>
                <a:cxn ang="0">
                  <a:pos x="126" y="240"/>
                </a:cxn>
                <a:cxn ang="0">
                  <a:pos x="152" y="215"/>
                </a:cxn>
                <a:cxn ang="0">
                  <a:pos x="196" y="202"/>
                </a:cxn>
                <a:cxn ang="0">
                  <a:pos x="234" y="208"/>
                </a:cxn>
                <a:cxn ang="0">
                  <a:pos x="290" y="152"/>
                </a:cxn>
                <a:cxn ang="0">
                  <a:pos x="328" y="145"/>
                </a:cxn>
                <a:cxn ang="0">
                  <a:pos x="366" y="145"/>
                </a:cxn>
                <a:cxn ang="0">
                  <a:pos x="492" y="101"/>
                </a:cxn>
                <a:cxn ang="0">
                  <a:pos x="625" y="63"/>
                </a:cxn>
                <a:cxn ang="0">
                  <a:pos x="669" y="51"/>
                </a:cxn>
                <a:cxn ang="0">
                  <a:pos x="783" y="13"/>
                </a:cxn>
                <a:cxn ang="0">
                  <a:pos x="795" y="19"/>
                </a:cxn>
                <a:cxn ang="0">
                  <a:pos x="827" y="25"/>
                </a:cxn>
                <a:cxn ang="0">
                  <a:pos x="877" y="6"/>
                </a:cxn>
                <a:cxn ang="0">
                  <a:pos x="915" y="13"/>
                </a:cxn>
                <a:cxn ang="0">
                  <a:pos x="915" y="25"/>
                </a:cxn>
                <a:cxn ang="0">
                  <a:pos x="884" y="44"/>
                </a:cxn>
                <a:cxn ang="0">
                  <a:pos x="852" y="38"/>
                </a:cxn>
                <a:cxn ang="0">
                  <a:pos x="839" y="57"/>
                </a:cxn>
                <a:cxn ang="0">
                  <a:pos x="833" y="63"/>
                </a:cxn>
                <a:cxn ang="0">
                  <a:pos x="814" y="44"/>
                </a:cxn>
                <a:cxn ang="0">
                  <a:pos x="789" y="57"/>
                </a:cxn>
                <a:cxn ang="0">
                  <a:pos x="776" y="70"/>
                </a:cxn>
                <a:cxn ang="0">
                  <a:pos x="720" y="70"/>
                </a:cxn>
                <a:cxn ang="0">
                  <a:pos x="600" y="114"/>
                </a:cxn>
                <a:cxn ang="0">
                  <a:pos x="562" y="126"/>
                </a:cxn>
                <a:cxn ang="0">
                  <a:pos x="568" y="133"/>
                </a:cxn>
                <a:cxn ang="0">
                  <a:pos x="600" y="164"/>
                </a:cxn>
                <a:cxn ang="0">
                  <a:pos x="593" y="202"/>
                </a:cxn>
                <a:cxn ang="0">
                  <a:pos x="555" y="227"/>
                </a:cxn>
                <a:cxn ang="0">
                  <a:pos x="524" y="227"/>
                </a:cxn>
                <a:cxn ang="0">
                  <a:pos x="499" y="196"/>
                </a:cxn>
                <a:cxn ang="0">
                  <a:pos x="505" y="152"/>
                </a:cxn>
                <a:cxn ang="0">
                  <a:pos x="518" y="133"/>
                </a:cxn>
                <a:cxn ang="0">
                  <a:pos x="448" y="158"/>
                </a:cxn>
                <a:cxn ang="0">
                  <a:pos x="379" y="202"/>
                </a:cxn>
                <a:cxn ang="0">
                  <a:pos x="297" y="271"/>
                </a:cxn>
                <a:cxn ang="0">
                  <a:pos x="259" y="278"/>
                </a:cxn>
                <a:cxn ang="0">
                  <a:pos x="253" y="316"/>
                </a:cxn>
                <a:cxn ang="0">
                  <a:pos x="221" y="347"/>
                </a:cxn>
                <a:cxn ang="0">
                  <a:pos x="189" y="360"/>
                </a:cxn>
                <a:cxn ang="0">
                  <a:pos x="152" y="347"/>
                </a:cxn>
                <a:cxn ang="0">
                  <a:pos x="126" y="316"/>
                </a:cxn>
                <a:cxn ang="0">
                  <a:pos x="114" y="284"/>
                </a:cxn>
              </a:cxnLst>
              <a:rect l="0" t="0" r="0" b="0"/>
              <a:pathLst>
                <a:path w="915" h="360">
                  <a:moveTo>
                    <a:pt x="114" y="284"/>
                  </a:moveTo>
                  <a:lnTo>
                    <a:pt x="101" y="303"/>
                  </a:lnTo>
                  <a:lnTo>
                    <a:pt x="82" y="322"/>
                  </a:lnTo>
                  <a:lnTo>
                    <a:pt x="70" y="328"/>
                  </a:lnTo>
                  <a:lnTo>
                    <a:pt x="32" y="328"/>
                  </a:lnTo>
                  <a:lnTo>
                    <a:pt x="19" y="322"/>
                  </a:lnTo>
                  <a:lnTo>
                    <a:pt x="6" y="316"/>
                  </a:lnTo>
                  <a:lnTo>
                    <a:pt x="0" y="303"/>
                  </a:lnTo>
                  <a:lnTo>
                    <a:pt x="0" y="284"/>
                  </a:lnTo>
                  <a:lnTo>
                    <a:pt x="0" y="265"/>
                  </a:lnTo>
                  <a:lnTo>
                    <a:pt x="13" y="253"/>
                  </a:lnTo>
                  <a:lnTo>
                    <a:pt x="32" y="227"/>
                  </a:lnTo>
                  <a:lnTo>
                    <a:pt x="44" y="215"/>
                  </a:lnTo>
                  <a:lnTo>
                    <a:pt x="57" y="215"/>
                  </a:lnTo>
                  <a:lnTo>
                    <a:pt x="70" y="221"/>
                  </a:lnTo>
                  <a:lnTo>
                    <a:pt x="82" y="227"/>
                  </a:lnTo>
                  <a:lnTo>
                    <a:pt x="101" y="227"/>
                  </a:lnTo>
                  <a:lnTo>
                    <a:pt x="107" y="227"/>
                  </a:lnTo>
                  <a:lnTo>
                    <a:pt x="114" y="234"/>
                  </a:lnTo>
                  <a:lnTo>
                    <a:pt x="126" y="240"/>
                  </a:lnTo>
                  <a:lnTo>
                    <a:pt x="133" y="240"/>
                  </a:lnTo>
                  <a:lnTo>
                    <a:pt x="152" y="215"/>
                  </a:lnTo>
                  <a:lnTo>
                    <a:pt x="171" y="202"/>
                  </a:lnTo>
                  <a:lnTo>
                    <a:pt x="196" y="202"/>
                  </a:lnTo>
                  <a:lnTo>
                    <a:pt x="221" y="202"/>
                  </a:lnTo>
                  <a:lnTo>
                    <a:pt x="234" y="208"/>
                  </a:lnTo>
                  <a:lnTo>
                    <a:pt x="265" y="183"/>
                  </a:lnTo>
                  <a:lnTo>
                    <a:pt x="290" y="152"/>
                  </a:lnTo>
                  <a:lnTo>
                    <a:pt x="309" y="145"/>
                  </a:lnTo>
                  <a:lnTo>
                    <a:pt x="328" y="145"/>
                  </a:lnTo>
                  <a:lnTo>
                    <a:pt x="347" y="152"/>
                  </a:lnTo>
                  <a:lnTo>
                    <a:pt x="366" y="145"/>
                  </a:lnTo>
                  <a:lnTo>
                    <a:pt x="423" y="133"/>
                  </a:lnTo>
                  <a:lnTo>
                    <a:pt x="492" y="101"/>
                  </a:lnTo>
                  <a:lnTo>
                    <a:pt x="568" y="82"/>
                  </a:lnTo>
                  <a:lnTo>
                    <a:pt x="625" y="63"/>
                  </a:lnTo>
                  <a:lnTo>
                    <a:pt x="650" y="51"/>
                  </a:lnTo>
                  <a:lnTo>
                    <a:pt x="669" y="51"/>
                  </a:lnTo>
                  <a:lnTo>
                    <a:pt x="732" y="51"/>
                  </a:lnTo>
                  <a:lnTo>
                    <a:pt x="783" y="13"/>
                  </a:lnTo>
                  <a:lnTo>
                    <a:pt x="789" y="13"/>
                  </a:lnTo>
                  <a:lnTo>
                    <a:pt x="795" y="19"/>
                  </a:lnTo>
                  <a:lnTo>
                    <a:pt x="802" y="32"/>
                  </a:lnTo>
                  <a:lnTo>
                    <a:pt x="827" y="25"/>
                  </a:lnTo>
                  <a:lnTo>
                    <a:pt x="865" y="19"/>
                  </a:lnTo>
                  <a:lnTo>
                    <a:pt x="877" y="6"/>
                  </a:lnTo>
                  <a:lnTo>
                    <a:pt x="896" y="0"/>
                  </a:lnTo>
                  <a:lnTo>
                    <a:pt x="915" y="13"/>
                  </a:lnTo>
                  <a:lnTo>
                    <a:pt x="915" y="19"/>
                  </a:lnTo>
                  <a:lnTo>
                    <a:pt x="915" y="25"/>
                  </a:lnTo>
                  <a:lnTo>
                    <a:pt x="890" y="38"/>
                  </a:lnTo>
                  <a:lnTo>
                    <a:pt x="884" y="44"/>
                  </a:lnTo>
                  <a:lnTo>
                    <a:pt x="871" y="44"/>
                  </a:lnTo>
                  <a:lnTo>
                    <a:pt x="852" y="38"/>
                  </a:lnTo>
                  <a:lnTo>
                    <a:pt x="846" y="44"/>
                  </a:lnTo>
                  <a:lnTo>
                    <a:pt x="839" y="57"/>
                  </a:lnTo>
                  <a:lnTo>
                    <a:pt x="839" y="63"/>
                  </a:lnTo>
                  <a:lnTo>
                    <a:pt x="833" y="63"/>
                  </a:lnTo>
                  <a:lnTo>
                    <a:pt x="827" y="51"/>
                  </a:lnTo>
                  <a:lnTo>
                    <a:pt x="814" y="44"/>
                  </a:lnTo>
                  <a:lnTo>
                    <a:pt x="802" y="51"/>
                  </a:lnTo>
                  <a:lnTo>
                    <a:pt x="789" y="57"/>
                  </a:lnTo>
                  <a:lnTo>
                    <a:pt x="789" y="63"/>
                  </a:lnTo>
                  <a:lnTo>
                    <a:pt x="776" y="70"/>
                  </a:lnTo>
                  <a:lnTo>
                    <a:pt x="751" y="70"/>
                  </a:lnTo>
                  <a:lnTo>
                    <a:pt x="720" y="70"/>
                  </a:lnTo>
                  <a:lnTo>
                    <a:pt x="650" y="101"/>
                  </a:lnTo>
                  <a:lnTo>
                    <a:pt x="600" y="114"/>
                  </a:lnTo>
                  <a:lnTo>
                    <a:pt x="574" y="120"/>
                  </a:lnTo>
                  <a:lnTo>
                    <a:pt x="562" y="126"/>
                  </a:lnTo>
                  <a:lnTo>
                    <a:pt x="562" y="133"/>
                  </a:lnTo>
                  <a:lnTo>
                    <a:pt x="568" y="133"/>
                  </a:lnTo>
                  <a:lnTo>
                    <a:pt x="587" y="145"/>
                  </a:lnTo>
                  <a:lnTo>
                    <a:pt x="600" y="164"/>
                  </a:lnTo>
                  <a:lnTo>
                    <a:pt x="600" y="189"/>
                  </a:lnTo>
                  <a:lnTo>
                    <a:pt x="593" y="202"/>
                  </a:lnTo>
                  <a:lnTo>
                    <a:pt x="581" y="215"/>
                  </a:lnTo>
                  <a:lnTo>
                    <a:pt x="555" y="227"/>
                  </a:lnTo>
                  <a:lnTo>
                    <a:pt x="537" y="227"/>
                  </a:lnTo>
                  <a:lnTo>
                    <a:pt x="524" y="227"/>
                  </a:lnTo>
                  <a:lnTo>
                    <a:pt x="505" y="208"/>
                  </a:lnTo>
                  <a:lnTo>
                    <a:pt x="499" y="196"/>
                  </a:lnTo>
                  <a:lnTo>
                    <a:pt x="492" y="177"/>
                  </a:lnTo>
                  <a:lnTo>
                    <a:pt x="505" y="152"/>
                  </a:lnTo>
                  <a:lnTo>
                    <a:pt x="518" y="139"/>
                  </a:lnTo>
                  <a:lnTo>
                    <a:pt x="518" y="133"/>
                  </a:lnTo>
                  <a:lnTo>
                    <a:pt x="511" y="133"/>
                  </a:lnTo>
                  <a:lnTo>
                    <a:pt x="448" y="158"/>
                  </a:lnTo>
                  <a:lnTo>
                    <a:pt x="404" y="183"/>
                  </a:lnTo>
                  <a:lnTo>
                    <a:pt x="379" y="202"/>
                  </a:lnTo>
                  <a:lnTo>
                    <a:pt x="341" y="240"/>
                  </a:lnTo>
                  <a:lnTo>
                    <a:pt x="297" y="271"/>
                  </a:lnTo>
                  <a:lnTo>
                    <a:pt x="278" y="278"/>
                  </a:lnTo>
                  <a:lnTo>
                    <a:pt x="259" y="278"/>
                  </a:lnTo>
                  <a:lnTo>
                    <a:pt x="259" y="303"/>
                  </a:lnTo>
                  <a:lnTo>
                    <a:pt x="253" y="316"/>
                  </a:lnTo>
                  <a:lnTo>
                    <a:pt x="240" y="335"/>
                  </a:lnTo>
                  <a:lnTo>
                    <a:pt x="221" y="347"/>
                  </a:lnTo>
                  <a:lnTo>
                    <a:pt x="208" y="360"/>
                  </a:lnTo>
                  <a:lnTo>
                    <a:pt x="189" y="360"/>
                  </a:lnTo>
                  <a:lnTo>
                    <a:pt x="171" y="360"/>
                  </a:lnTo>
                  <a:lnTo>
                    <a:pt x="152" y="347"/>
                  </a:lnTo>
                  <a:lnTo>
                    <a:pt x="139" y="341"/>
                  </a:lnTo>
                  <a:lnTo>
                    <a:pt x="126" y="316"/>
                  </a:lnTo>
                  <a:lnTo>
                    <a:pt x="120" y="284"/>
                  </a:lnTo>
                  <a:lnTo>
                    <a:pt x="114" y="2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bg2">
                    <a:lumMod val="20000"/>
                    <a:lumOff val="80000"/>
                  </a:schemeClr>
                </a:gs>
                <a:gs pos="30000">
                  <a:schemeClr val="accent1">
                    <a:lumMod val="20000"/>
                    <a:lumOff val="80000"/>
                  </a:schemeClr>
                </a:gs>
                <a:gs pos="45000">
                  <a:schemeClr val="accent1">
                    <a:lumMod val="20000"/>
                    <a:lumOff val="80000"/>
                  </a:schemeClr>
                </a:gs>
                <a:gs pos="60000">
                  <a:schemeClr val="accent2">
                    <a:lumMod val="20000"/>
                    <a:lumOff val="80000"/>
                  </a:schemeClr>
                </a:gs>
                <a:gs pos="80000">
                  <a:schemeClr val="accent6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9" name="フリーフォーム 358"/>
            <p:cNvSpPr>
              <a:spLocks/>
            </p:cNvSpPr>
            <p:nvPr/>
          </p:nvSpPr>
          <p:spPr bwMode="auto">
            <a:xfrm>
              <a:off x="2637" y="2118"/>
              <a:ext cx="57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44" y="63"/>
                </a:cxn>
                <a:cxn ang="0">
                  <a:pos x="57" y="37"/>
                </a:cxn>
                <a:cxn ang="0">
                  <a:pos x="51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12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57" h="63">
                  <a:moveTo>
                    <a:pt x="25" y="63"/>
                  </a:moveTo>
                  <a:lnTo>
                    <a:pt x="44" y="63"/>
                  </a:lnTo>
                  <a:lnTo>
                    <a:pt x="57" y="37"/>
                  </a:lnTo>
                  <a:lnTo>
                    <a:pt x="51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12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0" name="フリーフォーム 359"/>
            <p:cNvSpPr>
              <a:spLocks/>
            </p:cNvSpPr>
            <p:nvPr/>
          </p:nvSpPr>
          <p:spPr bwMode="auto">
            <a:xfrm>
              <a:off x="2808" y="2559"/>
              <a:ext cx="94" cy="82"/>
            </a:xfrm>
            <a:custGeom>
              <a:avLst/>
              <a:gdLst/>
              <a:ahLst/>
              <a:cxnLst>
                <a:cxn ang="0">
                  <a:pos x="50" y="82"/>
                </a:cxn>
                <a:cxn ang="0">
                  <a:pos x="82" y="63"/>
                </a:cxn>
                <a:cxn ang="0">
                  <a:pos x="94" y="44"/>
                </a:cxn>
                <a:cxn ang="0">
                  <a:pos x="94" y="19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7" y="6"/>
                </a:cxn>
                <a:cxn ang="0">
                  <a:pos x="18" y="13"/>
                </a:cxn>
                <a:cxn ang="0">
                  <a:pos x="6" y="32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12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50" y="82"/>
                </a:cxn>
              </a:cxnLst>
              <a:rect l="0" t="0" r="0" b="0"/>
              <a:pathLst>
                <a:path w="94" h="82">
                  <a:moveTo>
                    <a:pt x="50" y="82"/>
                  </a:moveTo>
                  <a:lnTo>
                    <a:pt x="82" y="63"/>
                  </a:lnTo>
                  <a:lnTo>
                    <a:pt x="94" y="44"/>
                  </a:lnTo>
                  <a:lnTo>
                    <a:pt x="94" y="19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7" y="6"/>
                  </a:lnTo>
                  <a:lnTo>
                    <a:pt x="18" y="13"/>
                  </a:lnTo>
                  <a:lnTo>
                    <a:pt x="6" y="32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2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50" y="8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1" name="フリーフォーム 360"/>
            <p:cNvSpPr>
              <a:spLocks/>
            </p:cNvSpPr>
            <p:nvPr/>
          </p:nvSpPr>
          <p:spPr bwMode="auto">
            <a:xfrm>
              <a:off x="2934" y="2446"/>
              <a:ext cx="82" cy="101"/>
            </a:xfrm>
            <a:custGeom>
              <a:avLst/>
              <a:gdLst/>
              <a:ahLst/>
              <a:cxnLst>
                <a:cxn ang="0">
                  <a:pos x="69" y="94"/>
                </a:cxn>
                <a:cxn ang="0">
                  <a:pos x="75" y="82"/>
                </a:cxn>
                <a:cxn ang="0">
                  <a:pos x="82" y="69"/>
                </a:cxn>
                <a:cxn ang="0">
                  <a:pos x="82" y="50"/>
                </a:cxn>
                <a:cxn ang="0">
                  <a:pos x="82" y="31"/>
                </a:cxn>
                <a:cxn ang="0">
                  <a:pos x="69" y="19"/>
                </a:cxn>
                <a:cxn ang="0">
                  <a:pos x="63" y="6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0" y="63"/>
                </a:cxn>
                <a:cxn ang="0">
                  <a:pos x="12" y="88"/>
                </a:cxn>
                <a:cxn ang="0">
                  <a:pos x="25" y="94"/>
                </a:cxn>
                <a:cxn ang="0">
                  <a:pos x="44" y="101"/>
                </a:cxn>
                <a:cxn ang="0">
                  <a:pos x="57" y="101"/>
                </a:cxn>
                <a:cxn ang="0">
                  <a:pos x="63" y="94"/>
                </a:cxn>
                <a:cxn ang="0">
                  <a:pos x="69" y="94"/>
                </a:cxn>
              </a:cxnLst>
              <a:rect l="0" t="0" r="0" b="0"/>
              <a:pathLst>
                <a:path w="82" h="101">
                  <a:moveTo>
                    <a:pt x="69" y="94"/>
                  </a:moveTo>
                  <a:lnTo>
                    <a:pt x="75" y="82"/>
                  </a:lnTo>
                  <a:lnTo>
                    <a:pt x="82" y="69"/>
                  </a:lnTo>
                  <a:lnTo>
                    <a:pt x="82" y="50"/>
                  </a:lnTo>
                  <a:lnTo>
                    <a:pt x="82" y="31"/>
                  </a:lnTo>
                  <a:lnTo>
                    <a:pt x="69" y="19"/>
                  </a:lnTo>
                  <a:lnTo>
                    <a:pt x="63" y="6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0" y="63"/>
                  </a:lnTo>
                  <a:lnTo>
                    <a:pt x="12" y="88"/>
                  </a:lnTo>
                  <a:lnTo>
                    <a:pt x="25" y="94"/>
                  </a:lnTo>
                  <a:lnTo>
                    <a:pt x="44" y="101"/>
                  </a:lnTo>
                  <a:lnTo>
                    <a:pt x="57" y="101"/>
                  </a:lnTo>
                  <a:lnTo>
                    <a:pt x="63" y="94"/>
                  </a:lnTo>
                  <a:lnTo>
                    <a:pt x="69" y="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2" name="フリーフォーム 361"/>
            <p:cNvSpPr>
              <a:spLocks/>
            </p:cNvSpPr>
            <p:nvPr/>
          </p:nvSpPr>
          <p:spPr bwMode="auto">
            <a:xfrm>
              <a:off x="2965" y="2547"/>
              <a:ext cx="158" cy="145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82" y="132"/>
                </a:cxn>
                <a:cxn ang="0">
                  <a:pos x="101" y="113"/>
                </a:cxn>
                <a:cxn ang="0">
                  <a:pos x="120" y="94"/>
                </a:cxn>
                <a:cxn ang="0">
                  <a:pos x="152" y="44"/>
                </a:cxn>
                <a:cxn ang="0">
                  <a:pos x="158" y="25"/>
                </a:cxn>
                <a:cxn ang="0">
                  <a:pos x="145" y="6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89" y="12"/>
                </a:cxn>
                <a:cxn ang="0">
                  <a:pos x="63" y="25"/>
                </a:cxn>
                <a:cxn ang="0">
                  <a:pos x="38" y="37"/>
                </a:cxn>
                <a:cxn ang="0">
                  <a:pos x="32" y="44"/>
                </a:cxn>
                <a:cxn ang="0">
                  <a:pos x="19" y="56"/>
                </a:cxn>
                <a:cxn ang="0">
                  <a:pos x="0" y="94"/>
                </a:cxn>
                <a:cxn ang="0">
                  <a:pos x="0" y="113"/>
                </a:cxn>
                <a:cxn ang="0">
                  <a:pos x="13" y="132"/>
                </a:cxn>
                <a:cxn ang="0">
                  <a:pos x="38" y="145"/>
                </a:cxn>
                <a:cxn ang="0">
                  <a:pos x="44" y="145"/>
                </a:cxn>
                <a:cxn ang="0">
                  <a:pos x="51" y="145"/>
                </a:cxn>
              </a:cxnLst>
              <a:rect l="0" t="0" r="0" b="0"/>
              <a:pathLst>
                <a:path w="158" h="145">
                  <a:moveTo>
                    <a:pt x="51" y="145"/>
                  </a:moveTo>
                  <a:lnTo>
                    <a:pt x="82" y="132"/>
                  </a:lnTo>
                  <a:lnTo>
                    <a:pt x="101" y="113"/>
                  </a:lnTo>
                  <a:lnTo>
                    <a:pt x="120" y="94"/>
                  </a:lnTo>
                  <a:lnTo>
                    <a:pt x="152" y="44"/>
                  </a:lnTo>
                  <a:lnTo>
                    <a:pt x="158" y="25"/>
                  </a:lnTo>
                  <a:lnTo>
                    <a:pt x="145" y="6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89" y="12"/>
                  </a:lnTo>
                  <a:lnTo>
                    <a:pt x="63" y="25"/>
                  </a:lnTo>
                  <a:lnTo>
                    <a:pt x="38" y="37"/>
                  </a:lnTo>
                  <a:lnTo>
                    <a:pt x="32" y="44"/>
                  </a:lnTo>
                  <a:lnTo>
                    <a:pt x="19" y="56"/>
                  </a:lnTo>
                  <a:lnTo>
                    <a:pt x="0" y="94"/>
                  </a:lnTo>
                  <a:lnTo>
                    <a:pt x="0" y="113"/>
                  </a:lnTo>
                  <a:lnTo>
                    <a:pt x="13" y="132"/>
                  </a:lnTo>
                  <a:lnTo>
                    <a:pt x="38" y="145"/>
                  </a:lnTo>
                  <a:lnTo>
                    <a:pt x="44" y="145"/>
                  </a:lnTo>
                  <a:lnTo>
                    <a:pt x="51" y="14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3" name="フリーフォーム 362"/>
            <p:cNvSpPr>
              <a:spLocks/>
            </p:cNvSpPr>
            <p:nvPr/>
          </p:nvSpPr>
          <p:spPr bwMode="auto">
            <a:xfrm>
              <a:off x="3394" y="2509"/>
              <a:ext cx="165" cy="139"/>
            </a:xfrm>
            <a:custGeom>
              <a:avLst/>
              <a:gdLst/>
              <a:ahLst/>
              <a:cxnLst>
                <a:cxn ang="0">
                  <a:pos x="51" y="75"/>
                </a:cxn>
                <a:cxn ang="0">
                  <a:pos x="57" y="56"/>
                </a:cxn>
                <a:cxn ang="0">
                  <a:pos x="64" y="44"/>
                </a:cxn>
                <a:cxn ang="0">
                  <a:pos x="57" y="25"/>
                </a:cxn>
                <a:cxn ang="0">
                  <a:pos x="51" y="12"/>
                </a:cxn>
                <a:cxn ang="0">
                  <a:pos x="38" y="12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13" y="75"/>
                </a:cxn>
                <a:cxn ang="0">
                  <a:pos x="19" y="82"/>
                </a:cxn>
                <a:cxn ang="0">
                  <a:pos x="26" y="82"/>
                </a:cxn>
                <a:cxn ang="0">
                  <a:pos x="26" y="88"/>
                </a:cxn>
                <a:cxn ang="0">
                  <a:pos x="7" y="101"/>
                </a:cxn>
                <a:cxn ang="0">
                  <a:pos x="7" y="113"/>
                </a:cxn>
                <a:cxn ang="0">
                  <a:pos x="0" y="120"/>
                </a:cxn>
                <a:cxn ang="0">
                  <a:pos x="13" y="139"/>
                </a:cxn>
                <a:cxn ang="0">
                  <a:pos x="26" y="139"/>
                </a:cxn>
                <a:cxn ang="0">
                  <a:pos x="38" y="139"/>
                </a:cxn>
                <a:cxn ang="0">
                  <a:pos x="64" y="120"/>
                </a:cxn>
                <a:cxn ang="0">
                  <a:pos x="76" y="113"/>
                </a:cxn>
                <a:cxn ang="0">
                  <a:pos x="89" y="120"/>
                </a:cxn>
                <a:cxn ang="0">
                  <a:pos x="95" y="126"/>
                </a:cxn>
                <a:cxn ang="0">
                  <a:pos x="101" y="126"/>
                </a:cxn>
                <a:cxn ang="0">
                  <a:pos x="120" y="120"/>
                </a:cxn>
                <a:cxn ang="0">
                  <a:pos x="139" y="107"/>
                </a:cxn>
                <a:cxn ang="0">
                  <a:pos x="146" y="94"/>
                </a:cxn>
                <a:cxn ang="0">
                  <a:pos x="146" y="88"/>
                </a:cxn>
                <a:cxn ang="0">
                  <a:pos x="146" y="82"/>
                </a:cxn>
                <a:cxn ang="0">
                  <a:pos x="139" y="75"/>
                </a:cxn>
                <a:cxn ang="0">
                  <a:pos x="146" y="69"/>
                </a:cxn>
                <a:cxn ang="0">
                  <a:pos x="158" y="63"/>
                </a:cxn>
                <a:cxn ang="0">
                  <a:pos x="165" y="44"/>
                </a:cxn>
                <a:cxn ang="0">
                  <a:pos x="158" y="38"/>
                </a:cxn>
                <a:cxn ang="0">
                  <a:pos x="152" y="31"/>
                </a:cxn>
                <a:cxn ang="0">
                  <a:pos x="139" y="25"/>
                </a:cxn>
                <a:cxn ang="0">
                  <a:pos x="139" y="19"/>
                </a:cxn>
                <a:cxn ang="0">
                  <a:pos x="139" y="6"/>
                </a:cxn>
                <a:cxn ang="0">
                  <a:pos x="133" y="0"/>
                </a:cxn>
                <a:cxn ang="0">
                  <a:pos x="127" y="0"/>
                </a:cxn>
                <a:cxn ang="0">
                  <a:pos x="114" y="6"/>
                </a:cxn>
                <a:cxn ang="0">
                  <a:pos x="108" y="19"/>
                </a:cxn>
                <a:cxn ang="0">
                  <a:pos x="114" y="31"/>
                </a:cxn>
                <a:cxn ang="0">
                  <a:pos x="127" y="31"/>
                </a:cxn>
                <a:cxn ang="0">
                  <a:pos x="127" y="50"/>
                </a:cxn>
                <a:cxn ang="0">
                  <a:pos x="127" y="69"/>
                </a:cxn>
                <a:cxn ang="0">
                  <a:pos x="114" y="75"/>
                </a:cxn>
                <a:cxn ang="0">
                  <a:pos x="95" y="69"/>
                </a:cxn>
                <a:cxn ang="0">
                  <a:pos x="57" y="75"/>
                </a:cxn>
                <a:cxn ang="0">
                  <a:pos x="57" y="75"/>
                </a:cxn>
                <a:cxn ang="0">
                  <a:pos x="51" y="75"/>
                </a:cxn>
              </a:cxnLst>
              <a:rect l="0" t="0" r="0" b="0"/>
              <a:pathLst>
                <a:path w="165" h="139">
                  <a:moveTo>
                    <a:pt x="51" y="75"/>
                  </a:moveTo>
                  <a:lnTo>
                    <a:pt x="57" y="56"/>
                  </a:lnTo>
                  <a:lnTo>
                    <a:pt x="64" y="44"/>
                  </a:lnTo>
                  <a:lnTo>
                    <a:pt x="57" y="25"/>
                  </a:lnTo>
                  <a:lnTo>
                    <a:pt x="51" y="12"/>
                  </a:lnTo>
                  <a:lnTo>
                    <a:pt x="38" y="12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13" y="75"/>
                  </a:lnTo>
                  <a:lnTo>
                    <a:pt x="19" y="82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7" y="101"/>
                  </a:lnTo>
                  <a:lnTo>
                    <a:pt x="7" y="113"/>
                  </a:lnTo>
                  <a:lnTo>
                    <a:pt x="0" y="120"/>
                  </a:lnTo>
                  <a:lnTo>
                    <a:pt x="13" y="139"/>
                  </a:lnTo>
                  <a:lnTo>
                    <a:pt x="26" y="139"/>
                  </a:lnTo>
                  <a:lnTo>
                    <a:pt x="38" y="139"/>
                  </a:lnTo>
                  <a:lnTo>
                    <a:pt x="64" y="120"/>
                  </a:lnTo>
                  <a:lnTo>
                    <a:pt x="76" y="113"/>
                  </a:lnTo>
                  <a:lnTo>
                    <a:pt x="89" y="120"/>
                  </a:lnTo>
                  <a:lnTo>
                    <a:pt x="95" y="126"/>
                  </a:lnTo>
                  <a:lnTo>
                    <a:pt x="101" y="126"/>
                  </a:lnTo>
                  <a:lnTo>
                    <a:pt x="120" y="120"/>
                  </a:lnTo>
                  <a:lnTo>
                    <a:pt x="139" y="107"/>
                  </a:lnTo>
                  <a:lnTo>
                    <a:pt x="146" y="94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39" y="75"/>
                  </a:lnTo>
                  <a:lnTo>
                    <a:pt x="146" y="69"/>
                  </a:lnTo>
                  <a:lnTo>
                    <a:pt x="158" y="63"/>
                  </a:lnTo>
                  <a:lnTo>
                    <a:pt x="165" y="44"/>
                  </a:lnTo>
                  <a:lnTo>
                    <a:pt x="158" y="38"/>
                  </a:lnTo>
                  <a:lnTo>
                    <a:pt x="152" y="31"/>
                  </a:lnTo>
                  <a:lnTo>
                    <a:pt x="139" y="25"/>
                  </a:lnTo>
                  <a:lnTo>
                    <a:pt x="139" y="19"/>
                  </a:lnTo>
                  <a:lnTo>
                    <a:pt x="139" y="6"/>
                  </a:lnTo>
                  <a:lnTo>
                    <a:pt x="133" y="0"/>
                  </a:lnTo>
                  <a:lnTo>
                    <a:pt x="127" y="0"/>
                  </a:lnTo>
                  <a:lnTo>
                    <a:pt x="114" y="6"/>
                  </a:lnTo>
                  <a:lnTo>
                    <a:pt x="108" y="19"/>
                  </a:lnTo>
                  <a:lnTo>
                    <a:pt x="114" y="31"/>
                  </a:lnTo>
                  <a:lnTo>
                    <a:pt x="127" y="31"/>
                  </a:lnTo>
                  <a:lnTo>
                    <a:pt x="127" y="50"/>
                  </a:lnTo>
                  <a:lnTo>
                    <a:pt x="127" y="69"/>
                  </a:lnTo>
                  <a:lnTo>
                    <a:pt x="114" y="75"/>
                  </a:lnTo>
                  <a:lnTo>
                    <a:pt x="95" y="6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1" y="7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4" name="フリーフォーム 363"/>
            <p:cNvSpPr>
              <a:spLocks/>
            </p:cNvSpPr>
            <p:nvPr/>
          </p:nvSpPr>
          <p:spPr bwMode="auto">
            <a:xfrm>
              <a:off x="3861" y="2521"/>
              <a:ext cx="83" cy="95"/>
            </a:xfrm>
            <a:custGeom>
              <a:avLst/>
              <a:gdLst/>
              <a:ahLst/>
              <a:cxnLst>
                <a:cxn ang="0">
                  <a:pos x="57" y="95"/>
                </a:cxn>
                <a:cxn ang="0">
                  <a:pos x="70" y="82"/>
                </a:cxn>
                <a:cxn ang="0">
                  <a:pos x="83" y="63"/>
                </a:cxn>
                <a:cxn ang="0">
                  <a:pos x="83" y="38"/>
                </a:cxn>
                <a:cxn ang="0">
                  <a:pos x="70" y="13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7" y="70"/>
                </a:cxn>
                <a:cxn ang="0">
                  <a:pos x="13" y="82"/>
                </a:cxn>
                <a:cxn ang="0">
                  <a:pos x="38" y="95"/>
                </a:cxn>
                <a:cxn ang="0">
                  <a:pos x="51" y="95"/>
                </a:cxn>
                <a:cxn ang="0">
                  <a:pos x="57" y="95"/>
                </a:cxn>
              </a:cxnLst>
              <a:rect l="0" t="0" r="0" b="0"/>
              <a:pathLst>
                <a:path w="83" h="95">
                  <a:moveTo>
                    <a:pt x="57" y="95"/>
                  </a:moveTo>
                  <a:lnTo>
                    <a:pt x="70" y="82"/>
                  </a:lnTo>
                  <a:lnTo>
                    <a:pt x="83" y="63"/>
                  </a:lnTo>
                  <a:lnTo>
                    <a:pt x="83" y="38"/>
                  </a:lnTo>
                  <a:lnTo>
                    <a:pt x="70" y="13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7" y="70"/>
                  </a:lnTo>
                  <a:lnTo>
                    <a:pt x="13" y="82"/>
                  </a:lnTo>
                  <a:lnTo>
                    <a:pt x="38" y="95"/>
                  </a:lnTo>
                  <a:lnTo>
                    <a:pt x="51" y="95"/>
                  </a:lnTo>
                  <a:lnTo>
                    <a:pt x="57" y="9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5" name="フリーフォーム 364"/>
            <p:cNvSpPr>
              <a:spLocks/>
            </p:cNvSpPr>
            <p:nvPr/>
          </p:nvSpPr>
          <p:spPr bwMode="auto">
            <a:xfrm>
              <a:off x="3691" y="2155"/>
              <a:ext cx="82" cy="82"/>
            </a:xfrm>
            <a:custGeom>
              <a:avLst/>
              <a:gdLst/>
              <a:ahLst/>
              <a:cxnLst>
                <a:cxn ang="0">
                  <a:pos x="32" y="82"/>
                </a:cxn>
                <a:cxn ang="0">
                  <a:pos x="57" y="76"/>
                </a:cxn>
                <a:cxn ang="0">
                  <a:pos x="70" y="64"/>
                </a:cxn>
                <a:cxn ang="0">
                  <a:pos x="76" y="51"/>
                </a:cxn>
                <a:cxn ang="0">
                  <a:pos x="82" y="26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57" y="26"/>
                </a:cxn>
                <a:cxn ang="0">
                  <a:pos x="44" y="26"/>
                </a:cxn>
                <a:cxn ang="0">
                  <a:pos x="38" y="19"/>
                </a:cxn>
                <a:cxn ang="0">
                  <a:pos x="32" y="7"/>
                </a:cxn>
                <a:cxn ang="0">
                  <a:pos x="19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13" y="26"/>
                </a:cxn>
                <a:cxn ang="0">
                  <a:pos x="13" y="26"/>
                </a:cxn>
                <a:cxn ang="0">
                  <a:pos x="13" y="32"/>
                </a:cxn>
                <a:cxn ang="0">
                  <a:pos x="6" y="45"/>
                </a:cxn>
                <a:cxn ang="0">
                  <a:pos x="6" y="64"/>
                </a:cxn>
                <a:cxn ang="0">
                  <a:pos x="13" y="76"/>
                </a:cxn>
                <a:cxn ang="0">
                  <a:pos x="25" y="82"/>
                </a:cxn>
                <a:cxn ang="0">
                  <a:pos x="32" y="82"/>
                </a:cxn>
              </a:cxnLst>
              <a:rect l="0" t="0" r="0" b="0"/>
              <a:pathLst>
                <a:path w="82" h="82">
                  <a:moveTo>
                    <a:pt x="32" y="82"/>
                  </a:moveTo>
                  <a:lnTo>
                    <a:pt x="57" y="76"/>
                  </a:lnTo>
                  <a:lnTo>
                    <a:pt x="70" y="64"/>
                  </a:lnTo>
                  <a:lnTo>
                    <a:pt x="76" y="51"/>
                  </a:lnTo>
                  <a:lnTo>
                    <a:pt x="82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57" y="26"/>
                  </a:lnTo>
                  <a:lnTo>
                    <a:pt x="44" y="26"/>
                  </a:lnTo>
                  <a:lnTo>
                    <a:pt x="38" y="19"/>
                  </a:lnTo>
                  <a:lnTo>
                    <a:pt x="32" y="7"/>
                  </a:lnTo>
                  <a:lnTo>
                    <a:pt x="19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32"/>
                  </a:lnTo>
                  <a:lnTo>
                    <a:pt x="6" y="45"/>
                  </a:lnTo>
                  <a:lnTo>
                    <a:pt x="6" y="64"/>
                  </a:lnTo>
                  <a:lnTo>
                    <a:pt x="13" y="76"/>
                  </a:lnTo>
                  <a:lnTo>
                    <a:pt x="25" y="82"/>
                  </a:lnTo>
                  <a:lnTo>
                    <a:pt x="32" y="8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6" name="フリーフォーム 365"/>
            <p:cNvSpPr>
              <a:spLocks/>
            </p:cNvSpPr>
            <p:nvPr/>
          </p:nvSpPr>
          <p:spPr bwMode="auto">
            <a:xfrm>
              <a:off x="3975" y="2250"/>
              <a:ext cx="511" cy="278"/>
            </a:xfrm>
            <a:custGeom>
              <a:avLst/>
              <a:gdLst/>
              <a:ahLst/>
              <a:cxnLst>
                <a:cxn ang="0">
                  <a:pos x="51" y="271"/>
                </a:cxn>
                <a:cxn ang="0">
                  <a:pos x="76" y="252"/>
                </a:cxn>
                <a:cxn ang="0">
                  <a:pos x="95" y="240"/>
                </a:cxn>
                <a:cxn ang="0">
                  <a:pos x="278" y="145"/>
                </a:cxn>
                <a:cxn ang="0">
                  <a:pos x="316" y="133"/>
                </a:cxn>
                <a:cxn ang="0">
                  <a:pos x="341" y="114"/>
                </a:cxn>
                <a:cxn ang="0">
                  <a:pos x="372" y="95"/>
                </a:cxn>
                <a:cxn ang="0">
                  <a:pos x="404" y="82"/>
                </a:cxn>
                <a:cxn ang="0">
                  <a:pos x="442" y="57"/>
                </a:cxn>
                <a:cxn ang="0">
                  <a:pos x="448" y="69"/>
                </a:cxn>
                <a:cxn ang="0">
                  <a:pos x="467" y="76"/>
                </a:cxn>
                <a:cxn ang="0">
                  <a:pos x="486" y="76"/>
                </a:cxn>
                <a:cxn ang="0">
                  <a:pos x="499" y="63"/>
                </a:cxn>
                <a:cxn ang="0">
                  <a:pos x="511" y="51"/>
                </a:cxn>
                <a:cxn ang="0">
                  <a:pos x="511" y="25"/>
                </a:cxn>
                <a:cxn ang="0">
                  <a:pos x="499" y="6"/>
                </a:cxn>
                <a:cxn ang="0">
                  <a:pos x="486" y="0"/>
                </a:cxn>
                <a:cxn ang="0">
                  <a:pos x="480" y="0"/>
                </a:cxn>
                <a:cxn ang="0">
                  <a:pos x="467" y="6"/>
                </a:cxn>
                <a:cxn ang="0">
                  <a:pos x="448" y="25"/>
                </a:cxn>
                <a:cxn ang="0">
                  <a:pos x="442" y="44"/>
                </a:cxn>
                <a:cxn ang="0">
                  <a:pos x="423" y="57"/>
                </a:cxn>
                <a:cxn ang="0">
                  <a:pos x="391" y="69"/>
                </a:cxn>
                <a:cxn ang="0">
                  <a:pos x="341" y="88"/>
                </a:cxn>
                <a:cxn ang="0">
                  <a:pos x="265" y="133"/>
                </a:cxn>
                <a:cxn ang="0">
                  <a:pos x="215" y="151"/>
                </a:cxn>
                <a:cxn ang="0">
                  <a:pos x="164" y="177"/>
                </a:cxn>
                <a:cxn ang="0">
                  <a:pos x="82" y="221"/>
                </a:cxn>
                <a:cxn ang="0">
                  <a:pos x="57" y="221"/>
                </a:cxn>
                <a:cxn ang="0">
                  <a:pos x="25" y="233"/>
                </a:cxn>
                <a:cxn ang="0">
                  <a:pos x="6" y="252"/>
                </a:cxn>
                <a:cxn ang="0">
                  <a:pos x="0" y="265"/>
                </a:cxn>
                <a:cxn ang="0">
                  <a:pos x="6" y="271"/>
                </a:cxn>
                <a:cxn ang="0">
                  <a:pos x="19" y="278"/>
                </a:cxn>
                <a:cxn ang="0">
                  <a:pos x="32" y="278"/>
                </a:cxn>
                <a:cxn ang="0">
                  <a:pos x="44" y="271"/>
                </a:cxn>
                <a:cxn ang="0">
                  <a:pos x="51" y="271"/>
                </a:cxn>
              </a:cxnLst>
              <a:rect l="0" t="0" r="0" b="0"/>
              <a:pathLst>
                <a:path w="511" h="278">
                  <a:moveTo>
                    <a:pt x="51" y="271"/>
                  </a:moveTo>
                  <a:lnTo>
                    <a:pt x="76" y="252"/>
                  </a:lnTo>
                  <a:lnTo>
                    <a:pt x="95" y="240"/>
                  </a:lnTo>
                  <a:lnTo>
                    <a:pt x="278" y="145"/>
                  </a:lnTo>
                  <a:lnTo>
                    <a:pt x="316" y="133"/>
                  </a:lnTo>
                  <a:lnTo>
                    <a:pt x="341" y="114"/>
                  </a:lnTo>
                  <a:lnTo>
                    <a:pt x="372" y="95"/>
                  </a:lnTo>
                  <a:lnTo>
                    <a:pt x="404" y="82"/>
                  </a:lnTo>
                  <a:lnTo>
                    <a:pt x="442" y="57"/>
                  </a:lnTo>
                  <a:lnTo>
                    <a:pt x="448" y="69"/>
                  </a:lnTo>
                  <a:lnTo>
                    <a:pt x="467" y="76"/>
                  </a:lnTo>
                  <a:lnTo>
                    <a:pt x="486" y="76"/>
                  </a:lnTo>
                  <a:lnTo>
                    <a:pt x="499" y="63"/>
                  </a:lnTo>
                  <a:lnTo>
                    <a:pt x="511" y="51"/>
                  </a:lnTo>
                  <a:lnTo>
                    <a:pt x="511" y="25"/>
                  </a:lnTo>
                  <a:lnTo>
                    <a:pt x="499" y="6"/>
                  </a:lnTo>
                  <a:lnTo>
                    <a:pt x="486" y="0"/>
                  </a:lnTo>
                  <a:lnTo>
                    <a:pt x="480" y="0"/>
                  </a:lnTo>
                  <a:lnTo>
                    <a:pt x="467" y="6"/>
                  </a:lnTo>
                  <a:lnTo>
                    <a:pt x="448" y="25"/>
                  </a:lnTo>
                  <a:lnTo>
                    <a:pt x="442" y="44"/>
                  </a:lnTo>
                  <a:lnTo>
                    <a:pt x="423" y="57"/>
                  </a:lnTo>
                  <a:lnTo>
                    <a:pt x="391" y="69"/>
                  </a:lnTo>
                  <a:lnTo>
                    <a:pt x="341" y="88"/>
                  </a:lnTo>
                  <a:lnTo>
                    <a:pt x="265" y="133"/>
                  </a:lnTo>
                  <a:lnTo>
                    <a:pt x="215" y="151"/>
                  </a:lnTo>
                  <a:lnTo>
                    <a:pt x="164" y="177"/>
                  </a:lnTo>
                  <a:lnTo>
                    <a:pt x="82" y="221"/>
                  </a:lnTo>
                  <a:lnTo>
                    <a:pt x="57" y="221"/>
                  </a:lnTo>
                  <a:lnTo>
                    <a:pt x="25" y="233"/>
                  </a:lnTo>
                  <a:lnTo>
                    <a:pt x="6" y="252"/>
                  </a:lnTo>
                  <a:lnTo>
                    <a:pt x="0" y="265"/>
                  </a:lnTo>
                  <a:lnTo>
                    <a:pt x="6" y="271"/>
                  </a:lnTo>
                  <a:lnTo>
                    <a:pt x="19" y="278"/>
                  </a:lnTo>
                  <a:lnTo>
                    <a:pt x="32" y="278"/>
                  </a:lnTo>
                  <a:lnTo>
                    <a:pt x="44" y="271"/>
                  </a:lnTo>
                  <a:lnTo>
                    <a:pt x="51" y="27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7" name="フリーフォーム 366"/>
            <p:cNvSpPr>
              <a:spLocks/>
            </p:cNvSpPr>
            <p:nvPr/>
          </p:nvSpPr>
          <p:spPr bwMode="auto">
            <a:xfrm>
              <a:off x="3382" y="1935"/>
              <a:ext cx="31" cy="37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31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7"/>
                </a:cxn>
                <a:cxn ang="0">
                  <a:pos x="12" y="31"/>
                </a:cxn>
                <a:cxn ang="0">
                  <a:pos x="19" y="31"/>
                </a:cxn>
              </a:cxnLst>
              <a:rect l="0" t="0" r="0" b="0"/>
              <a:pathLst>
                <a:path w="31" h="37">
                  <a:moveTo>
                    <a:pt x="19" y="31"/>
                  </a:moveTo>
                  <a:lnTo>
                    <a:pt x="31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7"/>
                  </a:lnTo>
                  <a:lnTo>
                    <a:pt x="12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8" name="フリーフォーム 367"/>
            <p:cNvSpPr>
              <a:spLocks/>
            </p:cNvSpPr>
            <p:nvPr/>
          </p:nvSpPr>
          <p:spPr bwMode="auto">
            <a:xfrm>
              <a:off x="3792" y="1998"/>
              <a:ext cx="126" cy="75"/>
            </a:xfrm>
            <a:custGeom>
              <a:avLst/>
              <a:gdLst/>
              <a:ahLst/>
              <a:cxnLst>
                <a:cxn ang="0">
                  <a:pos x="82" y="69"/>
                </a:cxn>
                <a:cxn ang="0">
                  <a:pos x="101" y="69"/>
                </a:cxn>
                <a:cxn ang="0">
                  <a:pos x="114" y="63"/>
                </a:cxn>
                <a:cxn ang="0">
                  <a:pos x="120" y="50"/>
                </a:cxn>
                <a:cxn ang="0">
                  <a:pos x="126" y="31"/>
                </a:cxn>
                <a:cxn ang="0">
                  <a:pos x="126" y="19"/>
                </a:cxn>
                <a:cxn ang="0">
                  <a:pos x="126" y="12"/>
                </a:cxn>
                <a:cxn ang="0">
                  <a:pos x="114" y="0"/>
                </a:cxn>
                <a:cxn ang="0">
                  <a:pos x="101" y="6"/>
                </a:cxn>
                <a:cxn ang="0">
                  <a:pos x="88" y="6"/>
                </a:cxn>
                <a:cxn ang="0">
                  <a:pos x="69" y="6"/>
                </a:cxn>
                <a:cxn ang="0">
                  <a:pos x="57" y="6"/>
                </a:cxn>
                <a:cxn ang="0">
                  <a:pos x="44" y="6"/>
                </a:cxn>
                <a:cxn ang="0">
                  <a:pos x="32" y="19"/>
                </a:cxn>
                <a:cxn ang="0">
                  <a:pos x="19" y="31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19" y="56"/>
                </a:cxn>
                <a:cxn ang="0">
                  <a:pos x="19" y="69"/>
                </a:cxn>
                <a:cxn ang="0">
                  <a:pos x="32" y="75"/>
                </a:cxn>
                <a:cxn ang="0">
                  <a:pos x="51" y="75"/>
                </a:cxn>
                <a:cxn ang="0">
                  <a:pos x="63" y="75"/>
                </a:cxn>
                <a:cxn ang="0">
                  <a:pos x="76" y="69"/>
                </a:cxn>
                <a:cxn ang="0">
                  <a:pos x="82" y="69"/>
                </a:cxn>
              </a:cxnLst>
              <a:rect l="0" t="0" r="0" b="0"/>
              <a:pathLst>
                <a:path w="126" h="75">
                  <a:moveTo>
                    <a:pt x="82" y="69"/>
                  </a:moveTo>
                  <a:lnTo>
                    <a:pt x="101" y="69"/>
                  </a:lnTo>
                  <a:lnTo>
                    <a:pt x="114" y="63"/>
                  </a:lnTo>
                  <a:lnTo>
                    <a:pt x="120" y="50"/>
                  </a:lnTo>
                  <a:lnTo>
                    <a:pt x="126" y="31"/>
                  </a:lnTo>
                  <a:lnTo>
                    <a:pt x="126" y="19"/>
                  </a:lnTo>
                  <a:lnTo>
                    <a:pt x="126" y="12"/>
                  </a:lnTo>
                  <a:lnTo>
                    <a:pt x="114" y="0"/>
                  </a:lnTo>
                  <a:lnTo>
                    <a:pt x="101" y="6"/>
                  </a:lnTo>
                  <a:lnTo>
                    <a:pt x="88" y="6"/>
                  </a:lnTo>
                  <a:lnTo>
                    <a:pt x="69" y="6"/>
                  </a:lnTo>
                  <a:lnTo>
                    <a:pt x="57" y="6"/>
                  </a:lnTo>
                  <a:lnTo>
                    <a:pt x="44" y="6"/>
                  </a:lnTo>
                  <a:lnTo>
                    <a:pt x="32" y="19"/>
                  </a:lnTo>
                  <a:lnTo>
                    <a:pt x="19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19" y="56"/>
                  </a:lnTo>
                  <a:lnTo>
                    <a:pt x="19" y="69"/>
                  </a:lnTo>
                  <a:lnTo>
                    <a:pt x="32" y="75"/>
                  </a:lnTo>
                  <a:lnTo>
                    <a:pt x="51" y="75"/>
                  </a:lnTo>
                  <a:lnTo>
                    <a:pt x="63" y="75"/>
                  </a:lnTo>
                  <a:lnTo>
                    <a:pt x="76" y="69"/>
                  </a:lnTo>
                  <a:lnTo>
                    <a:pt x="82" y="6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9" name="フリーフォーム 368"/>
            <p:cNvSpPr>
              <a:spLocks/>
            </p:cNvSpPr>
            <p:nvPr/>
          </p:nvSpPr>
          <p:spPr bwMode="auto">
            <a:xfrm>
              <a:off x="2650" y="1506"/>
              <a:ext cx="120" cy="69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20" y="12"/>
                </a:cxn>
                <a:cxn ang="0">
                  <a:pos x="107" y="12"/>
                </a:cxn>
                <a:cxn ang="0">
                  <a:pos x="94" y="12"/>
                </a:cxn>
                <a:cxn ang="0">
                  <a:pos x="82" y="6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2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6"/>
                </a:cxn>
                <a:cxn ang="0">
                  <a:pos x="25" y="69"/>
                </a:cxn>
                <a:cxn ang="0">
                  <a:pos x="50" y="69"/>
                </a:cxn>
                <a:cxn ang="0">
                  <a:pos x="63" y="69"/>
                </a:cxn>
                <a:cxn ang="0">
                  <a:pos x="94" y="56"/>
                </a:cxn>
                <a:cxn ang="0">
                  <a:pos x="113" y="44"/>
                </a:cxn>
                <a:cxn ang="0">
                  <a:pos x="120" y="37"/>
                </a:cxn>
                <a:cxn ang="0">
                  <a:pos x="120" y="31"/>
                </a:cxn>
                <a:cxn ang="0">
                  <a:pos x="120" y="25"/>
                </a:cxn>
              </a:cxnLst>
              <a:rect l="0" t="0" r="0" b="0"/>
              <a:pathLst>
                <a:path w="120" h="69">
                  <a:moveTo>
                    <a:pt x="120" y="25"/>
                  </a:moveTo>
                  <a:lnTo>
                    <a:pt x="120" y="12"/>
                  </a:lnTo>
                  <a:lnTo>
                    <a:pt x="107" y="12"/>
                  </a:lnTo>
                  <a:lnTo>
                    <a:pt x="94" y="12"/>
                  </a:lnTo>
                  <a:lnTo>
                    <a:pt x="82" y="6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2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6"/>
                  </a:lnTo>
                  <a:lnTo>
                    <a:pt x="25" y="69"/>
                  </a:lnTo>
                  <a:lnTo>
                    <a:pt x="50" y="69"/>
                  </a:lnTo>
                  <a:lnTo>
                    <a:pt x="63" y="69"/>
                  </a:lnTo>
                  <a:lnTo>
                    <a:pt x="94" y="56"/>
                  </a:lnTo>
                  <a:lnTo>
                    <a:pt x="113" y="44"/>
                  </a:lnTo>
                  <a:lnTo>
                    <a:pt x="120" y="37"/>
                  </a:lnTo>
                  <a:lnTo>
                    <a:pt x="120" y="31"/>
                  </a:lnTo>
                  <a:lnTo>
                    <a:pt x="120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0" name="フリーフォーム 369"/>
            <p:cNvSpPr>
              <a:spLocks/>
            </p:cNvSpPr>
            <p:nvPr/>
          </p:nvSpPr>
          <p:spPr bwMode="auto">
            <a:xfrm>
              <a:off x="2107" y="1525"/>
              <a:ext cx="50" cy="50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0" y="31"/>
                </a:cxn>
                <a:cxn ang="0">
                  <a:pos x="44" y="12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6" y="12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6" y="44"/>
                </a:cxn>
                <a:cxn ang="0">
                  <a:pos x="32" y="50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50">
                  <a:moveTo>
                    <a:pt x="44" y="44"/>
                  </a:moveTo>
                  <a:lnTo>
                    <a:pt x="50" y="31"/>
                  </a:lnTo>
                  <a:lnTo>
                    <a:pt x="44" y="12"/>
                  </a:lnTo>
                  <a:lnTo>
                    <a:pt x="38" y="6"/>
                  </a:lnTo>
                  <a:lnTo>
                    <a:pt x="25" y="0"/>
                  </a:lnTo>
                  <a:lnTo>
                    <a:pt x="6" y="12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4"/>
                  </a:lnTo>
                  <a:lnTo>
                    <a:pt x="32" y="50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1" name="フリーフォーム 370"/>
            <p:cNvSpPr>
              <a:spLocks/>
            </p:cNvSpPr>
            <p:nvPr/>
          </p:nvSpPr>
          <p:spPr bwMode="auto">
            <a:xfrm>
              <a:off x="3672" y="2023"/>
              <a:ext cx="70" cy="63"/>
            </a:xfrm>
            <a:custGeom>
              <a:avLst/>
              <a:gdLst/>
              <a:ahLst/>
              <a:cxnLst>
                <a:cxn ang="0">
                  <a:pos x="57" y="57"/>
                </a:cxn>
                <a:cxn ang="0">
                  <a:pos x="63" y="44"/>
                </a:cxn>
                <a:cxn ang="0">
                  <a:pos x="70" y="31"/>
                </a:cxn>
                <a:cxn ang="0">
                  <a:pos x="63" y="13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19" y="13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3" y="50"/>
                </a:cxn>
                <a:cxn ang="0">
                  <a:pos x="32" y="63"/>
                </a:cxn>
                <a:cxn ang="0">
                  <a:pos x="44" y="63"/>
                </a:cxn>
                <a:cxn ang="0">
                  <a:pos x="51" y="57"/>
                </a:cxn>
                <a:cxn ang="0">
                  <a:pos x="57" y="57"/>
                </a:cxn>
              </a:cxnLst>
              <a:rect l="0" t="0" r="0" b="0"/>
              <a:pathLst>
                <a:path w="70" h="63">
                  <a:moveTo>
                    <a:pt x="57" y="57"/>
                  </a:moveTo>
                  <a:lnTo>
                    <a:pt x="63" y="44"/>
                  </a:lnTo>
                  <a:lnTo>
                    <a:pt x="70" y="31"/>
                  </a:lnTo>
                  <a:lnTo>
                    <a:pt x="63" y="13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19" y="13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3" y="50"/>
                  </a:lnTo>
                  <a:lnTo>
                    <a:pt x="32" y="63"/>
                  </a:lnTo>
                  <a:lnTo>
                    <a:pt x="44" y="63"/>
                  </a:lnTo>
                  <a:lnTo>
                    <a:pt x="51" y="57"/>
                  </a:lnTo>
                  <a:lnTo>
                    <a:pt x="5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2" name="フリーフォーム 371"/>
            <p:cNvSpPr>
              <a:spLocks/>
            </p:cNvSpPr>
            <p:nvPr/>
          </p:nvSpPr>
          <p:spPr bwMode="auto">
            <a:xfrm>
              <a:off x="3792" y="2092"/>
              <a:ext cx="44" cy="51"/>
            </a:xfrm>
            <a:custGeom>
              <a:avLst/>
              <a:gdLst/>
              <a:ahLst/>
              <a:cxnLst>
                <a:cxn ang="0">
                  <a:pos x="25" y="44"/>
                </a:cxn>
                <a:cxn ang="0">
                  <a:pos x="38" y="32"/>
                </a:cxn>
                <a:cxn ang="0">
                  <a:pos x="44" y="19"/>
                </a:cxn>
                <a:cxn ang="0">
                  <a:pos x="44" y="13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13"/>
                </a:cxn>
                <a:cxn ang="0">
                  <a:pos x="0" y="19"/>
                </a:cxn>
                <a:cxn ang="0">
                  <a:pos x="6" y="26"/>
                </a:cxn>
                <a:cxn ang="0">
                  <a:pos x="13" y="44"/>
                </a:cxn>
                <a:cxn ang="0">
                  <a:pos x="19" y="51"/>
                </a:cxn>
                <a:cxn ang="0">
                  <a:pos x="19" y="44"/>
                </a:cxn>
                <a:cxn ang="0">
                  <a:pos x="25" y="44"/>
                </a:cxn>
              </a:cxnLst>
              <a:rect l="0" t="0" r="0" b="0"/>
              <a:pathLst>
                <a:path w="44" h="51">
                  <a:moveTo>
                    <a:pt x="25" y="44"/>
                  </a:moveTo>
                  <a:lnTo>
                    <a:pt x="38" y="32"/>
                  </a:lnTo>
                  <a:lnTo>
                    <a:pt x="44" y="19"/>
                  </a:lnTo>
                  <a:lnTo>
                    <a:pt x="44" y="1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13"/>
                  </a:lnTo>
                  <a:lnTo>
                    <a:pt x="0" y="19"/>
                  </a:lnTo>
                  <a:lnTo>
                    <a:pt x="6" y="26"/>
                  </a:lnTo>
                  <a:lnTo>
                    <a:pt x="13" y="44"/>
                  </a:lnTo>
                  <a:lnTo>
                    <a:pt x="19" y="51"/>
                  </a:lnTo>
                  <a:lnTo>
                    <a:pt x="19" y="44"/>
                  </a:lnTo>
                  <a:lnTo>
                    <a:pt x="25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3" name="フリーフォーム 372"/>
            <p:cNvSpPr>
              <a:spLocks/>
            </p:cNvSpPr>
            <p:nvPr/>
          </p:nvSpPr>
          <p:spPr bwMode="auto">
            <a:xfrm>
              <a:off x="3577" y="2200"/>
              <a:ext cx="32" cy="31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13" y="31"/>
                </a:cxn>
                <a:cxn ang="0">
                  <a:pos x="13" y="25"/>
                </a:cxn>
                <a:cxn ang="0">
                  <a:pos x="19" y="25"/>
                </a:cxn>
              </a:cxnLst>
              <a:rect l="0" t="0" r="0" b="0"/>
              <a:pathLst>
                <a:path w="32" h="31">
                  <a:moveTo>
                    <a:pt x="19" y="25"/>
                  </a:moveTo>
                  <a:lnTo>
                    <a:pt x="32" y="12"/>
                  </a:lnTo>
                  <a:lnTo>
                    <a:pt x="32" y="6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3" y="31"/>
                  </a:lnTo>
                  <a:lnTo>
                    <a:pt x="13" y="25"/>
                  </a:lnTo>
                  <a:lnTo>
                    <a:pt x="19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4" name="フリーフォーム 373"/>
            <p:cNvSpPr>
              <a:spLocks/>
            </p:cNvSpPr>
            <p:nvPr/>
          </p:nvSpPr>
          <p:spPr bwMode="auto">
            <a:xfrm>
              <a:off x="4152" y="2212"/>
              <a:ext cx="19" cy="32"/>
            </a:xfrm>
            <a:custGeom>
              <a:avLst/>
              <a:gdLst/>
              <a:ahLst/>
              <a:cxnLst>
                <a:cxn ang="0">
                  <a:pos x="12" y="32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32"/>
                </a:cxn>
                <a:cxn ang="0">
                  <a:pos x="12" y="32"/>
                </a:cxn>
              </a:cxnLst>
              <a:rect l="0" t="0" r="0" b="0"/>
              <a:pathLst>
                <a:path w="19" h="32">
                  <a:moveTo>
                    <a:pt x="12" y="32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7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1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5" name="フリーフォーム 374"/>
            <p:cNvSpPr>
              <a:spLocks/>
            </p:cNvSpPr>
            <p:nvPr/>
          </p:nvSpPr>
          <p:spPr bwMode="auto">
            <a:xfrm>
              <a:off x="3830" y="2181"/>
              <a:ext cx="19" cy="25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1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9" y="19"/>
                </a:cxn>
              </a:cxnLst>
              <a:rect l="0" t="0" r="0" b="0"/>
              <a:pathLst>
                <a:path w="19" h="25">
                  <a:moveTo>
                    <a:pt x="19" y="19"/>
                  </a:move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13" y="19"/>
                  </a:lnTo>
                  <a:lnTo>
                    <a:pt x="19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6" name="フリーフォーム 375"/>
            <p:cNvSpPr>
              <a:spLocks/>
            </p:cNvSpPr>
            <p:nvPr/>
          </p:nvSpPr>
          <p:spPr bwMode="auto">
            <a:xfrm>
              <a:off x="4215" y="2654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7" name="フリーフォーム 376"/>
            <p:cNvSpPr>
              <a:spLocks/>
            </p:cNvSpPr>
            <p:nvPr/>
          </p:nvSpPr>
          <p:spPr bwMode="auto">
            <a:xfrm>
              <a:off x="2997" y="938"/>
              <a:ext cx="113" cy="139"/>
            </a:xfrm>
            <a:custGeom>
              <a:avLst/>
              <a:gdLst/>
              <a:ahLst/>
              <a:cxnLst>
                <a:cxn ang="0">
                  <a:pos x="107" y="57"/>
                </a:cxn>
                <a:cxn ang="0">
                  <a:pos x="101" y="38"/>
                </a:cxn>
                <a:cxn ang="0">
                  <a:pos x="82" y="19"/>
                </a:cxn>
                <a:cxn ang="0">
                  <a:pos x="63" y="6"/>
                </a:cxn>
                <a:cxn ang="0">
                  <a:pos x="44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63"/>
                </a:cxn>
                <a:cxn ang="0">
                  <a:pos x="6" y="88"/>
                </a:cxn>
                <a:cxn ang="0">
                  <a:pos x="6" y="107"/>
                </a:cxn>
                <a:cxn ang="0">
                  <a:pos x="19" y="113"/>
                </a:cxn>
                <a:cxn ang="0">
                  <a:pos x="31" y="120"/>
                </a:cxn>
                <a:cxn ang="0">
                  <a:pos x="57" y="120"/>
                </a:cxn>
                <a:cxn ang="0">
                  <a:pos x="69" y="120"/>
                </a:cxn>
                <a:cxn ang="0">
                  <a:pos x="82" y="126"/>
                </a:cxn>
                <a:cxn ang="0">
                  <a:pos x="101" y="139"/>
                </a:cxn>
                <a:cxn ang="0">
                  <a:pos x="107" y="139"/>
                </a:cxn>
                <a:cxn ang="0">
                  <a:pos x="113" y="132"/>
                </a:cxn>
                <a:cxn ang="0">
                  <a:pos x="113" y="120"/>
                </a:cxn>
                <a:cxn ang="0">
                  <a:pos x="107" y="101"/>
                </a:cxn>
                <a:cxn ang="0">
                  <a:pos x="107" y="94"/>
                </a:cxn>
                <a:cxn ang="0">
                  <a:pos x="107" y="88"/>
                </a:cxn>
                <a:cxn ang="0">
                  <a:pos x="107" y="76"/>
                </a:cxn>
                <a:cxn ang="0">
                  <a:pos x="107" y="63"/>
                </a:cxn>
                <a:cxn ang="0">
                  <a:pos x="107" y="57"/>
                </a:cxn>
              </a:cxnLst>
              <a:rect l="0" t="0" r="0" b="0"/>
              <a:pathLst>
                <a:path w="113" h="139">
                  <a:moveTo>
                    <a:pt x="107" y="57"/>
                  </a:moveTo>
                  <a:lnTo>
                    <a:pt x="101" y="38"/>
                  </a:lnTo>
                  <a:lnTo>
                    <a:pt x="82" y="19"/>
                  </a:lnTo>
                  <a:lnTo>
                    <a:pt x="63" y="6"/>
                  </a:lnTo>
                  <a:lnTo>
                    <a:pt x="44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6" y="88"/>
                  </a:lnTo>
                  <a:lnTo>
                    <a:pt x="6" y="107"/>
                  </a:lnTo>
                  <a:lnTo>
                    <a:pt x="19" y="113"/>
                  </a:lnTo>
                  <a:lnTo>
                    <a:pt x="31" y="120"/>
                  </a:lnTo>
                  <a:lnTo>
                    <a:pt x="57" y="120"/>
                  </a:lnTo>
                  <a:lnTo>
                    <a:pt x="69" y="120"/>
                  </a:lnTo>
                  <a:lnTo>
                    <a:pt x="82" y="126"/>
                  </a:lnTo>
                  <a:lnTo>
                    <a:pt x="101" y="139"/>
                  </a:lnTo>
                  <a:lnTo>
                    <a:pt x="107" y="139"/>
                  </a:lnTo>
                  <a:lnTo>
                    <a:pt x="113" y="132"/>
                  </a:lnTo>
                  <a:lnTo>
                    <a:pt x="113" y="120"/>
                  </a:lnTo>
                  <a:lnTo>
                    <a:pt x="107" y="101"/>
                  </a:lnTo>
                  <a:lnTo>
                    <a:pt x="107" y="94"/>
                  </a:lnTo>
                  <a:lnTo>
                    <a:pt x="107" y="88"/>
                  </a:lnTo>
                  <a:lnTo>
                    <a:pt x="107" y="76"/>
                  </a:lnTo>
                  <a:lnTo>
                    <a:pt x="107" y="63"/>
                  </a:lnTo>
                  <a:lnTo>
                    <a:pt x="10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8" name="フリーフォーム 377"/>
            <p:cNvSpPr>
              <a:spLocks/>
            </p:cNvSpPr>
            <p:nvPr/>
          </p:nvSpPr>
          <p:spPr bwMode="auto">
            <a:xfrm>
              <a:off x="2561" y="559"/>
              <a:ext cx="51" cy="63"/>
            </a:xfrm>
            <a:custGeom>
              <a:avLst/>
              <a:gdLst/>
              <a:ahLst/>
              <a:cxnLst>
                <a:cxn ang="0">
                  <a:pos x="45" y="57"/>
                </a:cxn>
                <a:cxn ang="0">
                  <a:pos x="51" y="44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8" y="7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13" y="51"/>
                </a:cxn>
                <a:cxn ang="0">
                  <a:pos x="32" y="63"/>
                </a:cxn>
                <a:cxn ang="0">
                  <a:pos x="38" y="63"/>
                </a:cxn>
                <a:cxn ang="0">
                  <a:pos x="38" y="57"/>
                </a:cxn>
                <a:cxn ang="0">
                  <a:pos x="45" y="57"/>
                </a:cxn>
              </a:cxnLst>
              <a:rect l="0" t="0" r="0" b="0"/>
              <a:pathLst>
                <a:path w="51" h="63">
                  <a:moveTo>
                    <a:pt x="45" y="57"/>
                  </a:moveTo>
                  <a:lnTo>
                    <a:pt x="51" y="44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8" y="7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13" y="5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38" y="57"/>
                  </a:lnTo>
                  <a:lnTo>
                    <a:pt x="45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9" name="フリーフォーム 378"/>
            <p:cNvSpPr>
              <a:spLocks/>
            </p:cNvSpPr>
            <p:nvPr/>
          </p:nvSpPr>
          <p:spPr bwMode="auto">
            <a:xfrm>
              <a:off x="2908" y="761"/>
              <a:ext cx="64" cy="76"/>
            </a:xfrm>
            <a:custGeom>
              <a:avLst/>
              <a:gdLst/>
              <a:ahLst/>
              <a:cxnLst>
                <a:cxn ang="0">
                  <a:pos x="64" y="57"/>
                </a:cxn>
                <a:cxn ang="0">
                  <a:pos x="57" y="19"/>
                </a:cxn>
                <a:cxn ang="0">
                  <a:pos x="51" y="6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63"/>
                </a:cxn>
                <a:cxn ang="0">
                  <a:pos x="32" y="76"/>
                </a:cxn>
                <a:cxn ang="0">
                  <a:pos x="51" y="70"/>
                </a:cxn>
                <a:cxn ang="0">
                  <a:pos x="64" y="63"/>
                </a:cxn>
                <a:cxn ang="0">
                  <a:pos x="64" y="63"/>
                </a:cxn>
                <a:cxn ang="0">
                  <a:pos x="64" y="57"/>
                </a:cxn>
              </a:cxnLst>
              <a:rect l="0" t="0" r="0" b="0"/>
              <a:pathLst>
                <a:path w="64" h="76">
                  <a:moveTo>
                    <a:pt x="64" y="57"/>
                  </a:moveTo>
                  <a:lnTo>
                    <a:pt x="57" y="19"/>
                  </a:lnTo>
                  <a:lnTo>
                    <a:pt x="51" y="6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63"/>
                  </a:lnTo>
                  <a:lnTo>
                    <a:pt x="32" y="76"/>
                  </a:lnTo>
                  <a:lnTo>
                    <a:pt x="51" y="7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0" name="フリーフォーム 379"/>
            <p:cNvSpPr>
              <a:spLocks/>
            </p:cNvSpPr>
            <p:nvPr/>
          </p:nvSpPr>
          <p:spPr bwMode="auto">
            <a:xfrm>
              <a:off x="2984" y="597"/>
              <a:ext cx="89" cy="152"/>
            </a:xfrm>
            <a:custGeom>
              <a:avLst/>
              <a:gdLst/>
              <a:ahLst/>
              <a:cxnLst>
                <a:cxn ang="0">
                  <a:pos x="51" y="139"/>
                </a:cxn>
                <a:cxn ang="0">
                  <a:pos x="51" y="126"/>
                </a:cxn>
                <a:cxn ang="0">
                  <a:pos x="51" y="114"/>
                </a:cxn>
                <a:cxn ang="0">
                  <a:pos x="44" y="101"/>
                </a:cxn>
                <a:cxn ang="0">
                  <a:pos x="51" y="88"/>
                </a:cxn>
                <a:cxn ang="0">
                  <a:pos x="57" y="82"/>
                </a:cxn>
                <a:cxn ang="0">
                  <a:pos x="70" y="82"/>
                </a:cxn>
                <a:cxn ang="0">
                  <a:pos x="82" y="70"/>
                </a:cxn>
                <a:cxn ang="0">
                  <a:pos x="89" y="57"/>
                </a:cxn>
                <a:cxn ang="0">
                  <a:pos x="89" y="32"/>
                </a:cxn>
                <a:cxn ang="0">
                  <a:pos x="76" y="13"/>
                </a:cxn>
                <a:cxn ang="0">
                  <a:pos x="63" y="0"/>
                </a:cxn>
                <a:cxn ang="0">
                  <a:pos x="44" y="0"/>
                </a:cxn>
                <a:cxn ang="0">
                  <a:pos x="25" y="13"/>
                </a:cxn>
                <a:cxn ang="0">
                  <a:pos x="19" y="25"/>
                </a:cxn>
                <a:cxn ang="0">
                  <a:pos x="19" y="38"/>
                </a:cxn>
                <a:cxn ang="0">
                  <a:pos x="25" y="63"/>
                </a:cxn>
                <a:cxn ang="0">
                  <a:pos x="25" y="76"/>
                </a:cxn>
                <a:cxn ang="0">
                  <a:pos x="13" y="88"/>
                </a:cxn>
                <a:cxn ang="0">
                  <a:pos x="7" y="101"/>
                </a:cxn>
                <a:cxn ang="0">
                  <a:pos x="0" y="107"/>
                </a:cxn>
                <a:cxn ang="0">
                  <a:pos x="7" y="133"/>
                </a:cxn>
                <a:cxn ang="0">
                  <a:pos x="13" y="145"/>
                </a:cxn>
                <a:cxn ang="0">
                  <a:pos x="19" y="152"/>
                </a:cxn>
                <a:cxn ang="0">
                  <a:pos x="38" y="152"/>
                </a:cxn>
                <a:cxn ang="0">
                  <a:pos x="44" y="139"/>
                </a:cxn>
                <a:cxn ang="0">
                  <a:pos x="51" y="139"/>
                </a:cxn>
              </a:cxnLst>
              <a:rect l="0" t="0" r="0" b="0"/>
              <a:pathLst>
                <a:path w="89" h="152">
                  <a:moveTo>
                    <a:pt x="51" y="139"/>
                  </a:moveTo>
                  <a:lnTo>
                    <a:pt x="51" y="126"/>
                  </a:lnTo>
                  <a:lnTo>
                    <a:pt x="51" y="114"/>
                  </a:lnTo>
                  <a:lnTo>
                    <a:pt x="44" y="101"/>
                  </a:lnTo>
                  <a:lnTo>
                    <a:pt x="51" y="88"/>
                  </a:lnTo>
                  <a:lnTo>
                    <a:pt x="57" y="82"/>
                  </a:lnTo>
                  <a:lnTo>
                    <a:pt x="70" y="82"/>
                  </a:lnTo>
                  <a:lnTo>
                    <a:pt x="82" y="70"/>
                  </a:lnTo>
                  <a:lnTo>
                    <a:pt x="89" y="57"/>
                  </a:lnTo>
                  <a:lnTo>
                    <a:pt x="89" y="32"/>
                  </a:lnTo>
                  <a:lnTo>
                    <a:pt x="76" y="13"/>
                  </a:lnTo>
                  <a:lnTo>
                    <a:pt x="63" y="0"/>
                  </a:lnTo>
                  <a:lnTo>
                    <a:pt x="44" y="0"/>
                  </a:lnTo>
                  <a:lnTo>
                    <a:pt x="25" y="13"/>
                  </a:lnTo>
                  <a:lnTo>
                    <a:pt x="19" y="25"/>
                  </a:lnTo>
                  <a:lnTo>
                    <a:pt x="19" y="38"/>
                  </a:lnTo>
                  <a:lnTo>
                    <a:pt x="25" y="63"/>
                  </a:lnTo>
                  <a:lnTo>
                    <a:pt x="25" y="76"/>
                  </a:lnTo>
                  <a:lnTo>
                    <a:pt x="13" y="88"/>
                  </a:lnTo>
                  <a:lnTo>
                    <a:pt x="7" y="101"/>
                  </a:lnTo>
                  <a:lnTo>
                    <a:pt x="0" y="107"/>
                  </a:lnTo>
                  <a:lnTo>
                    <a:pt x="7" y="133"/>
                  </a:lnTo>
                  <a:lnTo>
                    <a:pt x="13" y="145"/>
                  </a:lnTo>
                  <a:lnTo>
                    <a:pt x="19" y="152"/>
                  </a:lnTo>
                  <a:lnTo>
                    <a:pt x="38" y="152"/>
                  </a:lnTo>
                  <a:lnTo>
                    <a:pt x="44" y="139"/>
                  </a:lnTo>
                  <a:lnTo>
                    <a:pt x="51" y="13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1" name="フリーフォーム 380"/>
            <p:cNvSpPr>
              <a:spLocks/>
            </p:cNvSpPr>
            <p:nvPr/>
          </p:nvSpPr>
          <p:spPr bwMode="auto">
            <a:xfrm>
              <a:off x="3104" y="547"/>
              <a:ext cx="44" cy="5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25"/>
                </a:cxn>
                <a:cxn ang="0">
                  <a:pos x="38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31"/>
                </a:cxn>
                <a:cxn ang="0">
                  <a:pos x="13" y="44"/>
                </a:cxn>
                <a:cxn ang="0">
                  <a:pos x="25" y="50"/>
                </a:cxn>
                <a:cxn ang="0">
                  <a:pos x="38" y="50"/>
                </a:cxn>
                <a:cxn ang="0">
                  <a:pos x="38" y="38"/>
                </a:cxn>
                <a:cxn ang="0">
                  <a:pos x="44" y="38"/>
                </a:cxn>
              </a:cxnLst>
              <a:rect l="0" t="0" r="0" b="0"/>
              <a:pathLst>
                <a:path w="44" h="50">
                  <a:moveTo>
                    <a:pt x="44" y="38"/>
                  </a:moveTo>
                  <a:lnTo>
                    <a:pt x="44" y="25"/>
                  </a:lnTo>
                  <a:lnTo>
                    <a:pt x="38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13" y="44"/>
                  </a:lnTo>
                  <a:lnTo>
                    <a:pt x="25" y="50"/>
                  </a:lnTo>
                  <a:lnTo>
                    <a:pt x="38" y="50"/>
                  </a:lnTo>
                  <a:lnTo>
                    <a:pt x="38" y="38"/>
                  </a:lnTo>
                  <a:lnTo>
                    <a:pt x="44" y="3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2" name="フリーフォーム 381"/>
            <p:cNvSpPr>
              <a:spLocks/>
            </p:cNvSpPr>
            <p:nvPr/>
          </p:nvSpPr>
          <p:spPr bwMode="auto">
            <a:xfrm>
              <a:off x="3047" y="439"/>
              <a:ext cx="32" cy="32"/>
            </a:xfrm>
            <a:custGeom>
              <a:avLst/>
              <a:gdLst/>
              <a:ahLst/>
              <a:cxnLst>
                <a:cxn ang="0">
                  <a:pos x="26" y="32"/>
                </a:cxn>
                <a:cxn ang="0">
                  <a:pos x="32" y="19"/>
                </a:cxn>
                <a:cxn ang="0">
                  <a:pos x="32" y="13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2"/>
                </a:cxn>
                <a:cxn ang="0">
                  <a:pos x="19" y="32"/>
                </a:cxn>
                <a:cxn ang="0">
                  <a:pos x="26" y="32"/>
                </a:cxn>
              </a:cxnLst>
              <a:rect l="0" t="0" r="0" b="0"/>
              <a:pathLst>
                <a:path w="32" h="32">
                  <a:moveTo>
                    <a:pt x="26" y="32"/>
                  </a:moveTo>
                  <a:lnTo>
                    <a:pt x="32" y="19"/>
                  </a:lnTo>
                  <a:lnTo>
                    <a:pt x="32" y="13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9" y="32"/>
                  </a:lnTo>
                  <a:lnTo>
                    <a:pt x="26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3" name="フリーフォーム 382"/>
            <p:cNvSpPr>
              <a:spLocks/>
            </p:cNvSpPr>
            <p:nvPr/>
          </p:nvSpPr>
          <p:spPr bwMode="auto">
            <a:xfrm>
              <a:off x="3098" y="294"/>
              <a:ext cx="44" cy="26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38" y="13"/>
                </a:cxn>
                <a:cxn ang="0">
                  <a:pos x="44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6" y="26"/>
                </a:cxn>
              </a:cxnLst>
              <a:rect l="0" t="0" r="0" b="0"/>
              <a:pathLst>
                <a:path w="44" h="26">
                  <a:moveTo>
                    <a:pt x="6" y="26"/>
                  </a:moveTo>
                  <a:lnTo>
                    <a:pt x="38" y="13"/>
                  </a:lnTo>
                  <a:lnTo>
                    <a:pt x="44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4" name="フリーフォーム 383"/>
            <p:cNvSpPr>
              <a:spLocks/>
            </p:cNvSpPr>
            <p:nvPr/>
          </p:nvSpPr>
          <p:spPr bwMode="auto">
            <a:xfrm>
              <a:off x="2732" y="313"/>
              <a:ext cx="19" cy="38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9" y="19"/>
                </a:cxn>
                <a:cxn ang="0">
                  <a:pos x="12" y="7"/>
                </a:cxn>
                <a:cxn ang="0">
                  <a:pos x="0" y="0"/>
                </a:cxn>
                <a:cxn ang="0">
                  <a:pos x="6" y="32"/>
                </a:cxn>
                <a:cxn ang="0">
                  <a:pos x="12" y="38"/>
                </a:cxn>
                <a:cxn ang="0">
                  <a:pos x="12" y="32"/>
                </a:cxn>
                <a:cxn ang="0">
                  <a:pos x="19" y="32"/>
                </a:cxn>
              </a:cxnLst>
              <a:rect l="0" t="0" r="0" b="0"/>
              <a:pathLst>
                <a:path w="19" h="38">
                  <a:moveTo>
                    <a:pt x="19" y="32"/>
                  </a:moveTo>
                  <a:lnTo>
                    <a:pt x="19" y="19"/>
                  </a:lnTo>
                  <a:lnTo>
                    <a:pt x="12" y="7"/>
                  </a:lnTo>
                  <a:lnTo>
                    <a:pt x="0" y="0"/>
                  </a:lnTo>
                  <a:lnTo>
                    <a:pt x="6" y="32"/>
                  </a:lnTo>
                  <a:lnTo>
                    <a:pt x="12" y="38"/>
                  </a:lnTo>
                  <a:lnTo>
                    <a:pt x="12" y="32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5" name="フリーフォーム 384"/>
            <p:cNvSpPr>
              <a:spLocks/>
            </p:cNvSpPr>
            <p:nvPr/>
          </p:nvSpPr>
          <p:spPr bwMode="auto">
            <a:xfrm>
              <a:off x="523" y="3392"/>
              <a:ext cx="120" cy="95"/>
            </a:xfrm>
            <a:custGeom>
              <a:avLst/>
              <a:gdLst/>
              <a:ahLst/>
              <a:cxnLst>
                <a:cxn ang="0">
                  <a:pos x="95" y="76"/>
                </a:cxn>
                <a:cxn ang="0">
                  <a:pos x="107" y="57"/>
                </a:cxn>
                <a:cxn ang="0">
                  <a:pos x="120" y="44"/>
                </a:cxn>
                <a:cxn ang="0">
                  <a:pos x="113" y="31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44" y="0"/>
                </a:cxn>
                <a:cxn ang="0">
                  <a:pos x="31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50"/>
                </a:cxn>
                <a:cxn ang="0">
                  <a:pos x="12" y="76"/>
                </a:cxn>
                <a:cxn ang="0">
                  <a:pos x="25" y="88"/>
                </a:cxn>
                <a:cxn ang="0">
                  <a:pos x="44" y="95"/>
                </a:cxn>
                <a:cxn ang="0">
                  <a:pos x="76" y="88"/>
                </a:cxn>
                <a:cxn ang="0">
                  <a:pos x="88" y="76"/>
                </a:cxn>
                <a:cxn ang="0">
                  <a:pos x="95" y="76"/>
                </a:cxn>
              </a:cxnLst>
              <a:rect l="0" t="0" r="0" b="0"/>
              <a:pathLst>
                <a:path w="120" h="95">
                  <a:moveTo>
                    <a:pt x="95" y="76"/>
                  </a:moveTo>
                  <a:lnTo>
                    <a:pt x="107" y="57"/>
                  </a:lnTo>
                  <a:lnTo>
                    <a:pt x="120" y="44"/>
                  </a:lnTo>
                  <a:lnTo>
                    <a:pt x="113" y="31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44" y="0"/>
                  </a:lnTo>
                  <a:lnTo>
                    <a:pt x="31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50"/>
                  </a:lnTo>
                  <a:lnTo>
                    <a:pt x="12" y="76"/>
                  </a:lnTo>
                  <a:lnTo>
                    <a:pt x="25" y="88"/>
                  </a:lnTo>
                  <a:lnTo>
                    <a:pt x="44" y="95"/>
                  </a:lnTo>
                  <a:lnTo>
                    <a:pt x="76" y="88"/>
                  </a:lnTo>
                  <a:lnTo>
                    <a:pt x="88" y="76"/>
                  </a:lnTo>
                  <a:lnTo>
                    <a:pt x="95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6" name="フリーフォーム 385"/>
            <p:cNvSpPr>
              <a:spLocks/>
            </p:cNvSpPr>
            <p:nvPr/>
          </p:nvSpPr>
          <p:spPr bwMode="auto">
            <a:xfrm>
              <a:off x="523" y="3543"/>
              <a:ext cx="95" cy="70"/>
            </a:xfrm>
            <a:custGeom>
              <a:avLst/>
              <a:gdLst/>
              <a:ahLst/>
              <a:cxnLst>
                <a:cxn ang="0">
                  <a:pos x="95" y="38"/>
                </a:cxn>
                <a:cxn ang="0">
                  <a:pos x="88" y="26"/>
                </a:cxn>
                <a:cxn ang="0">
                  <a:pos x="76" y="13"/>
                </a:cxn>
                <a:cxn ang="0">
                  <a:pos x="50" y="7"/>
                </a:cxn>
                <a:cxn ang="0">
                  <a:pos x="25" y="0"/>
                </a:cxn>
                <a:cxn ang="0">
                  <a:pos x="12" y="7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2" y="63"/>
                </a:cxn>
                <a:cxn ang="0">
                  <a:pos x="38" y="70"/>
                </a:cxn>
                <a:cxn ang="0">
                  <a:pos x="76" y="70"/>
                </a:cxn>
                <a:cxn ang="0">
                  <a:pos x="88" y="57"/>
                </a:cxn>
                <a:cxn ang="0">
                  <a:pos x="95" y="51"/>
                </a:cxn>
                <a:cxn ang="0">
                  <a:pos x="95" y="45"/>
                </a:cxn>
                <a:cxn ang="0">
                  <a:pos x="95" y="38"/>
                </a:cxn>
              </a:cxnLst>
              <a:rect l="0" t="0" r="0" b="0"/>
              <a:pathLst>
                <a:path w="95" h="70">
                  <a:moveTo>
                    <a:pt x="95" y="38"/>
                  </a:moveTo>
                  <a:lnTo>
                    <a:pt x="88" y="26"/>
                  </a:lnTo>
                  <a:lnTo>
                    <a:pt x="76" y="13"/>
                  </a:lnTo>
                  <a:lnTo>
                    <a:pt x="50" y="7"/>
                  </a:lnTo>
                  <a:lnTo>
                    <a:pt x="25" y="0"/>
                  </a:lnTo>
                  <a:lnTo>
                    <a:pt x="12" y="7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2" y="63"/>
                  </a:lnTo>
                  <a:lnTo>
                    <a:pt x="38" y="70"/>
                  </a:lnTo>
                  <a:lnTo>
                    <a:pt x="76" y="70"/>
                  </a:lnTo>
                  <a:lnTo>
                    <a:pt x="88" y="57"/>
                  </a:lnTo>
                  <a:lnTo>
                    <a:pt x="95" y="51"/>
                  </a:lnTo>
                  <a:lnTo>
                    <a:pt x="95" y="45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7" name="フリーフォーム 386"/>
            <p:cNvSpPr>
              <a:spLocks/>
            </p:cNvSpPr>
            <p:nvPr/>
          </p:nvSpPr>
          <p:spPr bwMode="auto">
            <a:xfrm>
              <a:off x="807" y="3354"/>
              <a:ext cx="107" cy="69"/>
            </a:xfrm>
            <a:custGeom>
              <a:avLst/>
              <a:gdLst/>
              <a:ahLst/>
              <a:cxnLst>
                <a:cxn ang="0">
                  <a:pos x="50" y="69"/>
                </a:cxn>
                <a:cxn ang="0">
                  <a:pos x="69" y="69"/>
                </a:cxn>
                <a:cxn ang="0">
                  <a:pos x="88" y="63"/>
                </a:cxn>
                <a:cxn ang="0">
                  <a:pos x="101" y="51"/>
                </a:cxn>
                <a:cxn ang="0">
                  <a:pos x="107" y="32"/>
                </a:cxn>
                <a:cxn ang="0">
                  <a:pos x="101" y="13"/>
                </a:cxn>
                <a:cxn ang="0">
                  <a:pos x="95" y="0"/>
                </a:cxn>
                <a:cxn ang="0">
                  <a:pos x="76" y="0"/>
                </a:cxn>
                <a:cxn ang="0">
                  <a:pos x="63" y="0"/>
                </a:cxn>
                <a:cxn ang="0">
                  <a:pos x="25" y="19"/>
                </a:cxn>
                <a:cxn ang="0">
                  <a:pos x="6" y="32"/>
                </a:cxn>
                <a:cxn ang="0">
                  <a:pos x="0" y="44"/>
                </a:cxn>
                <a:cxn ang="0">
                  <a:pos x="0" y="51"/>
                </a:cxn>
                <a:cxn ang="0">
                  <a:pos x="6" y="57"/>
                </a:cxn>
                <a:cxn ang="0">
                  <a:pos x="19" y="63"/>
                </a:cxn>
                <a:cxn ang="0">
                  <a:pos x="44" y="69"/>
                </a:cxn>
                <a:cxn ang="0">
                  <a:pos x="50" y="69"/>
                </a:cxn>
              </a:cxnLst>
              <a:rect l="0" t="0" r="0" b="0"/>
              <a:pathLst>
                <a:path w="107" h="69">
                  <a:moveTo>
                    <a:pt x="50" y="69"/>
                  </a:moveTo>
                  <a:lnTo>
                    <a:pt x="69" y="69"/>
                  </a:lnTo>
                  <a:lnTo>
                    <a:pt x="88" y="63"/>
                  </a:lnTo>
                  <a:lnTo>
                    <a:pt x="101" y="51"/>
                  </a:lnTo>
                  <a:lnTo>
                    <a:pt x="107" y="32"/>
                  </a:lnTo>
                  <a:lnTo>
                    <a:pt x="101" y="13"/>
                  </a:lnTo>
                  <a:lnTo>
                    <a:pt x="95" y="0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25" y="19"/>
                  </a:lnTo>
                  <a:lnTo>
                    <a:pt x="6" y="32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6" y="57"/>
                  </a:lnTo>
                  <a:lnTo>
                    <a:pt x="19" y="63"/>
                  </a:lnTo>
                  <a:lnTo>
                    <a:pt x="44" y="69"/>
                  </a:lnTo>
                  <a:lnTo>
                    <a:pt x="50" y="6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8" name="フリーフォーム 387"/>
            <p:cNvSpPr>
              <a:spLocks/>
            </p:cNvSpPr>
            <p:nvPr/>
          </p:nvSpPr>
          <p:spPr bwMode="auto">
            <a:xfrm>
              <a:off x="845" y="3436"/>
              <a:ext cx="120" cy="120"/>
            </a:xfrm>
            <a:custGeom>
              <a:avLst/>
              <a:gdLst/>
              <a:ahLst/>
              <a:cxnLst>
                <a:cxn ang="0">
                  <a:pos x="120" y="51"/>
                </a:cxn>
                <a:cxn ang="0">
                  <a:pos x="113" y="25"/>
                </a:cxn>
                <a:cxn ang="0">
                  <a:pos x="107" y="6"/>
                </a:cxn>
                <a:cxn ang="0">
                  <a:pos x="88" y="0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13"/>
                </a:cxn>
                <a:cxn ang="0">
                  <a:pos x="12" y="25"/>
                </a:cxn>
                <a:cxn ang="0">
                  <a:pos x="6" y="44"/>
                </a:cxn>
                <a:cxn ang="0">
                  <a:pos x="0" y="70"/>
                </a:cxn>
                <a:cxn ang="0">
                  <a:pos x="6" y="88"/>
                </a:cxn>
                <a:cxn ang="0">
                  <a:pos x="12" y="101"/>
                </a:cxn>
                <a:cxn ang="0">
                  <a:pos x="19" y="114"/>
                </a:cxn>
                <a:cxn ang="0">
                  <a:pos x="31" y="120"/>
                </a:cxn>
                <a:cxn ang="0">
                  <a:pos x="50" y="120"/>
                </a:cxn>
                <a:cxn ang="0">
                  <a:pos x="69" y="120"/>
                </a:cxn>
                <a:cxn ang="0">
                  <a:pos x="94" y="107"/>
                </a:cxn>
                <a:cxn ang="0">
                  <a:pos x="120" y="76"/>
                </a:cxn>
                <a:cxn ang="0">
                  <a:pos x="120" y="57"/>
                </a:cxn>
                <a:cxn ang="0">
                  <a:pos x="120" y="51"/>
                </a:cxn>
              </a:cxnLst>
              <a:rect l="0" t="0" r="0" b="0"/>
              <a:pathLst>
                <a:path w="120" h="120">
                  <a:moveTo>
                    <a:pt x="120" y="51"/>
                  </a:moveTo>
                  <a:lnTo>
                    <a:pt x="113" y="25"/>
                  </a:lnTo>
                  <a:lnTo>
                    <a:pt x="107" y="6"/>
                  </a:lnTo>
                  <a:lnTo>
                    <a:pt x="88" y="0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13"/>
                  </a:lnTo>
                  <a:lnTo>
                    <a:pt x="12" y="25"/>
                  </a:lnTo>
                  <a:lnTo>
                    <a:pt x="6" y="44"/>
                  </a:lnTo>
                  <a:lnTo>
                    <a:pt x="0" y="70"/>
                  </a:lnTo>
                  <a:lnTo>
                    <a:pt x="6" y="88"/>
                  </a:lnTo>
                  <a:lnTo>
                    <a:pt x="12" y="101"/>
                  </a:lnTo>
                  <a:lnTo>
                    <a:pt x="19" y="114"/>
                  </a:lnTo>
                  <a:lnTo>
                    <a:pt x="31" y="120"/>
                  </a:lnTo>
                  <a:lnTo>
                    <a:pt x="50" y="120"/>
                  </a:lnTo>
                  <a:lnTo>
                    <a:pt x="69" y="120"/>
                  </a:lnTo>
                  <a:lnTo>
                    <a:pt x="94" y="107"/>
                  </a:lnTo>
                  <a:lnTo>
                    <a:pt x="120" y="76"/>
                  </a:lnTo>
                  <a:lnTo>
                    <a:pt x="120" y="57"/>
                  </a:lnTo>
                  <a:lnTo>
                    <a:pt x="120" y="51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9" name="フリーフォーム 388"/>
            <p:cNvSpPr>
              <a:spLocks/>
            </p:cNvSpPr>
            <p:nvPr/>
          </p:nvSpPr>
          <p:spPr bwMode="auto">
            <a:xfrm>
              <a:off x="788" y="3594"/>
              <a:ext cx="107" cy="82"/>
            </a:xfrm>
            <a:custGeom>
              <a:avLst/>
              <a:gdLst/>
              <a:ahLst/>
              <a:cxnLst>
                <a:cxn ang="0">
                  <a:pos x="107" y="44"/>
                </a:cxn>
                <a:cxn ang="0">
                  <a:pos x="107" y="31"/>
                </a:cxn>
                <a:cxn ang="0">
                  <a:pos x="101" y="19"/>
                </a:cxn>
                <a:cxn ang="0">
                  <a:pos x="95" y="12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1" y="6"/>
                </a:cxn>
                <a:cxn ang="0">
                  <a:pos x="13" y="19"/>
                </a:cxn>
                <a:cxn ang="0">
                  <a:pos x="0" y="38"/>
                </a:cxn>
                <a:cxn ang="0">
                  <a:pos x="0" y="50"/>
                </a:cxn>
                <a:cxn ang="0">
                  <a:pos x="6" y="63"/>
                </a:cxn>
                <a:cxn ang="0">
                  <a:pos x="19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63" y="82"/>
                </a:cxn>
                <a:cxn ang="0">
                  <a:pos x="76" y="76"/>
                </a:cxn>
                <a:cxn ang="0">
                  <a:pos x="101" y="57"/>
                </a:cxn>
                <a:cxn ang="0">
                  <a:pos x="101" y="44"/>
                </a:cxn>
                <a:cxn ang="0">
                  <a:pos x="107" y="44"/>
                </a:cxn>
              </a:cxnLst>
              <a:rect l="0" t="0" r="0" b="0"/>
              <a:pathLst>
                <a:path w="107" h="82">
                  <a:moveTo>
                    <a:pt x="107" y="44"/>
                  </a:moveTo>
                  <a:lnTo>
                    <a:pt x="107" y="31"/>
                  </a:lnTo>
                  <a:lnTo>
                    <a:pt x="101" y="19"/>
                  </a:lnTo>
                  <a:lnTo>
                    <a:pt x="95" y="12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1" y="6"/>
                  </a:lnTo>
                  <a:lnTo>
                    <a:pt x="13" y="19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6" y="63"/>
                  </a:lnTo>
                  <a:lnTo>
                    <a:pt x="19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63" y="82"/>
                  </a:lnTo>
                  <a:lnTo>
                    <a:pt x="76" y="76"/>
                  </a:lnTo>
                  <a:lnTo>
                    <a:pt x="101" y="57"/>
                  </a:lnTo>
                  <a:lnTo>
                    <a:pt x="101" y="44"/>
                  </a:lnTo>
                  <a:lnTo>
                    <a:pt x="10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0" name="フリーフォーム 389"/>
            <p:cNvSpPr>
              <a:spLocks/>
            </p:cNvSpPr>
            <p:nvPr/>
          </p:nvSpPr>
          <p:spPr bwMode="auto">
            <a:xfrm>
              <a:off x="662" y="3676"/>
              <a:ext cx="44" cy="38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6" y="38"/>
                </a:cxn>
                <a:cxn ang="0">
                  <a:pos x="12" y="38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44" y="25"/>
                </a:cxn>
                <a:cxn ang="0">
                  <a:pos x="44" y="19"/>
                </a:cxn>
              </a:cxnLst>
              <a:rect l="0" t="0" r="0" b="0"/>
              <a:pathLst>
                <a:path w="44" h="38">
                  <a:moveTo>
                    <a:pt x="44" y="19"/>
                  </a:moveTo>
                  <a:lnTo>
                    <a:pt x="38" y="6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1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38" y="38"/>
                  </a:lnTo>
                  <a:lnTo>
                    <a:pt x="44" y="31"/>
                  </a:lnTo>
                  <a:lnTo>
                    <a:pt x="44" y="25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1" name="フリーフォーム 390"/>
            <p:cNvSpPr>
              <a:spLocks/>
            </p:cNvSpPr>
            <p:nvPr/>
          </p:nvSpPr>
          <p:spPr bwMode="auto">
            <a:xfrm>
              <a:off x="1085" y="3215"/>
              <a:ext cx="164" cy="215"/>
            </a:xfrm>
            <a:custGeom>
              <a:avLst/>
              <a:gdLst/>
              <a:ahLst/>
              <a:cxnLst>
                <a:cxn ang="0">
                  <a:pos x="94" y="82"/>
                </a:cxn>
                <a:cxn ang="0">
                  <a:pos x="101" y="51"/>
                </a:cxn>
                <a:cxn ang="0">
                  <a:pos x="101" y="26"/>
                </a:cxn>
                <a:cxn ang="0">
                  <a:pos x="94" y="13"/>
                </a:cxn>
                <a:cxn ang="0">
                  <a:pos x="75" y="0"/>
                </a:cxn>
                <a:cxn ang="0">
                  <a:pos x="56" y="0"/>
                </a:cxn>
                <a:cxn ang="0">
                  <a:pos x="37" y="7"/>
                </a:cxn>
                <a:cxn ang="0">
                  <a:pos x="12" y="26"/>
                </a:cxn>
                <a:cxn ang="0">
                  <a:pos x="0" y="51"/>
                </a:cxn>
                <a:cxn ang="0">
                  <a:pos x="0" y="89"/>
                </a:cxn>
                <a:cxn ang="0">
                  <a:pos x="6" y="108"/>
                </a:cxn>
                <a:cxn ang="0">
                  <a:pos x="18" y="120"/>
                </a:cxn>
                <a:cxn ang="0">
                  <a:pos x="31" y="126"/>
                </a:cxn>
                <a:cxn ang="0">
                  <a:pos x="50" y="126"/>
                </a:cxn>
                <a:cxn ang="0">
                  <a:pos x="69" y="114"/>
                </a:cxn>
                <a:cxn ang="0">
                  <a:pos x="88" y="108"/>
                </a:cxn>
                <a:cxn ang="0">
                  <a:pos x="88" y="120"/>
                </a:cxn>
                <a:cxn ang="0">
                  <a:pos x="82" y="139"/>
                </a:cxn>
                <a:cxn ang="0">
                  <a:pos x="75" y="152"/>
                </a:cxn>
                <a:cxn ang="0">
                  <a:pos x="69" y="164"/>
                </a:cxn>
                <a:cxn ang="0">
                  <a:pos x="69" y="183"/>
                </a:cxn>
                <a:cxn ang="0">
                  <a:pos x="69" y="202"/>
                </a:cxn>
                <a:cxn ang="0">
                  <a:pos x="75" y="215"/>
                </a:cxn>
                <a:cxn ang="0">
                  <a:pos x="101" y="215"/>
                </a:cxn>
                <a:cxn ang="0">
                  <a:pos x="113" y="208"/>
                </a:cxn>
                <a:cxn ang="0">
                  <a:pos x="126" y="202"/>
                </a:cxn>
                <a:cxn ang="0">
                  <a:pos x="145" y="164"/>
                </a:cxn>
                <a:cxn ang="0">
                  <a:pos x="157" y="139"/>
                </a:cxn>
                <a:cxn ang="0">
                  <a:pos x="164" y="114"/>
                </a:cxn>
                <a:cxn ang="0">
                  <a:pos x="157" y="82"/>
                </a:cxn>
                <a:cxn ang="0">
                  <a:pos x="151" y="76"/>
                </a:cxn>
                <a:cxn ang="0">
                  <a:pos x="138" y="70"/>
                </a:cxn>
                <a:cxn ang="0">
                  <a:pos x="119" y="76"/>
                </a:cxn>
                <a:cxn ang="0">
                  <a:pos x="107" y="89"/>
                </a:cxn>
                <a:cxn ang="0">
                  <a:pos x="101" y="95"/>
                </a:cxn>
                <a:cxn ang="0">
                  <a:pos x="94" y="89"/>
                </a:cxn>
                <a:cxn ang="0">
                  <a:pos x="94" y="89"/>
                </a:cxn>
                <a:cxn ang="0">
                  <a:pos x="94" y="82"/>
                </a:cxn>
              </a:cxnLst>
              <a:rect l="0" t="0" r="0" b="0"/>
              <a:pathLst>
                <a:path w="164" h="215">
                  <a:moveTo>
                    <a:pt x="94" y="82"/>
                  </a:moveTo>
                  <a:lnTo>
                    <a:pt x="101" y="51"/>
                  </a:lnTo>
                  <a:lnTo>
                    <a:pt x="101" y="26"/>
                  </a:lnTo>
                  <a:lnTo>
                    <a:pt x="94" y="13"/>
                  </a:lnTo>
                  <a:lnTo>
                    <a:pt x="75" y="0"/>
                  </a:lnTo>
                  <a:lnTo>
                    <a:pt x="56" y="0"/>
                  </a:lnTo>
                  <a:lnTo>
                    <a:pt x="37" y="7"/>
                  </a:lnTo>
                  <a:lnTo>
                    <a:pt x="12" y="26"/>
                  </a:lnTo>
                  <a:lnTo>
                    <a:pt x="0" y="51"/>
                  </a:lnTo>
                  <a:lnTo>
                    <a:pt x="0" y="89"/>
                  </a:lnTo>
                  <a:lnTo>
                    <a:pt x="6" y="108"/>
                  </a:lnTo>
                  <a:lnTo>
                    <a:pt x="18" y="120"/>
                  </a:lnTo>
                  <a:lnTo>
                    <a:pt x="31" y="126"/>
                  </a:lnTo>
                  <a:lnTo>
                    <a:pt x="50" y="126"/>
                  </a:lnTo>
                  <a:lnTo>
                    <a:pt x="69" y="114"/>
                  </a:lnTo>
                  <a:lnTo>
                    <a:pt x="88" y="108"/>
                  </a:lnTo>
                  <a:lnTo>
                    <a:pt x="88" y="120"/>
                  </a:lnTo>
                  <a:lnTo>
                    <a:pt x="82" y="139"/>
                  </a:lnTo>
                  <a:lnTo>
                    <a:pt x="75" y="152"/>
                  </a:lnTo>
                  <a:lnTo>
                    <a:pt x="69" y="164"/>
                  </a:lnTo>
                  <a:lnTo>
                    <a:pt x="69" y="183"/>
                  </a:lnTo>
                  <a:lnTo>
                    <a:pt x="69" y="202"/>
                  </a:lnTo>
                  <a:lnTo>
                    <a:pt x="75" y="215"/>
                  </a:lnTo>
                  <a:lnTo>
                    <a:pt x="101" y="215"/>
                  </a:lnTo>
                  <a:lnTo>
                    <a:pt x="113" y="208"/>
                  </a:lnTo>
                  <a:lnTo>
                    <a:pt x="126" y="202"/>
                  </a:lnTo>
                  <a:lnTo>
                    <a:pt x="145" y="164"/>
                  </a:lnTo>
                  <a:lnTo>
                    <a:pt x="157" y="139"/>
                  </a:lnTo>
                  <a:lnTo>
                    <a:pt x="164" y="114"/>
                  </a:lnTo>
                  <a:lnTo>
                    <a:pt x="157" y="82"/>
                  </a:lnTo>
                  <a:lnTo>
                    <a:pt x="151" y="76"/>
                  </a:lnTo>
                  <a:lnTo>
                    <a:pt x="138" y="70"/>
                  </a:lnTo>
                  <a:lnTo>
                    <a:pt x="119" y="76"/>
                  </a:lnTo>
                  <a:lnTo>
                    <a:pt x="107" y="89"/>
                  </a:lnTo>
                  <a:lnTo>
                    <a:pt x="101" y="95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2" name="フリーフォーム 391"/>
            <p:cNvSpPr>
              <a:spLocks/>
            </p:cNvSpPr>
            <p:nvPr/>
          </p:nvSpPr>
          <p:spPr bwMode="auto">
            <a:xfrm>
              <a:off x="1324" y="3329"/>
              <a:ext cx="114" cy="63"/>
            </a:xfrm>
            <a:custGeom>
              <a:avLst/>
              <a:gdLst/>
              <a:ahLst/>
              <a:cxnLst>
                <a:cxn ang="0">
                  <a:pos x="89" y="63"/>
                </a:cxn>
                <a:cxn ang="0">
                  <a:pos x="108" y="44"/>
                </a:cxn>
                <a:cxn ang="0">
                  <a:pos x="114" y="31"/>
                </a:cxn>
                <a:cxn ang="0">
                  <a:pos x="108" y="19"/>
                </a:cxn>
                <a:cxn ang="0">
                  <a:pos x="95" y="6"/>
                </a:cxn>
                <a:cxn ang="0">
                  <a:pos x="82" y="6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7" y="6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50"/>
                </a:cxn>
                <a:cxn ang="0">
                  <a:pos x="32" y="57"/>
                </a:cxn>
                <a:cxn ang="0">
                  <a:pos x="45" y="57"/>
                </a:cxn>
                <a:cxn ang="0">
                  <a:pos x="51" y="50"/>
                </a:cxn>
                <a:cxn ang="0">
                  <a:pos x="57" y="50"/>
                </a:cxn>
                <a:cxn ang="0">
                  <a:pos x="63" y="57"/>
                </a:cxn>
                <a:cxn ang="0">
                  <a:pos x="76" y="63"/>
                </a:cxn>
                <a:cxn ang="0">
                  <a:pos x="82" y="63"/>
                </a:cxn>
                <a:cxn ang="0">
                  <a:pos x="89" y="63"/>
                </a:cxn>
              </a:cxnLst>
              <a:rect l="0" t="0" r="0" b="0"/>
              <a:pathLst>
                <a:path w="114" h="63">
                  <a:moveTo>
                    <a:pt x="89" y="63"/>
                  </a:moveTo>
                  <a:lnTo>
                    <a:pt x="108" y="44"/>
                  </a:lnTo>
                  <a:lnTo>
                    <a:pt x="114" y="31"/>
                  </a:lnTo>
                  <a:lnTo>
                    <a:pt x="108" y="19"/>
                  </a:lnTo>
                  <a:lnTo>
                    <a:pt x="95" y="6"/>
                  </a:lnTo>
                  <a:lnTo>
                    <a:pt x="82" y="6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7" y="6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50"/>
                  </a:lnTo>
                  <a:lnTo>
                    <a:pt x="32" y="57"/>
                  </a:lnTo>
                  <a:lnTo>
                    <a:pt x="45" y="57"/>
                  </a:lnTo>
                  <a:lnTo>
                    <a:pt x="51" y="50"/>
                  </a:lnTo>
                  <a:lnTo>
                    <a:pt x="57" y="50"/>
                  </a:lnTo>
                  <a:lnTo>
                    <a:pt x="63" y="57"/>
                  </a:lnTo>
                  <a:lnTo>
                    <a:pt x="76" y="63"/>
                  </a:lnTo>
                  <a:lnTo>
                    <a:pt x="82" y="63"/>
                  </a:lnTo>
                  <a:lnTo>
                    <a:pt x="89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3" name="フリーフォーム 392"/>
            <p:cNvSpPr>
              <a:spLocks/>
            </p:cNvSpPr>
            <p:nvPr/>
          </p:nvSpPr>
          <p:spPr bwMode="auto">
            <a:xfrm>
              <a:off x="1438" y="3367"/>
              <a:ext cx="63" cy="50"/>
            </a:xfrm>
            <a:custGeom>
              <a:avLst/>
              <a:gdLst/>
              <a:ahLst/>
              <a:cxnLst>
                <a:cxn ang="0">
                  <a:pos x="57" y="44"/>
                </a:cxn>
                <a:cxn ang="0">
                  <a:pos x="63" y="31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9"/>
                </a:cxn>
                <a:cxn ang="0">
                  <a:pos x="6" y="31"/>
                </a:cxn>
                <a:cxn ang="0">
                  <a:pos x="19" y="44"/>
                </a:cxn>
                <a:cxn ang="0">
                  <a:pos x="32" y="44"/>
                </a:cxn>
                <a:cxn ang="0">
                  <a:pos x="38" y="44"/>
                </a:cxn>
                <a:cxn ang="0">
                  <a:pos x="44" y="4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7" y="44"/>
                </a:cxn>
              </a:cxnLst>
              <a:rect l="0" t="0" r="0" b="0"/>
              <a:pathLst>
                <a:path w="63" h="50">
                  <a:moveTo>
                    <a:pt x="57" y="44"/>
                  </a:moveTo>
                  <a:lnTo>
                    <a:pt x="63" y="31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9"/>
                  </a:lnTo>
                  <a:lnTo>
                    <a:pt x="6" y="31"/>
                  </a:lnTo>
                  <a:lnTo>
                    <a:pt x="19" y="44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4" name="フリーフォーム 393"/>
            <p:cNvSpPr>
              <a:spLocks/>
            </p:cNvSpPr>
            <p:nvPr/>
          </p:nvSpPr>
          <p:spPr bwMode="auto">
            <a:xfrm>
              <a:off x="1438" y="3625"/>
              <a:ext cx="32" cy="38"/>
            </a:xfrm>
            <a:custGeom>
              <a:avLst/>
              <a:gdLst/>
              <a:ahLst/>
              <a:cxnLst>
                <a:cxn ang="0">
                  <a:pos x="25" y="38"/>
                </a:cxn>
                <a:cxn ang="0">
                  <a:pos x="32" y="26"/>
                </a:cxn>
                <a:cxn ang="0">
                  <a:pos x="32" y="13"/>
                </a:cxn>
                <a:cxn ang="0">
                  <a:pos x="25" y="0"/>
                </a:cxn>
                <a:cxn ang="0">
                  <a:pos x="13" y="0"/>
                </a:cxn>
                <a:cxn ang="0">
                  <a:pos x="6" y="13"/>
                </a:cxn>
                <a:cxn ang="0">
                  <a:pos x="0" y="26"/>
                </a:cxn>
                <a:cxn ang="0">
                  <a:pos x="6" y="38"/>
                </a:cxn>
                <a:cxn ang="0">
                  <a:pos x="19" y="38"/>
                </a:cxn>
                <a:cxn ang="0">
                  <a:pos x="25" y="38"/>
                </a:cxn>
              </a:cxnLst>
              <a:rect l="0" t="0" r="0" b="0"/>
              <a:pathLst>
                <a:path w="32" h="38">
                  <a:moveTo>
                    <a:pt x="25" y="38"/>
                  </a:moveTo>
                  <a:lnTo>
                    <a:pt x="32" y="26"/>
                  </a:lnTo>
                  <a:lnTo>
                    <a:pt x="32" y="13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6" y="13"/>
                  </a:lnTo>
                  <a:lnTo>
                    <a:pt x="0" y="26"/>
                  </a:lnTo>
                  <a:lnTo>
                    <a:pt x="6" y="38"/>
                  </a:lnTo>
                  <a:lnTo>
                    <a:pt x="19" y="38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5" name="フリーフォーム 394"/>
            <p:cNvSpPr>
              <a:spLocks/>
            </p:cNvSpPr>
            <p:nvPr/>
          </p:nvSpPr>
          <p:spPr bwMode="auto">
            <a:xfrm>
              <a:off x="1545" y="3657"/>
              <a:ext cx="89" cy="57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63" y="50"/>
                </a:cxn>
                <a:cxn ang="0">
                  <a:pos x="76" y="44"/>
                </a:cxn>
                <a:cxn ang="0">
                  <a:pos x="82" y="31"/>
                </a:cxn>
                <a:cxn ang="0">
                  <a:pos x="89" y="19"/>
                </a:cxn>
                <a:cxn ang="0">
                  <a:pos x="82" y="6"/>
                </a:cxn>
                <a:cxn ang="0">
                  <a:pos x="76" y="6"/>
                </a:cxn>
                <a:cxn ang="0">
                  <a:pos x="44" y="0"/>
                </a:cxn>
                <a:cxn ang="0">
                  <a:pos x="32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38"/>
                </a:cxn>
                <a:cxn ang="0">
                  <a:pos x="13" y="50"/>
                </a:cxn>
                <a:cxn ang="0">
                  <a:pos x="38" y="57"/>
                </a:cxn>
                <a:cxn ang="0">
                  <a:pos x="44" y="57"/>
                </a:cxn>
              </a:cxnLst>
              <a:rect l="0" t="0" r="0" b="0"/>
              <a:pathLst>
                <a:path w="89" h="57">
                  <a:moveTo>
                    <a:pt x="44" y="57"/>
                  </a:moveTo>
                  <a:lnTo>
                    <a:pt x="63" y="50"/>
                  </a:lnTo>
                  <a:lnTo>
                    <a:pt x="76" y="44"/>
                  </a:lnTo>
                  <a:lnTo>
                    <a:pt x="82" y="31"/>
                  </a:lnTo>
                  <a:lnTo>
                    <a:pt x="89" y="19"/>
                  </a:lnTo>
                  <a:lnTo>
                    <a:pt x="82" y="6"/>
                  </a:lnTo>
                  <a:lnTo>
                    <a:pt x="76" y="6"/>
                  </a:lnTo>
                  <a:lnTo>
                    <a:pt x="44" y="0"/>
                  </a:lnTo>
                  <a:lnTo>
                    <a:pt x="32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13" y="50"/>
                  </a:lnTo>
                  <a:lnTo>
                    <a:pt x="38" y="57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6" name="フリーフォーム 395"/>
            <p:cNvSpPr>
              <a:spLocks/>
            </p:cNvSpPr>
            <p:nvPr/>
          </p:nvSpPr>
          <p:spPr bwMode="auto">
            <a:xfrm>
              <a:off x="1514" y="3594"/>
              <a:ext cx="44" cy="69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0"/>
                </a:cxn>
                <a:cxn ang="0">
                  <a:pos x="44" y="44"/>
                </a:cxn>
                <a:cxn ang="0">
                  <a:pos x="44" y="25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1" y="6"/>
                </a:cxn>
                <a:cxn ang="0">
                  <a:pos x="25" y="12"/>
                </a:cxn>
                <a:cxn ang="0">
                  <a:pos x="12" y="12"/>
                </a:cxn>
                <a:cxn ang="0">
                  <a:pos x="6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3"/>
                </a:cxn>
                <a:cxn ang="0">
                  <a:pos x="25" y="69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44" h="69">
                  <a:moveTo>
                    <a:pt x="38" y="63"/>
                  </a:moveTo>
                  <a:lnTo>
                    <a:pt x="44" y="50"/>
                  </a:lnTo>
                  <a:lnTo>
                    <a:pt x="44" y="44"/>
                  </a:lnTo>
                  <a:lnTo>
                    <a:pt x="44" y="25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1" y="6"/>
                  </a:lnTo>
                  <a:lnTo>
                    <a:pt x="25" y="12"/>
                  </a:lnTo>
                  <a:lnTo>
                    <a:pt x="12" y="12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3"/>
                  </a:lnTo>
                  <a:lnTo>
                    <a:pt x="25" y="69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7" name="フリーフォーム 396"/>
            <p:cNvSpPr>
              <a:spLocks/>
            </p:cNvSpPr>
            <p:nvPr/>
          </p:nvSpPr>
          <p:spPr bwMode="auto">
            <a:xfrm>
              <a:off x="1564" y="3461"/>
              <a:ext cx="70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63" y="45"/>
                </a:cxn>
                <a:cxn ang="0">
                  <a:pos x="70" y="38"/>
                </a:cxn>
                <a:cxn ang="0">
                  <a:pos x="70" y="19"/>
                </a:cxn>
                <a:cxn ang="0">
                  <a:pos x="57" y="13"/>
                </a:cxn>
                <a:cxn ang="0">
                  <a:pos x="44" y="7"/>
                </a:cxn>
                <a:cxn ang="0">
                  <a:pos x="32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7" y="38"/>
                </a:cxn>
                <a:cxn ang="0">
                  <a:pos x="19" y="51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70" h="57">
                  <a:moveTo>
                    <a:pt x="38" y="57"/>
                  </a:moveTo>
                  <a:lnTo>
                    <a:pt x="51" y="51"/>
                  </a:lnTo>
                  <a:lnTo>
                    <a:pt x="63" y="45"/>
                  </a:lnTo>
                  <a:lnTo>
                    <a:pt x="70" y="38"/>
                  </a:lnTo>
                  <a:lnTo>
                    <a:pt x="70" y="19"/>
                  </a:lnTo>
                  <a:lnTo>
                    <a:pt x="57" y="13"/>
                  </a:lnTo>
                  <a:lnTo>
                    <a:pt x="44" y="7"/>
                  </a:lnTo>
                  <a:lnTo>
                    <a:pt x="32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7" y="38"/>
                  </a:lnTo>
                  <a:lnTo>
                    <a:pt x="19" y="51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8" name="フリーフォーム 397"/>
            <p:cNvSpPr>
              <a:spLocks/>
            </p:cNvSpPr>
            <p:nvPr/>
          </p:nvSpPr>
          <p:spPr bwMode="auto">
            <a:xfrm>
              <a:off x="573" y="2584"/>
              <a:ext cx="95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82" y="82"/>
                </a:cxn>
                <a:cxn ang="0">
                  <a:pos x="95" y="64"/>
                </a:cxn>
                <a:cxn ang="0">
                  <a:pos x="95" y="45"/>
                </a:cxn>
                <a:cxn ang="0">
                  <a:pos x="89" y="26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51" y="0"/>
                </a:cxn>
                <a:cxn ang="0">
                  <a:pos x="38" y="7"/>
                </a:cxn>
                <a:cxn ang="0">
                  <a:pos x="13" y="26"/>
                </a:cxn>
                <a:cxn ang="0">
                  <a:pos x="7" y="38"/>
                </a:cxn>
                <a:cxn ang="0">
                  <a:pos x="0" y="51"/>
                </a:cxn>
                <a:cxn ang="0">
                  <a:pos x="7" y="64"/>
                </a:cxn>
                <a:cxn ang="0">
                  <a:pos x="13" y="76"/>
                </a:cxn>
                <a:cxn ang="0">
                  <a:pos x="32" y="89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95" h="89">
                  <a:moveTo>
                    <a:pt x="70" y="89"/>
                  </a:moveTo>
                  <a:lnTo>
                    <a:pt x="82" y="82"/>
                  </a:lnTo>
                  <a:lnTo>
                    <a:pt x="95" y="64"/>
                  </a:lnTo>
                  <a:lnTo>
                    <a:pt x="95" y="45"/>
                  </a:lnTo>
                  <a:lnTo>
                    <a:pt x="89" y="26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38" y="7"/>
                  </a:lnTo>
                  <a:lnTo>
                    <a:pt x="13" y="26"/>
                  </a:lnTo>
                  <a:lnTo>
                    <a:pt x="7" y="38"/>
                  </a:lnTo>
                  <a:lnTo>
                    <a:pt x="0" y="51"/>
                  </a:lnTo>
                  <a:lnTo>
                    <a:pt x="7" y="64"/>
                  </a:lnTo>
                  <a:lnTo>
                    <a:pt x="13" y="76"/>
                  </a:lnTo>
                  <a:lnTo>
                    <a:pt x="32" y="89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chemeClr val="tx2">
                <a:lumMod val="9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0" name="フリーフォーム 399"/>
            <p:cNvSpPr>
              <a:spLocks/>
            </p:cNvSpPr>
            <p:nvPr/>
          </p:nvSpPr>
          <p:spPr bwMode="auto">
            <a:xfrm>
              <a:off x="1709" y="3089"/>
              <a:ext cx="51" cy="57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45" y="51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2" y="6"/>
                </a:cxn>
                <a:cxn ang="0">
                  <a:pos x="13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51"/>
                </a:cxn>
                <a:cxn ang="0">
                  <a:pos x="13" y="57"/>
                </a:cxn>
                <a:cxn ang="0">
                  <a:pos x="26" y="57"/>
                </a:cxn>
                <a:cxn ang="0">
                  <a:pos x="32" y="57"/>
                </a:cxn>
              </a:cxnLst>
              <a:rect l="0" t="0" r="0" b="0"/>
              <a:pathLst>
                <a:path w="51" h="57">
                  <a:moveTo>
                    <a:pt x="32" y="57"/>
                  </a:moveTo>
                  <a:lnTo>
                    <a:pt x="45" y="51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2" y="6"/>
                  </a:lnTo>
                  <a:lnTo>
                    <a:pt x="13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51"/>
                  </a:lnTo>
                  <a:lnTo>
                    <a:pt x="13" y="57"/>
                  </a:lnTo>
                  <a:lnTo>
                    <a:pt x="26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1" name="フリーフォーム 400"/>
            <p:cNvSpPr>
              <a:spLocks/>
            </p:cNvSpPr>
            <p:nvPr/>
          </p:nvSpPr>
          <p:spPr bwMode="auto">
            <a:xfrm>
              <a:off x="1829" y="3051"/>
              <a:ext cx="82" cy="63"/>
            </a:xfrm>
            <a:custGeom>
              <a:avLst/>
              <a:gdLst/>
              <a:ahLst/>
              <a:cxnLst>
                <a:cxn ang="0">
                  <a:pos x="51" y="63"/>
                </a:cxn>
                <a:cxn ang="0">
                  <a:pos x="70" y="57"/>
                </a:cxn>
                <a:cxn ang="0">
                  <a:pos x="82" y="44"/>
                </a:cxn>
                <a:cxn ang="0">
                  <a:pos x="82" y="32"/>
                </a:cxn>
                <a:cxn ang="0">
                  <a:pos x="82" y="19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44" y="7"/>
                </a:cxn>
                <a:cxn ang="0">
                  <a:pos x="19" y="13"/>
                </a:cxn>
                <a:cxn ang="0">
                  <a:pos x="7" y="13"/>
                </a:cxn>
                <a:cxn ang="0">
                  <a:pos x="0" y="26"/>
                </a:cxn>
                <a:cxn ang="0">
                  <a:pos x="7" y="51"/>
                </a:cxn>
                <a:cxn ang="0">
                  <a:pos x="19" y="63"/>
                </a:cxn>
                <a:cxn ang="0">
                  <a:pos x="44" y="63"/>
                </a:cxn>
                <a:cxn ang="0">
                  <a:pos x="51" y="63"/>
                </a:cxn>
              </a:cxnLst>
              <a:rect l="0" t="0" r="0" b="0"/>
              <a:pathLst>
                <a:path w="82" h="63">
                  <a:moveTo>
                    <a:pt x="51" y="63"/>
                  </a:moveTo>
                  <a:lnTo>
                    <a:pt x="70" y="57"/>
                  </a:lnTo>
                  <a:lnTo>
                    <a:pt x="82" y="44"/>
                  </a:lnTo>
                  <a:lnTo>
                    <a:pt x="82" y="32"/>
                  </a:lnTo>
                  <a:lnTo>
                    <a:pt x="82" y="19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44" y="7"/>
                  </a:lnTo>
                  <a:lnTo>
                    <a:pt x="19" y="13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7" y="51"/>
                  </a:lnTo>
                  <a:lnTo>
                    <a:pt x="19" y="63"/>
                  </a:lnTo>
                  <a:lnTo>
                    <a:pt x="44" y="63"/>
                  </a:lnTo>
                  <a:lnTo>
                    <a:pt x="51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2" name="フリーフォーム 401"/>
            <p:cNvSpPr>
              <a:spLocks/>
            </p:cNvSpPr>
            <p:nvPr/>
          </p:nvSpPr>
          <p:spPr bwMode="auto">
            <a:xfrm>
              <a:off x="1772" y="3480"/>
              <a:ext cx="51" cy="38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45" y="26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19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26" y="32"/>
                </a:cxn>
                <a:cxn ang="0">
                  <a:pos x="32" y="32"/>
                </a:cxn>
              </a:cxnLst>
              <a:rect l="0" t="0" r="0" b="0"/>
              <a:pathLst>
                <a:path w="51" h="38">
                  <a:moveTo>
                    <a:pt x="32" y="32"/>
                  </a:moveTo>
                  <a:lnTo>
                    <a:pt x="45" y="26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19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26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3" name="フリーフォーム 402"/>
            <p:cNvSpPr>
              <a:spLocks/>
            </p:cNvSpPr>
            <p:nvPr/>
          </p:nvSpPr>
          <p:spPr bwMode="auto">
            <a:xfrm>
              <a:off x="1855" y="3575"/>
              <a:ext cx="63" cy="50"/>
            </a:xfrm>
            <a:custGeom>
              <a:avLst/>
              <a:gdLst/>
              <a:ahLst/>
              <a:cxnLst>
                <a:cxn ang="0">
                  <a:pos x="6" y="50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63" y="19"/>
                </a:cxn>
                <a:cxn ang="0">
                  <a:pos x="56" y="6"/>
                </a:cxn>
                <a:cxn ang="0">
                  <a:pos x="50" y="0"/>
                </a:cxn>
                <a:cxn ang="0">
                  <a:pos x="18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6" y="50"/>
                </a:cxn>
              </a:cxnLst>
              <a:rect l="0" t="0" r="0" b="0"/>
              <a:pathLst>
                <a:path w="63" h="50">
                  <a:moveTo>
                    <a:pt x="6" y="50"/>
                  </a:moveTo>
                  <a:lnTo>
                    <a:pt x="25" y="50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63" y="19"/>
                  </a:lnTo>
                  <a:lnTo>
                    <a:pt x="56" y="6"/>
                  </a:lnTo>
                  <a:lnTo>
                    <a:pt x="50" y="0"/>
                  </a:lnTo>
                  <a:lnTo>
                    <a:pt x="18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6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4" name="フリーフォーム 403"/>
            <p:cNvSpPr>
              <a:spLocks/>
            </p:cNvSpPr>
            <p:nvPr/>
          </p:nvSpPr>
          <p:spPr bwMode="auto">
            <a:xfrm>
              <a:off x="2075" y="3594"/>
              <a:ext cx="70" cy="63"/>
            </a:xfrm>
            <a:custGeom>
              <a:avLst/>
              <a:gdLst/>
              <a:ahLst/>
              <a:cxnLst>
                <a:cxn ang="0">
                  <a:pos x="32" y="63"/>
                </a:cxn>
                <a:cxn ang="0">
                  <a:pos x="45" y="57"/>
                </a:cxn>
                <a:cxn ang="0">
                  <a:pos x="57" y="44"/>
                </a:cxn>
                <a:cxn ang="0">
                  <a:pos x="70" y="31"/>
                </a:cxn>
                <a:cxn ang="0">
                  <a:pos x="64" y="19"/>
                </a:cxn>
                <a:cxn ang="0">
                  <a:pos x="57" y="6"/>
                </a:cxn>
                <a:cxn ang="0">
                  <a:pos x="51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9" y="57"/>
                </a:cxn>
                <a:cxn ang="0">
                  <a:pos x="26" y="63"/>
                </a:cxn>
                <a:cxn ang="0">
                  <a:pos x="32" y="63"/>
                </a:cxn>
              </a:cxnLst>
              <a:rect l="0" t="0" r="0" b="0"/>
              <a:pathLst>
                <a:path w="70" h="63">
                  <a:moveTo>
                    <a:pt x="32" y="63"/>
                  </a:moveTo>
                  <a:lnTo>
                    <a:pt x="45" y="57"/>
                  </a:lnTo>
                  <a:lnTo>
                    <a:pt x="57" y="44"/>
                  </a:lnTo>
                  <a:lnTo>
                    <a:pt x="70" y="31"/>
                  </a:lnTo>
                  <a:lnTo>
                    <a:pt x="64" y="19"/>
                  </a:lnTo>
                  <a:lnTo>
                    <a:pt x="57" y="6"/>
                  </a:lnTo>
                  <a:lnTo>
                    <a:pt x="51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9" y="57"/>
                  </a:lnTo>
                  <a:lnTo>
                    <a:pt x="26" y="63"/>
                  </a:lnTo>
                  <a:lnTo>
                    <a:pt x="32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5" name="フリーフォーム 404"/>
            <p:cNvSpPr>
              <a:spLocks/>
            </p:cNvSpPr>
            <p:nvPr/>
          </p:nvSpPr>
          <p:spPr bwMode="auto">
            <a:xfrm>
              <a:off x="2681" y="3461"/>
              <a:ext cx="133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95" y="89"/>
                </a:cxn>
                <a:cxn ang="0">
                  <a:pos x="120" y="76"/>
                </a:cxn>
                <a:cxn ang="0">
                  <a:pos x="133" y="57"/>
                </a:cxn>
                <a:cxn ang="0">
                  <a:pos x="133" y="45"/>
                </a:cxn>
                <a:cxn ang="0">
                  <a:pos x="127" y="26"/>
                </a:cxn>
                <a:cxn ang="0">
                  <a:pos x="108" y="0"/>
                </a:cxn>
                <a:cxn ang="0">
                  <a:pos x="89" y="0"/>
                </a:cxn>
                <a:cxn ang="0">
                  <a:pos x="51" y="7"/>
                </a:cxn>
                <a:cxn ang="0">
                  <a:pos x="26" y="19"/>
                </a:cxn>
                <a:cxn ang="0">
                  <a:pos x="0" y="45"/>
                </a:cxn>
                <a:cxn ang="0">
                  <a:pos x="7" y="57"/>
                </a:cxn>
                <a:cxn ang="0">
                  <a:pos x="19" y="70"/>
                </a:cxn>
                <a:cxn ang="0">
                  <a:pos x="44" y="82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133" h="89">
                  <a:moveTo>
                    <a:pt x="70" y="89"/>
                  </a:moveTo>
                  <a:lnTo>
                    <a:pt x="95" y="89"/>
                  </a:lnTo>
                  <a:lnTo>
                    <a:pt x="120" y="76"/>
                  </a:lnTo>
                  <a:lnTo>
                    <a:pt x="133" y="57"/>
                  </a:lnTo>
                  <a:lnTo>
                    <a:pt x="133" y="45"/>
                  </a:lnTo>
                  <a:lnTo>
                    <a:pt x="127" y="26"/>
                  </a:lnTo>
                  <a:lnTo>
                    <a:pt x="108" y="0"/>
                  </a:lnTo>
                  <a:lnTo>
                    <a:pt x="89" y="0"/>
                  </a:lnTo>
                  <a:lnTo>
                    <a:pt x="51" y="7"/>
                  </a:lnTo>
                  <a:lnTo>
                    <a:pt x="26" y="19"/>
                  </a:lnTo>
                  <a:lnTo>
                    <a:pt x="0" y="45"/>
                  </a:lnTo>
                  <a:lnTo>
                    <a:pt x="7" y="57"/>
                  </a:lnTo>
                  <a:lnTo>
                    <a:pt x="19" y="70"/>
                  </a:lnTo>
                  <a:lnTo>
                    <a:pt x="44" y="82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6" name="フリーフォーム 405"/>
            <p:cNvSpPr>
              <a:spLocks/>
            </p:cNvSpPr>
            <p:nvPr/>
          </p:nvSpPr>
          <p:spPr bwMode="auto">
            <a:xfrm>
              <a:off x="2890" y="3348"/>
              <a:ext cx="195" cy="145"/>
            </a:xfrm>
            <a:custGeom>
              <a:avLst/>
              <a:gdLst/>
              <a:ahLst/>
              <a:cxnLst>
                <a:cxn ang="0">
                  <a:pos x="195" y="88"/>
                </a:cxn>
                <a:cxn ang="0">
                  <a:pos x="189" y="75"/>
                </a:cxn>
                <a:cxn ang="0">
                  <a:pos x="170" y="57"/>
                </a:cxn>
                <a:cxn ang="0">
                  <a:pos x="151" y="38"/>
                </a:cxn>
                <a:cxn ang="0">
                  <a:pos x="145" y="25"/>
                </a:cxn>
                <a:cxn ang="0">
                  <a:pos x="132" y="12"/>
                </a:cxn>
                <a:cxn ang="0">
                  <a:pos x="113" y="6"/>
                </a:cxn>
                <a:cxn ang="0">
                  <a:pos x="82" y="0"/>
                </a:cxn>
                <a:cxn ang="0">
                  <a:pos x="50" y="6"/>
                </a:cxn>
                <a:cxn ang="0">
                  <a:pos x="37" y="12"/>
                </a:cxn>
                <a:cxn ang="0">
                  <a:pos x="37" y="19"/>
                </a:cxn>
                <a:cxn ang="0">
                  <a:pos x="31" y="57"/>
                </a:cxn>
                <a:cxn ang="0">
                  <a:pos x="25" y="69"/>
                </a:cxn>
                <a:cxn ang="0">
                  <a:pos x="18" y="82"/>
                </a:cxn>
                <a:cxn ang="0">
                  <a:pos x="0" y="88"/>
                </a:cxn>
                <a:cxn ang="0">
                  <a:pos x="0" y="101"/>
                </a:cxn>
                <a:cxn ang="0">
                  <a:pos x="6" y="107"/>
                </a:cxn>
                <a:cxn ang="0">
                  <a:pos x="37" y="126"/>
                </a:cxn>
                <a:cxn ang="0">
                  <a:pos x="63" y="139"/>
                </a:cxn>
                <a:cxn ang="0">
                  <a:pos x="94" y="145"/>
                </a:cxn>
                <a:cxn ang="0">
                  <a:pos x="113" y="145"/>
                </a:cxn>
                <a:cxn ang="0">
                  <a:pos x="132" y="139"/>
                </a:cxn>
                <a:cxn ang="0">
                  <a:pos x="170" y="113"/>
                </a:cxn>
                <a:cxn ang="0">
                  <a:pos x="183" y="101"/>
                </a:cxn>
                <a:cxn ang="0">
                  <a:pos x="189" y="88"/>
                </a:cxn>
                <a:cxn ang="0">
                  <a:pos x="195" y="88"/>
                </a:cxn>
              </a:cxnLst>
              <a:rect l="0" t="0" r="0" b="0"/>
              <a:pathLst>
                <a:path w="195" h="145">
                  <a:moveTo>
                    <a:pt x="195" y="88"/>
                  </a:moveTo>
                  <a:lnTo>
                    <a:pt x="189" y="75"/>
                  </a:lnTo>
                  <a:lnTo>
                    <a:pt x="170" y="57"/>
                  </a:lnTo>
                  <a:lnTo>
                    <a:pt x="151" y="38"/>
                  </a:lnTo>
                  <a:lnTo>
                    <a:pt x="145" y="25"/>
                  </a:lnTo>
                  <a:lnTo>
                    <a:pt x="132" y="12"/>
                  </a:lnTo>
                  <a:lnTo>
                    <a:pt x="113" y="6"/>
                  </a:lnTo>
                  <a:lnTo>
                    <a:pt x="82" y="0"/>
                  </a:lnTo>
                  <a:lnTo>
                    <a:pt x="50" y="6"/>
                  </a:lnTo>
                  <a:lnTo>
                    <a:pt x="37" y="12"/>
                  </a:lnTo>
                  <a:lnTo>
                    <a:pt x="37" y="19"/>
                  </a:lnTo>
                  <a:lnTo>
                    <a:pt x="31" y="57"/>
                  </a:lnTo>
                  <a:lnTo>
                    <a:pt x="25" y="69"/>
                  </a:lnTo>
                  <a:lnTo>
                    <a:pt x="18" y="82"/>
                  </a:lnTo>
                  <a:lnTo>
                    <a:pt x="0" y="88"/>
                  </a:lnTo>
                  <a:lnTo>
                    <a:pt x="0" y="101"/>
                  </a:lnTo>
                  <a:lnTo>
                    <a:pt x="6" y="107"/>
                  </a:lnTo>
                  <a:lnTo>
                    <a:pt x="37" y="126"/>
                  </a:lnTo>
                  <a:lnTo>
                    <a:pt x="63" y="139"/>
                  </a:lnTo>
                  <a:lnTo>
                    <a:pt x="94" y="145"/>
                  </a:lnTo>
                  <a:lnTo>
                    <a:pt x="113" y="145"/>
                  </a:lnTo>
                  <a:lnTo>
                    <a:pt x="132" y="139"/>
                  </a:lnTo>
                  <a:lnTo>
                    <a:pt x="170" y="113"/>
                  </a:lnTo>
                  <a:lnTo>
                    <a:pt x="183" y="101"/>
                  </a:lnTo>
                  <a:lnTo>
                    <a:pt x="189" y="88"/>
                  </a:lnTo>
                  <a:lnTo>
                    <a:pt x="195" y="8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7" name="フリーフォーム 406"/>
            <p:cNvSpPr>
              <a:spLocks/>
            </p:cNvSpPr>
            <p:nvPr/>
          </p:nvSpPr>
          <p:spPr bwMode="auto">
            <a:xfrm>
              <a:off x="1665" y="3550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8" name="フリーフォーム 407"/>
            <p:cNvSpPr>
              <a:spLocks/>
            </p:cNvSpPr>
            <p:nvPr/>
          </p:nvSpPr>
          <p:spPr bwMode="auto">
            <a:xfrm>
              <a:off x="1034" y="2130"/>
              <a:ext cx="738" cy="549"/>
            </a:xfrm>
            <a:custGeom>
              <a:avLst/>
              <a:gdLst/>
              <a:ahLst/>
              <a:cxnLst>
                <a:cxn ang="0">
                  <a:pos x="221" y="511"/>
                </a:cxn>
                <a:cxn ang="0">
                  <a:pos x="227" y="461"/>
                </a:cxn>
                <a:cxn ang="0">
                  <a:pos x="227" y="442"/>
                </a:cxn>
                <a:cxn ang="0">
                  <a:pos x="259" y="417"/>
                </a:cxn>
                <a:cxn ang="0">
                  <a:pos x="284" y="385"/>
                </a:cxn>
                <a:cxn ang="0">
                  <a:pos x="322" y="322"/>
                </a:cxn>
                <a:cxn ang="0">
                  <a:pos x="404" y="265"/>
                </a:cxn>
                <a:cxn ang="0">
                  <a:pos x="511" y="189"/>
                </a:cxn>
                <a:cxn ang="0">
                  <a:pos x="656" y="89"/>
                </a:cxn>
                <a:cxn ang="0">
                  <a:pos x="707" y="57"/>
                </a:cxn>
                <a:cxn ang="0">
                  <a:pos x="732" y="57"/>
                </a:cxn>
                <a:cxn ang="0">
                  <a:pos x="732" y="19"/>
                </a:cxn>
                <a:cxn ang="0">
                  <a:pos x="713" y="0"/>
                </a:cxn>
                <a:cxn ang="0">
                  <a:pos x="688" y="19"/>
                </a:cxn>
                <a:cxn ang="0">
                  <a:pos x="644" y="57"/>
                </a:cxn>
                <a:cxn ang="0">
                  <a:pos x="537" y="101"/>
                </a:cxn>
                <a:cxn ang="0">
                  <a:pos x="461" y="164"/>
                </a:cxn>
                <a:cxn ang="0">
                  <a:pos x="391" y="189"/>
                </a:cxn>
                <a:cxn ang="0">
                  <a:pos x="240" y="309"/>
                </a:cxn>
                <a:cxn ang="0">
                  <a:pos x="221" y="322"/>
                </a:cxn>
                <a:cxn ang="0">
                  <a:pos x="177" y="347"/>
                </a:cxn>
                <a:cxn ang="0">
                  <a:pos x="158" y="347"/>
                </a:cxn>
                <a:cxn ang="0">
                  <a:pos x="107" y="328"/>
                </a:cxn>
                <a:cxn ang="0">
                  <a:pos x="69" y="335"/>
                </a:cxn>
                <a:cxn ang="0">
                  <a:pos x="19" y="360"/>
                </a:cxn>
                <a:cxn ang="0">
                  <a:pos x="0" y="379"/>
                </a:cxn>
                <a:cxn ang="0">
                  <a:pos x="0" y="404"/>
                </a:cxn>
                <a:cxn ang="0">
                  <a:pos x="25" y="486"/>
                </a:cxn>
                <a:cxn ang="0">
                  <a:pos x="82" y="543"/>
                </a:cxn>
                <a:cxn ang="0">
                  <a:pos x="133" y="549"/>
                </a:cxn>
                <a:cxn ang="0">
                  <a:pos x="189" y="530"/>
                </a:cxn>
                <a:cxn ang="0">
                  <a:pos x="215" y="518"/>
                </a:cxn>
              </a:cxnLst>
              <a:rect l="0" t="0" r="0" b="0"/>
              <a:pathLst>
                <a:path w="738" h="549">
                  <a:moveTo>
                    <a:pt x="215" y="518"/>
                  </a:moveTo>
                  <a:lnTo>
                    <a:pt x="221" y="511"/>
                  </a:lnTo>
                  <a:lnTo>
                    <a:pt x="227" y="492"/>
                  </a:lnTo>
                  <a:lnTo>
                    <a:pt x="227" y="461"/>
                  </a:lnTo>
                  <a:lnTo>
                    <a:pt x="227" y="448"/>
                  </a:lnTo>
                  <a:lnTo>
                    <a:pt x="227" y="442"/>
                  </a:lnTo>
                  <a:lnTo>
                    <a:pt x="240" y="435"/>
                  </a:lnTo>
                  <a:lnTo>
                    <a:pt x="259" y="417"/>
                  </a:lnTo>
                  <a:lnTo>
                    <a:pt x="271" y="404"/>
                  </a:lnTo>
                  <a:lnTo>
                    <a:pt x="284" y="385"/>
                  </a:lnTo>
                  <a:lnTo>
                    <a:pt x="309" y="341"/>
                  </a:lnTo>
                  <a:lnTo>
                    <a:pt x="322" y="322"/>
                  </a:lnTo>
                  <a:lnTo>
                    <a:pt x="341" y="309"/>
                  </a:lnTo>
                  <a:lnTo>
                    <a:pt x="404" y="265"/>
                  </a:lnTo>
                  <a:lnTo>
                    <a:pt x="461" y="215"/>
                  </a:lnTo>
                  <a:lnTo>
                    <a:pt x="511" y="189"/>
                  </a:lnTo>
                  <a:lnTo>
                    <a:pt x="568" y="152"/>
                  </a:lnTo>
                  <a:lnTo>
                    <a:pt x="656" y="89"/>
                  </a:lnTo>
                  <a:lnTo>
                    <a:pt x="682" y="63"/>
                  </a:lnTo>
                  <a:lnTo>
                    <a:pt x="707" y="57"/>
                  </a:lnTo>
                  <a:lnTo>
                    <a:pt x="726" y="57"/>
                  </a:lnTo>
                  <a:lnTo>
                    <a:pt x="732" y="57"/>
                  </a:lnTo>
                  <a:lnTo>
                    <a:pt x="738" y="51"/>
                  </a:lnTo>
                  <a:lnTo>
                    <a:pt x="732" y="19"/>
                  </a:lnTo>
                  <a:lnTo>
                    <a:pt x="726" y="6"/>
                  </a:lnTo>
                  <a:lnTo>
                    <a:pt x="713" y="0"/>
                  </a:lnTo>
                  <a:lnTo>
                    <a:pt x="694" y="6"/>
                  </a:lnTo>
                  <a:lnTo>
                    <a:pt x="688" y="19"/>
                  </a:lnTo>
                  <a:lnTo>
                    <a:pt x="682" y="44"/>
                  </a:lnTo>
                  <a:lnTo>
                    <a:pt x="644" y="57"/>
                  </a:lnTo>
                  <a:lnTo>
                    <a:pt x="587" y="76"/>
                  </a:lnTo>
                  <a:lnTo>
                    <a:pt x="537" y="101"/>
                  </a:lnTo>
                  <a:lnTo>
                    <a:pt x="492" y="133"/>
                  </a:lnTo>
                  <a:lnTo>
                    <a:pt x="461" y="164"/>
                  </a:lnTo>
                  <a:lnTo>
                    <a:pt x="423" y="183"/>
                  </a:lnTo>
                  <a:lnTo>
                    <a:pt x="391" y="189"/>
                  </a:lnTo>
                  <a:lnTo>
                    <a:pt x="360" y="208"/>
                  </a:lnTo>
                  <a:lnTo>
                    <a:pt x="240" y="309"/>
                  </a:lnTo>
                  <a:lnTo>
                    <a:pt x="227" y="316"/>
                  </a:lnTo>
                  <a:lnTo>
                    <a:pt x="221" y="322"/>
                  </a:lnTo>
                  <a:lnTo>
                    <a:pt x="196" y="328"/>
                  </a:lnTo>
                  <a:lnTo>
                    <a:pt x="177" y="347"/>
                  </a:lnTo>
                  <a:lnTo>
                    <a:pt x="170" y="347"/>
                  </a:lnTo>
                  <a:lnTo>
                    <a:pt x="158" y="347"/>
                  </a:lnTo>
                  <a:lnTo>
                    <a:pt x="126" y="335"/>
                  </a:lnTo>
                  <a:lnTo>
                    <a:pt x="107" y="328"/>
                  </a:lnTo>
                  <a:lnTo>
                    <a:pt x="88" y="328"/>
                  </a:lnTo>
                  <a:lnTo>
                    <a:pt x="69" y="335"/>
                  </a:lnTo>
                  <a:lnTo>
                    <a:pt x="51" y="347"/>
                  </a:lnTo>
                  <a:lnTo>
                    <a:pt x="19" y="360"/>
                  </a:lnTo>
                  <a:lnTo>
                    <a:pt x="6" y="366"/>
                  </a:lnTo>
                  <a:lnTo>
                    <a:pt x="0" y="379"/>
                  </a:lnTo>
                  <a:lnTo>
                    <a:pt x="0" y="391"/>
                  </a:lnTo>
                  <a:lnTo>
                    <a:pt x="0" y="404"/>
                  </a:lnTo>
                  <a:lnTo>
                    <a:pt x="19" y="454"/>
                  </a:lnTo>
                  <a:lnTo>
                    <a:pt x="25" y="486"/>
                  </a:lnTo>
                  <a:lnTo>
                    <a:pt x="38" y="511"/>
                  </a:lnTo>
                  <a:lnTo>
                    <a:pt x="82" y="543"/>
                  </a:lnTo>
                  <a:lnTo>
                    <a:pt x="107" y="549"/>
                  </a:lnTo>
                  <a:lnTo>
                    <a:pt x="133" y="549"/>
                  </a:lnTo>
                  <a:lnTo>
                    <a:pt x="164" y="543"/>
                  </a:lnTo>
                  <a:lnTo>
                    <a:pt x="189" y="530"/>
                  </a:lnTo>
                  <a:lnTo>
                    <a:pt x="208" y="518"/>
                  </a:lnTo>
                  <a:lnTo>
                    <a:pt x="215" y="518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accent1">
                    <a:lumMod val="20000"/>
                    <a:lumOff val="80000"/>
                  </a:schemeClr>
                </a:gs>
                <a:gs pos="30000">
                  <a:schemeClr val="accent2">
                    <a:lumMod val="20000"/>
                    <a:lumOff val="80000"/>
                  </a:schemeClr>
                </a:gs>
                <a:gs pos="45000">
                  <a:schemeClr val="accent2">
                    <a:lumMod val="20000"/>
                    <a:lumOff val="80000"/>
                  </a:schemeClr>
                </a:gs>
                <a:gs pos="60000">
                  <a:schemeClr val="accent3">
                    <a:lumMod val="20000"/>
                    <a:lumOff val="80000"/>
                  </a:schemeClr>
                </a:gs>
                <a:gs pos="80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9" name="フリーフォーム 408"/>
            <p:cNvSpPr>
              <a:spLocks/>
            </p:cNvSpPr>
            <p:nvPr/>
          </p:nvSpPr>
          <p:spPr bwMode="auto">
            <a:xfrm>
              <a:off x="1785" y="1998"/>
              <a:ext cx="183" cy="176"/>
            </a:xfrm>
            <a:custGeom>
              <a:avLst/>
              <a:gdLst/>
              <a:ahLst/>
              <a:cxnLst>
                <a:cxn ang="0">
                  <a:pos x="51" y="176"/>
                </a:cxn>
                <a:cxn ang="0">
                  <a:pos x="70" y="170"/>
                </a:cxn>
                <a:cxn ang="0">
                  <a:pos x="82" y="157"/>
                </a:cxn>
                <a:cxn ang="0">
                  <a:pos x="101" y="132"/>
                </a:cxn>
                <a:cxn ang="0">
                  <a:pos x="101" y="107"/>
                </a:cxn>
                <a:cxn ang="0">
                  <a:pos x="107" y="101"/>
                </a:cxn>
                <a:cxn ang="0">
                  <a:pos x="126" y="107"/>
                </a:cxn>
                <a:cxn ang="0">
                  <a:pos x="139" y="107"/>
                </a:cxn>
                <a:cxn ang="0">
                  <a:pos x="145" y="107"/>
                </a:cxn>
                <a:cxn ang="0">
                  <a:pos x="164" y="101"/>
                </a:cxn>
                <a:cxn ang="0">
                  <a:pos x="177" y="88"/>
                </a:cxn>
                <a:cxn ang="0">
                  <a:pos x="183" y="69"/>
                </a:cxn>
                <a:cxn ang="0">
                  <a:pos x="183" y="38"/>
                </a:cxn>
                <a:cxn ang="0">
                  <a:pos x="170" y="6"/>
                </a:cxn>
                <a:cxn ang="0">
                  <a:pos x="158" y="0"/>
                </a:cxn>
                <a:cxn ang="0">
                  <a:pos x="139" y="0"/>
                </a:cxn>
                <a:cxn ang="0">
                  <a:pos x="126" y="12"/>
                </a:cxn>
                <a:cxn ang="0">
                  <a:pos x="88" y="69"/>
                </a:cxn>
                <a:cxn ang="0">
                  <a:pos x="82" y="69"/>
                </a:cxn>
                <a:cxn ang="0">
                  <a:pos x="70" y="63"/>
                </a:cxn>
                <a:cxn ang="0">
                  <a:pos x="57" y="63"/>
                </a:cxn>
                <a:cxn ang="0">
                  <a:pos x="38" y="63"/>
                </a:cxn>
                <a:cxn ang="0">
                  <a:pos x="6" y="88"/>
                </a:cxn>
                <a:cxn ang="0">
                  <a:pos x="0" y="107"/>
                </a:cxn>
                <a:cxn ang="0">
                  <a:pos x="0" y="120"/>
                </a:cxn>
                <a:cxn ang="0">
                  <a:pos x="0" y="145"/>
                </a:cxn>
                <a:cxn ang="0">
                  <a:pos x="13" y="164"/>
                </a:cxn>
                <a:cxn ang="0">
                  <a:pos x="25" y="170"/>
                </a:cxn>
                <a:cxn ang="0">
                  <a:pos x="44" y="176"/>
                </a:cxn>
                <a:cxn ang="0">
                  <a:pos x="51" y="176"/>
                </a:cxn>
              </a:cxnLst>
              <a:rect l="0" t="0" r="0" b="0"/>
              <a:pathLst>
                <a:path w="183" h="176">
                  <a:moveTo>
                    <a:pt x="51" y="176"/>
                  </a:moveTo>
                  <a:lnTo>
                    <a:pt x="70" y="170"/>
                  </a:lnTo>
                  <a:lnTo>
                    <a:pt x="82" y="157"/>
                  </a:lnTo>
                  <a:lnTo>
                    <a:pt x="101" y="132"/>
                  </a:lnTo>
                  <a:lnTo>
                    <a:pt x="101" y="107"/>
                  </a:lnTo>
                  <a:lnTo>
                    <a:pt x="107" y="101"/>
                  </a:lnTo>
                  <a:lnTo>
                    <a:pt x="126" y="107"/>
                  </a:lnTo>
                  <a:lnTo>
                    <a:pt x="139" y="107"/>
                  </a:lnTo>
                  <a:lnTo>
                    <a:pt x="145" y="107"/>
                  </a:lnTo>
                  <a:lnTo>
                    <a:pt x="164" y="101"/>
                  </a:lnTo>
                  <a:lnTo>
                    <a:pt x="177" y="88"/>
                  </a:lnTo>
                  <a:lnTo>
                    <a:pt x="183" y="69"/>
                  </a:lnTo>
                  <a:lnTo>
                    <a:pt x="183" y="38"/>
                  </a:lnTo>
                  <a:lnTo>
                    <a:pt x="170" y="6"/>
                  </a:lnTo>
                  <a:lnTo>
                    <a:pt x="158" y="0"/>
                  </a:lnTo>
                  <a:lnTo>
                    <a:pt x="139" y="0"/>
                  </a:lnTo>
                  <a:lnTo>
                    <a:pt x="126" y="12"/>
                  </a:lnTo>
                  <a:lnTo>
                    <a:pt x="88" y="69"/>
                  </a:lnTo>
                  <a:lnTo>
                    <a:pt x="82" y="69"/>
                  </a:lnTo>
                  <a:lnTo>
                    <a:pt x="70" y="63"/>
                  </a:lnTo>
                  <a:lnTo>
                    <a:pt x="57" y="63"/>
                  </a:lnTo>
                  <a:lnTo>
                    <a:pt x="38" y="63"/>
                  </a:lnTo>
                  <a:lnTo>
                    <a:pt x="6" y="88"/>
                  </a:lnTo>
                  <a:lnTo>
                    <a:pt x="0" y="107"/>
                  </a:lnTo>
                  <a:lnTo>
                    <a:pt x="0" y="120"/>
                  </a:lnTo>
                  <a:lnTo>
                    <a:pt x="0" y="145"/>
                  </a:lnTo>
                  <a:lnTo>
                    <a:pt x="13" y="164"/>
                  </a:lnTo>
                  <a:lnTo>
                    <a:pt x="25" y="170"/>
                  </a:lnTo>
                  <a:lnTo>
                    <a:pt x="44" y="176"/>
                  </a:lnTo>
                  <a:lnTo>
                    <a:pt x="51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0" name="フリーフォーム 409"/>
            <p:cNvSpPr>
              <a:spLocks/>
            </p:cNvSpPr>
            <p:nvPr/>
          </p:nvSpPr>
          <p:spPr bwMode="auto">
            <a:xfrm>
              <a:off x="1179" y="2685"/>
              <a:ext cx="82" cy="82"/>
            </a:xfrm>
            <a:custGeom>
              <a:avLst/>
              <a:gdLst/>
              <a:ahLst/>
              <a:cxnLst>
                <a:cxn ang="0">
                  <a:pos x="70" y="76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19"/>
                </a:cxn>
                <a:cxn ang="0">
                  <a:pos x="70" y="7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26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7" y="76"/>
                </a:cxn>
                <a:cxn ang="0">
                  <a:pos x="19" y="82"/>
                </a:cxn>
                <a:cxn ang="0">
                  <a:pos x="44" y="82"/>
                </a:cxn>
                <a:cxn ang="0">
                  <a:pos x="63" y="76"/>
                </a:cxn>
                <a:cxn ang="0">
                  <a:pos x="70" y="76"/>
                </a:cxn>
              </a:cxnLst>
              <a:rect l="0" t="0" r="0" b="0"/>
              <a:pathLst>
                <a:path w="82" h="82">
                  <a:moveTo>
                    <a:pt x="70" y="76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19"/>
                  </a:lnTo>
                  <a:lnTo>
                    <a:pt x="70" y="7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26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7" y="76"/>
                  </a:lnTo>
                  <a:lnTo>
                    <a:pt x="19" y="82"/>
                  </a:lnTo>
                  <a:lnTo>
                    <a:pt x="44" y="82"/>
                  </a:lnTo>
                  <a:lnTo>
                    <a:pt x="63" y="76"/>
                  </a:lnTo>
                  <a:lnTo>
                    <a:pt x="70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1" name="フリーフォーム 410"/>
            <p:cNvSpPr>
              <a:spLocks/>
            </p:cNvSpPr>
            <p:nvPr/>
          </p:nvSpPr>
          <p:spPr bwMode="auto">
            <a:xfrm>
              <a:off x="1268" y="2584"/>
              <a:ext cx="113" cy="133"/>
            </a:xfrm>
            <a:custGeom>
              <a:avLst/>
              <a:gdLst/>
              <a:ahLst/>
              <a:cxnLst>
                <a:cxn ang="0">
                  <a:pos x="56" y="127"/>
                </a:cxn>
                <a:cxn ang="0">
                  <a:pos x="94" y="95"/>
                </a:cxn>
                <a:cxn ang="0">
                  <a:pos x="107" y="89"/>
                </a:cxn>
                <a:cxn ang="0">
                  <a:pos x="113" y="76"/>
                </a:cxn>
                <a:cxn ang="0">
                  <a:pos x="113" y="45"/>
                </a:cxn>
                <a:cxn ang="0">
                  <a:pos x="107" y="26"/>
                </a:cxn>
                <a:cxn ang="0">
                  <a:pos x="94" y="13"/>
                </a:cxn>
                <a:cxn ang="0">
                  <a:pos x="82" y="7"/>
                </a:cxn>
                <a:cxn ang="0">
                  <a:pos x="69" y="0"/>
                </a:cxn>
                <a:cxn ang="0">
                  <a:pos x="50" y="7"/>
                </a:cxn>
                <a:cxn ang="0">
                  <a:pos x="37" y="19"/>
                </a:cxn>
                <a:cxn ang="0">
                  <a:pos x="31" y="38"/>
                </a:cxn>
                <a:cxn ang="0">
                  <a:pos x="31" y="51"/>
                </a:cxn>
                <a:cxn ang="0">
                  <a:pos x="25" y="70"/>
                </a:cxn>
                <a:cxn ang="0">
                  <a:pos x="19" y="82"/>
                </a:cxn>
                <a:cxn ang="0">
                  <a:pos x="6" y="95"/>
                </a:cxn>
                <a:cxn ang="0">
                  <a:pos x="0" y="108"/>
                </a:cxn>
                <a:cxn ang="0">
                  <a:pos x="0" y="114"/>
                </a:cxn>
                <a:cxn ang="0">
                  <a:pos x="12" y="127"/>
                </a:cxn>
                <a:cxn ang="0">
                  <a:pos x="31" y="133"/>
                </a:cxn>
                <a:cxn ang="0">
                  <a:pos x="50" y="127"/>
                </a:cxn>
                <a:cxn ang="0">
                  <a:pos x="50" y="127"/>
                </a:cxn>
                <a:cxn ang="0">
                  <a:pos x="56" y="127"/>
                </a:cxn>
              </a:cxnLst>
              <a:rect l="0" t="0" r="0" b="0"/>
              <a:pathLst>
                <a:path w="113" h="133">
                  <a:moveTo>
                    <a:pt x="56" y="127"/>
                  </a:moveTo>
                  <a:lnTo>
                    <a:pt x="94" y="95"/>
                  </a:lnTo>
                  <a:lnTo>
                    <a:pt x="107" y="89"/>
                  </a:lnTo>
                  <a:lnTo>
                    <a:pt x="113" y="76"/>
                  </a:lnTo>
                  <a:lnTo>
                    <a:pt x="113" y="45"/>
                  </a:lnTo>
                  <a:lnTo>
                    <a:pt x="107" y="26"/>
                  </a:lnTo>
                  <a:lnTo>
                    <a:pt x="94" y="13"/>
                  </a:lnTo>
                  <a:lnTo>
                    <a:pt x="82" y="7"/>
                  </a:lnTo>
                  <a:lnTo>
                    <a:pt x="69" y="0"/>
                  </a:lnTo>
                  <a:lnTo>
                    <a:pt x="50" y="7"/>
                  </a:lnTo>
                  <a:lnTo>
                    <a:pt x="37" y="19"/>
                  </a:lnTo>
                  <a:lnTo>
                    <a:pt x="31" y="38"/>
                  </a:lnTo>
                  <a:lnTo>
                    <a:pt x="31" y="51"/>
                  </a:lnTo>
                  <a:lnTo>
                    <a:pt x="25" y="70"/>
                  </a:lnTo>
                  <a:lnTo>
                    <a:pt x="19" y="82"/>
                  </a:lnTo>
                  <a:lnTo>
                    <a:pt x="6" y="95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27"/>
                  </a:lnTo>
                  <a:lnTo>
                    <a:pt x="31" y="133"/>
                  </a:lnTo>
                  <a:lnTo>
                    <a:pt x="50" y="127"/>
                  </a:lnTo>
                  <a:lnTo>
                    <a:pt x="50" y="127"/>
                  </a:lnTo>
                  <a:lnTo>
                    <a:pt x="56" y="12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2" name="フリーフォーム 411"/>
            <p:cNvSpPr>
              <a:spLocks/>
            </p:cNvSpPr>
            <p:nvPr/>
          </p:nvSpPr>
          <p:spPr bwMode="auto">
            <a:xfrm>
              <a:off x="1552" y="2471"/>
              <a:ext cx="69" cy="82"/>
            </a:xfrm>
            <a:custGeom>
              <a:avLst/>
              <a:gdLst/>
              <a:ahLst/>
              <a:cxnLst>
                <a:cxn ang="0">
                  <a:pos x="25" y="82"/>
                </a:cxn>
                <a:cxn ang="0">
                  <a:pos x="37" y="82"/>
                </a:cxn>
                <a:cxn ang="0">
                  <a:pos x="50" y="82"/>
                </a:cxn>
                <a:cxn ang="0">
                  <a:pos x="63" y="69"/>
                </a:cxn>
                <a:cxn ang="0">
                  <a:pos x="69" y="44"/>
                </a:cxn>
                <a:cxn ang="0">
                  <a:pos x="69" y="19"/>
                </a:cxn>
                <a:cxn ang="0">
                  <a:pos x="56" y="6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12" y="25"/>
                </a:cxn>
                <a:cxn ang="0">
                  <a:pos x="0" y="57"/>
                </a:cxn>
                <a:cxn ang="0">
                  <a:pos x="6" y="76"/>
                </a:cxn>
                <a:cxn ang="0">
                  <a:pos x="19" y="82"/>
                </a:cxn>
                <a:cxn ang="0">
                  <a:pos x="25" y="82"/>
                </a:cxn>
              </a:cxnLst>
              <a:rect l="0" t="0" r="0" b="0"/>
              <a:pathLst>
                <a:path w="69" h="82">
                  <a:moveTo>
                    <a:pt x="25" y="82"/>
                  </a:moveTo>
                  <a:lnTo>
                    <a:pt x="37" y="82"/>
                  </a:lnTo>
                  <a:lnTo>
                    <a:pt x="50" y="82"/>
                  </a:lnTo>
                  <a:lnTo>
                    <a:pt x="63" y="69"/>
                  </a:lnTo>
                  <a:lnTo>
                    <a:pt x="69" y="44"/>
                  </a:lnTo>
                  <a:lnTo>
                    <a:pt x="69" y="19"/>
                  </a:lnTo>
                  <a:lnTo>
                    <a:pt x="56" y="6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2" y="25"/>
                  </a:lnTo>
                  <a:lnTo>
                    <a:pt x="0" y="57"/>
                  </a:lnTo>
                  <a:lnTo>
                    <a:pt x="6" y="76"/>
                  </a:lnTo>
                  <a:lnTo>
                    <a:pt x="19" y="82"/>
                  </a:lnTo>
                  <a:lnTo>
                    <a:pt x="25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3" name="フリーフォーム 412"/>
            <p:cNvSpPr>
              <a:spLocks/>
            </p:cNvSpPr>
            <p:nvPr/>
          </p:nvSpPr>
          <p:spPr bwMode="auto">
            <a:xfrm>
              <a:off x="1129" y="2105"/>
              <a:ext cx="44" cy="3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2" y="31"/>
                </a:cxn>
                <a:cxn ang="0">
                  <a:pos x="31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25"/>
                </a:cxn>
              </a:cxnLst>
              <a:rect l="0" t="0" r="0" b="0"/>
              <a:pathLst>
                <a:path w="44" h="31">
                  <a:moveTo>
                    <a:pt x="0" y="25"/>
                  </a:moveTo>
                  <a:lnTo>
                    <a:pt x="12" y="31"/>
                  </a:lnTo>
                  <a:lnTo>
                    <a:pt x="31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4" name="フリーフォーム 413"/>
            <p:cNvSpPr>
              <a:spLocks/>
            </p:cNvSpPr>
            <p:nvPr/>
          </p:nvSpPr>
          <p:spPr bwMode="auto">
            <a:xfrm>
              <a:off x="3363" y="3581"/>
              <a:ext cx="76" cy="76"/>
            </a:xfrm>
            <a:custGeom>
              <a:avLst/>
              <a:gdLst/>
              <a:ahLst/>
              <a:cxnLst>
                <a:cxn ang="0">
                  <a:pos x="57" y="70"/>
                </a:cxn>
                <a:cxn ang="0">
                  <a:pos x="69" y="57"/>
                </a:cxn>
                <a:cxn ang="0">
                  <a:pos x="76" y="44"/>
                </a:cxn>
                <a:cxn ang="0">
                  <a:pos x="76" y="25"/>
                </a:cxn>
                <a:cxn ang="0">
                  <a:pos x="63" y="7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19" y="13"/>
                </a:cxn>
                <a:cxn ang="0">
                  <a:pos x="6" y="32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31" y="76"/>
                </a:cxn>
                <a:cxn ang="0">
                  <a:pos x="44" y="76"/>
                </a:cxn>
                <a:cxn ang="0">
                  <a:pos x="50" y="70"/>
                </a:cxn>
                <a:cxn ang="0">
                  <a:pos x="57" y="70"/>
                </a:cxn>
              </a:cxnLst>
              <a:rect l="0" t="0" r="0" b="0"/>
              <a:pathLst>
                <a:path w="76" h="76">
                  <a:moveTo>
                    <a:pt x="57" y="70"/>
                  </a:moveTo>
                  <a:lnTo>
                    <a:pt x="69" y="57"/>
                  </a:lnTo>
                  <a:lnTo>
                    <a:pt x="76" y="44"/>
                  </a:lnTo>
                  <a:lnTo>
                    <a:pt x="76" y="25"/>
                  </a:lnTo>
                  <a:lnTo>
                    <a:pt x="63" y="7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19" y="13"/>
                  </a:lnTo>
                  <a:lnTo>
                    <a:pt x="6" y="32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31" y="76"/>
                  </a:lnTo>
                  <a:lnTo>
                    <a:pt x="44" y="76"/>
                  </a:lnTo>
                  <a:lnTo>
                    <a:pt x="50" y="70"/>
                  </a:lnTo>
                  <a:lnTo>
                    <a:pt x="57" y="7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5" name="フリーフォーム 414"/>
            <p:cNvSpPr>
              <a:spLocks/>
            </p:cNvSpPr>
            <p:nvPr/>
          </p:nvSpPr>
          <p:spPr bwMode="auto">
            <a:xfrm>
              <a:off x="1804" y="2824"/>
              <a:ext cx="57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57" y="38"/>
                </a:cxn>
                <a:cxn ang="0">
                  <a:pos x="57" y="25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57" h="57">
                  <a:moveTo>
                    <a:pt x="38" y="57"/>
                  </a:moveTo>
                  <a:lnTo>
                    <a:pt x="51" y="51"/>
                  </a:lnTo>
                  <a:lnTo>
                    <a:pt x="57" y="38"/>
                  </a:lnTo>
                  <a:lnTo>
                    <a:pt x="57" y="25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6" name="フリーフォーム 415"/>
            <p:cNvSpPr>
              <a:spLocks/>
            </p:cNvSpPr>
            <p:nvPr/>
          </p:nvSpPr>
          <p:spPr bwMode="auto">
            <a:xfrm>
              <a:off x="1842" y="2420"/>
              <a:ext cx="82" cy="89"/>
            </a:xfrm>
            <a:custGeom>
              <a:avLst/>
              <a:gdLst/>
              <a:ahLst/>
              <a:cxnLst>
                <a:cxn ang="0">
                  <a:pos x="50" y="89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26"/>
                </a:cxn>
                <a:cxn ang="0">
                  <a:pos x="69" y="7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7"/>
                </a:cxn>
                <a:cxn ang="0">
                  <a:pos x="6" y="26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25" y="82"/>
                </a:cxn>
                <a:cxn ang="0">
                  <a:pos x="38" y="89"/>
                </a:cxn>
                <a:cxn ang="0">
                  <a:pos x="44" y="89"/>
                </a:cxn>
                <a:cxn ang="0">
                  <a:pos x="50" y="89"/>
                </a:cxn>
              </a:cxnLst>
              <a:rect l="0" t="0" r="0" b="0"/>
              <a:pathLst>
                <a:path w="82" h="89">
                  <a:moveTo>
                    <a:pt x="50" y="89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26"/>
                  </a:lnTo>
                  <a:lnTo>
                    <a:pt x="69" y="7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7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25" y="82"/>
                  </a:lnTo>
                  <a:lnTo>
                    <a:pt x="38" y="89"/>
                  </a:lnTo>
                  <a:lnTo>
                    <a:pt x="44" y="89"/>
                  </a:lnTo>
                  <a:lnTo>
                    <a:pt x="50" y="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7" name="フリーフォーム 416"/>
            <p:cNvSpPr>
              <a:spLocks/>
            </p:cNvSpPr>
            <p:nvPr/>
          </p:nvSpPr>
          <p:spPr bwMode="auto">
            <a:xfrm>
              <a:off x="1943" y="2648"/>
              <a:ext cx="76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6"/>
                </a:cxn>
                <a:cxn ang="0">
                  <a:pos x="63" y="44"/>
                </a:cxn>
                <a:cxn ang="0">
                  <a:pos x="76" y="25"/>
                </a:cxn>
                <a:cxn ang="0">
                  <a:pos x="76" y="12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1" y="6"/>
                </a:cxn>
                <a:cxn ang="0">
                  <a:pos x="12" y="18"/>
                </a:cxn>
                <a:cxn ang="0">
                  <a:pos x="6" y="31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19" y="56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76" h="63">
                  <a:moveTo>
                    <a:pt x="38" y="63"/>
                  </a:moveTo>
                  <a:lnTo>
                    <a:pt x="50" y="56"/>
                  </a:lnTo>
                  <a:lnTo>
                    <a:pt x="63" y="44"/>
                  </a:lnTo>
                  <a:lnTo>
                    <a:pt x="76" y="25"/>
                  </a:lnTo>
                  <a:lnTo>
                    <a:pt x="76" y="12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1" y="6"/>
                  </a:lnTo>
                  <a:lnTo>
                    <a:pt x="12" y="18"/>
                  </a:lnTo>
                  <a:lnTo>
                    <a:pt x="6" y="31"/>
                  </a:lnTo>
                  <a:lnTo>
                    <a:pt x="0" y="37"/>
                  </a:lnTo>
                  <a:lnTo>
                    <a:pt x="6" y="50"/>
                  </a:lnTo>
                  <a:lnTo>
                    <a:pt x="19" y="56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8" name="フリーフォーム 417"/>
            <p:cNvSpPr>
              <a:spLocks/>
            </p:cNvSpPr>
            <p:nvPr/>
          </p:nvSpPr>
          <p:spPr bwMode="auto">
            <a:xfrm>
              <a:off x="2025" y="2250"/>
              <a:ext cx="57" cy="63"/>
            </a:xfrm>
            <a:custGeom>
              <a:avLst/>
              <a:gdLst/>
              <a:ahLst/>
              <a:cxnLst>
                <a:cxn ang="0">
                  <a:pos x="19" y="63"/>
                </a:cxn>
                <a:cxn ang="0">
                  <a:pos x="38" y="63"/>
                </a:cxn>
                <a:cxn ang="0">
                  <a:pos x="50" y="51"/>
                </a:cxn>
                <a:cxn ang="0">
                  <a:pos x="57" y="38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57"/>
                </a:cxn>
                <a:cxn ang="0">
                  <a:pos x="13" y="63"/>
                </a:cxn>
                <a:cxn ang="0">
                  <a:pos x="19" y="63"/>
                </a:cxn>
              </a:cxnLst>
              <a:rect l="0" t="0" r="0" b="0"/>
              <a:pathLst>
                <a:path w="57" h="63">
                  <a:moveTo>
                    <a:pt x="19" y="63"/>
                  </a:moveTo>
                  <a:lnTo>
                    <a:pt x="38" y="63"/>
                  </a:lnTo>
                  <a:lnTo>
                    <a:pt x="50" y="51"/>
                  </a:lnTo>
                  <a:lnTo>
                    <a:pt x="57" y="38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3" y="63"/>
                  </a:lnTo>
                  <a:lnTo>
                    <a:pt x="19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9" name="フリーフォーム 418"/>
            <p:cNvSpPr>
              <a:spLocks/>
            </p:cNvSpPr>
            <p:nvPr/>
          </p:nvSpPr>
          <p:spPr bwMode="auto">
            <a:xfrm>
              <a:off x="2176" y="1960"/>
              <a:ext cx="45" cy="44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8" y="38"/>
                </a:cxn>
                <a:cxn ang="0">
                  <a:pos x="45" y="31"/>
                </a:cxn>
                <a:cxn ang="0">
                  <a:pos x="38" y="12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9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44"/>
                </a:cxn>
                <a:cxn ang="0">
                  <a:pos x="32" y="44"/>
                </a:cxn>
              </a:cxnLst>
              <a:rect l="0" t="0" r="0" b="0"/>
              <a:pathLst>
                <a:path w="45" h="44">
                  <a:moveTo>
                    <a:pt x="32" y="44"/>
                  </a:moveTo>
                  <a:lnTo>
                    <a:pt x="38" y="38"/>
                  </a:lnTo>
                  <a:lnTo>
                    <a:pt x="45" y="31"/>
                  </a:lnTo>
                  <a:lnTo>
                    <a:pt x="38" y="12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44"/>
                  </a:lnTo>
                  <a:lnTo>
                    <a:pt x="32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0" name="フリーフォーム 419" hidden="1"/>
            <p:cNvSpPr>
              <a:spLocks/>
            </p:cNvSpPr>
            <p:nvPr/>
          </p:nvSpPr>
          <p:spPr bwMode="auto">
            <a:xfrm>
              <a:off x="1905" y="2219"/>
              <a:ext cx="25" cy="31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31"/>
                </a:cxn>
                <a:cxn ang="0">
                  <a:pos x="13" y="31"/>
                </a:cxn>
              </a:cxnLst>
              <a:rect l="0" t="0" r="0" b="0"/>
              <a:pathLst>
                <a:path w="25" h="31">
                  <a:moveTo>
                    <a:pt x="13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31"/>
                  </a:lnTo>
                  <a:lnTo>
                    <a:pt x="13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1" name="フリーフォーム 420" hidden="1"/>
            <p:cNvSpPr>
              <a:spLocks/>
            </p:cNvSpPr>
            <p:nvPr/>
          </p:nvSpPr>
          <p:spPr bwMode="auto">
            <a:xfrm>
              <a:off x="1974" y="2748"/>
              <a:ext cx="26" cy="26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26" y="19"/>
                </a:cxn>
                <a:cxn ang="0">
                  <a:pos x="26" y="7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7" y="26"/>
                </a:cxn>
                <a:cxn ang="0">
                  <a:pos x="13" y="26"/>
                </a:cxn>
                <a:cxn ang="0">
                  <a:pos x="19" y="26"/>
                </a:cxn>
              </a:cxnLst>
              <a:rect l="0" t="0" r="0" b="0"/>
              <a:pathLst>
                <a:path w="26" h="26">
                  <a:moveTo>
                    <a:pt x="19" y="26"/>
                  </a:moveTo>
                  <a:lnTo>
                    <a:pt x="26" y="19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7" y="26"/>
                  </a:lnTo>
                  <a:lnTo>
                    <a:pt x="13" y="26"/>
                  </a:lnTo>
                  <a:lnTo>
                    <a:pt x="19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2" name="フリーフォーム 421"/>
            <p:cNvSpPr>
              <a:spLocks/>
            </p:cNvSpPr>
            <p:nvPr/>
          </p:nvSpPr>
          <p:spPr bwMode="auto">
            <a:xfrm>
              <a:off x="3981" y="2988"/>
              <a:ext cx="51" cy="44"/>
            </a:xfrm>
            <a:custGeom>
              <a:avLst/>
              <a:gdLst/>
              <a:ahLst/>
              <a:cxnLst>
                <a:cxn ang="0">
                  <a:pos x="32" y="38"/>
                </a:cxn>
                <a:cxn ang="0">
                  <a:pos x="45" y="32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38"/>
                </a:cxn>
                <a:cxn ang="0">
                  <a:pos x="32" y="38"/>
                </a:cxn>
              </a:cxnLst>
              <a:rect l="0" t="0" r="0" b="0"/>
              <a:pathLst>
                <a:path w="51" h="44">
                  <a:moveTo>
                    <a:pt x="32" y="38"/>
                  </a:moveTo>
                  <a:lnTo>
                    <a:pt x="45" y="32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38"/>
                  </a:lnTo>
                  <a:lnTo>
                    <a:pt x="32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3" name="フリーフォーム 422"/>
            <p:cNvSpPr>
              <a:spLocks/>
            </p:cNvSpPr>
            <p:nvPr/>
          </p:nvSpPr>
          <p:spPr bwMode="auto">
            <a:xfrm>
              <a:off x="3950" y="3487"/>
              <a:ext cx="126" cy="126"/>
            </a:xfrm>
            <a:custGeom>
              <a:avLst/>
              <a:gdLst/>
              <a:ahLst/>
              <a:cxnLst>
                <a:cxn ang="0">
                  <a:pos x="95" y="113"/>
                </a:cxn>
                <a:cxn ang="0">
                  <a:pos x="120" y="82"/>
                </a:cxn>
                <a:cxn ang="0">
                  <a:pos x="126" y="63"/>
                </a:cxn>
                <a:cxn ang="0">
                  <a:pos x="126" y="37"/>
                </a:cxn>
                <a:cxn ang="0">
                  <a:pos x="120" y="25"/>
                </a:cxn>
                <a:cxn ang="0">
                  <a:pos x="107" y="12"/>
                </a:cxn>
                <a:cxn ang="0">
                  <a:pos x="82" y="6"/>
                </a:cxn>
                <a:cxn ang="0">
                  <a:pos x="57" y="0"/>
                </a:cxn>
                <a:cxn ang="0">
                  <a:pos x="44" y="6"/>
                </a:cxn>
                <a:cxn ang="0">
                  <a:pos x="12" y="19"/>
                </a:cxn>
                <a:cxn ang="0">
                  <a:pos x="6" y="31"/>
                </a:cxn>
                <a:cxn ang="0">
                  <a:pos x="0" y="50"/>
                </a:cxn>
                <a:cxn ang="0">
                  <a:pos x="0" y="69"/>
                </a:cxn>
                <a:cxn ang="0">
                  <a:pos x="6" y="88"/>
                </a:cxn>
                <a:cxn ang="0">
                  <a:pos x="19" y="107"/>
                </a:cxn>
                <a:cxn ang="0">
                  <a:pos x="38" y="119"/>
                </a:cxn>
                <a:cxn ang="0">
                  <a:pos x="57" y="126"/>
                </a:cxn>
                <a:cxn ang="0">
                  <a:pos x="69" y="126"/>
                </a:cxn>
                <a:cxn ang="0">
                  <a:pos x="88" y="113"/>
                </a:cxn>
                <a:cxn ang="0">
                  <a:pos x="95" y="113"/>
                </a:cxn>
              </a:cxnLst>
              <a:rect l="0" t="0" r="0" b="0"/>
              <a:pathLst>
                <a:path w="126" h="126">
                  <a:moveTo>
                    <a:pt x="95" y="113"/>
                  </a:moveTo>
                  <a:lnTo>
                    <a:pt x="120" y="82"/>
                  </a:lnTo>
                  <a:lnTo>
                    <a:pt x="126" y="63"/>
                  </a:lnTo>
                  <a:lnTo>
                    <a:pt x="126" y="37"/>
                  </a:lnTo>
                  <a:lnTo>
                    <a:pt x="120" y="25"/>
                  </a:lnTo>
                  <a:lnTo>
                    <a:pt x="107" y="12"/>
                  </a:lnTo>
                  <a:lnTo>
                    <a:pt x="82" y="6"/>
                  </a:lnTo>
                  <a:lnTo>
                    <a:pt x="57" y="0"/>
                  </a:lnTo>
                  <a:lnTo>
                    <a:pt x="44" y="6"/>
                  </a:lnTo>
                  <a:lnTo>
                    <a:pt x="12" y="19"/>
                  </a:lnTo>
                  <a:lnTo>
                    <a:pt x="6" y="31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6" y="88"/>
                  </a:lnTo>
                  <a:lnTo>
                    <a:pt x="19" y="107"/>
                  </a:lnTo>
                  <a:lnTo>
                    <a:pt x="38" y="119"/>
                  </a:lnTo>
                  <a:lnTo>
                    <a:pt x="57" y="126"/>
                  </a:lnTo>
                  <a:lnTo>
                    <a:pt x="69" y="126"/>
                  </a:lnTo>
                  <a:lnTo>
                    <a:pt x="88" y="113"/>
                  </a:lnTo>
                  <a:lnTo>
                    <a:pt x="95" y="1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4" name="フリーフォーム 423"/>
            <p:cNvSpPr>
              <a:spLocks/>
            </p:cNvSpPr>
            <p:nvPr/>
          </p:nvSpPr>
          <p:spPr bwMode="auto">
            <a:xfrm>
              <a:off x="3830" y="3341"/>
              <a:ext cx="38" cy="82"/>
            </a:xfrm>
            <a:custGeom>
              <a:avLst/>
              <a:gdLst/>
              <a:ahLst/>
              <a:cxnLst>
                <a:cxn ang="0">
                  <a:pos x="31" y="76"/>
                </a:cxn>
                <a:cxn ang="0">
                  <a:pos x="38" y="45"/>
                </a:cxn>
                <a:cxn ang="0">
                  <a:pos x="38" y="19"/>
                </a:cxn>
                <a:cxn ang="0">
                  <a:pos x="25" y="7"/>
                </a:cxn>
                <a:cxn ang="0">
                  <a:pos x="6" y="0"/>
                </a:cxn>
                <a:cxn ang="0">
                  <a:pos x="0" y="13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25" y="82"/>
                </a:cxn>
                <a:cxn ang="0">
                  <a:pos x="25" y="76"/>
                </a:cxn>
                <a:cxn ang="0">
                  <a:pos x="31" y="76"/>
                </a:cxn>
              </a:cxnLst>
              <a:rect l="0" t="0" r="0" b="0"/>
              <a:pathLst>
                <a:path w="38" h="82">
                  <a:moveTo>
                    <a:pt x="31" y="76"/>
                  </a:moveTo>
                  <a:lnTo>
                    <a:pt x="38" y="45"/>
                  </a:lnTo>
                  <a:lnTo>
                    <a:pt x="38" y="19"/>
                  </a:lnTo>
                  <a:lnTo>
                    <a:pt x="25" y="7"/>
                  </a:lnTo>
                  <a:lnTo>
                    <a:pt x="6" y="0"/>
                  </a:lnTo>
                  <a:lnTo>
                    <a:pt x="0" y="13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25" y="82"/>
                  </a:lnTo>
                  <a:lnTo>
                    <a:pt x="25" y="76"/>
                  </a:lnTo>
                  <a:lnTo>
                    <a:pt x="31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5" name="フリーフォーム 424"/>
            <p:cNvSpPr>
              <a:spLocks/>
            </p:cNvSpPr>
            <p:nvPr/>
          </p:nvSpPr>
          <p:spPr bwMode="auto">
            <a:xfrm>
              <a:off x="4120" y="3405"/>
              <a:ext cx="234" cy="132"/>
            </a:xfrm>
            <a:custGeom>
              <a:avLst/>
              <a:gdLst/>
              <a:ahLst/>
              <a:cxnLst>
                <a:cxn ang="0">
                  <a:pos x="44" y="132"/>
                </a:cxn>
                <a:cxn ang="0">
                  <a:pos x="51" y="126"/>
                </a:cxn>
                <a:cxn ang="0">
                  <a:pos x="63" y="119"/>
                </a:cxn>
                <a:cxn ang="0">
                  <a:pos x="82" y="107"/>
                </a:cxn>
                <a:cxn ang="0">
                  <a:pos x="95" y="101"/>
                </a:cxn>
                <a:cxn ang="0">
                  <a:pos x="145" y="75"/>
                </a:cxn>
                <a:cxn ang="0">
                  <a:pos x="183" y="50"/>
                </a:cxn>
                <a:cxn ang="0">
                  <a:pos x="196" y="44"/>
                </a:cxn>
                <a:cxn ang="0">
                  <a:pos x="202" y="50"/>
                </a:cxn>
                <a:cxn ang="0">
                  <a:pos x="209" y="50"/>
                </a:cxn>
                <a:cxn ang="0">
                  <a:pos x="221" y="50"/>
                </a:cxn>
                <a:cxn ang="0">
                  <a:pos x="234" y="37"/>
                </a:cxn>
                <a:cxn ang="0">
                  <a:pos x="234" y="25"/>
                </a:cxn>
                <a:cxn ang="0">
                  <a:pos x="221" y="6"/>
                </a:cxn>
                <a:cxn ang="0">
                  <a:pos x="209" y="0"/>
                </a:cxn>
                <a:cxn ang="0">
                  <a:pos x="196" y="0"/>
                </a:cxn>
                <a:cxn ang="0">
                  <a:pos x="196" y="6"/>
                </a:cxn>
                <a:cxn ang="0">
                  <a:pos x="196" y="18"/>
                </a:cxn>
                <a:cxn ang="0">
                  <a:pos x="190" y="31"/>
                </a:cxn>
                <a:cxn ang="0">
                  <a:pos x="171" y="31"/>
                </a:cxn>
                <a:cxn ang="0">
                  <a:pos x="158" y="31"/>
                </a:cxn>
                <a:cxn ang="0">
                  <a:pos x="145" y="37"/>
                </a:cxn>
                <a:cxn ang="0">
                  <a:pos x="126" y="44"/>
                </a:cxn>
                <a:cxn ang="0">
                  <a:pos x="108" y="44"/>
                </a:cxn>
                <a:cxn ang="0">
                  <a:pos x="95" y="50"/>
                </a:cxn>
                <a:cxn ang="0">
                  <a:pos x="82" y="56"/>
                </a:cxn>
                <a:cxn ang="0">
                  <a:pos x="70" y="56"/>
                </a:cxn>
                <a:cxn ang="0">
                  <a:pos x="44" y="56"/>
                </a:cxn>
                <a:cxn ang="0">
                  <a:pos x="19" y="63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7" y="113"/>
                </a:cxn>
                <a:cxn ang="0">
                  <a:pos x="19" y="126"/>
                </a:cxn>
                <a:cxn ang="0">
                  <a:pos x="38" y="132"/>
                </a:cxn>
                <a:cxn ang="0">
                  <a:pos x="44" y="132"/>
                </a:cxn>
              </a:cxnLst>
              <a:rect l="0" t="0" r="0" b="0"/>
              <a:pathLst>
                <a:path w="234" h="132">
                  <a:moveTo>
                    <a:pt x="44" y="132"/>
                  </a:moveTo>
                  <a:lnTo>
                    <a:pt x="51" y="126"/>
                  </a:lnTo>
                  <a:lnTo>
                    <a:pt x="63" y="119"/>
                  </a:lnTo>
                  <a:lnTo>
                    <a:pt x="82" y="107"/>
                  </a:lnTo>
                  <a:lnTo>
                    <a:pt x="95" y="101"/>
                  </a:lnTo>
                  <a:lnTo>
                    <a:pt x="145" y="75"/>
                  </a:lnTo>
                  <a:lnTo>
                    <a:pt x="183" y="50"/>
                  </a:lnTo>
                  <a:lnTo>
                    <a:pt x="196" y="44"/>
                  </a:lnTo>
                  <a:lnTo>
                    <a:pt x="202" y="50"/>
                  </a:lnTo>
                  <a:lnTo>
                    <a:pt x="209" y="50"/>
                  </a:lnTo>
                  <a:lnTo>
                    <a:pt x="221" y="50"/>
                  </a:lnTo>
                  <a:lnTo>
                    <a:pt x="234" y="37"/>
                  </a:lnTo>
                  <a:lnTo>
                    <a:pt x="234" y="25"/>
                  </a:lnTo>
                  <a:lnTo>
                    <a:pt x="221" y="6"/>
                  </a:lnTo>
                  <a:lnTo>
                    <a:pt x="209" y="0"/>
                  </a:lnTo>
                  <a:lnTo>
                    <a:pt x="196" y="0"/>
                  </a:lnTo>
                  <a:lnTo>
                    <a:pt x="196" y="6"/>
                  </a:lnTo>
                  <a:lnTo>
                    <a:pt x="196" y="18"/>
                  </a:lnTo>
                  <a:lnTo>
                    <a:pt x="190" y="31"/>
                  </a:lnTo>
                  <a:lnTo>
                    <a:pt x="171" y="31"/>
                  </a:lnTo>
                  <a:lnTo>
                    <a:pt x="158" y="31"/>
                  </a:lnTo>
                  <a:lnTo>
                    <a:pt x="145" y="37"/>
                  </a:lnTo>
                  <a:lnTo>
                    <a:pt x="126" y="44"/>
                  </a:lnTo>
                  <a:lnTo>
                    <a:pt x="108" y="44"/>
                  </a:lnTo>
                  <a:lnTo>
                    <a:pt x="95" y="50"/>
                  </a:lnTo>
                  <a:lnTo>
                    <a:pt x="82" y="56"/>
                  </a:lnTo>
                  <a:lnTo>
                    <a:pt x="70" y="56"/>
                  </a:lnTo>
                  <a:lnTo>
                    <a:pt x="44" y="56"/>
                  </a:lnTo>
                  <a:lnTo>
                    <a:pt x="19" y="63"/>
                  </a:lnTo>
                  <a:lnTo>
                    <a:pt x="0" y="82"/>
                  </a:lnTo>
                  <a:lnTo>
                    <a:pt x="0" y="101"/>
                  </a:lnTo>
                  <a:lnTo>
                    <a:pt x="7" y="113"/>
                  </a:lnTo>
                  <a:lnTo>
                    <a:pt x="19" y="126"/>
                  </a:lnTo>
                  <a:lnTo>
                    <a:pt x="38" y="132"/>
                  </a:lnTo>
                  <a:lnTo>
                    <a:pt x="44" y="13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6" name="フリーフォーム 425"/>
            <p:cNvSpPr>
              <a:spLocks/>
            </p:cNvSpPr>
            <p:nvPr/>
          </p:nvSpPr>
          <p:spPr bwMode="auto">
            <a:xfrm>
              <a:off x="4379" y="3398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7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7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7" name="フリーフォーム 426"/>
            <p:cNvSpPr>
              <a:spLocks/>
            </p:cNvSpPr>
            <p:nvPr/>
          </p:nvSpPr>
          <p:spPr bwMode="auto">
            <a:xfrm>
              <a:off x="4436" y="3354"/>
              <a:ext cx="38" cy="51"/>
            </a:xfrm>
            <a:custGeom>
              <a:avLst/>
              <a:gdLst/>
              <a:ahLst/>
              <a:cxnLst>
                <a:cxn ang="0">
                  <a:pos x="31" y="44"/>
                </a:cxn>
                <a:cxn ang="0">
                  <a:pos x="38" y="32"/>
                </a:cxn>
                <a:cxn ang="0">
                  <a:pos x="38" y="25"/>
                </a:cxn>
                <a:cxn ang="0">
                  <a:pos x="31" y="13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2" y="51"/>
                </a:cxn>
                <a:cxn ang="0">
                  <a:pos x="19" y="51"/>
                </a:cxn>
                <a:cxn ang="0">
                  <a:pos x="25" y="44"/>
                </a:cxn>
                <a:cxn ang="0">
                  <a:pos x="31" y="44"/>
                </a:cxn>
              </a:cxnLst>
              <a:rect l="0" t="0" r="0" b="0"/>
              <a:pathLst>
                <a:path w="38" h="51">
                  <a:moveTo>
                    <a:pt x="31" y="44"/>
                  </a:moveTo>
                  <a:lnTo>
                    <a:pt x="38" y="32"/>
                  </a:lnTo>
                  <a:lnTo>
                    <a:pt x="38" y="25"/>
                  </a:lnTo>
                  <a:lnTo>
                    <a:pt x="31" y="13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2" y="51"/>
                  </a:lnTo>
                  <a:lnTo>
                    <a:pt x="19" y="51"/>
                  </a:lnTo>
                  <a:lnTo>
                    <a:pt x="25" y="44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8" name="フリーフォーム 427"/>
            <p:cNvSpPr>
              <a:spLocks/>
            </p:cNvSpPr>
            <p:nvPr/>
          </p:nvSpPr>
          <p:spPr bwMode="auto">
            <a:xfrm>
              <a:off x="4549" y="3291"/>
              <a:ext cx="64" cy="50"/>
            </a:xfrm>
            <a:custGeom>
              <a:avLst/>
              <a:gdLst/>
              <a:ahLst/>
              <a:cxnLst>
                <a:cxn ang="0">
                  <a:pos x="19" y="50"/>
                </a:cxn>
                <a:cxn ang="0">
                  <a:pos x="32" y="44"/>
                </a:cxn>
                <a:cxn ang="0">
                  <a:pos x="45" y="38"/>
                </a:cxn>
                <a:cxn ang="0">
                  <a:pos x="57" y="32"/>
                </a:cxn>
                <a:cxn ang="0">
                  <a:pos x="64" y="25"/>
                </a:cxn>
                <a:cxn ang="0">
                  <a:pos x="64" y="13"/>
                </a:cxn>
                <a:cxn ang="0">
                  <a:pos x="57" y="6"/>
                </a:cxn>
                <a:cxn ang="0">
                  <a:pos x="51" y="0"/>
                </a:cxn>
                <a:cxn ang="0">
                  <a:pos x="38" y="6"/>
                </a:cxn>
                <a:cxn ang="0">
                  <a:pos x="26" y="13"/>
                </a:cxn>
                <a:cxn ang="0">
                  <a:pos x="13" y="19"/>
                </a:cxn>
                <a:cxn ang="0">
                  <a:pos x="7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  <a:cxn ang="0">
                  <a:pos x="19" y="50"/>
                </a:cxn>
              </a:cxnLst>
              <a:rect l="0" t="0" r="0" b="0"/>
              <a:pathLst>
                <a:path w="64" h="50">
                  <a:moveTo>
                    <a:pt x="19" y="50"/>
                  </a:moveTo>
                  <a:lnTo>
                    <a:pt x="32" y="44"/>
                  </a:lnTo>
                  <a:lnTo>
                    <a:pt x="45" y="38"/>
                  </a:lnTo>
                  <a:lnTo>
                    <a:pt x="57" y="32"/>
                  </a:lnTo>
                  <a:lnTo>
                    <a:pt x="64" y="25"/>
                  </a:lnTo>
                  <a:lnTo>
                    <a:pt x="64" y="13"/>
                  </a:lnTo>
                  <a:lnTo>
                    <a:pt x="57" y="6"/>
                  </a:lnTo>
                  <a:lnTo>
                    <a:pt x="51" y="0"/>
                  </a:lnTo>
                  <a:lnTo>
                    <a:pt x="38" y="6"/>
                  </a:lnTo>
                  <a:lnTo>
                    <a:pt x="26" y="13"/>
                  </a:lnTo>
                  <a:lnTo>
                    <a:pt x="13" y="19"/>
                  </a:lnTo>
                  <a:lnTo>
                    <a:pt x="7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lnTo>
                    <a:pt x="19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9" name="フリーフォーム 428"/>
            <p:cNvSpPr>
              <a:spLocks/>
            </p:cNvSpPr>
            <p:nvPr/>
          </p:nvSpPr>
          <p:spPr bwMode="auto">
            <a:xfrm>
              <a:off x="4650" y="3253"/>
              <a:ext cx="70" cy="44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44"/>
                </a:cxn>
                <a:cxn ang="0">
                  <a:pos x="32" y="38"/>
                </a:cxn>
                <a:cxn ang="0">
                  <a:pos x="38" y="32"/>
                </a:cxn>
                <a:cxn ang="0">
                  <a:pos x="45" y="19"/>
                </a:cxn>
                <a:cxn ang="0">
                  <a:pos x="51" y="19"/>
                </a:cxn>
                <a:cxn ang="0">
                  <a:pos x="63" y="13"/>
                </a:cxn>
                <a:cxn ang="0">
                  <a:pos x="70" y="13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45" y="0"/>
                </a:cxn>
                <a:cxn ang="0">
                  <a:pos x="32" y="6"/>
                </a:cxn>
                <a:cxn ang="0">
                  <a:pos x="19" y="6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70" h="44">
                  <a:moveTo>
                    <a:pt x="13" y="38"/>
                  </a:moveTo>
                  <a:lnTo>
                    <a:pt x="26" y="44"/>
                  </a:lnTo>
                  <a:lnTo>
                    <a:pt x="32" y="38"/>
                  </a:lnTo>
                  <a:lnTo>
                    <a:pt x="38" y="32"/>
                  </a:lnTo>
                  <a:lnTo>
                    <a:pt x="45" y="19"/>
                  </a:lnTo>
                  <a:lnTo>
                    <a:pt x="51" y="19"/>
                  </a:lnTo>
                  <a:lnTo>
                    <a:pt x="63" y="13"/>
                  </a:lnTo>
                  <a:lnTo>
                    <a:pt x="70" y="13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2" y="6"/>
                  </a:lnTo>
                  <a:lnTo>
                    <a:pt x="19" y="6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0" name="フリーフォーム 429"/>
            <p:cNvSpPr>
              <a:spLocks/>
            </p:cNvSpPr>
            <p:nvPr/>
          </p:nvSpPr>
          <p:spPr bwMode="auto">
            <a:xfrm>
              <a:off x="4827" y="3171"/>
              <a:ext cx="44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32" y="32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6" y="38"/>
                </a:cxn>
                <a:cxn ang="0">
                  <a:pos x="13" y="38"/>
                </a:cxn>
              </a:cxnLst>
              <a:rect l="0" t="0" r="0" b="0"/>
              <a:pathLst>
                <a:path w="44" h="38">
                  <a:moveTo>
                    <a:pt x="13" y="38"/>
                  </a:moveTo>
                  <a:lnTo>
                    <a:pt x="32" y="32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1" name="フリーフォーム 430"/>
            <p:cNvSpPr>
              <a:spLocks/>
            </p:cNvSpPr>
            <p:nvPr/>
          </p:nvSpPr>
          <p:spPr bwMode="auto">
            <a:xfrm>
              <a:off x="4101" y="2679"/>
              <a:ext cx="108" cy="114"/>
            </a:xfrm>
            <a:custGeom>
              <a:avLst/>
              <a:gdLst/>
              <a:ahLst/>
              <a:cxnLst>
                <a:cxn ang="0">
                  <a:pos x="57" y="114"/>
                </a:cxn>
                <a:cxn ang="0">
                  <a:pos x="76" y="101"/>
                </a:cxn>
                <a:cxn ang="0">
                  <a:pos x="95" y="82"/>
                </a:cxn>
                <a:cxn ang="0">
                  <a:pos x="101" y="57"/>
                </a:cxn>
                <a:cxn ang="0">
                  <a:pos x="108" y="38"/>
                </a:cxn>
                <a:cxn ang="0">
                  <a:pos x="108" y="19"/>
                </a:cxn>
                <a:cxn ang="0">
                  <a:pos x="101" y="6"/>
                </a:cxn>
                <a:cxn ang="0">
                  <a:pos x="89" y="0"/>
                </a:cxn>
                <a:cxn ang="0">
                  <a:pos x="63" y="6"/>
                </a:cxn>
                <a:cxn ang="0">
                  <a:pos x="32" y="19"/>
                </a:cxn>
                <a:cxn ang="0">
                  <a:pos x="7" y="44"/>
                </a:cxn>
                <a:cxn ang="0">
                  <a:pos x="0" y="63"/>
                </a:cxn>
                <a:cxn ang="0">
                  <a:pos x="0" y="82"/>
                </a:cxn>
                <a:cxn ang="0">
                  <a:pos x="0" y="95"/>
                </a:cxn>
                <a:cxn ang="0">
                  <a:pos x="13" y="107"/>
                </a:cxn>
                <a:cxn ang="0">
                  <a:pos x="32" y="114"/>
                </a:cxn>
                <a:cxn ang="0">
                  <a:pos x="51" y="114"/>
                </a:cxn>
                <a:cxn ang="0">
                  <a:pos x="57" y="114"/>
                </a:cxn>
              </a:cxnLst>
              <a:rect l="0" t="0" r="0" b="0"/>
              <a:pathLst>
                <a:path w="108" h="114">
                  <a:moveTo>
                    <a:pt x="57" y="114"/>
                  </a:moveTo>
                  <a:lnTo>
                    <a:pt x="76" y="101"/>
                  </a:lnTo>
                  <a:lnTo>
                    <a:pt x="95" y="82"/>
                  </a:lnTo>
                  <a:lnTo>
                    <a:pt x="101" y="57"/>
                  </a:lnTo>
                  <a:lnTo>
                    <a:pt x="108" y="38"/>
                  </a:lnTo>
                  <a:lnTo>
                    <a:pt x="108" y="19"/>
                  </a:lnTo>
                  <a:lnTo>
                    <a:pt x="101" y="6"/>
                  </a:lnTo>
                  <a:lnTo>
                    <a:pt x="89" y="0"/>
                  </a:lnTo>
                  <a:lnTo>
                    <a:pt x="63" y="6"/>
                  </a:lnTo>
                  <a:lnTo>
                    <a:pt x="32" y="19"/>
                  </a:lnTo>
                  <a:lnTo>
                    <a:pt x="7" y="44"/>
                  </a:lnTo>
                  <a:lnTo>
                    <a:pt x="0" y="63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13" y="107"/>
                  </a:lnTo>
                  <a:lnTo>
                    <a:pt x="32" y="114"/>
                  </a:lnTo>
                  <a:lnTo>
                    <a:pt x="51" y="114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2" name="フリーフォーム 431"/>
            <p:cNvSpPr>
              <a:spLocks/>
            </p:cNvSpPr>
            <p:nvPr/>
          </p:nvSpPr>
          <p:spPr bwMode="auto">
            <a:xfrm>
              <a:off x="4379" y="2572"/>
              <a:ext cx="101" cy="88"/>
            </a:xfrm>
            <a:custGeom>
              <a:avLst/>
              <a:gdLst/>
              <a:ahLst/>
              <a:cxnLst>
                <a:cxn ang="0">
                  <a:pos x="50" y="88"/>
                </a:cxn>
                <a:cxn ang="0">
                  <a:pos x="63" y="82"/>
                </a:cxn>
                <a:cxn ang="0">
                  <a:pos x="76" y="63"/>
                </a:cxn>
                <a:cxn ang="0">
                  <a:pos x="101" y="31"/>
                </a:cxn>
                <a:cxn ang="0">
                  <a:pos x="101" y="25"/>
                </a:cxn>
                <a:cxn ang="0">
                  <a:pos x="101" y="12"/>
                </a:cxn>
                <a:cxn ang="0">
                  <a:pos x="88" y="6"/>
                </a:cxn>
                <a:cxn ang="0">
                  <a:pos x="76" y="0"/>
                </a:cxn>
                <a:cxn ang="0">
                  <a:pos x="44" y="12"/>
                </a:cxn>
                <a:cxn ang="0">
                  <a:pos x="13" y="25"/>
                </a:cxn>
                <a:cxn ang="0">
                  <a:pos x="6" y="44"/>
                </a:cxn>
                <a:cxn ang="0">
                  <a:pos x="0" y="57"/>
                </a:cxn>
                <a:cxn ang="0">
                  <a:pos x="6" y="69"/>
                </a:cxn>
                <a:cxn ang="0">
                  <a:pos x="13" y="82"/>
                </a:cxn>
                <a:cxn ang="0">
                  <a:pos x="25" y="88"/>
                </a:cxn>
                <a:cxn ang="0">
                  <a:pos x="44" y="88"/>
                </a:cxn>
                <a:cxn ang="0">
                  <a:pos x="50" y="88"/>
                </a:cxn>
              </a:cxnLst>
              <a:rect l="0" t="0" r="0" b="0"/>
              <a:pathLst>
                <a:path w="101" h="88">
                  <a:moveTo>
                    <a:pt x="50" y="88"/>
                  </a:moveTo>
                  <a:lnTo>
                    <a:pt x="63" y="82"/>
                  </a:lnTo>
                  <a:lnTo>
                    <a:pt x="76" y="63"/>
                  </a:lnTo>
                  <a:lnTo>
                    <a:pt x="101" y="31"/>
                  </a:lnTo>
                  <a:lnTo>
                    <a:pt x="101" y="25"/>
                  </a:lnTo>
                  <a:lnTo>
                    <a:pt x="101" y="12"/>
                  </a:lnTo>
                  <a:lnTo>
                    <a:pt x="88" y="6"/>
                  </a:lnTo>
                  <a:lnTo>
                    <a:pt x="76" y="0"/>
                  </a:lnTo>
                  <a:lnTo>
                    <a:pt x="44" y="12"/>
                  </a:lnTo>
                  <a:lnTo>
                    <a:pt x="13" y="25"/>
                  </a:lnTo>
                  <a:lnTo>
                    <a:pt x="6" y="44"/>
                  </a:lnTo>
                  <a:lnTo>
                    <a:pt x="0" y="57"/>
                  </a:lnTo>
                  <a:lnTo>
                    <a:pt x="6" y="69"/>
                  </a:lnTo>
                  <a:lnTo>
                    <a:pt x="13" y="82"/>
                  </a:lnTo>
                  <a:lnTo>
                    <a:pt x="25" y="88"/>
                  </a:lnTo>
                  <a:lnTo>
                    <a:pt x="44" y="88"/>
                  </a:lnTo>
                  <a:lnTo>
                    <a:pt x="50" y="8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3" name="フリーフォーム 432"/>
            <p:cNvSpPr>
              <a:spLocks/>
            </p:cNvSpPr>
            <p:nvPr/>
          </p:nvSpPr>
          <p:spPr bwMode="auto">
            <a:xfrm>
              <a:off x="4695" y="3039"/>
              <a:ext cx="44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8" y="25"/>
                </a:cxn>
                <a:cxn ang="0">
                  <a:pos x="37" y="12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0" y="31"/>
                </a:cxn>
              </a:cxnLst>
              <a:rect l="0" t="0" r="0" b="0"/>
              <a:pathLst>
                <a:path w="44" h="31">
                  <a:moveTo>
                    <a:pt x="0" y="31"/>
                  </a:moveTo>
                  <a:lnTo>
                    <a:pt x="18" y="25"/>
                  </a:lnTo>
                  <a:lnTo>
                    <a:pt x="37" y="12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4" name="フリーフォーム 433"/>
            <p:cNvSpPr>
              <a:spLocks/>
            </p:cNvSpPr>
            <p:nvPr/>
          </p:nvSpPr>
          <p:spPr bwMode="auto">
            <a:xfrm>
              <a:off x="4385" y="2767"/>
              <a:ext cx="26" cy="19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13" y="13"/>
                </a:cxn>
                <a:cxn ang="0">
                  <a:pos x="26" y="19"/>
                </a:cxn>
                <a:cxn ang="0">
                  <a:pos x="26" y="19"/>
                </a:cxn>
                <a:cxn ang="0">
                  <a:pos x="26" y="13"/>
                </a:cxn>
              </a:cxnLst>
              <a:rect l="0" t="0" r="0" b="0"/>
              <a:pathLst>
                <a:path w="26" h="19">
                  <a:moveTo>
                    <a:pt x="26" y="13"/>
                  </a:moveTo>
                  <a:lnTo>
                    <a:pt x="2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5" name="フリーフォーム 434"/>
            <p:cNvSpPr>
              <a:spLocks/>
            </p:cNvSpPr>
            <p:nvPr/>
          </p:nvSpPr>
          <p:spPr bwMode="auto">
            <a:xfrm>
              <a:off x="4695" y="2994"/>
              <a:ext cx="18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8" h="19">
                  <a:moveTo>
                    <a:pt x="6" y="19"/>
                  </a:moveTo>
                  <a:lnTo>
                    <a:pt x="12" y="13"/>
                  </a:lnTo>
                  <a:lnTo>
                    <a:pt x="18" y="7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6" name="フリーフォーム 435"/>
            <p:cNvSpPr>
              <a:spLocks/>
            </p:cNvSpPr>
            <p:nvPr/>
          </p:nvSpPr>
          <p:spPr bwMode="auto">
            <a:xfrm>
              <a:off x="4398" y="2124"/>
              <a:ext cx="57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44" y="38"/>
                </a:cxn>
                <a:cxn ang="0">
                  <a:pos x="57" y="31"/>
                </a:cxn>
                <a:cxn ang="0">
                  <a:pos x="57" y="19"/>
                </a:cxn>
                <a:cxn ang="0">
                  <a:pos x="50" y="6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57" h="44">
                  <a:moveTo>
                    <a:pt x="19" y="44"/>
                  </a:moveTo>
                  <a:lnTo>
                    <a:pt x="44" y="38"/>
                  </a:lnTo>
                  <a:lnTo>
                    <a:pt x="57" y="31"/>
                  </a:lnTo>
                  <a:lnTo>
                    <a:pt x="57" y="19"/>
                  </a:lnTo>
                  <a:lnTo>
                    <a:pt x="50" y="6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7" name="フリーフォーム 436"/>
            <p:cNvSpPr>
              <a:spLocks/>
            </p:cNvSpPr>
            <p:nvPr/>
          </p:nvSpPr>
          <p:spPr bwMode="auto">
            <a:xfrm>
              <a:off x="4310" y="1903"/>
              <a:ext cx="113" cy="107"/>
            </a:xfrm>
            <a:custGeom>
              <a:avLst/>
              <a:gdLst/>
              <a:ahLst/>
              <a:cxnLst>
                <a:cxn ang="0">
                  <a:pos x="69" y="107"/>
                </a:cxn>
                <a:cxn ang="0">
                  <a:pos x="88" y="101"/>
                </a:cxn>
                <a:cxn ang="0">
                  <a:pos x="101" y="82"/>
                </a:cxn>
                <a:cxn ang="0">
                  <a:pos x="107" y="57"/>
                </a:cxn>
                <a:cxn ang="0">
                  <a:pos x="113" y="32"/>
                </a:cxn>
                <a:cxn ang="0">
                  <a:pos x="101" y="13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32"/>
                </a:cxn>
                <a:cxn ang="0">
                  <a:pos x="12" y="44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6" y="69"/>
                </a:cxn>
                <a:cxn ang="0">
                  <a:pos x="12" y="76"/>
                </a:cxn>
                <a:cxn ang="0">
                  <a:pos x="31" y="95"/>
                </a:cxn>
                <a:cxn ang="0">
                  <a:pos x="50" y="107"/>
                </a:cxn>
                <a:cxn ang="0">
                  <a:pos x="63" y="107"/>
                </a:cxn>
                <a:cxn ang="0">
                  <a:pos x="69" y="107"/>
                </a:cxn>
              </a:cxnLst>
              <a:rect l="0" t="0" r="0" b="0"/>
              <a:pathLst>
                <a:path w="113" h="107">
                  <a:moveTo>
                    <a:pt x="69" y="107"/>
                  </a:moveTo>
                  <a:lnTo>
                    <a:pt x="88" y="101"/>
                  </a:lnTo>
                  <a:lnTo>
                    <a:pt x="101" y="82"/>
                  </a:lnTo>
                  <a:lnTo>
                    <a:pt x="107" y="57"/>
                  </a:lnTo>
                  <a:lnTo>
                    <a:pt x="113" y="32"/>
                  </a:lnTo>
                  <a:lnTo>
                    <a:pt x="101" y="13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32"/>
                  </a:lnTo>
                  <a:lnTo>
                    <a:pt x="12" y="44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6" y="69"/>
                  </a:lnTo>
                  <a:lnTo>
                    <a:pt x="12" y="76"/>
                  </a:lnTo>
                  <a:lnTo>
                    <a:pt x="31" y="95"/>
                  </a:lnTo>
                  <a:lnTo>
                    <a:pt x="50" y="107"/>
                  </a:lnTo>
                  <a:lnTo>
                    <a:pt x="63" y="107"/>
                  </a:lnTo>
                  <a:lnTo>
                    <a:pt x="69" y="1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8" name="フリーフォーム 437"/>
            <p:cNvSpPr>
              <a:spLocks/>
            </p:cNvSpPr>
            <p:nvPr/>
          </p:nvSpPr>
          <p:spPr bwMode="auto">
            <a:xfrm>
              <a:off x="4480" y="1802"/>
              <a:ext cx="76" cy="88"/>
            </a:xfrm>
            <a:custGeom>
              <a:avLst/>
              <a:gdLst/>
              <a:ahLst/>
              <a:cxnLst>
                <a:cxn ang="0">
                  <a:pos x="57" y="76"/>
                </a:cxn>
                <a:cxn ang="0">
                  <a:pos x="69" y="63"/>
                </a:cxn>
                <a:cxn ang="0">
                  <a:pos x="76" y="38"/>
                </a:cxn>
                <a:cxn ang="0">
                  <a:pos x="76" y="13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8" y="6"/>
                </a:cxn>
                <a:cxn ang="0">
                  <a:pos x="19" y="19"/>
                </a:cxn>
                <a:cxn ang="0">
                  <a:pos x="6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19" y="82"/>
                </a:cxn>
                <a:cxn ang="0">
                  <a:pos x="38" y="88"/>
                </a:cxn>
                <a:cxn ang="0">
                  <a:pos x="50" y="76"/>
                </a:cxn>
                <a:cxn ang="0">
                  <a:pos x="57" y="76"/>
                </a:cxn>
              </a:cxnLst>
              <a:rect l="0" t="0" r="0" b="0"/>
              <a:pathLst>
                <a:path w="76" h="88">
                  <a:moveTo>
                    <a:pt x="57" y="76"/>
                  </a:moveTo>
                  <a:lnTo>
                    <a:pt x="69" y="63"/>
                  </a:lnTo>
                  <a:lnTo>
                    <a:pt x="76" y="38"/>
                  </a:lnTo>
                  <a:lnTo>
                    <a:pt x="76" y="13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8" y="6"/>
                  </a:lnTo>
                  <a:lnTo>
                    <a:pt x="19" y="19"/>
                  </a:lnTo>
                  <a:lnTo>
                    <a:pt x="6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19" y="82"/>
                  </a:lnTo>
                  <a:lnTo>
                    <a:pt x="38" y="88"/>
                  </a:lnTo>
                  <a:lnTo>
                    <a:pt x="50" y="76"/>
                  </a:lnTo>
                  <a:lnTo>
                    <a:pt x="57" y="7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9" name="フリーフォーム 438"/>
            <p:cNvSpPr>
              <a:spLocks/>
            </p:cNvSpPr>
            <p:nvPr/>
          </p:nvSpPr>
          <p:spPr bwMode="auto">
            <a:xfrm>
              <a:off x="4606" y="1979"/>
              <a:ext cx="44" cy="50"/>
            </a:xfrm>
            <a:custGeom>
              <a:avLst/>
              <a:gdLst/>
              <a:ahLst/>
              <a:cxnLst>
                <a:cxn ang="0">
                  <a:pos x="13" y="50"/>
                </a:cxn>
                <a:cxn ang="0">
                  <a:pos x="25" y="50"/>
                </a:cxn>
                <a:cxn ang="0">
                  <a:pos x="38" y="44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7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</a:cxnLst>
              <a:rect l="0" t="0" r="0" b="0"/>
              <a:pathLst>
                <a:path w="44" h="50">
                  <a:moveTo>
                    <a:pt x="13" y="50"/>
                  </a:moveTo>
                  <a:lnTo>
                    <a:pt x="25" y="50"/>
                  </a:lnTo>
                  <a:lnTo>
                    <a:pt x="38" y="44"/>
                  </a:ln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7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0" name="フリーフォーム 439"/>
            <p:cNvSpPr>
              <a:spLocks/>
            </p:cNvSpPr>
            <p:nvPr/>
          </p:nvSpPr>
          <p:spPr bwMode="auto">
            <a:xfrm>
              <a:off x="4928" y="3127"/>
              <a:ext cx="32" cy="38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19" y="32"/>
                </a:cxn>
                <a:cxn ang="0">
                  <a:pos x="25" y="32"/>
                </a:cxn>
              </a:cxnLst>
              <a:rect l="0" t="0" r="0" b="0"/>
              <a:pathLst>
                <a:path w="32" h="38">
                  <a:moveTo>
                    <a:pt x="25" y="32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19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1" name="フリーフォーム 440"/>
            <p:cNvSpPr>
              <a:spLocks/>
            </p:cNvSpPr>
            <p:nvPr/>
          </p:nvSpPr>
          <p:spPr bwMode="auto">
            <a:xfrm>
              <a:off x="5080" y="3058"/>
              <a:ext cx="119" cy="56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88" y="50"/>
                </a:cxn>
                <a:cxn ang="0">
                  <a:pos x="101" y="37"/>
                </a:cxn>
                <a:cxn ang="0">
                  <a:pos x="113" y="19"/>
                </a:cxn>
                <a:cxn ang="0">
                  <a:pos x="119" y="12"/>
                </a:cxn>
                <a:cxn ang="0">
                  <a:pos x="113" y="6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50" y="6"/>
                </a:cxn>
                <a:cxn ang="0">
                  <a:pos x="44" y="12"/>
                </a:cxn>
                <a:cxn ang="0">
                  <a:pos x="18" y="12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12" y="56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56"/>
                </a:cxn>
                <a:cxn ang="0">
                  <a:pos x="63" y="56"/>
                </a:cxn>
              </a:cxnLst>
              <a:rect l="0" t="0" r="0" b="0"/>
              <a:pathLst>
                <a:path w="119" h="56">
                  <a:moveTo>
                    <a:pt x="63" y="56"/>
                  </a:moveTo>
                  <a:lnTo>
                    <a:pt x="88" y="50"/>
                  </a:lnTo>
                  <a:lnTo>
                    <a:pt x="101" y="37"/>
                  </a:lnTo>
                  <a:lnTo>
                    <a:pt x="113" y="19"/>
                  </a:lnTo>
                  <a:lnTo>
                    <a:pt x="119" y="12"/>
                  </a:lnTo>
                  <a:lnTo>
                    <a:pt x="113" y="6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50" y="6"/>
                  </a:lnTo>
                  <a:lnTo>
                    <a:pt x="44" y="12"/>
                  </a:lnTo>
                  <a:lnTo>
                    <a:pt x="18" y="12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12" y="56"/>
                  </a:lnTo>
                  <a:lnTo>
                    <a:pt x="25" y="50"/>
                  </a:lnTo>
                  <a:lnTo>
                    <a:pt x="44" y="50"/>
                  </a:lnTo>
                  <a:lnTo>
                    <a:pt x="56" y="56"/>
                  </a:lnTo>
                  <a:lnTo>
                    <a:pt x="63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2" name="フリーフォーム 441"/>
            <p:cNvSpPr>
              <a:spLocks/>
            </p:cNvSpPr>
            <p:nvPr/>
          </p:nvSpPr>
          <p:spPr bwMode="auto">
            <a:xfrm>
              <a:off x="5212" y="2906"/>
              <a:ext cx="25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25" y="19"/>
                </a:cxn>
                <a:cxn ang="0">
                  <a:pos x="25" y="13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25" h="25">
                  <a:moveTo>
                    <a:pt x="13" y="25"/>
                  </a:moveTo>
                  <a:lnTo>
                    <a:pt x="25" y="19"/>
                  </a:lnTo>
                  <a:lnTo>
                    <a:pt x="25" y="1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3" name="フリーフォーム 442"/>
            <p:cNvSpPr>
              <a:spLocks/>
            </p:cNvSpPr>
            <p:nvPr/>
          </p:nvSpPr>
          <p:spPr bwMode="auto">
            <a:xfrm>
              <a:off x="5370" y="2748"/>
              <a:ext cx="95" cy="101"/>
            </a:xfrm>
            <a:custGeom>
              <a:avLst/>
              <a:gdLst/>
              <a:ahLst/>
              <a:cxnLst>
                <a:cxn ang="0">
                  <a:pos x="50" y="101"/>
                </a:cxn>
                <a:cxn ang="0">
                  <a:pos x="63" y="95"/>
                </a:cxn>
                <a:cxn ang="0">
                  <a:pos x="76" y="82"/>
                </a:cxn>
                <a:cxn ang="0">
                  <a:pos x="88" y="57"/>
                </a:cxn>
                <a:cxn ang="0">
                  <a:pos x="95" y="38"/>
                </a:cxn>
                <a:cxn ang="0">
                  <a:pos x="88" y="19"/>
                </a:cxn>
                <a:cxn ang="0">
                  <a:pos x="82" y="13"/>
                </a:cxn>
                <a:cxn ang="0">
                  <a:pos x="69" y="7"/>
                </a:cxn>
                <a:cxn ang="0">
                  <a:pos x="57" y="0"/>
                </a:cxn>
                <a:cxn ang="0">
                  <a:pos x="25" y="13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0" y="70"/>
                </a:cxn>
                <a:cxn ang="0">
                  <a:pos x="6" y="82"/>
                </a:cxn>
                <a:cxn ang="0">
                  <a:pos x="25" y="95"/>
                </a:cxn>
                <a:cxn ang="0">
                  <a:pos x="44" y="101"/>
                </a:cxn>
                <a:cxn ang="0">
                  <a:pos x="50" y="101"/>
                </a:cxn>
              </a:cxnLst>
              <a:rect l="0" t="0" r="0" b="0"/>
              <a:pathLst>
                <a:path w="95" h="101">
                  <a:moveTo>
                    <a:pt x="50" y="101"/>
                  </a:moveTo>
                  <a:lnTo>
                    <a:pt x="63" y="95"/>
                  </a:lnTo>
                  <a:lnTo>
                    <a:pt x="76" y="82"/>
                  </a:lnTo>
                  <a:lnTo>
                    <a:pt x="88" y="57"/>
                  </a:lnTo>
                  <a:lnTo>
                    <a:pt x="95" y="38"/>
                  </a:lnTo>
                  <a:lnTo>
                    <a:pt x="88" y="19"/>
                  </a:lnTo>
                  <a:lnTo>
                    <a:pt x="82" y="13"/>
                  </a:lnTo>
                  <a:lnTo>
                    <a:pt x="69" y="7"/>
                  </a:lnTo>
                  <a:lnTo>
                    <a:pt x="57" y="0"/>
                  </a:lnTo>
                  <a:lnTo>
                    <a:pt x="25" y="13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0" y="70"/>
                  </a:lnTo>
                  <a:lnTo>
                    <a:pt x="6" y="82"/>
                  </a:lnTo>
                  <a:lnTo>
                    <a:pt x="25" y="95"/>
                  </a:lnTo>
                  <a:lnTo>
                    <a:pt x="44" y="101"/>
                  </a:lnTo>
                  <a:lnTo>
                    <a:pt x="50" y="10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4" name="フリーフォーム 443"/>
            <p:cNvSpPr>
              <a:spLocks/>
            </p:cNvSpPr>
            <p:nvPr/>
          </p:nvSpPr>
          <p:spPr bwMode="auto">
            <a:xfrm>
              <a:off x="5584" y="3291"/>
              <a:ext cx="32" cy="38"/>
            </a:xfrm>
            <a:custGeom>
              <a:avLst/>
              <a:gdLst/>
              <a:ahLst/>
              <a:cxnLst>
                <a:cxn ang="0">
                  <a:pos x="26" y="38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13" y="38"/>
                </a:cxn>
                <a:cxn ang="0">
                  <a:pos x="19" y="38"/>
                </a:cxn>
                <a:cxn ang="0">
                  <a:pos x="26" y="38"/>
                </a:cxn>
              </a:cxnLst>
              <a:rect l="0" t="0" r="0" b="0"/>
              <a:pathLst>
                <a:path w="32" h="38">
                  <a:moveTo>
                    <a:pt x="26" y="38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5" name="フリーフォーム 444"/>
            <p:cNvSpPr>
              <a:spLocks/>
            </p:cNvSpPr>
            <p:nvPr/>
          </p:nvSpPr>
          <p:spPr bwMode="auto">
            <a:xfrm>
              <a:off x="3394" y="1480"/>
              <a:ext cx="266" cy="190"/>
            </a:xfrm>
            <a:custGeom>
              <a:avLst/>
              <a:gdLst/>
              <a:ahLst/>
              <a:cxnLst>
                <a:cxn ang="0">
                  <a:pos x="32" y="190"/>
                </a:cxn>
                <a:cxn ang="0">
                  <a:pos x="57" y="183"/>
                </a:cxn>
                <a:cxn ang="0">
                  <a:pos x="76" y="177"/>
                </a:cxn>
                <a:cxn ang="0">
                  <a:pos x="95" y="164"/>
                </a:cxn>
                <a:cxn ang="0">
                  <a:pos x="108" y="145"/>
                </a:cxn>
                <a:cxn ang="0">
                  <a:pos x="133" y="127"/>
                </a:cxn>
                <a:cxn ang="0">
                  <a:pos x="152" y="120"/>
                </a:cxn>
                <a:cxn ang="0">
                  <a:pos x="190" y="101"/>
                </a:cxn>
                <a:cxn ang="0">
                  <a:pos x="215" y="89"/>
                </a:cxn>
                <a:cxn ang="0">
                  <a:pos x="228" y="76"/>
                </a:cxn>
                <a:cxn ang="0">
                  <a:pos x="253" y="51"/>
                </a:cxn>
                <a:cxn ang="0">
                  <a:pos x="266" y="38"/>
                </a:cxn>
                <a:cxn ang="0">
                  <a:pos x="266" y="26"/>
                </a:cxn>
                <a:cxn ang="0">
                  <a:pos x="259" y="13"/>
                </a:cxn>
                <a:cxn ang="0">
                  <a:pos x="253" y="7"/>
                </a:cxn>
                <a:cxn ang="0">
                  <a:pos x="240" y="0"/>
                </a:cxn>
                <a:cxn ang="0">
                  <a:pos x="228" y="7"/>
                </a:cxn>
                <a:cxn ang="0">
                  <a:pos x="215" y="13"/>
                </a:cxn>
                <a:cxn ang="0">
                  <a:pos x="196" y="13"/>
                </a:cxn>
                <a:cxn ang="0">
                  <a:pos x="177" y="7"/>
                </a:cxn>
                <a:cxn ang="0">
                  <a:pos x="146" y="13"/>
                </a:cxn>
                <a:cxn ang="0">
                  <a:pos x="114" y="32"/>
                </a:cxn>
                <a:cxn ang="0">
                  <a:pos x="89" y="57"/>
                </a:cxn>
                <a:cxn ang="0">
                  <a:pos x="76" y="70"/>
                </a:cxn>
                <a:cxn ang="0">
                  <a:pos x="64" y="76"/>
                </a:cxn>
                <a:cxn ang="0">
                  <a:pos x="45" y="89"/>
                </a:cxn>
                <a:cxn ang="0">
                  <a:pos x="26" y="101"/>
                </a:cxn>
                <a:cxn ang="0">
                  <a:pos x="7" y="127"/>
                </a:cxn>
                <a:cxn ang="0">
                  <a:pos x="0" y="145"/>
                </a:cxn>
                <a:cxn ang="0">
                  <a:pos x="7" y="164"/>
                </a:cxn>
                <a:cxn ang="0">
                  <a:pos x="13" y="177"/>
                </a:cxn>
                <a:cxn ang="0">
                  <a:pos x="19" y="190"/>
                </a:cxn>
                <a:cxn ang="0">
                  <a:pos x="26" y="190"/>
                </a:cxn>
                <a:cxn ang="0">
                  <a:pos x="32" y="190"/>
                </a:cxn>
              </a:cxnLst>
              <a:rect l="0" t="0" r="0" b="0"/>
              <a:pathLst>
                <a:path w="266" h="190">
                  <a:moveTo>
                    <a:pt x="32" y="190"/>
                  </a:moveTo>
                  <a:lnTo>
                    <a:pt x="57" y="183"/>
                  </a:lnTo>
                  <a:lnTo>
                    <a:pt x="76" y="177"/>
                  </a:lnTo>
                  <a:lnTo>
                    <a:pt x="95" y="164"/>
                  </a:lnTo>
                  <a:lnTo>
                    <a:pt x="108" y="145"/>
                  </a:lnTo>
                  <a:lnTo>
                    <a:pt x="133" y="127"/>
                  </a:lnTo>
                  <a:lnTo>
                    <a:pt x="152" y="120"/>
                  </a:lnTo>
                  <a:lnTo>
                    <a:pt x="190" y="101"/>
                  </a:lnTo>
                  <a:lnTo>
                    <a:pt x="215" y="89"/>
                  </a:lnTo>
                  <a:lnTo>
                    <a:pt x="228" y="76"/>
                  </a:lnTo>
                  <a:lnTo>
                    <a:pt x="253" y="51"/>
                  </a:lnTo>
                  <a:lnTo>
                    <a:pt x="266" y="38"/>
                  </a:lnTo>
                  <a:lnTo>
                    <a:pt x="266" y="26"/>
                  </a:lnTo>
                  <a:lnTo>
                    <a:pt x="259" y="13"/>
                  </a:lnTo>
                  <a:lnTo>
                    <a:pt x="253" y="7"/>
                  </a:lnTo>
                  <a:lnTo>
                    <a:pt x="240" y="0"/>
                  </a:lnTo>
                  <a:lnTo>
                    <a:pt x="228" y="7"/>
                  </a:lnTo>
                  <a:lnTo>
                    <a:pt x="215" y="13"/>
                  </a:lnTo>
                  <a:lnTo>
                    <a:pt x="196" y="13"/>
                  </a:lnTo>
                  <a:lnTo>
                    <a:pt x="177" y="7"/>
                  </a:lnTo>
                  <a:lnTo>
                    <a:pt x="146" y="13"/>
                  </a:lnTo>
                  <a:lnTo>
                    <a:pt x="114" y="32"/>
                  </a:lnTo>
                  <a:lnTo>
                    <a:pt x="89" y="57"/>
                  </a:lnTo>
                  <a:lnTo>
                    <a:pt x="76" y="70"/>
                  </a:lnTo>
                  <a:lnTo>
                    <a:pt x="64" y="76"/>
                  </a:lnTo>
                  <a:lnTo>
                    <a:pt x="45" y="89"/>
                  </a:lnTo>
                  <a:lnTo>
                    <a:pt x="26" y="101"/>
                  </a:lnTo>
                  <a:lnTo>
                    <a:pt x="7" y="127"/>
                  </a:lnTo>
                  <a:lnTo>
                    <a:pt x="0" y="145"/>
                  </a:lnTo>
                  <a:lnTo>
                    <a:pt x="7" y="164"/>
                  </a:lnTo>
                  <a:lnTo>
                    <a:pt x="13" y="177"/>
                  </a:lnTo>
                  <a:lnTo>
                    <a:pt x="19" y="190"/>
                  </a:lnTo>
                  <a:lnTo>
                    <a:pt x="26" y="190"/>
                  </a:lnTo>
                  <a:lnTo>
                    <a:pt x="32" y="19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6" name="フリーフォーム 445"/>
            <p:cNvSpPr>
              <a:spLocks/>
            </p:cNvSpPr>
            <p:nvPr/>
          </p:nvSpPr>
          <p:spPr bwMode="auto">
            <a:xfrm>
              <a:off x="3647" y="1405"/>
              <a:ext cx="63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38" y="56"/>
                </a:cxn>
                <a:cxn ang="0">
                  <a:pos x="57" y="31"/>
                </a:cxn>
                <a:cxn ang="0">
                  <a:pos x="63" y="19"/>
                </a:cxn>
                <a:cxn ang="0">
                  <a:pos x="63" y="12"/>
                </a:cxn>
                <a:cxn ang="0">
                  <a:pos x="57" y="6"/>
                </a:cxn>
                <a:cxn ang="0">
                  <a:pos x="50" y="0"/>
                </a:cxn>
                <a:cxn ang="0">
                  <a:pos x="19" y="19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63" h="63">
                  <a:moveTo>
                    <a:pt x="25" y="63"/>
                  </a:moveTo>
                  <a:lnTo>
                    <a:pt x="38" y="56"/>
                  </a:lnTo>
                  <a:lnTo>
                    <a:pt x="57" y="31"/>
                  </a:lnTo>
                  <a:lnTo>
                    <a:pt x="63" y="19"/>
                  </a:lnTo>
                  <a:lnTo>
                    <a:pt x="63" y="12"/>
                  </a:lnTo>
                  <a:lnTo>
                    <a:pt x="57" y="6"/>
                  </a:lnTo>
                  <a:lnTo>
                    <a:pt x="50" y="0"/>
                  </a:lnTo>
                  <a:lnTo>
                    <a:pt x="19" y="19"/>
                  </a:lnTo>
                  <a:lnTo>
                    <a:pt x="6" y="31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7" name="フリーフォーム 446"/>
            <p:cNvSpPr>
              <a:spLocks/>
            </p:cNvSpPr>
            <p:nvPr/>
          </p:nvSpPr>
          <p:spPr bwMode="auto">
            <a:xfrm>
              <a:off x="3805" y="1657"/>
              <a:ext cx="56" cy="57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1" y="57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2" y="50"/>
                </a:cxn>
                <a:cxn ang="0">
                  <a:pos x="12" y="57"/>
                </a:cxn>
                <a:cxn ang="0">
                  <a:pos x="19" y="57"/>
                </a:cxn>
              </a:cxnLst>
              <a:rect l="0" t="0" r="0" b="0"/>
              <a:pathLst>
                <a:path w="56" h="57">
                  <a:moveTo>
                    <a:pt x="19" y="57"/>
                  </a:moveTo>
                  <a:lnTo>
                    <a:pt x="31" y="57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2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8" name="フリーフォーム 447"/>
            <p:cNvSpPr>
              <a:spLocks/>
            </p:cNvSpPr>
            <p:nvPr/>
          </p:nvSpPr>
          <p:spPr bwMode="auto">
            <a:xfrm>
              <a:off x="3426" y="1241"/>
              <a:ext cx="57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0"/>
                </a:cxn>
                <a:cxn ang="0">
                  <a:pos x="57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0"/>
                </a:cxn>
                <a:cxn ang="0">
                  <a:pos x="13" y="63"/>
                </a:cxn>
                <a:cxn ang="0">
                  <a:pos x="25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7" h="63">
                  <a:moveTo>
                    <a:pt x="38" y="63"/>
                  </a:moveTo>
                  <a:lnTo>
                    <a:pt x="50" y="50"/>
                  </a:lnTo>
                  <a:lnTo>
                    <a:pt x="57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0"/>
                  </a:lnTo>
                  <a:lnTo>
                    <a:pt x="13" y="63"/>
                  </a:lnTo>
                  <a:lnTo>
                    <a:pt x="25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9" name="フリーフォーム 448"/>
            <p:cNvSpPr>
              <a:spLocks/>
            </p:cNvSpPr>
            <p:nvPr/>
          </p:nvSpPr>
          <p:spPr bwMode="auto">
            <a:xfrm>
              <a:off x="3458" y="1020"/>
              <a:ext cx="31" cy="38"/>
            </a:xfrm>
            <a:custGeom>
              <a:avLst/>
              <a:gdLst/>
              <a:ahLst/>
              <a:cxnLst>
                <a:cxn ang="0">
                  <a:pos x="18" y="38"/>
                </a:cxn>
                <a:cxn ang="0">
                  <a:pos x="31" y="19"/>
                </a:cxn>
                <a:cxn ang="0">
                  <a:pos x="25" y="1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8" y="38"/>
                </a:cxn>
              </a:cxnLst>
              <a:rect l="0" t="0" r="0" b="0"/>
              <a:pathLst>
                <a:path w="31" h="38">
                  <a:moveTo>
                    <a:pt x="18" y="38"/>
                  </a:moveTo>
                  <a:lnTo>
                    <a:pt x="31" y="19"/>
                  </a:lnTo>
                  <a:lnTo>
                    <a:pt x="25" y="1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0" name="フリーフォーム 449"/>
            <p:cNvSpPr>
              <a:spLocks/>
            </p:cNvSpPr>
            <p:nvPr/>
          </p:nvSpPr>
          <p:spPr bwMode="auto">
            <a:xfrm>
              <a:off x="3666" y="944"/>
              <a:ext cx="44" cy="57"/>
            </a:xfrm>
            <a:custGeom>
              <a:avLst/>
              <a:gdLst/>
              <a:ahLst/>
              <a:cxnLst>
                <a:cxn ang="0">
                  <a:pos x="31" y="57"/>
                </a:cxn>
                <a:cxn ang="0">
                  <a:pos x="44" y="51"/>
                </a:cxn>
                <a:cxn ang="0">
                  <a:pos x="44" y="32"/>
                </a:cxn>
                <a:cxn ang="0">
                  <a:pos x="44" y="19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2" y="51"/>
                </a:cxn>
                <a:cxn ang="0">
                  <a:pos x="19" y="57"/>
                </a:cxn>
                <a:cxn ang="0">
                  <a:pos x="25" y="57"/>
                </a:cxn>
                <a:cxn ang="0">
                  <a:pos x="31" y="57"/>
                </a:cxn>
              </a:cxnLst>
              <a:rect l="0" t="0" r="0" b="0"/>
              <a:pathLst>
                <a:path w="44" h="57">
                  <a:moveTo>
                    <a:pt x="31" y="57"/>
                  </a:moveTo>
                  <a:lnTo>
                    <a:pt x="44" y="51"/>
                  </a:lnTo>
                  <a:lnTo>
                    <a:pt x="44" y="32"/>
                  </a:lnTo>
                  <a:lnTo>
                    <a:pt x="44" y="19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2" y="51"/>
                  </a:lnTo>
                  <a:lnTo>
                    <a:pt x="19" y="57"/>
                  </a:lnTo>
                  <a:lnTo>
                    <a:pt x="25" y="5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1" name="フリーフォーム 450"/>
            <p:cNvSpPr>
              <a:spLocks/>
            </p:cNvSpPr>
            <p:nvPr/>
          </p:nvSpPr>
          <p:spPr bwMode="auto">
            <a:xfrm>
              <a:off x="3805" y="812"/>
              <a:ext cx="44" cy="50"/>
            </a:xfrm>
            <a:custGeom>
              <a:avLst/>
              <a:gdLst/>
              <a:ahLst/>
              <a:cxnLst>
                <a:cxn ang="0">
                  <a:pos x="31" y="50"/>
                </a:cxn>
                <a:cxn ang="0">
                  <a:pos x="44" y="37"/>
                </a:cxn>
                <a:cxn ang="0">
                  <a:pos x="44" y="25"/>
                </a:cxn>
                <a:cxn ang="0">
                  <a:pos x="44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2" y="44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1" y="50"/>
                </a:cxn>
              </a:cxnLst>
              <a:rect l="0" t="0" r="0" b="0"/>
              <a:pathLst>
                <a:path w="44" h="50">
                  <a:moveTo>
                    <a:pt x="31" y="50"/>
                  </a:moveTo>
                  <a:lnTo>
                    <a:pt x="44" y="37"/>
                  </a:lnTo>
                  <a:lnTo>
                    <a:pt x="44" y="25"/>
                  </a:lnTo>
                  <a:lnTo>
                    <a:pt x="44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2" y="44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2" name="フリーフォーム 451"/>
            <p:cNvSpPr>
              <a:spLocks/>
            </p:cNvSpPr>
            <p:nvPr/>
          </p:nvSpPr>
          <p:spPr bwMode="auto">
            <a:xfrm>
              <a:off x="3754" y="932"/>
              <a:ext cx="25" cy="25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19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7" y="25"/>
                </a:cxn>
              </a:cxnLst>
              <a:rect l="0" t="0" r="0" b="0"/>
              <a:pathLst>
                <a:path w="25" h="25">
                  <a:moveTo>
                    <a:pt x="7" y="25"/>
                  </a:moveTo>
                  <a:lnTo>
                    <a:pt x="19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3" name="フリーフォーム 452"/>
            <p:cNvSpPr>
              <a:spLocks/>
            </p:cNvSpPr>
            <p:nvPr/>
          </p:nvSpPr>
          <p:spPr bwMode="auto">
            <a:xfrm>
              <a:off x="4038" y="963"/>
              <a:ext cx="120" cy="133"/>
            </a:xfrm>
            <a:custGeom>
              <a:avLst/>
              <a:gdLst/>
              <a:ahLst/>
              <a:cxnLst>
                <a:cxn ang="0">
                  <a:pos x="63" y="133"/>
                </a:cxn>
                <a:cxn ang="0">
                  <a:pos x="89" y="126"/>
                </a:cxn>
                <a:cxn ang="0">
                  <a:pos x="101" y="114"/>
                </a:cxn>
                <a:cxn ang="0">
                  <a:pos x="114" y="88"/>
                </a:cxn>
                <a:cxn ang="0">
                  <a:pos x="120" y="69"/>
                </a:cxn>
                <a:cxn ang="0">
                  <a:pos x="120" y="44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70" y="6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7" y="57"/>
                </a:cxn>
                <a:cxn ang="0">
                  <a:pos x="0" y="82"/>
                </a:cxn>
                <a:cxn ang="0">
                  <a:pos x="7" y="101"/>
                </a:cxn>
                <a:cxn ang="0">
                  <a:pos x="19" y="120"/>
                </a:cxn>
                <a:cxn ang="0">
                  <a:pos x="38" y="133"/>
                </a:cxn>
                <a:cxn ang="0">
                  <a:pos x="57" y="133"/>
                </a:cxn>
                <a:cxn ang="0">
                  <a:pos x="63" y="133"/>
                </a:cxn>
              </a:cxnLst>
              <a:rect l="0" t="0" r="0" b="0"/>
              <a:pathLst>
                <a:path w="120" h="133">
                  <a:moveTo>
                    <a:pt x="63" y="133"/>
                  </a:moveTo>
                  <a:lnTo>
                    <a:pt x="89" y="126"/>
                  </a:lnTo>
                  <a:lnTo>
                    <a:pt x="101" y="114"/>
                  </a:lnTo>
                  <a:lnTo>
                    <a:pt x="114" y="88"/>
                  </a:lnTo>
                  <a:lnTo>
                    <a:pt x="120" y="69"/>
                  </a:lnTo>
                  <a:lnTo>
                    <a:pt x="120" y="44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70" y="6"/>
                  </a:lnTo>
                  <a:lnTo>
                    <a:pt x="38" y="19"/>
                  </a:lnTo>
                  <a:lnTo>
                    <a:pt x="19" y="38"/>
                  </a:lnTo>
                  <a:lnTo>
                    <a:pt x="7" y="57"/>
                  </a:lnTo>
                  <a:lnTo>
                    <a:pt x="0" y="82"/>
                  </a:lnTo>
                  <a:lnTo>
                    <a:pt x="7" y="101"/>
                  </a:lnTo>
                  <a:lnTo>
                    <a:pt x="19" y="120"/>
                  </a:lnTo>
                  <a:lnTo>
                    <a:pt x="38" y="133"/>
                  </a:lnTo>
                  <a:lnTo>
                    <a:pt x="57" y="133"/>
                  </a:lnTo>
                  <a:lnTo>
                    <a:pt x="63" y="1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4" name="フリーフォーム 453"/>
            <p:cNvSpPr>
              <a:spLocks/>
            </p:cNvSpPr>
            <p:nvPr/>
          </p:nvSpPr>
          <p:spPr bwMode="auto">
            <a:xfrm>
              <a:off x="4190" y="919"/>
              <a:ext cx="101" cy="120"/>
            </a:xfrm>
            <a:custGeom>
              <a:avLst/>
              <a:gdLst/>
              <a:ahLst/>
              <a:cxnLst>
                <a:cxn ang="0">
                  <a:pos x="56" y="120"/>
                </a:cxn>
                <a:cxn ang="0">
                  <a:pos x="69" y="113"/>
                </a:cxn>
                <a:cxn ang="0">
                  <a:pos x="88" y="101"/>
                </a:cxn>
                <a:cxn ang="0">
                  <a:pos x="101" y="76"/>
                </a:cxn>
                <a:cxn ang="0">
                  <a:pos x="94" y="44"/>
                </a:cxn>
                <a:cxn ang="0">
                  <a:pos x="82" y="13"/>
                </a:cxn>
                <a:cxn ang="0">
                  <a:pos x="63" y="0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0" y="76"/>
                </a:cxn>
                <a:cxn ang="0">
                  <a:pos x="12" y="101"/>
                </a:cxn>
                <a:cxn ang="0">
                  <a:pos x="25" y="113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56" y="120"/>
                </a:cxn>
              </a:cxnLst>
              <a:rect l="0" t="0" r="0" b="0"/>
              <a:pathLst>
                <a:path w="101" h="120">
                  <a:moveTo>
                    <a:pt x="56" y="120"/>
                  </a:moveTo>
                  <a:lnTo>
                    <a:pt x="69" y="113"/>
                  </a:lnTo>
                  <a:lnTo>
                    <a:pt x="88" y="101"/>
                  </a:lnTo>
                  <a:lnTo>
                    <a:pt x="101" y="76"/>
                  </a:lnTo>
                  <a:lnTo>
                    <a:pt x="94" y="44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12" y="101"/>
                  </a:lnTo>
                  <a:lnTo>
                    <a:pt x="25" y="113"/>
                  </a:lnTo>
                  <a:lnTo>
                    <a:pt x="44" y="120"/>
                  </a:lnTo>
                  <a:lnTo>
                    <a:pt x="50" y="120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5" name="フリーフォーム 454"/>
            <p:cNvSpPr>
              <a:spLocks/>
            </p:cNvSpPr>
            <p:nvPr/>
          </p:nvSpPr>
          <p:spPr bwMode="auto">
            <a:xfrm>
              <a:off x="3931" y="1342"/>
              <a:ext cx="107" cy="63"/>
            </a:xfrm>
            <a:custGeom>
              <a:avLst/>
              <a:gdLst/>
              <a:ahLst/>
              <a:cxnLst>
                <a:cxn ang="0">
                  <a:pos x="107" y="37"/>
                </a:cxn>
                <a:cxn ang="0">
                  <a:pos x="107" y="31"/>
                </a:cxn>
                <a:cxn ang="0">
                  <a:pos x="101" y="25"/>
                </a:cxn>
                <a:cxn ang="0">
                  <a:pos x="69" y="12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7"/>
                </a:cxn>
                <a:cxn ang="0">
                  <a:pos x="19" y="56"/>
                </a:cxn>
                <a:cxn ang="0">
                  <a:pos x="38" y="63"/>
                </a:cxn>
                <a:cxn ang="0">
                  <a:pos x="57" y="63"/>
                </a:cxn>
                <a:cxn ang="0">
                  <a:pos x="95" y="50"/>
                </a:cxn>
                <a:cxn ang="0">
                  <a:pos x="101" y="37"/>
                </a:cxn>
                <a:cxn ang="0">
                  <a:pos x="107" y="37"/>
                </a:cxn>
              </a:cxnLst>
              <a:rect l="0" t="0" r="0" b="0"/>
              <a:pathLst>
                <a:path w="107" h="63">
                  <a:moveTo>
                    <a:pt x="107" y="37"/>
                  </a:moveTo>
                  <a:lnTo>
                    <a:pt x="107" y="31"/>
                  </a:lnTo>
                  <a:lnTo>
                    <a:pt x="101" y="25"/>
                  </a:lnTo>
                  <a:lnTo>
                    <a:pt x="69" y="12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19" y="56"/>
                  </a:lnTo>
                  <a:lnTo>
                    <a:pt x="38" y="63"/>
                  </a:lnTo>
                  <a:lnTo>
                    <a:pt x="57" y="63"/>
                  </a:lnTo>
                  <a:lnTo>
                    <a:pt x="95" y="50"/>
                  </a:lnTo>
                  <a:lnTo>
                    <a:pt x="101" y="37"/>
                  </a:lnTo>
                  <a:lnTo>
                    <a:pt x="107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6" name="フリーフォーム 455"/>
            <p:cNvSpPr>
              <a:spLocks/>
            </p:cNvSpPr>
            <p:nvPr/>
          </p:nvSpPr>
          <p:spPr bwMode="auto">
            <a:xfrm>
              <a:off x="4000" y="1278"/>
              <a:ext cx="95" cy="70"/>
            </a:xfrm>
            <a:custGeom>
              <a:avLst/>
              <a:gdLst/>
              <a:ahLst/>
              <a:cxnLst>
                <a:cxn ang="0">
                  <a:pos x="63" y="51"/>
                </a:cxn>
                <a:cxn ang="0">
                  <a:pos x="89" y="38"/>
                </a:cxn>
                <a:cxn ang="0">
                  <a:pos x="95" y="26"/>
                </a:cxn>
                <a:cxn ang="0">
                  <a:pos x="95" y="13"/>
                </a:cxn>
                <a:cxn ang="0">
                  <a:pos x="89" y="0"/>
                </a:cxn>
                <a:cxn ang="0">
                  <a:pos x="70" y="0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13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13" y="64"/>
                </a:cxn>
                <a:cxn ang="0">
                  <a:pos x="38" y="70"/>
                </a:cxn>
                <a:cxn ang="0">
                  <a:pos x="45" y="70"/>
                </a:cxn>
                <a:cxn ang="0">
                  <a:pos x="57" y="64"/>
                </a:cxn>
                <a:cxn ang="0">
                  <a:pos x="57" y="51"/>
                </a:cxn>
                <a:cxn ang="0">
                  <a:pos x="63" y="51"/>
                </a:cxn>
              </a:cxnLst>
              <a:rect l="0" t="0" r="0" b="0"/>
              <a:pathLst>
                <a:path w="95" h="70">
                  <a:moveTo>
                    <a:pt x="63" y="51"/>
                  </a:moveTo>
                  <a:lnTo>
                    <a:pt x="89" y="38"/>
                  </a:lnTo>
                  <a:lnTo>
                    <a:pt x="95" y="26"/>
                  </a:lnTo>
                  <a:lnTo>
                    <a:pt x="95" y="13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13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13" y="64"/>
                  </a:lnTo>
                  <a:lnTo>
                    <a:pt x="38" y="70"/>
                  </a:lnTo>
                  <a:lnTo>
                    <a:pt x="45" y="70"/>
                  </a:lnTo>
                  <a:lnTo>
                    <a:pt x="57" y="64"/>
                  </a:lnTo>
                  <a:lnTo>
                    <a:pt x="57" y="51"/>
                  </a:lnTo>
                  <a:lnTo>
                    <a:pt x="63" y="5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7" name="フリーフォーム 456"/>
            <p:cNvSpPr>
              <a:spLocks/>
            </p:cNvSpPr>
            <p:nvPr/>
          </p:nvSpPr>
          <p:spPr bwMode="auto">
            <a:xfrm>
              <a:off x="3969" y="1203"/>
              <a:ext cx="50" cy="44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9" y="44"/>
                </a:cxn>
                <a:cxn ang="0">
                  <a:pos x="31" y="44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44">
                  <a:moveTo>
                    <a:pt x="44" y="44"/>
                  </a:moveTo>
                  <a:lnTo>
                    <a:pt x="44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9" y="44"/>
                  </a:lnTo>
                  <a:lnTo>
                    <a:pt x="31" y="44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8" name="フリーフォーム 457"/>
            <p:cNvSpPr>
              <a:spLocks/>
            </p:cNvSpPr>
            <p:nvPr/>
          </p:nvSpPr>
          <p:spPr bwMode="auto">
            <a:xfrm>
              <a:off x="4284" y="1234"/>
              <a:ext cx="114" cy="82"/>
            </a:xfrm>
            <a:custGeom>
              <a:avLst/>
              <a:gdLst/>
              <a:ahLst/>
              <a:cxnLst>
                <a:cxn ang="0">
                  <a:pos x="7" y="76"/>
                </a:cxn>
                <a:cxn ang="0">
                  <a:pos x="32" y="82"/>
                </a:cxn>
                <a:cxn ang="0">
                  <a:pos x="51" y="76"/>
                </a:cxn>
                <a:cxn ang="0">
                  <a:pos x="63" y="70"/>
                </a:cxn>
                <a:cxn ang="0">
                  <a:pos x="82" y="44"/>
                </a:cxn>
                <a:cxn ang="0">
                  <a:pos x="95" y="32"/>
                </a:cxn>
                <a:cxn ang="0">
                  <a:pos x="114" y="13"/>
                </a:cxn>
                <a:cxn ang="0">
                  <a:pos x="114" y="7"/>
                </a:cxn>
                <a:cxn ang="0">
                  <a:pos x="108" y="0"/>
                </a:cxn>
                <a:cxn ang="0">
                  <a:pos x="101" y="0"/>
                </a:cxn>
                <a:cxn ang="0">
                  <a:pos x="89" y="0"/>
                </a:cxn>
                <a:cxn ang="0">
                  <a:pos x="70" y="7"/>
                </a:cxn>
                <a:cxn ang="0">
                  <a:pos x="45" y="13"/>
                </a:cxn>
                <a:cxn ang="0">
                  <a:pos x="32" y="19"/>
                </a:cxn>
                <a:cxn ang="0">
                  <a:pos x="19" y="32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0" y="76"/>
                </a:cxn>
                <a:cxn ang="0">
                  <a:pos x="7" y="76"/>
                </a:cxn>
              </a:cxnLst>
              <a:rect l="0" t="0" r="0" b="0"/>
              <a:pathLst>
                <a:path w="114" h="82">
                  <a:moveTo>
                    <a:pt x="7" y="76"/>
                  </a:moveTo>
                  <a:lnTo>
                    <a:pt x="32" y="82"/>
                  </a:lnTo>
                  <a:lnTo>
                    <a:pt x="51" y="76"/>
                  </a:lnTo>
                  <a:lnTo>
                    <a:pt x="63" y="70"/>
                  </a:lnTo>
                  <a:lnTo>
                    <a:pt x="82" y="44"/>
                  </a:lnTo>
                  <a:lnTo>
                    <a:pt x="95" y="32"/>
                  </a:lnTo>
                  <a:lnTo>
                    <a:pt x="114" y="13"/>
                  </a:lnTo>
                  <a:lnTo>
                    <a:pt x="114" y="7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89" y="0"/>
                  </a:lnTo>
                  <a:lnTo>
                    <a:pt x="70" y="7"/>
                  </a:lnTo>
                  <a:lnTo>
                    <a:pt x="45" y="13"/>
                  </a:lnTo>
                  <a:lnTo>
                    <a:pt x="32" y="19"/>
                  </a:lnTo>
                  <a:lnTo>
                    <a:pt x="19" y="32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6"/>
                  </a:lnTo>
                  <a:lnTo>
                    <a:pt x="7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9" name="フリーフォーム 458"/>
            <p:cNvSpPr>
              <a:spLocks/>
            </p:cNvSpPr>
            <p:nvPr/>
          </p:nvSpPr>
          <p:spPr bwMode="auto">
            <a:xfrm>
              <a:off x="4177" y="1159"/>
              <a:ext cx="63" cy="37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38" y="37"/>
                </a:cxn>
                <a:cxn ang="0">
                  <a:pos x="51" y="31"/>
                </a:cxn>
                <a:cxn ang="0">
                  <a:pos x="57" y="25"/>
                </a:cxn>
                <a:cxn ang="0">
                  <a:pos x="63" y="19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13" y="37"/>
                </a:cxn>
              </a:cxnLst>
              <a:rect l="0" t="0" r="0" b="0"/>
              <a:pathLst>
                <a:path w="63" h="37">
                  <a:moveTo>
                    <a:pt x="13" y="37"/>
                  </a:moveTo>
                  <a:lnTo>
                    <a:pt x="38" y="37"/>
                  </a:lnTo>
                  <a:lnTo>
                    <a:pt x="51" y="31"/>
                  </a:lnTo>
                  <a:lnTo>
                    <a:pt x="57" y="25"/>
                  </a:lnTo>
                  <a:lnTo>
                    <a:pt x="63" y="19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0" name="フリーフォーム 459"/>
            <p:cNvSpPr>
              <a:spLocks/>
            </p:cNvSpPr>
            <p:nvPr/>
          </p:nvSpPr>
          <p:spPr bwMode="auto">
            <a:xfrm>
              <a:off x="4480" y="685"/>
              <a:ext cx="133" cy="183"/>
            </a:xfrm>
            <a:custGeom>
              <a:avLst/>
              <a:gdLst/>
              <a:ahLst/>
              <a:cxnLst>
                <a:cxn ang="0">
                  <a:pos x="57" y="183"/>
                </a:cxn>
                <a:cxn ang="0">
                  <a:pos x="76" y="183"/>
                </a:cxn>
                <a:cxn ang="0">
                  <a:pos x="95" y="171"/>
                </a:cxn>
                <a:cxn ang="0">
                  <a:pos x="107" y="158"/>
                </a:cxn>
                <a:cxn ang="0">
                  <a:pos x="120" y="146"/>
                </a:cxn>
                <a:cxn ang="0">
                  <a:pos x="126" y="120"/>
                </a:cxn>
                <a:cxn ang="0">
                  <a:pos x="133" y="108"/>
                </a:cxn>
                <a:cxn ang="0">
                  <a:pos x="126" y="95"/>
                </a:cxn>
                <a:cxn ang="0">
                  <a:pos x="107" y="89"/>
                </a:cxn>
                <a:cxn ang="0">
                  <a:pos x="101" y="89"/>
                </a:cxn>
                <a:cxn ang="0">
                  <a:pos x="101" y="82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7"/>
                </a:cxn>
                <a:cxn ang="0">
                  <a:pos x="82" y="0"/>
                </a:cxn>
                <a:cxn ang="0">
                  <a:pos x="69" y="0"/>
                </a:cxn>
                <a:cxn ang="0">
                  <a:pos x="44" y="13"/>
                </a:cxn>
                <a:cxn ang="0">
                  <a:pos x="13" y="57"/>
                </a:cxn>
                <a:cxn ang="0">
                  <a:pos x="0" y="76"/>
                </a:cxn>
                <a:cxn ang="0">
                  <a:pos x="0" y="89"/>
                </a:cxn>
                <a:cxn ang="0">
                  <a:pos x="6" y="95"/>
                </a:cxn>
                <a:cxn ang="0">
                  <a:pos x="32" y="101"/>
                </a:cxn>
                <a:cxn ang="0">
                  <a:pos x="38" y="101"/>
                </a:cxn>
                <a:cxn ang="0">
                  <a:pos x="38" y="108"/>
                </a:cxn>
                <a:cxn ang="0">
                  <a:pos x="32" y="120"/>
                </a:cxn>
                <a:cxn ang="0">
                  <a:pos x="25" y="146"/>
                </a:cxn>
                <a:cxn ang="0">
                  <a:pos x="38" y="164"/>
                </a:cxn>
                <a:cxn ang="0">
                  <a:pos x="50" y="183"/>
                </a:cxn>
                <a:cxn ang="0">
                  <a:pos x="57" y="183"/>
                </a:cxn>
              </a:cxnLst>
              <a:rect l="0" t="0" r="0" b="0"/>
              <a:pathLst>
                <a:path w="133" h="183">
                  <a:moveTo>
                    <a:pt x="57" y="183"/>
                  </a:moveTo>
                  <a:lnTo>
                    <a:pt x="76" y="183"/>
                  </a:lnTo>
                  <a:lnTo>
                    <a:pt x="95" y="171"/>
                  </a:lnTo>
                  <a:lnTo>
                    <a:pt x="107" y="158"/>
                  </a:lnTo>
                  <a:lnTo>
                    <a:pt x="120" y="146"/>
                  </a:lnTo>
                  <a:lnTo>
                    <a:pt x="126" y="120"/>
                  </a:lnTo>
                  <a:lnTo>
                    <a:pt x="133" y="108"/>
                  </a:lnTo>
                  <a:lnTo>
                    <a:pt x="126" y="95"/>
                  </a:lnTo>
                  <a:lnTo>
                    <a:pt x="107" y="89"/>
                  </a:lnTo>
                  <a:lnTo>
                    <a:pt x="101" y="89"/>
                  </a:lnTo>
                  <a:lnTo>
                    <a:pt x="101" y="82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7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44" y="13"/>
                  </a:lnTo>
                  <a:lnTo>
                    <a:pt x="13" y="57"/>
                  </a:lnTo>
                  <a:lnTo>
                    <a:pt x="0" y="76"/>
                  </a:lnTo>
                  <a:lnTo>
                    <a:pt x="0" y="89"/>
                  </a:lnTo>
                  <a:lnTo>
                    <a:pt x="6" y="95"/>
                  </a:lnTo>
                  <a:lnTo>
                    <a:pt x="32" y="101"/>
                  </a:lnTo>
                  <a:lnTo>
                    <a:pt x="38" y="101"/>
                  </a:lnTo>
                  <a:lnTo>
                    <a:pt x="38" y="108"/>
                  </a:lnTo>
                  <a:lnTo>
                    <a:pt x="32" y="120"/>
                  </a:lnTo>
                  <a:lnTo>
                    <a:pt x="25" y="146"/>
                  </a:lnTo>
                  <a:lnTo>
                    <a:pt x="38" y="164"/>
                  </a:lnTo>
                  <a:lnTo>
                    <a:pt x="50" y="183"/>
                  </a:lnTo>
                  <a:lnTo>
                    <a:pt x="57" y="18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1" name="フリーフォーム 460"/>
            <p:cNvSpPr>
              <a:spLocks/>
            </p:cNvSpPr>
            <p:nvPr/>
          </p:nvSpPr>
          <p:spPr bwMode="auto">
            <a:xfrm>
              <a:off x="4366" y="81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2" y="63"/>
                </a:cxn>
                <a:cxn ang="0">
                  <a:pos x="45" y="44"/>
                </a:cxn>
                <a:cxn ang="0">
                  <a:pos x="51" y="31"/>
                </a:cxn>
                <a:cxn ang="0">
                  <a:pos x="51" y="12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7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7" y="63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2" y="63"/>
                  </a:lnTo>
                  <a:lnTo>
                    <a:pt x="45" y="44"/>
                  </a:lnTo>
                  <a:lnTo>
                    <a:pt x="51" y="31"/>
                  </a:lnTo>
                  <a:lnTo>
                    <a:pt x="51" y="12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7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7" y="63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2" name="フリーフォーム 461"/>
            <p:cNvSpPr>
              <a:spLocks/>
            </p:cNvSpPr>
            <p:nvPr/>
          </p:nvSpPr>
          <p:spPr bwMode="auto">
            <a:xfrm>
              <a:off x="4385" y="957"/>
              <a:ext cx="26" cy="1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19" y="12"/>
                </a:cxn>
                <a:cxn ang="0">
                  <a:pos x="26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7" y="19"/>
                </a:cxn>
              </a:cxnLst>
              <a:rect l="0" t="0" r="0" b="0"/>
              <a:pathLst>
                <a:path w="26" h="19">
                  <a:moveTo>
                    <a:pt x="7" y="19"/>
                  </a:moveTo>
                  <a:lnTo>
                    <a:pt x="19" y="12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3" name="フリーフォーム 462"/>
            <p:cNvSpPr>
              <a:spLocks/>
            </p:cNvSpPr>
            <p:nvPr/>
          </p:nvSpPr>
          <p:spPr bwMode="auto">
            <a:xfrm>
              <a:off x="4688" y="1083"/>
              <a:ext cx="51" cy="76"/>
            </a:xfrm>
            <a:custGeom>
              <a:avLst/>
              <a:gdLst/>
              <a:ahLst/>
              <a:cxnLst>
                <a:cxn ang="0">
                  <a:pos x="25" y="76"/>
                </a:cxn>
                <a:cxn ang="0">
                  <a:pos x="44" y="44"/>
                </a:cxn>
                <a:cxn ang="0">
                  <a:pos x="51" y="25"/>
                </a:cxn>
                <a:cxn ang="0">
                  <a:pos x="38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3" y="63"/>
                </a:cxn>
                <a:cxn ang="0">
                  <a:pos x="19" y="76"/>
                </a:cxn>
                <a:cxn ang="0">
                  <a:pos x="19" y="76"/>
                </a:cxn>
                <a:cxn ang="0">
                  <a:pos x="25" y="76"/>
                </a:cxn>
              </a:cxnLst>
              <a:rect l="0" t="0" r="0" b="0"/>
              <a:pathLst>
                <a:path w="51" h="76">
                  <a:moveTo>
                    <a:pt x="25" y="76"/>
                  </a:moveTo>
                  <a:lnTo>
                    <a:pt x="44" y="44"/>
                  </a:lnTo>
                  <a:lnTo>
                    <a:pt x="51" y="25"/>
                  </a:lnTo>
                  <a:lnTo>
                    <a:pt x="38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3" y="63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5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4" name="フリーフォーム 463"/>
            <p:cNvSpPr>
              <a:spLocks/>
            </p:cNvSpPr>
            <p:nvPr/>
          </p:nvSpPr>
          <p:spPr bwMode="auto">
            <a:xfrm>
              <a:off x="4600" y="1178"/>
              <a:ext cx="44" cy="56"/>
            </a:xfrm>
            <a:custGeom>
              <a:avLst/>
              <a:gdLst/>
              <a:ahLst/>
              <a:cxnLst>
                <a:cxn ang="0">
                  <a:pos x="13" y="56"/>
                </a:cxn>
                <a:cxn ang="0">
                  <a:pos x="31" y="50"/>
                </a:cxn>
                <a:cxn ang="0">
                  <a:pos x="44" y="31"/>
                </a:cxn>
                <a:cxn ang="0">
                  <a:pos x="44" y="18"/>
                </a:cxn>
                <a:cxn ang="0">
                  <a:pos x="38" y="6"/>
                </a:cxn>
                <a:cxn ang="0">
                  <a:pos x="31" y="0"/>
                </a:cxn>
                <a:cxn ang="0">
                  <a:pos x="25" y="6"/>
                </a:cxn>
                <a:cxn ang="0">
                  <a:pos x="6" y="37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13" y="56"/>
                </a:cxn>
              </a:cxnLst>
              <a:rect l="0" t="0" r="0" b="0"/>
              <a:pathLst>
                <a:path w="44" h="56">
                  <a:moveTo>
                    <a:pt x="13" y="56"/>
                  </a:moveTo>
                  <a:lnTo>
                    <a:pt x="31" y="50"/>
                  </a:lnTo>
                  <a:lnTo>
                    <a:pt x="44" y="31"/>
                  </a:lnTo>
                  <a:lnTo>
                    <a:pt x="44" y="18"/>
                  </a:lnTo>
                  <a:lnTo>
                    <a:pt x="38" y="6"/>
                  </a:lnTo>
                  <a:lnTo>
                    <a:pt x="31" y="0"/>
                  </a:lnTo>
                  <a:lnTo>
                    <a:pt x="25" y="6"/>
                  </a:lnTo>
                  <a:lnTo>
                    <a:pt x="6" y="37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3" y="5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5" name="フリーフォーム 464"/>
            <p:cNvSpPr>
              <a:spLocks/>
            </p:cNvSpPr>
            <p:nvPr/>
          </p:nvSpPr>
          <p:spPr bwMode="auto">
            <a:xfrm>
              <a:off x="4897" y="736"/>
              <a:ext cx="119" cy="145"/>
            </a:xfrm>
            <a:custGeom>
              <a:avLst/>
              <a:gdLst/>
              <a:ahLst/>
              <a:cxnLst>
                <a:cxn ang="0">
                  <a:pos x="82" y="139"/>
                </a:cxn>
                <a:cxn ang="0">
                  <a:pos x="101" y="132"/>
                </a:cxn>
                <a:cxn ang="0">
                  <a:pos x="107" y="113"/>
                </a:cxn>
                <a:cxn ang="0">
                  <a:pos x="119" y="88"/>
                </a:cxn>
                <a:cxn ang="0">
                  <a:pos x="119" y="69"/>
                </a:cxn>
                <a:cxn ang="0">
                  <a:pos x="107" y="19"/>
                </a:cxn>
                <a:cxn ang="0">
                  <a:pos x="94" y="6"/>
                </a:cxn>
                <a:cxn ang="0">
                  <a:pos x="82" y="0"/>
                </a:cxn>
                <a:cxn ang="0">
                  <a:pos x="63" y="0"/>
                </a:cxn>
                <a:cxn ang="0">
                  <a:pos x="44" y="6"/>
                </a:cxn>
                <a:cxn ang="0">
                  <a:pos x="25" y="19"/>
                </a:cxn>
                <a:cxn ang="0">
                  <a:pos x="6" y="44"/>
                </a:cxn>
                <a:cxn ang="0">
                  <a:pos x="0" y="69"/>
                </a:cxn>
                <a:cxn ang="0">
                  <a:pos x="0" y="101"/>
                </a:cxn>
                <a:cxn ang="0">
                  <a:pos x="12" y="120"/>
                </a:cxn>
                <a:cxn ang="0">
                  <a:pos x="31" y="139"/>
                </a:cxn>
                <a:cxn ang="0">
                  <a:pos x="69" y="145"/>
                </a:cxn>
                <a:cxn ang="0">
                  <a:pos x="75" y="139"/>
                </a:cxn>
                <a:cxn ang="0">
                  <a:pos x="82" y="139"/>
                </a:cxn>
              </a:cxnLst>
              <a:rect l="0" t="0" r="0" b="0"/>
              <a:pathLst>
                <a:path w="119" h="145">
                  <a:moveTo>
                    <a:pt x="82" y="139"/>
                  </a:moveTo>
                  <a:lnTo>
                    <a:pt x="101" y="132"/>
                  </a:lnTo>
                  <a:lnTo>
                    <a:pt x="107" y="113"/>
                  </a:lnTo>
                  <a:lnTo>
                    <a:pt x="119" y="88"/>
                  </a:lnTo>
                  <a:lnTo>
                    <a:pt x="119" y="69"/>
                  </a:lnTo>
                  <a:lnTo>
                    <a:pt x="107" y="19"/>
                  </a:lnTo>
                  <a:lnTo>
                    <a:pt x="94" y="6"/>
                  </a:lnTo>
                  <a:lnTo>
                    <a:pt x="82" y="0"/>
                  </a:lnTo>
                  <a:lnTo>
                    <a:pt x="63" y="0"/>
                  </a:lnTo>
                  <a:lnTo>
                    <a:pt x="44" y="6"/>
                  </a:lnTo>
                  <a:lnTo>
                    <a:pt x="25" y="19"/>
                  </a:lnTo>
                  <a:lnTo>
                    <a:pt x="6" y="44"/>
                  </a:lnTo>
                  <a:lnTo>
                    <a:pt x="0" y="69"/>
                  </a:lnTo>
                  <a:lnTo>
                    <a:pt x="0" y="101"/>
                  </a:lnTo>
                  <a:lnTo>
                    <a:pt x="12" y="120"/>
                  </a:lnTo>
                  <a:lnTo>
                    <a:pt x="31" y="139"/>
                  </a:lnTo>
                  <a:lnTo>
                    <a:pt x="69" y="145"/>
                  </a:lnTo>
                  <a:lnTo>
                    <a:pt x="75" y="139"/>
                  </a:lnTo>
                  <a:lnTo>
                    <a:pt x="82" y="13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6" name="フリーフォーム 465"/>
            <p:cNvSpPr>
              <a:spLocks/>
            </p:cNvSpPr>
            <p:nvPr/>
          </p:nvSpPr>
          <p:spPr bwMode="auto">
            <a:xfrm>
              <a:off x="4726" y="559"/>
              <a:ext cx="171" cy="171"/>
            </a:xfrm>
            <a:custGeom>
              <a:avLst/>
              <a:gdLst/>
              <a:ahLst/>
              <a:cxnLst>
                <a:cxn ang="0">
                  <a:pos x="57" y="171"/>
                </a:cxn>
                <a:cxn ang="0">
                  <a:pos x="76" y="164"/>
                </a:cxn>
                <a:cxn ang="0">
                  <a:pos x="101" y="145"/>
                </a:cxn>
                <a:cxn ang="0">
                  <a:pos x="120" y="126"/>
                </a:cxn>
                <a:cxn ang="0">
                  <a:pos x="133" y="108"/>
                </a:cxn>
                <a:cxn ang="0">
                  <a:pos x="139" y="70"/>
                </a:cxn>
                <a:cxn ang="0">
                  <a:pos x="158" y="44"/>
                </a:cxn>
                <a:cxn ang="0">
                  <a:pos x="171" y="19"/>
                </a:cxn>
                <a:cxn ang="0">
                  <a:pos x="171" y="7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45" y="0"/>
                </a:cxn>
                <a:cxn ang="0">
                  <a:pos x="133" y="13"/>
                </a:cxn>
                <a:cxn ang="0">
                  <a:pos x="120" y="19"/>
                </a:cxn>
                <a:cxn ang="0">
                  <a:pos x="101" y="19"/>
                </a:cxn>
                <a:cxn ang="0">
                  <a:pos x="82" y="26"/>
                </a:cxn>
                <a:cxn ang="0">
                  <a:pos x="57" y="38"/>
                </a:cxn>
                <a:cxn ang="0">
                  <a:pos x="25" y="89"/>
                </a:cxn>
                <a:cxn ang="0">
                  <a:pos x="6" y="114"/>
                </a:cxn>
                <a:cxn ang="0">
                  <a:pos x="0" y="133"/>
                </a:cxn>
                <a:cxn ang="0">
                  <a:pos x="6" y="152"/>
                </a:cxn>
                <a:cxn ang="0">
                  <a:pos x="19" y="164"/>
                </a:cxn>
                <a:cxn ang="0">
                  <a:pos x="32" y="171"/>
                </a:cxn>
                <a:cxn ang="0">
                  <a:pos x="51" y="171"/>
                </a:cxn>
                <a:cxn ang="0">
                  <a:pos x="57" y="171"/>
                </a:cxn>
              </a:cxnLst>
              <a:rect l="0" t="0" r="0" b="0"/>
              <a:pathLst>
                <a:path w="171" h="171">
                  <a:moveTo>
                    <a:pt x="57" y="171"/>
                  </a:moveTo>
                  <a:lnTo>
                    <a:pt x="76" y="164"/>
                  </a:lnTo>
                  <a:lnTo>
                    <a:pt x="101" y="145"/>
                  </a:lnTo>
                  <a:lnTo>
                    <a:pt x="120" y="126"/>
                  </a:lnTo>
                  <a:lnTo>
                    <a:pt x="133" y="108"/>
                  </a:lnTo>
                  <a:lnTo>
                    <a:pt x="139" y="70"/>
                  </a:lnTo>
                  <a:lnTo>
                    <a:pt x="158" y="44"/>
                  </a:lnTo>
                  <a:lnTo>
                    <a:pt x="171" y="19"/>
                  </a:lnTo>
                  <a:lnTo>
                    <a:pt x="171" y="7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3" y="13"/>
                  </a:lnTo>
                  <a:lnTo>
                    <a:pt x="120" y="19"/>
                  </a:lnTo>
                  <a:lnTo>
                    <a:pt x="101" y="19"/>
                  </a:lnTo>
                  <a:lnTo>
                    <a:pt x="82" y="26"/>
                  </a:lnTo>
                  <a:lnTo>
                    <a:pt x="57" y="38"/>
                  </a:lnTo>
                  <a:lnTo>
                    <a:pt x="25" y="89"/>
                  </a:lnTo>
                  <a:lnTo>
                    <a:pt x="6" y="114"/>
                  </a:lnTo>
                  <a:lnTo>
                    <a:pt x="0" y="133"/>
                  </a:lnTo>
                  <a:lnTo>
                    <a:pt x="6" y="152"/>
                  </a:lnTo>
                  <a:lnTo>
                    <a:pt x="19" y="164"/>
                  </a:lnTo>
                  <a:lnTo>
                    <a:pt x="32" y="171"/>
                  </a:lnTo>
                  <a:lnTo>
                    <a:pt x="51" y="171"/>
                  </a:lnTo>
                  <a:lnTo>
                    <a:pt x="57" y="17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7" name="フリーフォーム 466"/>
            <p:cNvSpPr>
              <a:spLocks/>
            </p:cNvSpPr>
            <p:nvPr/>
          </p:nvSpPr>
          <p:spPr bwMode="auto">
            <a:xfrm>
              <a:off x="4669" y="635"/>
              <a:ext cx="38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38" y="25"/>
                </a:cxn>
                <a:cxn ang="0">
                  <a:pos x="38" y="13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38" h="44">
                  <a:moveTo>
                    <a:pt x="19" y="44"/>
                  </a:moveTo>
                  <a:lnTo>
                    <a:pt x="38" y="25"/>
                  </a:lnTo>
                  <a:lnTo>
                    <a:pt x="38" y="13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0" name="フリーフォーム 469"/>
            <p:cNvSpPr>
              <a:spLocks/>
            </p:cNvSpPr>
            <p:nvPr/>
          </p:nvSpPr>
          <p:spPr bwMode="auto">
            <a:xfrm>
              <a:off x="4998" y="364"/>
              <a:ext cx="94" cy="69"/>
            </a:xfrm>
            <a:custGeom>
              <a:avLst/>
              <a:gdLst/>
              <a:ahLst/>
              <a:cxnLst>
                <a:cxn ang="0">
                  <a:pos x="94" y="31"/>
                </a:cxn>
                <a:cxn ang="0">
                  <a:pos x="82" y="19"/>
                </a:cxn>
                <a:cxn ang="0">
                  <a:pos x="69" y="6"/>
                </a:cxn>
                <a:cxn ang="0">
                  <a:pos x="31" y="0"/>
                </a:cxn>
                <a:cxn ang="0">
                  <a:pos x="18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2" y="56"/>
                </a:cxn>
                <a:cxn ang="0">
                  <a:pos x="18" y="63"/>
                </a:cxn>
                <a:cxn ang="0">
                  <a:pos x="31" y="69"/>
                </a:cxn>
                <a:cxn ang="0">
                  <a:pos x="75" y="56"/>
                </a:cxn>
                <a:cxn ang="0">
                  <a:pos x="88" y="44"/>
                </a:cxn>
                <a:cxn ang="0">
                  <a:pos x="88" y="31"/>
                </a:cxn>
                <a:cxn ang="0">
                  <a:pos x="94" y="31"/>
                </a:cxn>
              </a:cxnLst>
              <a:rect l="0" t="0" r="0" b="0"/>
              <a:pathLst>
                <a:path w="94" h="69">
                  <a:moveTo>
                    <a:pt x="94" y="31"/>
                  </a:moveTo>
                  <a:lnTo>
                    <a:pt x="82" y="19"/>
                  </a:lnTo>
                  <a:lnTo>
                    <a:pt x="69" y="6"/>
                  </a:lnTo>
                  <a:lnTo>
                    <a:pt x="31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2" y="56"/>
                  </a:lnTo>
                  <a:lnTo>
                    <a:pt x="18" y="63"/>
                  </a:lnTo>
                  <a:lnTo>
                    <a:pt x="31" y="69"/>
                  </a:lnTo>
                  <a:lnTo>
                    <a:pt x="75" y="56"/>
                  </a:lnTo>
                  <a:lnTo>
                    <a:pt x="88" y="44"/>
                  </a:lnTo>
                  <a:lnTo>
                    <a:pt x="88" y="31"/>
                  </a:lnTo>
                  <a:lnTo>
                    <a:pt x="94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1" name="フリーフォーム 470"/>
            <p:cNvSpPr>
              <a:spLocks/>
            </p:cNvSpPr>
            <p:nvPr/>
          </p:nvSpPr>
          <p:spPr bwMode="auto">
            <a:xfrm>
              <a:off x="5206" y="616"/>
              <a:ext cx="113" cy="101"/>
            </a:xfrm>
            <a:custGeom>
              <a:avLst/>
              <a:gdLst/>
              <a:ahLst/>
              <a:cxnLst>
                <a:cxn ang="0">
                  <a:pos x="31" y="101"/>
                </a:cxn>
                <a:cxn ang="0">
                  <a:pos x="50" y="95"/>
                </a:cxn>
                <a:cxn ang="0">
                  <a:pos x="63" y="82"/>
                </a:cxn>
                <a:cxn ang="0">
                  <a:pos x="76" y="51"/>
                </a:cxn>
                <a:cxn ang="0">
                  <a:pos x="101" y="32"/>
                </a:cxn>
                <a:cxn ang="0">
                  <a:pos x="113" y="19"/>
                </a:cxn>
                <a:cxn ang="0">
                  <a:pos x="113" y="13"/>
                </a:cxn>
                <a:cxn ang="0">
                  <a:pos x="113" y="6"/>
                </a:cxn>
                <a:cxn ang="0">
                  <a:pos x="107" y="0"/>
                </a:cxn>
                <a:cxn ang="0">
                  <a:pos x="94" y="6"/>
                </a:cxn>
                <a:cxn ang="0">
                  <a:pos x="82" y="19"/>
                </a:cxn>
                <a:cxn ang="0">
                  <a:pos x="69" y="32"/>
                </a:cxn>
                <a:cxn ang="0">
                  <a:pos x="44" y="38"/>
                </a:cxn>
                <a:cxn ang="0">
                  <a:pos x="31" y="44"/>
                </a:cxn>
                <a:cxn ang="0">
                  <a:pos x="19" y="57"/>
                </a:cxn>
                <a:cxn ang="0">
                  <a:pos x="6" y="76"/>
                </a:cxn>
                <a:cxn ang="0">
                  <a:pos x="0" y="88"/>
                </a:cxn>
                <a:cxn ang="0">
                  <a:pos x="6" y="101"/>
                </a:cxn>
                <a:cxn ang="0">
                  <a:pos x="25" y="101"/>
                </a:cxn>
                <a:cxn ang="0">
                  <a:pos x="31" y="101"/>
                </a:cxn>
              </a:cxnLst>
              <a:rect l="0" t="0" r="0" b="0"/>
              <a:pathLst>
                <a:path w="113" h="101">
                  <a:moveTo>
                    <a:pt x="31" y="101"/>
                  </a:moveTo>
                  <a:lnTo>
                    <a:pt x="50" y="95"/>
                  </a:lnTo>
                  <a:lnTo>
                    <a:pt x="63" y="82"/>
                  </a:lnTo>
                  <a:lnTo>
                    <a:pt x="76" y="51"/>
                  </a:lnTo>
                  <a:lnTo>
                    <a:pt x="101" y="32"/>
                  </a:lnTo>
                  <a:lnTo>
                    <a:pt x="113" y="19"/>
                  </a:lnTo>
                  <a:lnTo>
                    <a:pt x="113" y="13"/>
                  </a:lnTo>
                  <a:lnTo>
                    <a:pt x="113" y="6"/>
                  </a:lnTo>
                  <a:lnTo>
                    <a:pt x="107" y="0"/>
                  </a:lnTo>
                  <a:lnTo>
                    <a:pt x="94" y="6"/>
                  </a:lnTo>
                  <a:lnTo>
                    <a:pt x="82" y="19"/>
                  </a:lnTo>
                  <a:lnTo>
                    <a:pt x="69" y="32"/>
                  </a:lnTo>
                  <a:lnTo>
                    <a:pt x="44" y="38"/>
                  </a:lnTo>
                  <a:lnTo>
                    <a:pt x="31" y="44"/>
                  </a:lnTo>
                  <a:lnTo>
                    <a:pt x="19" y="57"/>
                  </a:lnTo>
                  <a:lnTo>
                    <a:pt x="6" y="76"/>
                  </a:lnTo>
                  <a:lnTo>
                    <a:pt x="0" y="88"/>
                  </a:lnTo>
                  <a:lnTo>
                    <a:pt x="6" y="101"/>
                  </a:lnTo>
                  <a:lnTo>
                    <a:pt x="25" y="101"/>
                  </a:lnTo>
                  <a:lnTo>
                    <a:pt x="31" y="1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2" name="フリーフォーム 471"/>
            <p:cNvSpPr>
              <a:spLocks/>
            </p:cNvSpPr>
            <p:nvPr/>
          </p:nvSpPr>
          <p:spPr bwMode="auto">
            <a:xfrm>
              <a:off x="5357" y="654"/>
              <a:ext cx="95" cy="69"/>
            </a:xfrm>
            <a:custGeom>
              <a:avLst/>
              <a:gdLst/>
              <a:ahLst/>
              <a:cxnLst>
                <a:cxn ang="0">
                  <a:pos x="13" y="69"/>
                </a:cxn>
                <a:cxn ang="0">
                  <a:pos x="32" y="69"/>
                </a:cxn>
                <a:cxn ang="0">
                  <a:pos x="51" y="63"/>
                </a:cxn>
                <a:cxn ang="0">
                  <a:pos x="63" y="57"/>
                </a:cxn>
                <a:cxn ang="0">
                  <a:pos x="76" y="44"/>
                </a:cxn>
                <a:cxn ang="0">
                  <a:pos x="89" y="25"/>
                </a:cxn>
                <a:cxn ang="0">
                  <a:pos x="95" y="19"/>
                </a:cxn>
                <a:cxn ang="0">
                  <a:pos x="89" y="6"/>
                </a:cxn>
                <a:cxn ang="0">
                  <a:pos x="89" y="0"/>
                </a:cxn>
                <a:cxn ang="0">
                  <a:pos x="82" y="6"/>
                </a:cxn>
                <a:cxn ang="0">
                  <a:pos x="63" y="13"/>
                </a:cxn>
                <a:cxn ang="0">
                  <a:pos x="38" y="19"/>
                </a:cxn>
                <a:cxn ang="0">
                  <a:pos x="13" y="38"/>
                </a:cxn>
                <a:cxn ang="0">
                  <a:pos x="7" y="50"/>
                </a:cxn>
                <a:cxn ang="0">
                  <a:pos x="0" y="57"/>
                </a:cxn>
                <a:cxn ang="0">
                  <a:pos x="7" y="63"/>
                </a:cxn>
                <a:cxn ang="0">
                  <a:pos x="7" y="69"/>
                </a:cxn>
                <a:cxn ang="0">
                  <a:pos x="13" y="69"/>
                </a:cxn>
              </a:cxnLst>
              <a:rect l="0" t="0" r="0" b="0"/>
              <a:pathLst>
                <a:path w="95" h="69">
                  <a:moveTo>
                    <a:pt x="13" y="69"/>
                  </a:moveTo>
                  <a:lnTo>
                    <a:pt x="32" y="69"/>
                  </a:lnTo>
                  <a:lnTo>
                    <a:pt x="51" y="63"/>
                  </a:lnTo>
                  <a:lnTo>
                    <a:pt x="63" y="57"/>
                  </a:lnTo>
                  <a:lnTo>
                    <a:pt x="76" y="44"/>
                  </a:lnTo>
                  <a:lnTo>
                    <a:pt x="89" y="25"/>
                  </a:lnTo>
                  <a:lnTo>
                    <a:pt x="95" y="19"/>
                  </a:lnTo>
                  <a:lnTo>
                    <a:pt x="89" y="6"/>
                  </a:lnTo>
                  <a:lnTo>
                    <a:pt x="89" y="0"/>
                  </a:lnTo>
                  <a:lnTo>
                    <a:pt x="82" y="6"/>
                  </a:lnTo>
                  <a:lnTo>
                    <a:pt x="63" y="13"/>
                  </a:lnTo>
                  <a:lnTo>
                    <a:pt x="38" y="19"/>
                  </a:lnTo>
                  <a:lnTo>
                    <a:pt x="13" y="38"/>
                  </a:lnTo>
                  <a:lnTo>
                    <a:pt x="7" y="50"/>
                  </a:lnTo>
                  <a:lnTo>
                    <a:pt x="0" y="57"/>
                  </a:lnTo>
                  <a:lnTo>
                    <a:pt x="7" y="63"/>
                  </a:lnTo>
                  <a:lnTo>
                    <a:pt x="7" y="69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3" name="フリーフォーム 472"/>
            <p:cNvSpPr>
              <a:spLocks/>
            </p:cNvSpPr>
            <p:nvPr/>
          </p:nvSpPr>
          <p:spPr bwMode="auto">
            <a:xfrm>
              <a:off x="5124" y="1083"/>
              <a:ext cx="19" cy="31"/>
            </a:xfrm>
            <a:custGeom>
              <a:avLst/>
              <a:gdLst/>
              <a:ahLst/>
              <a:cxnLst>
                <a:cxn ang="0">
                  <a:pos x="12" y="31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6" y="31"/>
                </a:cxn>
                <a:cxn ang="0">
                  <a:pos x="12" y="31"/>
                </a:cxn>
              </a:cxnLst>
              <a:rect l="0" t="0" r="0" b="0"/>
              <a:pathLst>
                <a:path w="19" h="31">
                  <a:moveTo>
                    <a:pt x="12" y="31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4" name="フリーフォーム 473"/>
            <p:cNvSpPr>
              <a:spLocks/>
            </p:cNvSpPr>
            <p:nvPr/>
          </p:nvSpPr>
          <p:spPr bwMode="auto">
            <a:xfrm>
              <a:off x="5124" y="1367"/>
              <a:ext cx="25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25" h="25">
                  <a:moveTo>
                    <a:pt x="6" y="25"/>
                  </a:moveTo>
                  <a:lnTo>
                    <a:pt x="25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5" name="フリーフォーム 474"/>
            <p:cNvSpPr>
              <a:spLocks/>
            </p:cNvSpPr>
            <p:nvPr/>
          </p:nvSpPr>
          <p:spPr bwMode="auto">
            <a:xfrm>
              <a:off x="5282" y="1045"/>
              <a:ext cx="12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2" h="19">
                  <a:moveTo>
                    <a:pt x="6" y="19"/>
                  </a:moveTo>
                  <a:lnTo>
                    <a:pt x="12" y="13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2" name="フリーフォーム 481"/>
            <p:cNvSpPr>
              <a:spLocks/>
            </p:cNvSpPr>
            <p:nvPr/>
          </p:nvSpPr>
          <p:spPr bwMode="auto">
            <a:xfrm>
              <a:off x="3047" y="1405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9"/>
                </a:cxn>
                <a:cxn ang="0">
                  <a:pos x="19" y="6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7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9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3" name="フリーフォーム 482"/>
            <p:cNvSpPr>
              <a:spLocks/>
            </p:cNvSpPr>
            <p:nvPr/>
          </p:nvSpPr>
          <p:spPr bwMode="auto">
            <a:xfrm>
              <a:off x="2927" y="1550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4" name="フリーフォーム 483"/>
            <p:cNvSpPr>
              <a:spLocks/>
            </p:cNvSpPr>
            <p:nvPr/>
          </p:nvSpPr>
          <p:spPr bwMode="auto">
            <a:xfrm>
              <a:off x="1129" y="1613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9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2" y="19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5" name="フリーフォーム 484"/>
            <p:cNvSpPr>
              <a:spLocks/>
            </p:cNvSpPr>
            <p:nvPr/>
          </p:nvSpPr>
          <p:spPr bwMode="auto">
            <a:xfrm>
              <a:off x="1867" y="1525"/>
              <a:ext cx="32" cy="44"/>
            </a:xfrm>
            <a:custGeom>
              <a:avLst/>
              <a:gdLst/>
              <a:ahLst/>
              <a:cxnLst>
                <a:cxn ang="0">
                  <a:pos x="25" y="18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19" y="44"/>
                </a:cxn>
                <a:cxn ang="0">
                  <a:pos x="25" y="44"/>
                </a:cxn>
                <a:cxn ang="0">
                  <a:pos x="32" y="44"/>
                </a:cxn>
                <a:cxn ang="0">
                  <a:pos x="32" y="31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8"/>
                </a:cxn>
                <a:cxn ang="0">
                  <a:pos x="25" y="18"/>
                </a:cxn>
              </a:cxnLst>
              <a:rect l="0" t="0" r="0" b="0"/>
              <a:pathLst>
                <a:path w="32" h="44">
                  <a:moveTo>
                    <a:pt x="25" y="18"/>
                  </a:moveTo>
                  <a:lnTo>
                    <a:pt x="25" y="6"/>
                  </a:lnTo>
                  <a:lnTo>
                    <a:pt x="1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19" y="44"/>
                  </a:lnTo>
                  <a:lnTo>
                    <a:pt x="25" y="44"/>
                  </a:lnTo>
                  <a:lnTo>
                    <a:pt x="32" y="44"/>
                  </a:lnTo>
                  <a:lnTo>
                    <a:pt x="32" y="31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8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6" name="フリーフォーム 485"/>
            <p:cNvSpPr>
              <a:spLocks/>
            </p:cNvSpPr>
            <p:nvPr/>
          </p:nvSpPr>
          <p:spPr bwMode="auto">
            <a:xfrm>
              <a:off x="2423" y="856"/>
              <a:ext cx="25" cy="1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  <a:cxn ang="0">
                  <a:pos x="19" y="19"/>
                </a:cxn>
              </a:cxnLst>
              <a:rect l="0" t="0" r="0" b="0"/>
              <a:pathLst>
                <a:path w="25" h="19">
                  <a:moveTo>
                    <a:pt x="19" y="19"/>
                  </a:moveTo>
                  <a:lnTo>
                    <a:pt x="25" y="12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031" name="タイトル プレースホルダ 1030"/>
          <p:cNvSpPr>
            <a:spLocks noGrp="1"/>
          </p:cNvSpPr>
          <p:nvPr>
            <p:ph type="title"/>
          </p:nvPr>
        </p:nvSpPr>
        <p:spPr bwMode="auto">
          <a:xfrm>
            <a:off x="928662" y="571480"/>
            <a:ext cx="7358114" cy="7143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032" name="テキスト プレースホルダ 1031"/>
          <p:cNvSpPr>
            <a:spLocks noGrp="1"/>
          </p:cNvSpPr>
          <p:nvPr>
            <p:ph type="body" idx="1"/>
          </p:nvPr>
        </p:nvSpPr>
        <p:spPr bwMode="auto">
          <a:xfrm>
            <a:off x="928662" y="1285862"/>
            <a:ext cx="7358114" cy="45259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F52F6EB0-6E3E-4651-94DF-B291E88651EC}" type="datetime1">
              <a:rPr kumimoji="1" lang="ja-JP" altLang="en-US" smtClean="0"/>
              <a:pPr/>
              <a:t>2012/3/11</a:t>
            </a:fld>
            <a:endParaRPr kumimoji="1" lang="ja-JP" altLang="en-US"/>
          </a:p>
        </p:txBody>
      </p:sp>
      <p:sp>
        <p:nvSpPr>
          <p:cNvPr id="1034" name="フッター プレースホルダ 103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/>
          <a:lstStyle>
            <a:lvl1pPr algn="ctr" eaLnBrk="1" latinLnBrk="0" hangingPunct="1">
              <a:defRPr kumimoji="0"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63901C7-2DF8-4330-BB70-6A7ABF5578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marL="0" indent="0" algn="ctr" defTabSz="-13873163" eaLnBrk="1" fontAlgn="base" latinLnBrk="0" hangingPunct="1">
        <a:spcBef>
          <a:spcPct val="0"/>
        </a:spcBef>
        <a:spcAft>
          <a:spcPct val="0"/>
        </a:spcAft>
        <a:defRPr kumimoji="0" sz="4200">
          <a:ln w="0">
            <a:noFill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marL="3429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2pPr>
      <a:lvl3pPr marL="3429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3pPr>
      <a:lvl4pPr marL="3429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4pPr>
      <a:lvl5pPr marL="3429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5pPr>
      <a:lvl6pPr marL="8001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6pPr>
      <a:lvl7pPr marL="12573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7pPr>
      <a:lvl8pPr marL="17145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8pPr>
      <a:lvl9pPr marL="21717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9pPr>
    </p:titleStyle>
    <p:bodyStyle>
      <a:lvl1pPr marL="342900" indent="-34290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SzPct val="80000"/>
        <a:buFont typeface="Wingdings"/>
        <a:buChar char="l"/>
        <a:defRPr kumimoji="0" sz="32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/>
        <a:buChar char="l"/>
        <a:defRPr kumimoji="0" sz="28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/>
        <a:buChar char="l"/>
        <a:defRPr kumimoji="0" sz="24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2">
            <a:shade val="75000"/>
          </a:schemeClr>
        </a:buClr>
        <a:buSzPct val="80000"/>
        <a:buFont typeface="Wingdings"/>
        <a:buChar char="l"/>
        <a:defRPr kumimoji="0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6">
            <a:tint val="60000"/>
          </a:schemeClr>
        </a:buClr>
        <a:buSzPct val="80000"/>
        <a:buFont typeface="Wingdings"/>
        <a:buChar char="l"/>
        <a:defRPr kumimoji="0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5">
            <a:tint val="60000"/>
          </a:schemeClr>
        </a:buClr>
        <a:buSzPct val="80000"/>
        <a:buFont typeface="Wingdings"/>
        <a:buChar char="l"/>
        <a:defRPr kumimoji="0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l"/>
        <a:defRPr kumimoji="0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"/>
        <a:buChar char="l"/>
        <a:defRPr kumimoji="0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0000"/>
        <a:buFont typeface="Wingdings"/>
        <a:buChar char="l"/>
        <a:defRPr kumimoji="0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9pPr>
    </p:bodyStyle>
    <p:otherStyle>
      <a:lvl1pPr algn="l" eaLnBrk="1" fontAlgn="base" latinLnBrk="0" hangingPunct="1">
        <a:spcBef>
          <a:spcPct val="0"/>
        </a:spcBef>
        <a:spcAft>
          <a:spcPct val="0"/>
        </a:spcAft>
        <a:defRPr kumimoji="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1pPr>
      <a:lvl2pPr marL="457200" algn="l" eaLnBrk="1" fontAlgn="base" latinLnBrk="0" hangingPunct="1">
        <a:spcBef>
          <a:spcPct val="0"/>
        </a:spcBef>
        <a:spcAft>
          <a:spcPct val="0"/>
        </a:spcAft>
        <a:defRPr kumimoji="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2pPr>
      <a:lvl3pPr marL="914400" algn="l" eaLnBrk="1" fontAlgn="base" latinLnBrk="0" hangingPunct="1">
        <a:spcBef>
          <a:spcPct val="0"/>
        </a:spcBef>
        <a:spcAft>
          <a:spcPct val="0"/>
        </a:spcAft>
        <a:defRPr kumimoji="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3pPr>
      <a:lvl4pPr marL="1371600" algn="l" eaLnBrk="1" fontAlgn="base" latinLnBrk="0" hangingPunct="1">
        <a:spcBef>
          <a:spcPct val="0"/>
        </a:spcBef>
        <a:spcAft>
          <a:spcPct val="0"/>
        </a:spcAft>
        <a:defRPr kumimoji="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4pPr>
      <a:lvl5pPr marL="1828800" algn="l" eaLnBrk="1" fontAlgn="base" latinLnBrk="0" hangingPunct="1">
        <a:spcBef>
          <a:spcPct val="0"/>
        </a:spcBef>
        <a:spcAft>
          <a:spcPct val="0"/>
        </a:spcAft>
        <a:defRPr kumimoji="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sps.perfsonar.net/toolkit/hardwar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wiki.cern.ch/twiki/bin/view/LHCOPN/PerfsonarPS" TargetMode="External"/><Relationship Id="rId2" Type="http://schemas.openxmlformats.org/officeDocument/2006/relationships/hyperlink" Target="http://www.perfsonar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twiki.cern.ch/twiki/bin/view/LHCONE/SiteLis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sps.perfsonar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352928" cy="2144529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Network</a:t>
            </a:r>
            <a:r>
              <a:rPr kumimoji="1" lang="en-US" altLang="ja-JP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Monitoring </a:t>
            </a:r>
            <a:br>
              <a:rPr kumimoji="1" lang="en-US" altLang="ja-JP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altLang="ja-JP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and</a:t>
            </a:r>
            <a:r>
              <a:rPr kumimoji="1" lang="en-US" altLang="ja-JP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kumimoji="1" lang="en-US" altLang="ja-JP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altLang="ja-JP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High </a:t>
            </a:r>
            <a:r>
              <a:rPr lang="en-US" altLang="ja-JP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</a:t>
            </a:r>
            <a:r>
              <a:rPr lang="en-US" altLang="ja-JP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hroughput </a:t>
            </a:r>
            <a:br>
              <a:rPr lang="en-US" altLang="ja-JP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altLang="ja-JP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Data Sharing </a:t>
            </a:r>
            <a:r>
              <a:rPr lang="en-US" altLang="ja-JP" sz="4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</a:t>
            </a:r>
            <a:r>
              <a:rPr lang="en-US" altLang="ja-JP" sz="4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estbed</a:t>
            </a:r>
            <a:endParaRPr kumimoji="1" lang="ja-JP" alt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75656" y="4941168"/>
            <a:ext cx="6552728" cy="1656184"/>
          </a:xfrm>
        </p:spPr>
        <p:txBody>
          <a:bodyPr>
            <a:noAutofit/>
          </a:bodyPr>
          <a:lstStyle/>
          <a:p>
            <a:r>
              <a:rPr kumimoji="1" lang="en-US" altLang="ja-JP" sz="2400" dirty="0" smtClean="0"/>
              <a:t>Hiroyuki </a:t>
            </a:r>
            <a:r>
              <a:rPr kumimoji="1" lang="en-US" altLang="ja-JP" sz="2400" dirty="0" err="1" smtClean="0"/>
              <a:t>Matsunaga</a:t>
            </a:r>
            <a:r>
              <a:rPr lang="en-US" altLang="ja-JP" sz="2400" dirty="0"/>
              <a:t> </a:t>
            </a:r>
            <a:endParaRPr lang="en-US" altLang="ja-JP" sz="2400" dirty="0" smtClean="0"/>
          </a:p>
          <a:p>
            <a:r>
              <a:rPr lang="en-US" altLang="ja-JP" sz="1800" dirty="0" smtClean="0"/>
              <a:t> (Some materials were provided by Go Iwai)</a:t>
            </a:r>
            <a:endParaRPr lang="en-US" altLang="ja-JP" sz="1800" dirty="0"/>
          </a:p>
          <a:p>
            <a:r>
              <a:rPr kumimoji="1" lang="en-US" altLang="ja-JP" sz="2400" dirty="0" smtClean="0"/>
              <a:t>Computing Research Center, KEK</a:t>
            </a:r>
          </a:p>
          <a:p>
            <a:r>
              <a:rPr lang="en-US" altLang="ja-JP" sz="2400" dirty="0" smtClean="0"/>
              <a:t>FJPPL @ Lyon, March 2012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0203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115617" y="332656"/>
            <a:ext cx="7056784" cy="792088"/>
          </a:xfrm>
        </p:spPr>
        <p:txBody>
          <a:bodyPr/>
          <a:lstStyle/>
          <a:p>
            <a:r>
              <a:rPr lang="en-US" altLang="ja-JP" dirty="0" smtClean="0"/>
              <a:t>New Servers at KEK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755576" y="1196752"/>
            <a:ext cx="7704856" cy="5040560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/>
              <a:t>S</a:t>
            </a:r>
            <a:r>
              <a:rPr lang="en-US" altLang="ja-JP" dirty="0" smtClean="0"/>
              <a:t>etting </a:t>
            </a:r>
            <a:r>
              <a:rPr lang="en-US" altLang="ja-JP" dirty="0"/>
              <a:t>up </a:t>
            </a:r>
            <a:r>
              <a:rPr lang="en-US" altLang="ja-JP" dirty="0" smtClean="0"/>
              <a:t>2 </a:t>
            </a:r>
            <a:r>
              <a:rPr lang="en-US" altLang="ja-JP" dirty="0"/>
              <a:t>new machines</a:t>
            </a:r>
          </a:p>
          <a:p>
            <a:pPr lvl="1"/>
            <a:r>
              <a:rPr lang="en-US" altLang="ja-JP" dirty="0"/>
              <a:t>Primarily for the Belle II Grid </a:t>
            </a:r>
            <a:r>
              <a:rPr lang="en-US" altLang="ja-JP" dirty="0" smtClean="0"/>
              <a:t>operations</a:t>
            </a:r>
          </a:p>
          <a:p>
            <a:pPr lvl="1"/>
            <a:r>
              <a:rPr lang="en-US" altLang="ja-JP" dirty="0" smtClean="0"/>
              <a:t>Based on the PS hardware recommendations</a:t>
            </a:r>
          </a:p>
          <a:p>
            <a:pPr lvl="2"/>
            <a:r>
              <a:rPr lang="en-US" altLang="ja-JP" dirty="0" smtClean="0">
                <a:hlinkClick r:id="rId2"/>
              </a:rPr>
              <a:t>http://psps.perfsonar.net/toolkit/hardware.html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Also with reference to LHC documents</a:t>
            </a:r>
            <a:endParaRPr lang="en-US" altLang="ja-JP" dirty="0"/>
          </a:p>
          <a:p>
            <a:pPr lvl="1"/>
            <a:r>
              <a:rPr lang="en-US" altLang="ja-JP" dirty="0" smtClean="0"/>
              <a:t>2 </a:t>
            </a:r>
            <a:r>
              <a:rPr lang="en-US" altLang="ja-JP" dirty="0"/>
              <a:t>Dell </a:t>
            </a:r>
            <a:r>
              <a:rPr lang="en-US" altLang="ja-JP" dirty="0" smtClean="0"/>
              <a:t>R310 servers</a:t>
            </a:r>
          </a:p>
          <a:p>
            <a:pPr lvl="2"/>
            <a:r>
              <a:rPr lang="en-US" altLang="ja-JP" dirty="0" smtClean="0"/>
              <a:t>CPU: single Xeon X3470</a:t>
            </a:r>
          </a:p>
          <a:p>
            <a:pPr lvl="2"/>
            <a:r>
              <a:rPr lang="en-US" altLang="ja-JP" dirty="0" smtClean="0"/>
              <a:t>Memory: 4 GB (32 bit OS is only available by net install)</a:t>
            </a:r>
          </a:p>
          <a:p>
            <a:pPr lvl="2"/>
            <a:r>
              <a:rPr lang="en-US" altLang="ja-JP" dirty="0" smtClean="0"/>
              <a:t>HDD: 500 GB</a:t>
            </a:r>
          </a:p>
          <a:p>
            <a:pPr lvl="1"/>
            <a:r>
              <a:rPr lang="en-US" altLang="ja-JP" dirty="0" smtClean="0"/>
              <a:t>10 G NICs</a:t>
            </a:r>
            <a:endParaRPr kumimoji="1" lang="en-US" altLang="ja-JP" dirty="0" smtClean="0"/>
          </a:p>
          <a:p>
            <a:r>
              <a:rPr lang="en-US" altLang="ja-JP" dirty="0" smtClean="0"/>
              <a:t>The new servers will be located in the same subnet as the Belle II computer system</a:t>
            </a:r>
          </a:p>
          <a:p>
            <a:pPr lvl="1"/>
            <a:r>
              <a:rPr lang="en-US" altLang="ja-JP" dirty="0" smtClean="0"/>
              <a:t>The same firewall is used</a:t>
            </a: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882352"/>
          </a:xfrm>
        </p:spPr>
        <p:txBody>
          <a:bodyPr/>
          <a:lstStyle/>
          <a:p>
            <a:r>
              <a:rPr lang="en-US" altLang="ja-JP" dirty="0" smtClean="0"/>
              <a:t>Deployment Issues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827584" y="1196752"/>
            <a:ext cx="7488832" cy="5040560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Firewall is a matter of concern</a:t>
            </a:r>
          </a:p>
          <a:p>
            <a:pPr lvl="1"/>
            <a:r>
              <a:rPr lang="en-US" altLang="ja-JP" dirty="0"/>
              <a:t>Many ports (not only TCP but also UDP) have to be open to all </a:t>
            </a:r>
            <a:r>
              <a:rPr lang="en-US" altLang="ja-JP" dirty="0" smtClean="0"/>
              <a:t>other </a:t>
            </a:r>
            <a:r>
              <a:rPr lang="en-US" altLang="ja-JP" dirty="0"/>
              <a:t>collaboration </a:t>
            </a:r>
            <a:r>
              <a:rPr lang="en-US" altLang="ja-JP" dirty="0" smtClean="0"/>
              <a:t>sites</a:t>
            </a:r>
            <a:endParaRPr lang="en-US" altLang="ja-JP" dirty="0"/>
          </a:p>
          <a:p>
            <a:pPr lvl="1"/>
            <a:r>
              <a:rPr lang="en-US" altLang="ja-JP" dirty="0" smtClean="0"/>
              <a:t>Negotiation/coordination is </a:t>
            </a:r>
            <a:r>
              <a:rPr lang="en-US" altLang="ja-JP" dirty="0"/>
              <a:t>needed for the deployment and </a:t>
            </a:r>
            <a:r>
              <a:rPr lang="en-US" altLang="ja-JP" dirty="0" smtClean="0"/>
              <a:t>configuration</a:t>
            </a:r>
          </a:p>
          <a:p>
            <a:pPr lvl="1"/>
            <a:r>
              <a:rPr lang="en-US" altLang="ja-JP" dirty="0"/>
              <a:t>The main obstacle will be a site policy rather than a technical issue</a:t>
            </a:r>
            <a:r>
              <a:rPr lang="en-US" altLang="ja-JP" dirty="0" smtClean="0"/>
              <a:t>?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Most of the LHCOPN/LHCONE servers </a:t>
            </a:r>
            <a:r>
              <a:rPr lang="en-US" altLang="ja-JP" dirty="0" smtClean="0"/>
              <a:t>are </a:t>
            </a:r>
            <a:r>
              <a:rPr lang="en-US" altLang="ja-JP" dirty="0">
                <a:solidFill>
                  <a:srgbClr val="FF0000"/>
                </a:solidFill>
              </a:rPr>
              <a:t>in</a:t>
            </a:r>
            <a:r>
              <a:rPr lang="en-US" altLang="ja-JP" dirty="0" smtClean="0">
                <a:solidFill>
                  <a:srgbClr val="FF0000"/>
                </a:solidFill>
              </a:rPr>
              <a:t>accessible</a:t>
            </a:r>
            <a:r>
              <a:rPr lang="en-US" altLang="ja-JP" dirty="0" smtClean="0"/>
              <a:t> from outsiders</a:t>
            </a:r>
            <a:endParaRPr kumimoji="1" lang="en-US" altLang="ja-JP" dirty="0" smtClean="0"/>
          </a:p>
          <a:p>
            <a:r>
              <a:rPr lang="en-US" altLang="ja-JP" dirty="0"/>
              <a:t>B</a:t>
            </a:r>
            <a:r>
              <a:rPr lang="en-US" altLang="ja-JP" dirty="0" smtClean="0"/>
              <a:t>etter to have a homogeneous environment (hardware and configuration) among the sites</a:t>
            </a:r>
          </a:p>
          <a:p>
            <a:pPr lvl="1"/>
            <a:r>
              <a:rPr lang="en-US" altLang="ja-JP" dirty="0" smtClean="0"/>
              <a:t>In order to obtain “absolute” results…</a:t>
            </a:r>
          </a:p>
          <a:p>
            <a:pPr lvl="1"/>
            <a:r>
              <a:rPr lang="en-US" altLang="ja-JP" dirty="0"/>
              <a:t>I</a:t>
            </a:r>
            <a:r>
              <a:rPr kumimoji="1" lang="en-US" altLang="ja-JP" dirty="0" smtClean="0"/>
              <a:t>n line with LHC sites?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2359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58114" cy="88119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Belle II Experiment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971600" y="1412776"/>
            <a:ext cx="7272808" cy="4752528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/>
              <a:t>The Belle II Grid </a:t>
            </a:r>
            <a:r>
              <a:rPr lang="en-US" altLang="ja-JP" dirty="0" smtClean="0"/>
              <a:t>plans to </a:t>
            </a:r>
            <a:r>
              <a:rPr lang="en-US" altLang="ja-JP" dirty="0"/>
              <a:t>deploy </a:t>
            </a:r>
            <a:r>
              <a:rPr lang="en-US" altLang="ja-JP" dirty="0" err="1"/>
              <a:t>perfSONAR</a:t>
            </a:r>
            <a:r>
              <a:rPr lang="en-US" altLang="ja-JP" dirty="0"/>
              <a:t> at all participating sites and monitor network conditions continuously in the full-mesh topology (i.e. between any combination of 2 </a:t>
            </a:r>
            <a:r>
              <a:rPr lang="en-US" altLang="ja-JP" dirty="0" smtClean="0"/>
              <a:t>sites)</a:t>
            </a:r>
          </a:p>
          <a:p>
            <a:pPr lvl="1"/>
            <a:r>
              <a:rPr lang="en-US" altLang="ja-JP" dirty="0" smtClean="0"/>
              <a:t>We will officially propose this deployment plan at the Belle II Grid site meeting at Munich (co-located with EGI community forum) later this month</a:t>
            </a:r>
          </a:p>
          <a:p>
            <a:r>
              <a:rPr lang="en-US" altLang="ja-JP" dirty="0" smtClean="0"/>
              <a:t>Participating sites include so far:</a:t>
            </a:r>
          </a:p>
          <a:p>
            <a:pPr lvl="1"/>
            <a:r>
              <a:rPr lang="en-US" altLang="ja-JP" dirty="0" smtClean="0"/>
              <a:t>Asia Pacific: KEK (Japan), TIFR (India), KISTI (Korea), Melbourne (Australia), IHEP (China), ASGC (Taiwan)</a:t>
            </a:r>
          </a:p>
          <a:p>
            <a:pPr lvl="1"/>
            <a:r>
              <a:rPr lang="en-US" altLang="ja-JP" dirty="0" smtClean="0"/>
              <a:t>Europe: </a:t>
            </a:r>
            <a:r>
              <a:rPr lang="en-US" altLang="ja-JP" dirty="0" err="1" smtClean="0"/>
              <a:t>GridKa</a:t>
            </a:r>
            <a:r>
              <a:rPr lang="en-US" altLang="ja-JP" dirty="0" smtClean="0"/>
              <a:t> (Germany), </a:t>
            </a:r>
            <a:r>
              <a:rPr lang="en-US" altLang="ja-JP" dirty="0" err="1" smtClean="0"/>
              <a:t>SiGNet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Sloveina</a:t>
            </a:r>
            <a:r>
              <a:rPr lang="en-US" altLang="ja-JP" dirty="0" smtClean="0"/>
              <a:t>), </a:t>
            </a:r>
            <a:r>
              <a:rPr lang="en-US" altLang="ja-JP" dirty="0" err="1" smtClean="0"/>
              <a:t>Cyfronet</a:t>
            </a:r>
            <a:r>
              <a:rPr lang="en-US" altLang="ja-JP" dirty="0"/>
              <a:t> </a:t>
            </a:r>
            <a:r>
              <a:rPr lang="en-US" altLang="ja-JP" dirty="0" smtClean="0"/>
              <a:t>(Poland), Prague (Czech)  </a:t>
            </a:r>
          </a:p>
          <a:p>
            <a:pPr lvl="1"/>
            <a:r>
              <a:rPr lang="en-US" altLang="ja-JP" dirty="0" smtClean="0"/>
              <a:t>America: PNNL (USA), Virginia Tech (USA)</a:t>
            </a: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6677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200800" cy="792088"/>
          </a:xfrm>
        </p:spPr>
        <p:txBody>
          <a:bodyPr/>
          <a:lstStyle/>
          <a:p>
            <a:r>
              <a:rPr lang="en-US" altLang="ja-JP" dirty="0"/>
              <a:t>D</a:t>
            </a:r>
            <a:r>
              <a:rPr lang="en-US" altLang="ja-JP" dirty="0" smtClean="0"/>
              <a:t>eployment in Asian Region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1268760"/>
            <a:ext cx="7488832" cy="4896544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We recently proposed the establishment of network </a:t>
            </a:r>
            <a:r>
              <a:rPr lang="en-US" altLang="ja-JP" dirty="0"/>
              <a:t>m</a:t>
            </a:r>
            <a:r>
              <a:rPr lang="en-US" altLang="ja-JP" dirty="0" smtClean="0"/>
              <a:t>onitoring </a:t>
            </a:r>
            <a:r>
              <a:rPr lang="en-US" altLang="ja-JP" dirty="0"/>
              <a:t>i</a:t>
            </a:r>
            <a:r>
              <a:rPr lang="en-US" altLang="ja-JP" dirty="0" smtClean="0"/>
              <a:t>nfrastructure in the Asian region</a:t>
            </a:r>
          </a:p>
          <a:p>
            <a:pPr lvl="1"/>
            <a:r>
              <a:rPr lang="en-US" altLang="ja-JP" dirty="0" smtClean="0"/>
              <a:t>At the AFAD (Asian Forum for Accelerators and Detectors) 2012 meeting in Kolkata, India in February 2012</a:t>
            </a:r>
          </a:p>
          <a:p>
            <a:pPr lvl="1"/>
            <a:r>
              <a:rPr lang="en-US" altLang="ja-JP" dirty="0" smtClean="0"/>
              <a:t>This could be (partly) shared with the Belle II </a:t>
            </a:r>
            <a:r>
              <a:rPr lang="en-US" altLang="ja-JP" dirty="0" err="1" smtClean="0"/>
              <a:t>perfSONAR</a:t>
            </a:r>
            <a:r>
              <a:rPr lang="en-US" altLang="ja-JP" dirty="0" smtClean="0"/>
              <a:t> infrastructure </a:t>
            </a:r>
          </a:p>
          <a:p>
            <a:r>
              <a:rPr lang="en-US" altLang="ja-JP" dirty="0" smtClean="0"/>
              <a:t>Understanding network </a:t>
            </a:r>
            <a:r>
              <a:rPr lang="en-US" altLang="ja-JP" dirty="0"/>
              <a:t>conditions in </a:t>
            </a:r>
            <a:r>
              <a:rPr lang="en-US" altLang="ja-JP" dirty="0" smtClean="0"/>
              <a:t>Asia would be interesting </a:t>
            </a:r>
            <a:endParaRPr lang="en-US" altLang="ja-JP" dirty="0"/>
          </a:p>
          <a:p>
            <a:pPr lvl="1"/>
            <a:r>
              <a:rPr lang="en-US" altLang="ja-JP" dirty="0" smtClean="0"/>
              <a:t>(Academic) </a:t>
            </a:r>
            <a:r>
              <a:rPr lang="en-US" altLang="ja-JP" dirty="0"/>
              <a:t>network connectivity within Asia is not as good as that </a:t>
            </a:r>
            <a:r>
              <a:rPr lang="en-US" altLang="ja-JP" dirty="0" smtClean="0"/>
              <a:t>between Asia and U.S./Europe</a:t>
            </a:r>
            <a:endParaRPr lang="en-US" altLang="ja-JP" dirty="0"/>
          </a:p>
          <a:p>
            <a:r>
              <a:rPr lang="en-US" altLang="ja-JP" dirty="0" smtClean="0"/>
              <a:t>The launching of </a:t>
            </a:r>
            <a:r>
              <a:rPr lang="en-US" altLang="ja-JP" dirty="0" err="1" smtClean="0"/>
              <a:t>perfSONAR</a:t>
            </a:r>
            <a:r>
              <a:rPr lang="en-US" altLang="ja-JP" dirty="0" smtClean="0"/>
              <a:t> could </a:t>
            </a:r>
            <a:r>
              <a:rPr lang="en-US" altLang="ja-JP" dirty="0"/>
              <a:t>be a first step for a future collaboration among Asian computer </a:t>
            </a:r>
            <a:r>
              <a:rPr lang="en-US" altLang="ja-JP" dirty="0" smtClean="0"/>
              <a:t>centers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9481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79208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Asia-Pacific Network</a:t>
            </a:r>
            <a:r>
              <a:rPr lang="en-US" altLang="ja-JP" sz="3200" dirty="0" smtClean="0"/>
              <a:t>(from http://apan.net)</a:t>
            </a:r>
            <a:endParaRPr kumimoji="1" lang="ja-JP" altLang="en-US" sz="32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205972" cy="5094847"/>
          </a:xfr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9403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12511" cy="936104"/>
          </a:xfrm>
        </p:spPr>
        <p:txBody>
          <a:bodyPr/>
          <a:lstStyle/>
          <a:p>
            <a:r>
              <a:rPr kumimoji="1" lang="en-US" altLang="ja-JP" dirty="0" smtClean="0"/>
              <a:t>Central Dashboard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971600" y="1628800"/>
            <a:ext cx="7344816" cy="4392488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For WLCG, BNL has set up a central monitor server for the </a:t>
            </a:r>
            <a:r>
              <a:rPr lang="en-US" altLang="ja-JP" dirty="0" err="1" smtClean="0"/>
              <a:t>perfSONAR</a:t>
            </a:r>
            <a:r>
              <a:rPr lang="en-US" altLang="ja-JP" dirty="0" smtClean="0"/>
              <a:t> results in LHCOPN, LHCONE,…</a:t>
            </a:r>
          </a:p>
          <a:p>
            <a:pPr lvl="1"/>
            <a:r>
              <a:rPr lang="en-US" altLang="ja-JP" dirty="0"/>
              <a:t>H</a:t>
            </a:r>
            <a:r>
              <a:rPr lang="en-US" altLang="ja-JP" dirty="0" smtClean="0"/>
              <a:t>elpful for administrators and experiments to check a network and site problems</a:t>
            </a:r>
          </a:p>
          <a:p>
            <a:r>
              <a:rPr lang="en-US" altLang="ja-JP" dirty="0" smtClean="0"/>
              <a:t>KEK will set up a similar system for the Belle II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Also for the Asian institutes</a:t>
            </a:r>
            <a:endParaRPr kumimoji="1" lang="en-US" altLang="ja-JP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4582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62396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perfSONAR</a:t>
            </a:r>
            <a:r>
              <a:rPr kumimoji="1" lang="en-US" altLang="ja-JP" dirty="0" smtClean="0"/>
              <a:t> Dashboard at BNL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980728"/>
            <a:ext cx="792088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68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12511" cy="792088"/>
          </a:xfrm>
        </p:spPr>
        <p:txBody>
          <a:bodyPr/>
          <a:lstStyle/>
          <a:p>
            <a:r>
              <a:rPr kumimoji="1" lang="en-US" altLang="ja-JP" dirty="0" smtClean="0"/>
              <a:t>Data Sharing </a:t>
            </a:r>
            <a:r>
              <a:rPr lang="en-US" altLang="ja-JP" dirty="0" err="1"/>
              <a:t>T</a:t>
            </a:r>
            <a:r>
              <a:rPr kumimoji="1" lang="en-US" altLang="ja-JP" dirty="0" err="1" smtClean="0"/>
              <a:t>estbed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755576" y="1124744"/>
            <a:ext cx="7632848" cy="5112568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Data sharing </a:t>
            </a:r>
            <a:r>
              <a:rPr lang="en-US" altLang="ja-JP" dirty="0" err="1" smtClean="0"/>
              <a:t>testbed</a:t>
            </a:r>
            <a:r>
              <a:rPr lang="en-US" altLang="ja-JP" dirty="0" smtClean="0"/>
              <a:t> was also proposed (by Iwai san) at the AFAD 2012 meeting last month</a:t>
            </a:r>
          </a:p>
          <a:p>
            <a:r>
              <a:rPr lang="en-US" altLang="ja-JP" dirty="0" smtClean="0"/>
              <a:t>The aim is to provide storage service for a distributed environment</a:t>
            </a:r>
          </a:p>
          <a:p>
            <a:pPr lvl="1"/>
            <a:r>
              <a:rPr lang="en-US" altLang="ja-JP" dirty="0" smtClean="0"/>
              <a:t>The service should be easy to use and manage, and good at the performance for data transfer and access</a:t>
            </a:r>
          </a:p>
          <a:p>
            <a:pPr lvl="1"/>
            <a:r>
              <a:rPr lang="en-US" altLang="ja-JP" dirty="0" smtClean="0"/>
              <a:t>We will build it as a </a:t>
            </a:r>
            <a:r>
              <a:rPr lang="en-US" altLang="ja-JP" dirty="0" err="1" smtClean="0"/>
              <a:t>testbed</a:t>
            </a:r>
            <a:r>
              <a:rPr lang="en-US" altLang="ja-JP" dirty="0" smtClean="0"/>
              <a:t>, and do not intend to operate in production (for the time being)</a:t>
            </a:r>
          </a:p>
          <a:p>
            <a:pPr lvl="1"/>
            <a:r>
              <a:rPr lang="en-US" altLang="ja-JP" dirty="0" smtClean="0"/>
              <a:t>The </a:t>
            </a:r>
            <a:r>
              <a:rPr lang="en-US" altLang="ja-JP" dirty="0" err="1" smtClean="0"/>
              <a:t>testbed</a:t>
            </a:r>
            <a:r>
              <a:rPr lang="en-US" altLang="ja-JP" dirty="0" smtClean="0"/>
              <a:t> could be used for replication (for emergency) or as temporary space (in case of migration etc.)   </a:t>
            </a:r>
          </a:p>
          <a:p>
            <a:r>
              <a:rPr kumimoji="1" lang="en-US" altLang="ja-JP" dirty="0" smtClean="0"/>
              <a:t>This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testbed</a:t>
            </a:r>
            <a:r>
              <a:rPr kumimoji="1" lang="en-US" altLang="ja-JP" dirty="0" smtClean="0"/>
              <a:t> can </a:t>
            </a:r>
            <a:r>
              <a:rPr lang="en-US" altLang="ja-JP" dirty="0" smtClean="0"/>
              <a:t>be </a:t>
            </a:r>
            <a:r>
              <a:rPr kumimoji="1" lang="en-US" altLang="ja-JP" dirty="0" smtClean="0"/>
              <a:t>also used for actual network performance test</a:t>
            </a:r>
          </a:p>
          <a:p>
            <a:pPr lvl="1"/>
            <a:r>
              <a:rPr lang="en-US" altLang="ja-JP" dirty="0" smtClean="0"/>
              <a:t>More realistic network test compared to </a:t>
            </a:r>
            <a:r>
              <a:rPr lang="en-US" altLang="ja-JP" dirty="0" err="1" smtClean="0"/>
              <a:t>perfSONAR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Should be employed subsequent to the </a:t>
            </a:r>
            <a:r>
              <a:rPr lang="en-US" altLang="ja-JP" dirty="0" err="1" smtClean="0"/>
              <a:t>perfSONAR</a:t>
            </a:r>
            <a:r>
              <a:rPr lang="en-US" altLang="ja-JP" dirty="0" smtClean="0"/>
              <a:t> deployment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6778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60583" cy="86409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RENKEI-</a:t>
            </a:r>
            <a:r>
              <a:rPr kumimoji="1" lang="en-US" altLang="ja-JP" dirty="0" err="1" smtClean="0"/>
              <a:t>PoP</a:t>
            </a:r>
            <a:r>
              <a:rPr kumimoji="1" lang="en-US" altLang="ja-JP" dirty="0" smtClean="0"/>
              <a:t> (Point of Presence)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827584" y="1340768"/>
            <a:ext cx="7488832" cy="4752528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b="1" dirty="0" smtClean="0">
                <a:solidFill>
                  <a:schemeClr val="accent3">
                    <a:lumMod val="50000"/>
                  </a:schemeClr>
                </a:solidFill>
              </a:rPr>
              <a:t>RENKEI-</a:t>
            </a:r>
            <a:r>
              <a:rPr kumimoji="1" lang="en-US" altLang="ja-JP" b="1" dirty="0" err="1" smtClean="0">
                <a:solidFill>
                  <a:schemeClr val="accent3">
                    <a:lumMod val="50000"/>
                  </a:schemeClr>
                </a:solidFill>
              </a:rPr>
              <a:t>PoP</a:t>
            </a:r>
            <a:r>
              <a:rPr kumimoji="1" lang="en-US" altLang="ja-JP" dirty="0" smtClean="0"/>
              <a:t> is a good model for </a:t>
            </a:r>
            <a:r>
              <a:rPr lang="en-US" altLang="ja-JP" dirty="0" smtClean="0"/>
              <a:t>the </a:t>
            </a:r>
            <a:r>
              <a:rPr kumimoji="1" lang="en-US" altLang="ja-JP" dirty="0" smtClean="0"/>
              <a:t>data sharing </a:t>
            </a:r>
            <a:r>
              <a:rPr kumimoji="1" lang="en-US" altLang="ja-JP" dirty="0" err="1" smtClean="0"/>
              <a:t>testbed</a:t>
            </a:r>
            <a:endParaRPr kumimoji="1" lang="en-US" altLang="ja-JP" dirty="0" smtClean="0"/>
          </a:p>
          <a:p>
            <a:r>
              <a:rPr lang="en-US" altLang="ja-JP" dirty="0" smtClean="0"/>
              <a:t>It is a</a:t>
            </a:r>
            <a:r>
              <a:rPr kumimoji="1" lang="en-US" altLang="ja-JP" dirty="0" smtClean="0"/>
              <a:t>n appliance for e-Science data federation</a:t>
            </a:r>
          </a:p>
          <a:p>
            <a:pPr lvl="1"/>
            <a:r>
              <a:rPr lang="en-US" altLang="ja-JP" dirty="0" smtClean="0"/>
              <a:t>Originally proposed in the </a:t>
            </a:r>
            <a:r>
              <a:rPr lang="en-US" altLang="ja-JP" b="1" dirty="0" smtClean="0">
                <a:solidFill>
                  <a:schemeClr val="accent3">
                    <a:lumMod val="50000"/>
                  </a:schemeClr>
                </a:solidFill>
              </a:rPr>
              <a:t>RENKEI</a:t>
            </a:r>
            <a:r>
              <a:rPr lang="en-US" altLang="ja-JP" dirty="0" smtClean="0"/>
              <a:t> project</a:t>
            </a:r>
          </a:p>
          <a:p>
            <a:pPr lvl="2"/>
            <a:r>
              <a:rPr lang="en-US" altLang="ja-JP" dirty="0" smtClean="0"/>
              <a:t>RENKEI means “federation” in Japanese</a:t>
            </a:r>
          </a:p>
          <a:p>
            <a:pPr lvl="2"/>
            <a:r>
              <a:rPr lang="en-US" altLang="ja-JP" dirty="0" smtClean="0"/>
              <a:t>The RENKEI project aims to develop middleware for federation or sharing of distributed computing resources</a:t>
            </a:r>
          </a:p>
          <a:p>
            <a:pPr lvl="2"/>
            <a:r>
              <a:rPr lang="en-US" altLang="ja-JP" dirty="0" smtClean="0"/>
              <a:t>RENKEI-</a:t>
            </a:r>
            <a:r>
              <a:rPr lang="en-US" altLang="ja-JP" dirty="0" err="1" smtClean="0"/>
              <a:t>PoP</a:t>
            </a:r>
            <a:r>
              <a:rPr lang="en-US" altLang="ja-JP" dirty="0" smtClean="0"/>
              <a:t> targets the development and evaluation of middleware and provisions of a means of collaboration between users</a:t>
            </a:r>
          </a:p>
          <a:p>
            <a:r>
              <a:rPr lang="en-US" altLang="ja-JP" dirty="0" smtClean="0"/>
              <a:t>Installed in each computer center as a gateway server (</a:t>
            </a:r>
            <a:r>
              <a:rPr lang="en-US" altLang="ja-JP" dirty="0" err="1" smtClean="0"/>
              <a:t>PoP</a:t>
            </a:r>
            <a:r>
              <a:rPr lang="en-US" altLang="ja-JP" dirty="0" smtClean="0"/>
              <a:t>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794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92550669"/>
              </p:ext>
            </p:extLst>
          </p:nvPr>
        </p:nvGraphicFramePr>
        <p:xfrm>
          <a:off x="-25129" y="7774"/>
          <a:ext cx="9133633" cy="6850225"/>
        </p:xfrm>
        <a:graphic>
          <a:graphicData uri="http://schemas.openxmlformats.org/presentationml/2006/ole">
            <p:oleObj spid="_x0000_s1044" name="Acrobat Document" r:id="rId3" imgW="9139320" imgH="6858000" progId="AcroExch.Document.7">
              <p:embed/>
            </p:oleObj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7261690" y="11277"/>
            <a:ext cx="188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Courtesy K. Aida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11560" y="5877272"/>
            <a:ext cx="2664296" cy="9233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smtClean="0"/>
              <a:t>RENKEI-POP is proposed in a sub-theme of the  RENKEI project</a:t>
            </a:r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11238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899592" y="1340768"/>
            <a:ext cx="7416824" cy="3921616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lang="en-US" altLang="ja-JP" dirty="0" smtClean="0"/>
              <a:t>Network and Grid</a:t>
            </a:r>
          </a:p>
          <a:p>
            <a:pPr lvl="1"/>
            <a:r>
              <a:rPr kumimoji="1" lang="en-US" altLang="ja-JP" dirty="0" smtClean="0"/>
              <a:t>Belle II experiment</a:t>
            </a:r>
          </a:p>
          <a:p>
            <a:pPr lvl="1"/>
            <a:r>
              <a:rPr lang="en-US" altLang="ja-JP" dirty="0"/>
              <a:t>Collaboration among Asian computing </a:t>
            </a:r>
            <a:r>
              <a:rPr lang="en-US" altLang="ja-JP" dirty="0" smtClean="0"/>
              <a:t>centers</a:t>
            </a:r>
            <a:endParaRPr kumimoji="1" lang="en-US" altLang="ja-JP" dirty="0" smtClean="0"/>
          </a:p>
          <a:p>
            <a:r>
              <a:rPr kumimoji="1" lang="en-US" altLang="ja-JP" dirty="0" smtClean="0"/>
              <a:t>Network monitoring</a:t>
            </a:r>
          </a:p>
          <a:p>
            <a:pPr lvl="1"/>
            <a:r>
              <a:rPr lang="en-US" altLang="ja-JP" dirty="0" err="1"/>
              <a:t>p</a:t>
            </a:r>
            <a:r>
              <a:rPr lang="en-US" altLang="ja-JP" dirty="0" err="1" smtClean="0"/>
              <a:t>erfSONAR</a:t>
            </a:r>
            <a:r>
              <a:rPr lang="en-US" altLang="ja-JP" dirty="0" smtClean="0"/>
              <a:t> deployment</a:t>
            </a:r>
          </a:p>
          <a:p>
            <a:r>
              <a:rPr lang="en-US" altLang="ja-JP" dirty="0" smtClean="0"/>
              <a:t> Data sharing </a:t>
            </a:r>
            <a:r>
              <a:rPr lang="en-US" altLang="ja-JP" dirty="0" err="1" smtClean="0"/>
              <a:t>testbed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Data storage system as a </a:t>
            </a:r>
            <a:r>
              <a:rPr lang="en-US" altLang="ja-JP" dirty="0" err="1" smtClean="0"/>
              <a:t>PoP</a:t>
            </a:r>
            <a:r>
              <a:rPr lang="en-US" altLang="ja-JP" dirty="0" smtClean="0"/>
              <a:t> (Point of Presence) </a:t>
            </a:r>
          </a:p>
          <a:p>
            <a:pPr lvl="1"/>
            <a:r>
              <a:rPr lang="en-US" altLang="ja-JP" dirty="0" smtClean="0"/>
              <a:t>Data transfer/sharing between </a:t>
            </a:r>
            <a:r>
              <a:rPr lang="en-US" altLang="ja-JP" dirty="0" err="1" smtClean="0"/>
              <a:t>PoPs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Implementation</a:t>
            </a:r>
          </a:p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9362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58114" cy="71438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RENKEI-POP (cont.)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755576" y="1268760"/>
            <a:ext cx="7632848" cy="4752528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A RENKEI-</a:t>
            </a:r>
            <a:r>
              <a:rPr lang="en-US" altLang="ja-JP" dirty="0" err="1" smtClean="0"/>
              <a:t>PoP</a:t>
            </a:r>
            <a:r>
              <a:rPr lang="en-US" altLang="ja-JP" dirty="0" smtClean="0"/>
              <a:t> is just a storage server which has</a:t>
            </a:r>
          </a:p>
          <a:p>
            <a:pPr lvl="1"/>
            <a:r>
              <a:rPr lang="en-US" altLang="ja-JP" dirty="0" smtClean="0"/>
              <a:t>a large amount of data storage</a:t>
            </a:r>
          </a:p>
          <a:p>
            <a:pPr lvl="1"/>
            <a:r>
              <a:rPr lang="en-US" altLang="ja-JP" dirty="0"/>
              <a:t>h</a:t>
            </a:r>
            <a:r>
              <a:rPr kumimoji="1" lang="en-US" altLang="ja-JP" dirty="0" smtClean="0"/>
              <a:t>igh speed network interface</a:t>
            </a:r>
          </a:p>
          <a:p>
            <a:pPr lvl="1"/>
            <a:r>
              <a:rPr lang="en-US" altLang="ja-JP" dirty="0" smtClean="0"/>
              <a:t>s</a:t>
            </a:r>
            <a:r>
              <a:rPr kumimoji="1" lang="en-US" altLang="ja-JP" dirty="0" smtClean="0"/>
              <a:t>upport for running VMs</a:t>
            </a:r>
          </a:p>
          <a:p>
            <a:r>
              <a:rPr lang="en-US" altLang="ja-JP" dirty="0" smtClean="0"/>
              <a:t>Built with open source software, such as </a:t>
            </a:r>
            <a:r>
              <a:rPr lang="en-US" altLang="ja-JP" dirty="0" err="1" smtClean="0"/>
              <a:t>linux</a:t>
            </a:r>
            <a:r>
              <a:rPr lang="en-US" altLang="ja-JP" dirty="0" smtClean="0"/>
              <a:t> kernel, </a:t>
            </a:r>
            <a:r>
              <a:rPr lang="en-US" altLang="ja-JP" dirty="0" err="1" smtClean="0"/>
              <a:t>kvm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libvirt</a:t>
            </a:r>
            <a:r>
              <a:rPr lang="en-US" altLang="ja-JP" dirty="0" smtClean="0"/>
              <a:t> and Grid middleware.</a:t>
            </a:r>
          </a:p>
          <a:p>
            <a:r>
              <a:rPr kumimoji="1" lang="en-US" altLang="ja-JP" dirty="0" smtClean="0"/>
              <a:t>Connected to a high speed (10 </a:t>
            </a:r>
            <a:r>
              <a:rPr kumimoji="1" lang="en-US" altLang="ja-JP" dirty="0" err="1" smtClean="0"/>
              <a:t>Gbps</a:t>
            </a:r>
            <a:r>
              <a:rPr kumimoji="1" lang="en-US" altLang="ja-JP" dirty="0" smtClean="0"/>
              <a:t>) R&amp;E network (SINET)</a:t>
            </a:r>
          </a:p>
          <a:p>
            <a:pPr lvl="1"/>
            <a:r>
              <a:rPr lang="en-US" altLang="ja-JP" dirty="0" smtClean="0"/>
              <a:t>Realizes a distributed </a:t>
            </a:r>
            <a:r>
              <a:rPr lang="en-US" altLang="ja-JP" dirty="0" err="1" smtClean="0"/>
              <a:t>filesystem</a:t>
            </a:r>
            <a:r>
              <a:rPr lang="en-US" altLang="ja-JP" dirty="0" smtClean="0"/>
              <a:t>, or fast data sharing/transfer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420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70677" cy="936104"/>
          </a:xfrm>
        </p:spPr>
        <p:txBody>
          <a:bodyPr/>
          <a:lstStyle/>
          <a:p>
            <a:r>
              <a:rPr lang="en-US" altLang="ja-JP" dirty="0" smtClean="0"/>
              <a:t>RENKEI-</a:t>
            </a:r>
            <a:r>
              <a:rPr lang="en-US" altLang="ja-JP" dirty="0" err="1" smtClean="0"/>
              <a:t>PoP</a:t>
            </a:r>
            <a:r>
              <a:rPr lang="en-US" altLang="ja-JP" dirty="0" smtClean="0"/>
              <a:t> Deployment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827584" y="1052736"/>
            <a:ext cx="7486866" cy="4917550"/>
            <a:chOff x="1620463" y="2611088"/>
            <a:chExt cx="7490057" cy="4896048"/>
          </a:xfrm>
        </p:grpSpPr>
        <p:sp>
          <p:nvSpPr>
            <p:cNvPr id="7" name="Freeform 131"/>
            <p:cNvSpPr>
              <a:spLocks/>
            </p:cNvSpPr>
            <p:nvPr/>
          </p:nvSpPr>
          <p:spPr bwMode="auto">
            <a:xfrm rot="1987204">
              <a:off x="3061671" y="5258580"/>
              <a:ext cx="14083" cy="11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8" name="Freeform 135"/>
            <p:cNvSpPr>
              <a:spLocks/>
            </p:cNvSpPr>
            <p:nvPr/>
          </p:nvSpPr>
          <p:spPr bwMode="auto">
            <a:xfrm rot="1987204">
              <a:off x="6899416" y="4477444"/>
              <a:ext cx="2348" cy="837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9" name="Freeform 150"/>
            <p:cNvSpPr>
              <a:spLocks/>
            </p:cNvSpPr>
            <p:nvPr/>
          </p:nvSpPr>
          <p:spPr bwMode="auto">
            <a:xfrm rot="1987204">
              <a:off x="8310110" y="4293319"/>
              <a:ext cx="0" cy="27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10" name="Freeform 156"/>
            <p:cNvSpPr>
              <a:spLocks/>
            </p:cNvSpPr>
            <p:nvPr/>
          </p:nvSpPr>
          <p:spPr bwMode="auto">
            <a:xfrm rot="1987204">
              <a:off x="1876312" y="6366120"/>
              <a:ext cx="30515" cy="10043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16" y="13"/>
                </a:cxn>
                <a:cxn ang="0">
                  <a:pos x="18" y="24"/>
                </a:cxn>
                <a:cxn ang="0">
                  <a:pos x="18" y="35"/>
                </a:cxn>
                <a:cxn ang="0">
                  <a:pos x="18" y="43"/>
                </a:cxn>
                <a:cxn ang="0">
                  <a:pos x="16" y="52"/>
                </a:cxn>
                <a:cxn ang="0">
                  <a:pos x="13" y="56"/>
                </a:cxn>
                <a:cxn ang="0">
                  <a:pos x="13" y="58"/>
                </a:cxn>
                <a:cxn ang="0">
                  <a:pos x="11" y="56"/>
                </a:cxn>
                <a:cxn ang="0">
                  <a:pos x="9" y="54"/>
                </a:cxn>
                <a:cxn ang="0">
                  <a:pos x="5" y="50"/>
                </a:cxn>
                <a:cxn ang="0">
                  <a:pos x="3" y="43"/>
                </a:cxn>
                <a:cxn ang="0">
                  <a:pos x="3" y="33"/>
                </a:cxn>
                <a:cxn ang="0">
                  <a:pos x="3" y="22"/>
                </a:cxn>
                <a:cxn ang="0">
                  <a:pos x="0" y="13"/>
                </a:cxn>
                <a:cxn ang="0">
                  <a:pos x="0" y="9"/>
                </a:cxn>
              </a:cxnLst>
              <a:rect l="0" t="0" r="r" b="b"/>
              <a:pathLst>
                <a:path w="18" h="58">
                  <a:moveTo>
                    <a:pt x="0" y="9"/>
                  </a:moveTo>
                  <a:lnTo>
                    <a:pt x="11" y="0"/>
                  </a:lnTo>
                  <a:lnTo>
                    <a:pt x="11" y="5"/>
                  </a:lnTo>
                  <a:lnTo>
                    <a:pt x="16" y="13"/>
                  </a:lnTo>
                  <a:lnTo>
                    <a:pt x="18" y="24"/>
                  </a:lnTo>
                  <a:lnTo>
                    <a:pt x="18" y="35"/>
                  </a:lnTo>
                  <a:lnTo>
                    <a:pt x="18" y="43"/>
                  </a:lnTo>
                  <a:lnTo>
                    <a:pt x="16" y="52"/>
                  </a:lnTo>
                  <a:lnTo>
                    <a:pt x="13" y="56"/>
                  </a:lnTo>
                  <a:lnTo>
                    <a:pt x="13" y="58"/>
                  </a:lnTo>
                  <a:lnTo>
                    <a:pt x="11" y="56"/>
                  </a:lnTo>
                  <a:lnTo>
                    <a:pt x="9" y="54"/>
                  </a:lnTo>
                  <a:lnTo>
                    <a:pt x="5" y="50"/>
                  </a:lnTo>
                  <a:lnTo>
                    <a:pt x="3" y="43"/>
                  </a:lnTo>
                  <a:lnTo>
                    <a:pt x="3" y="33"/>
                  </a:lnTo>
                  <a:lnTo>
                    <a:pt x="3" y="22"/>
                  </a:lnTo>
                  <a:lnTo>
                    <a:pt x="0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11" name="Freeform 157"/>
            <p:cNvSpPr>
              <a:spLocks/>
            </p:cNvSpPr>
            <p:nvPr/>
          </p:nvSpPr>
          <p:spPr bwMode="auto">
            <a:xfrm rot="1987204">
              <a:off x="1798854" y="6424705"/>
              <a:ext cx="32861" cy="10322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2"/>
                </a:cxn>
                <a:cxn ang="0">
                  <a:pos x="17" y="9"/>
                </a:cxn>
                <a:cxn ang="0">
                  <a:pos x="19" y="17"/>
                </a:cxn>
                <a:cxn ang="0">
                  <a:pos x="21" y="24"/>
                </a:cxn>
                <a:cxn ang="0">
                  <a:pos x="19" y="32"/>
                </a:cxn>
                <a:cxn ang="0">
                  <a:pos x="17" y="37"/>
                </a:cxn>
                <a:cxn ang="0">
                  <a:pos x="15" y="41"/>
                </a:cxn>
                <a:cxn ang="0">
                  <a:pos x="13" y="43"/>
                </a:cxn>
                <a:cxn ang="0">
                  <a:pos x="13" y="45"/>
                </a:cxn>
                <a:cxn ang="0">
                  <a:pos x="11" y="52"/>
                </a:cxn>
                <a:cxn ang="0">
                  <a:pos x="11" y="58"/>
                </a:cxn>
                <a:cxn ang="0">
                  <a:pos x="9" y="56"/>
                </a:cxn>
                <a:cxn ang="0">
                  <a:pos x="6" y="49"/>
                </a:cxn>
                <a:cxn ang="0">
                  <a:pos x="4" y="43"/>
                </a:cxn>
                <a:cxn ang="0">
                  <a:pos x="2" y="39"/>
                </a:cxn>
                <a:cxn ang="0">
                  <a:pos x="2" y="32"/>
                </a:cxn>
                <a:cxn ang="0">
                  <a:pos x="2" y="26"/>
                </a:cxn>
                <a:cxn ang="0">
                  <a:pos x="2" y="22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1" y="0"/>
                </a:cxn>
              </a:cxnLst>
              <a:rect l="0" t="0" r="r" b="b"/>
              <a:pathLst>
                <a:path w="21" h="58">
                  <a:moveTo>
                    <a:pt x="11" y="0"/>
                  </a:moveTo>
                  <a:lnTo>
                    <a:pt x="13" y="2"/>
                  </a:lnTo>
                  <a:lnTo>
                    <a:pt x="17" y="9"/>
                  </a:lnTo>
                  <a:lnTo>
                    <a:pt x="19" y="17"/>
                  </a:lnTo>
                  <a:lnTo>
                    <a:pt x="21" y="24"/>
                  </a:lnTo>
                  <a:lnTo>
                    <a:pt x="19" y="32"/>
                  </a:lnTo>
                  <a:lnTo>
                    <a:pt x="17" y="37"/>
                  </a:lnTo>
                  <a:lnTo>
                    <a:pt x="15" y="41"/>
                  </a:lnTo>
                  <a:lnTo>
                    <a:pt x="13" y="43"/>
                  </a:lnTo>
                  <a:lnTo>
                    <a:pt x="13" y="45"/>
                  </a:lnTo>
                  <a:lnTo>
                    <a:pt x="11" y="52"/>
                  </a:lnTo>
                  <a:lnTo>
                    <a:pt x="11" y="58"/>
                  </a:lnTo>
                  <a:lnTo>
                    <a:pt x="9" y="56"/>
                  </a:lnTo>
                  <a:lnTo>
                    <a:pt x="6" y="49"/>
                  </a:lnTo>
                  <a:lnTo>
                    <a:pt x="4" y="43"/>
                  </a:lnTo>
                  <a:lnTo>
                    <a:pt x="2" y="39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12" name="Freeform 158"/>
            <p:cNvSpPr>
              <a:spLocks/>
            </p:cNvSpPr>
            <p:nvPr/>
          </p:nvSpPr>
          <p:spPr bwMode="auto">
            <a:xfrm rot="1987204">
              <a:off x="1704964" y="6430284"/>
              <a:ext cx="18778" cy="3347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2" y="8"/>
                </a:cxn>
                <a:cxn ang="0">
                  <a:pos x="0" y="15"/>
                </a:cxn>
                <a:cxn ang="0">
                  <a:pos x="4" y="19"/>
                </a:cxn>
                <a:cxn ang="0">
                  <a:pos x="9" y="19"/>
                </a:cxn>
                <a:cxn ang="0">
                  <a:pos x="11" y="12"/>
                </a:cxn>
                <a:cxn ang="0">
                  <a:pos x="11" y="6"/>
                </a:cxn>
                <a:cxn ang="0">
                  <a:pos x="4" y="0"/>
                </a:cxn>
              </a:cxnLst>
              <a:rect l="0" t="0" r="r" b="b"/>
              <a:pathLst>
                <a:path w="11" h="19">
                  <a:moveTo>
                    <a:pt x="4" y="0"/>
                  </a:moveTo>
                  <a:lnTo>
                    <a:pt x="2" y="2"/>
                  </a:lnTo>
                  <a:lnTo>
                    <a:pt x="2" y="8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9" y="19"/>
                  </a:lnTo>
                  <a:lnTo>
                    <a:pt x="11" y="12"/>
                  </a:lnTo>
                  <a:lnTo>
                    <a:pt x="11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13" name="Freeform 159"/>
            <p:cNvSpPr>
              <a:spLocks/>
            </p:cNvSpPr>
            <p:nvPr/>
          </p:nvSpPr>
          <p:spPr bwMode="auto">
            <a:xfrm rot="1987204">
              <a:off x="1620463" y="6371700"/>
              <a:ext cx="82153" cy="106011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50" y="12"/>
                </a:cxn>
                <a:cxn ang="0">
                  <a:pos x="48" y="17"/>
                </a:cxn>
                <a:cxn ang="0">
                  <a:pos x="46" y="23"/>
                </a:cxn>
                <a:cxn ang="0">
                  <a:pos x="46" y="32"/>
                </a:cxn>
                <a:cxn ang="0">
                  <a:pos x="46" y="38"/>
                </a:cxn>
                <a:cxn ang="0">
                  <a:pos x="46" y="42"/>
                </a:cxn>
                <a:cxn ang="0">
                  <a:pos x="43" y="47"/>
                </a:cxn>
                <a:cxn ang="0">
                  <a:pos x="41" y="53"/>
                </a:cxn>
                <a:cxn ang="0">
                  <a:pos x="39" y="57"/>
                </a:cxn>
                <a:cxn ang="0">
                  <a:pos x="37" y="60"/>
                </a:cxn>
                <a:cxn ang="0">
                  <a:pos x="33" y="60"/>
                </a:cxn>
                <a:cxn ang="0">
                  <a:pos x="33" y="60"/>
                </a:cxn>
                <a:cxn ang="0">
                  <a:pos x="33" y="57"/>
                </a:cxn>
                <a:cxn ang="0">
                  <a:pos x="31" y="53"/>
                </a:cxn>
                <a:cxn ang="0">
                  <a:pos x="26" y="49"/>
                </a:cxn>
                <a:cxn ang="0">
                  <a:pos x="16" y="47"/>
                </a:cxn>
                <a:cxn ang="0">
                  <a:pos x="7" y="45"/>
                </a:cxn>
                <a:cxn ang="0">
                  <a:pos x="3" y="42"/>
                </a:cxn>
                <a:cxn ang="0">
                  <a:pos x="0" y="38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5" y="8"/>
                </a:cxn>
                <a:cxn ang="0">
                  <a:pos x="11" y="6"/>
                </a:cxn>
                <a:cxn ang="0">
                  <a:pos x="18" y="4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8" y="2"/>
                </a:cxn>
                <a:cxn ang="0">
                  <a:pos x="33" y="6"/>
                </a:cxn>
                <a:cxn ang="0">
                  <a:pos x="37" y="10"/>
                </a:cxn>
                <a:cxn ang="0">
                  <a:pos x="43" y="10"/>
                </a:cxn>
                <a:cxn ang="0">
                  <a:pos x="48" y="10"/>
                </a:cxn>
                <a:cxn ang="0">
                  <a:pos x="50" y="10"/>
                </a:cxn>
              </a:cxnLst>
              <a:rect l="0" t="0" r="r" b="b"/>
              <a:pathLst>
                <a:path w="50" h="60">
                  <a:moveTo>
                    <a:pt x="50" y="10"/>
                  </a:moveTo>
                  <a:lnTo>
                    <a:pt x="50" y="12"/>
                  </a:lnTo>
                  <a:lnTo>
                    <a:pt x="48" y="17"/>
                  </a:lnTo>
                  <a:lnTo>
                    <a:pt x="46" y="23"/>
                  </a:lnTo>
                  <a:lnTo>
                    <a:pt x="46" y="32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43" y="47"/>
                  </a:lnTo>
                  <a:lnTo>
                    <a:pt x="41" y="53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3" y="57"/>
                  </a:lnTo>
                  <a:lnTo>
                    <a:pt x="31" y="53"/>
                  </a:lnTo>
                  <a:lnTo>
                    <a:pt x="26" y="49"/>
                  </a:lnTo>
                  <a:lnTo>
                    <a:pt x="16" y="47"/>
                  </a:lnTo>
                  <a:lnTo>
                    <a:pt x="7" y="45"/>
                  </a:lnTo>
                  <a:lnTo>
                    <a:pt x="3" y="42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5" y="8"/>
                  </a:lnTo>
                  <a:lnTo>
                    <a:pt x="11" y="6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3" y="6"/>
                  </a:lnTo>
                  <a:lnTo>
                    <a:pt x="37" y="10"/>
                  </a:lnTo>
                  <a:lnTo>
                    <a:pt x="43" y="10"/>
                  </a:lnTo>
                  <a:lnTo>
                    <a:pt x="48" y="1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14" name="Freeform 160"/>
            <p:cNvSpPr>
              <a:spLocks/>
            </p:cNvSpPr>
            <p:nvPr/>
          </p:nvSpPr>
          <p:spPr bwMode="auto">
            <a:xfrm rot="1987204">
              <a:off x="1733131" y="5169308"/>
              <a:ext cx="96236" cy="83693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55" y="30"/>
                </a:cxn>
                <a:cxn ang="0">
                  <a:pos x="58" y="36"/>
                </a:cxn>
                <a:cxn ang="0">
                  <a:pos x="55" y="43"/>
                </a:cxn>
                <a:cxn ang="0">
                  <a:pos x="51" y="47"/>
                </a:cxn>
                <a:cxn ang="0">
                  <a:pos x="47" y="45"/>
                </a:cxn>
                <a:cxn ang="0">
                  <a:pos x="45" y="43"/>
                </a:cxn>
                <a:cxn ang="0">
                  <a:pos x="43" y="41"/>
                </a:cxn>
                <a:cxn ang="0">
                  <a:pos x="34" y="41"/>
                </a:cxn>
                <a:cxn ang="0">
                  <a:pos x="28" y="43"/>
                </a:cxn>
                <a:cxn ang="0">
                  <a:pos x="23" y="45"/>
                </a:cxn>
                <a:cxn ang="0">
                  <a:pos x="23" y="47"/>
                </a:cxn>
                <a:cxn ang="0">
                  <a:pos x="19" y="43"/>
                </a:cxn>
                <a:cxn ang="0">
                  <a:pos x="10" y="39"/>
                </a:cxn>
                <a:cxn ang="0">
                  <a:pos x="4" y="36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6" y="19"/>
                </a:cxn>
                <a:cxn ang="0">
                  <a:pos x="6" y="17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3" y="4"/>
                </a:cxn>
                <a:cxn ang="0">
                  <a:pos x="13" y="8"/>
                </a:cxn>
                <a:cxn ang="0">
                  <a:pos x="13" y="11"/>
                </a:cxn>
                <a:cxn ang="0">
                  <a:pos x="13" y="13"/>
                </a:cxn>
                <a:cxn ang="0">
                  <a:pos x="15" y="15"/>
                </a:cxn>
                <a:cxn ang="0">
                  <a:pos x="17" y="15"/>
                </a:cxn>
                <a:cxn ang="0">
                  <a:pos x="21" y="11"/>
                </a:cxn>
                <a:cxn ang="0">
                  <a:pos x="23" y="4"/>
                </a:cxn>
                <a:cxn ang="0">
                  <a:pos x="28" y="0"/>
                </a:cxn>
                <a:cxn ang="0">
                  <a:pos x="32" y="0"/>
                </a:cxn>
                <a:cxn ang="0">
                  <a:pos x="36" y="0"/>
                </a:cxn>
                <a:cxn ang="0">
                  <a:pos x="40" y="2"/>
                </a:cxn>
                <a:cxn ang="0">
                  <a:pos x="45" y="4"/>
                </a:cxn>
                <a:cxn ang="0">
                  <a:pos x="47" y="8"/>
                </a:cxn>
                <a:cxn ang="0">
                  <a:pos x="49" y="15"/>
                </a:cxn>
                <a:cxn ang="0">
                  <a:pos x="53" y="21"/>
                </a:cxn>
                <a:cxn ang="0">
                  <a:pos x="55" y="24"/>
                </a:cxn>
                <a:cxn ang="0">
                  <a:pos x="55" y="26"/>
                </a:cxn>
                <a:cxn ang="0">
                  <a:pos x="55" y="26"/>
                </a:cxn>
              </a:cxnLst>
              <a:rect l="0" t="0" r="r" b="b"/>
              <a:pathLst>
                <a:path w="58" h="47">
                  <a:moveTo>
                    <a:pt x="55" y="26"/>
                  </a:moveTo>
                  <a:lnTo>
                    <a:pt x="55" y="30"/>
                  </a:lnTo>
                  <a:lnTo>
                    <a:pt x="58" y="36"/>
                  </a:lnTo>
                  <a:lnTo>
                    <a:pt x="55" y="43"/>
                  </a:lnTo>
                  <a:lnTo>
                    <a:pt x="51" y="47"/>
                  </a:lnTo>
                  <a:lnTo>
                    <a:pt x="47" y="45"/>
                  </a:lnTo>
                  <a:lnTo>
                    <a:pt x="45" y="43"/>
                  </a:lnTo>
                  <a:lnTo>
                    <a:pt x="43" y="41"/>
                  </a:lnTo>
                  <a:lnTo>
                    <a:pt x="34" y="41"/>
                  </a:lnTo>
                  <a:lnTo>
                    <a:pt x="28" y="43"/>
                  </a:lnTo>
                  <a:lnTo>
                    <a:pt x="23" y="45"/>
                  </a:lnTo>
                  <a:lnTo>
                    <a:pt x="23" y="47"/>
                  </a:lnTo>
                  <a:lnTo>
                    <a:pt x="19" y="43"/>
                  </a:lnTo>
                  <a:lnTo>
                    <a:pt x="10" y="39"/>
                  </a:lnTo>
                  <a:lnTo>
                    <a:pt x="4" y="36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21" y="11"/>
                  </a:lnTo>
                  <a:lnTo>
                    <a:pt x="23" y="4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5" y="4"/>
                  </a:lnTo>
                  <a:lnTo>
                    <a:pt x="47" y="8"/>
                  </a:lnTo>
                  <a:lnTo>
                    <a:pt x="49" y="15"/>
                  </a:lnTo>
                  <a:lnTo>
                    <a:pt x="53" y="21"/>
                  </a:lnTo>
                  <a:lnTo>
                    <a:pt x="55" y="24"/>
                  </a:lnTo>
                  <a:lnTo>
                    <a:pt x="55" y="26"/>
                  </a:lnTo>
                  <a:lnTo>
                    <a:pt x="55" y="26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15" name="Freeform 161"/>
            <p:cNvSpPr>
              <a:spLocks/>
            </p:cNvSpPr>
            <p:nvPr/>
          </p:nvSpPr>
          <p:spPr bwMode="auto">
            <a:xfrm rot="1987204">
              <a:off x="1911521" y="5144200"/>
              <a:ext cx="63375" cy="8927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" y="25"/>
                </a:cxn>
                <a:cxn ang="0">
                  <a:pos x="4" y="30"/>
                </a:cxn>
                <a:cxn ang="0">
                  <a:pos x="6" y="36"/>
                </a:cxn>
                <a:cxn ang="0">
                  <a:pos x="8" y="43"/>
                </a:cxn>
                <a:cxn ang="0">
                  <a:pos x="10" y="49"/>
                </a:cxn>
                <a:cxn ang="0">
                  <a:pos x="12" y="51"/>
                </a:cxn>
                <a:cxn ang="0">
                  <a:pos x="17" y="51"/>
                </a:cxn>
                <a:cxn ang="0">
                  <a:pos x="19" y="49"/>
                </a:cxn>
                <a:cxn ang="0">
                  <a:pos x="19" y="40"/>
                </a:cxn>
                <a:cxn ang="0">
                  <a:pos x="17" y="30"/>
                </a:cxn>
                <a:cxn ang="0">
                  <a:pos x="15" y="23"/>
                </a:cxn>
                <a:cxn ang="0">
                  <a:pos x="19" y="19"/>
                </a:cxn>
                <a:cxn ang="0">
                  <a:pos x="27" y="19"/>
                </a:cxn>
                <a:cxn ang="0">
                  <a:pos x="34" y="19"/>
                </a:cxn>
                <a:cxn ang="0">
                  <a:pos x="38" y="17"/>
                </a:cxn>
                <a:cxn ang="0">
                  <a:pos x="36" y="13"/>
                </a:cxn>
                <a:cxn ang="0">
                  <a:pos x="30" y="6"/>
                </a:cxn>
                <a:cxn ang="0">
                  <a:pos x="23" y="2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0" y="6"/>
                </a:cxn>
                <a:cxn ang="0">
                  <a:pos x="0" y="23"/>
                </a:cxn>
              </a:cxnLst>
              <a:rect l="0" t="0" r="r" b="b"/>
              <a:pathLst>
                <a:path w="38" h="51">
                  <a:moveTo>
                    <a:pt x="0" y="23"/>
                  </a:moveTo>
                  <a:lnTo>
                    <a:pt x="2" y="25"/>
                  </a:lnTo>
                  <a:lnTo>
                    <a:pt x="4" y="30"/>
                  </a:lnTo>
                  <a:lnTo>
                    <a:pt x="6" y="36"/>
                  </a:lnTo>
                  <a:lnTo>
                    <a:pt x="8" y="43"/>
                  </a:lnTo>
                  <a:lnTo>
                    <a:pt x="10" y="49"/>
                  </a:lnTo>
                  <a:lnTo>
                    <a:pt x="12" y="51"/>
                  </a:lnTo>
                  <a:lnTo>
                    <a:pt x="17" y="51"/>
                  </a:lnTo>
                  <a:lnTo>
                    <a:pt x="19" y="49"/>
                  </a:lnTo>
                  <a:lnTo>
                    <a:pt x="19" y="40"/>
                  </a:lnTo>
                  <a:lnTo>
                    <a:pt x="17" y="30"/>
                  </a:lnTo>
                  <a:lnTo>
                    <a:pt x="15" y="23"/>
                  </a:lnTo>
                  <a:lnTo>
                    <a:pt x="19" y="19"/>
                  </a:lnTo>
                  <a:lnTo>
                    <a:pt x="27" y="19"/>
                  </a:lnTo>
                  <a:lnTo>
                    <a:pt x="34" y="19"/>
                  </a:lnTo>
                  <a:lnTo>
                    <a:pt x="38" y="17"/>
                  </a:lnTo>
                  <a:lnTo>
                    <a:pt x="36" y="13"/>
                  </a:lnTo>
                  <a:lnTo>
                    <a:pt x="30" y="6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0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16" name="Freeform 162"/>
            <p:cNvSpPr>
              <a:spLocks/>
            </p:cNvSpPr>
            <p:nvPr/>
          </p:nvSpPr>
          <p:spPr bwMode="auto">
            <a:xfrm rot="1987204">
              <a:off x="2308205" y="4999132"/>
              <a:ext cx="42250" cy="61375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8" y="34"/>
                </a:cxn>
                <a:cxn ang="0">
                  <a:pos x="0" y="0"/>
                </a:cxn>
                <a:cxn ang="0">
                  <a:pos x="13" y="8"/>
                </a:cxn>
                <a:cxn ang="0">
                  <a:pos x="26" y="2"/>
                </a:cxn>
              </a:cxnLst>
              <a:rect l="0" t="0" r="r" b="b"/>
              <a:pathLst>
                <a:path w="26" h="34">
                  <a:moveTo>
                    <a:pt x="26" y="2"/>
                  </a:moveTo>
                  <a:lnTo>
                    <a:pt x="8" y="34"/>
                  </a:lnTo>
                  <a:lnTo>
                    <a:pt x="0" y="0"/>
                  </a:lnTo>
                  <a:lnTo>
                    <a:pt x="13" y="8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17" name="Freeform 163"/>
            <p:cNvSpPr>
              <a:spLocks/>
            </p:cNvSpPr>
            <p:nvPr/>
          </p:nvSpPr>
          <p:spPr bwMode="auto">
            <a:xfrm rot="1987204">
              <a:off x="2331677" y="4589035"/>
              <a:ext cx="110321" cy="234341"/>
            </a:xfrm>
            <a:custGeom>
              <a:avLst/>
              <a:gdLst/>
              <a:ahLst/>
              <a:cxnLst>
                <a:cxn ang="0">
                  <a:pos x="30" y="124"/>
                </a:cxn>
                <a:cxn ang="0">
                  <a:pos x="28" y="126"/>
                </a:cxn>
                <a:cxn ang="0">
                  <a:pos x="24" y="128"/>
                </a:cxn>
                <a:cxn ang="0">
                  <a:pos x="19" y="133"/>
                </a:cxn>
                <a:cxn ang="0">
                  <a:pos x="11" y="133"/>
                </a:cxn>
                <a:cxn ang="0">
                  <a:pos x="6" y="131"/>
                </a:cxn>
                <a:cxn ang="0">
                  <a:pos x="4" y="126"/>
                </a:cxn>
                <a:cxn ang="0">
                  <a:pos x="2" y="118"/>
                </a:cxn>
                <a:cxn ang="0">
                  <a:pos x="4" y="107"/>
                </a:cxn>
                <a:cxn ang="0">
                  <a:pos x="4" y="96"/>
                </a:cxn>
                <a:cxn ang="0">
                  <a:pos x="0" y="92"/>
                </a:cxn>
                <a:cxn ang="0">
                  <a:pos x="0" y="90"/>
                </a:cxn>
                <a:cxn ang="0">
                  <a:pos x="6" y="88"/>
                </a:cxn>
                <a:cxn ang="0">
                  <a:pos x="15" y="88"/>
                </a:cxn>
                <a:cxn ang="0">
                  <a:pos x="19" y="90"/>
                </a:cxn>
                <a:cxn ang="0">
                  <a:pos x="22" y="90"/>
                </a:cxn>
                <a:cxn ang="0">
                  <a:pos x="22" y="83"/>
                </a:cxn>
                <a:cxn ang="0">
                  <a:pos x="22" y="70"/>
                </a:cxn>
                <a:cxn ang="0">
                  <a:pos x="22" y="60"/>
                </a:cxn>
                <a:cxn ang="0">
                  <a:pos x="24" y="53"/>
                </a:cxn>
                <a:cxn ang="0">
                  <a:pos x="28" y="51"/>
                </a:cxn>
                <a:cxn ang="0">
                  <a:pos x="32" y="49"/>
                </a:cxn>
                <a:cxn ang="0">
                  <a:pos x="39" y="47"/>
                </a:cxn>
                <a:cxn ang="0">
                  <a:pos x="41" y="43"/>
                </a:cxn>
                <a:cxn ang="0">
                  <a:pos x="41" y="36"/>
                </a:cxn>
                <a:cxn ang="0">
                  <a:pos x="37" y="28"/>
                </a:cxn>
                <a:cxn ang="0">
                  <a:pos x="34" y="21"/>
                </a:cxn>
                <a:cxn ang="0">
                  <a:pos x="34" y="15"/>
                </a:cxn>
                <a:cxn ang="0">
                  <a:pos x="39" y="10"/>
                </a:cxn>
                <a:cxn ang="0">
                  <a:pos x="43" y="6"/>
                </a:cxn>
                <a:cxn ang="0">
                  <a:pos x="47" y="2"/>
                </a:cxn>
                <a:cxn ang="0">
                  <a:pos x="52" y="0"/>
                </a:cxn>
                <a:cxn ang="0">
                  <a:pos x="54" y="0"/>
                </a:cxn>
                <a:cxn ang="0">
                  <a:pos x="56" y="2"/>
                </a:cxn>
                <a:cxn ang="0">
                  <a:pos x="60" y="8"/>
                </a:cxn>
                <a:cxn ang="0">
                  <a:pos x="64" y="17"/>
                </a:cxn>
                <a:cxn ang="0">
                  <a:pos x="64" y="25"/>
                </a:cxn>
                <a:cxn ang="0">
                  <a:pos x="64" y="32"/>
                </a:cxn>
                <a:cxn ang="0">
                  <a:pos x="64" y="38"/>
                </a:cxn>
                <a:cxn ang="0">
                  <a:pos x="67" y="45"/>
                </a:cxn>
                <a:cxn ang="0">
                  <a:pos x="64" y="53"/>
                </a:cxn>
                <a:cxn ang="0">
                  <a:pos x="60" y="64"/>
                </a:cxn>
                <a:cxn ang="0">
                  <a:pos x="58" y="68"/>
                </a:cxn>
                <a:cxn ang="0">
                  <a:pos x="58" y="70"/>
                </a:cxn>
                <a:cxn ang="0">
                  <a:pos x="58" y="70"/>
                </a:cxn>
                <a:cxn ang="0">
                  <a:pos x="56" y="68"/>
                </a:cxn>
                <a:cxn ang="0">
                  <a:pos x="52" y="66"/>
                </a:cxn>
                <a:cxn ang="0">
                  <a:pos x="45" y="64"/>
                </a:cxn>
                <a:cxn ang="0">
                  <a:pos x="41" y="66"/>
                </a:cxn>
                <a:cxn ang="0">
                  <a:pos x="39" y="75"/>
                </a:cxn>
                <a:cxn ang="0">
                  <a:pos x="39" y="83"/>
                </a:cxn>
                <a:cxn ang="0">
                  <a:pos x="41" y="92"/>
                </a:cxn>
                <a:cxn ang="0">
                  <a:pos x="41" y="96"/>
                </a:cxn>
                <a:cxn ang="0">
                  <a:pos x="39" y="98"/>
                </a:cxn>
                <a:cxn ang="0">
                  <a:pos x="37" y="105"/>
                </a:cxn>
                <a:cxn ang="0">
                  <a:pos x="32" y="113"/>
                </a:cxn>
                <a:cxn ang="0">
                  <a:pos x="30" y="124"/>
                </a:cxn>
              </a:cxnLst>
              <a:rect l="0" t="0" r="r" b="b"/>
              <a:pathLst>
                <a:path w="67" h="133">
                  <a:moveTo>
                    <a:pt x="30" y="124"/>
                  </a:moveTo>
                  <a:lnTo>
                    <a:pt x="28" y="126"/>
                  </a:lnTo>
                  <a:lnTo>
                    <a:pt x="24" y="128"/>
                  </a:lnTo>
                  <a:lnTo>
                    <a:pt x="19" y="133"/>
                  </a:lnTo>
                  <a:lnTo>
                    <a:pt x="11" y="133"/>
                  </a:lnTo>
                  <a:lnTo>
                    <a:pt x="6" y="131"/>
                  </a:lnTo>
                  <a:lnTo>
                    <a:pt x="4" y="126"/>
                  </a:lnTo>
                  <a:lnTo>
                    <a:pt x="2" y="118"/>
                  </a:lnTo>
                  <a:lnTo>
                    <a:pt x="4" y="107"/>
                  </a:lnTo>
                  <a:lnTo>
                    <a:pt x="4" y="96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6" y="88"/>
                  </a:lnTo>
                  <a:lnTo>
                    <a:pt x="15" y="88"/>
                  </a:lnTo>
                  <a:lnTo>
                    <a:pt x="19" y="90"/>
                  </a:lnTo>
                  <a:lnTo>
                    <a:pt x="22" y="90"/>
                  </a:lnTo>
                  <a:lnTo>
                    <a:pt x="22" y="83"/>
                  </a:lnTo>
                  <a:lnTo>
                    <a:pt x="22" y="70"/>
                  </a:lnTo>
                  <a:lnTo>
                    <a:pt x="22" y="60"/>
                  </a:lnTo>
                  <a:lnTo>
                    <a:pt x="24" y="53"/>
                  </a:lnTo>
                  <a:lnTo>
                    <a:pt x="28" y="51"/>
                  </a:lnTo>
                  <a:lnTo>
                    <a:pt x="32" y="49"/>
                  </a:lnTo>
                  <a:lnTo>
                    <a:pt x="39" y="47"/>
                  </a:lnTo>
                  <a:lnTo>
                    <a:pt x="41" y="43"/>
                  </a:lnTo>
                  <a:lnTo>
                    <a:pt x="41" y="36"/>
                  </a:lnTo>
                  <a:lnTo>
                    <a:pt x="37" y="28"/>
                  </a:lnTo>
                  <a:lnTo>
                    <a:pt x="34" y="21"/>
                  </a:lnTo>
                  <a:lnTo>
                    <a:pt x="34" y="15"/>
                  </a:lnTo>
                  <a:lnTo>
                    <a:pt x="39" y="10"/>
                  </a:lnTo>
                  <a:lnTo>
                    <a:pt x="43" y="6"/>
                  </a:lnTo>
                  <a:lnTo>
                    <a:pt x="47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60" y="8"/>
                  </a:lnTo>
                  <a:lnTo>
                    <a:pt x="64" y="17"/>
                  </a:lnTo>
                  <a:lnTo>
                    <a:pt x="64" y="25"/>
                  </a:lnTo>
                  <a:lnTo>
                    <a:pt x="64" y="32"/>
                  </a:lnTo>
                  <a:lnTo>
                    <a:pt x="64" y="38"/>
                  </a:lnTo>
                  <a:lnTo>
                    <a:pt x="67" y="45"/>
                  </a:lnTo>
                  <a:lnTo>
                    <a:pt x="64" y="53"/>
                  </a:lnTo>
                  <a:lnTo>
                    <a:pt x="60" y="64"/>
                  </a:lnTo>
                  <a:lnTo>
                    <a:pt x="58" y="68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56" y="68"/>
                  </a:lnTo>
                  <a:lnTo>
                    <a:pt x="52" y="66"/>
                  </a:lnTo>
                  <a:lnTo>
                    <a:pt x="45" y="64"/>
                  </a:lnTo>
                  <a:lnTo>
                    <a:pt x="41" y="66"/>
                  </a:lnTo>
                  <a:lnTo>
                    <a:pt x="39" y="75"/>
                  </a:lnTo>
                  <a:lnTo>
                    <a:pt x="39" y="83"/>
                  </a:lnTo>
                  <a:lnTo>
                    <a:pt x="41" y="92"/>
                  </a:lnTo>
                  <a:lnTo>
                    <a:pt x="41" y="96"/>
                  </a:lnTo>
                  <a:lnTo>
                    <a:pt x="39" y="98"/>
                  </a:lnTo>
                  <a:lnTo>
                    <a:pt x="37" y="105"/>
                  </a:lnTo>
                  <a:lnTo>
                    <a:pt x="32" y="113"/>
                  </a:lnTo>
                  <a:lnTo>
                    <a:pt x="30" y="124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18" name="Freeform 164"/>
            <p:cNvSpPr>
              <a:spLocks/>
            </p:cNvSpPr>
            <p:nvPr/>
          </p:nvSpPr>
          <p:spPr bwMode="auto">
            <a:xfrm rot="1987204">
              <a:off x="3796358" y="4803848"/>
              <a:ext cx="82154" cy="61375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0" y="3"/>
                </a:cxn>
                <a:cxn ang="0">
                  <a:pos x="26" y="0"/>
                </a:cxn>
                <a:cxn ang="0">
                  <a:pos x="35" y="0"/>
                </a:cxn>
                <a:cxn ang="0">
                  <a:pos x="39" y="5"/>
                </a:cxn>
                <a:cxn ang="0">
                  <a:pos x="43" y="11"/>
                </a:cxn>
                <a:cxn ang="0">
                  <a:pos x="47" y="15"/>
                </a:cxn>
                <a:cxn ang="0">
                  <a:pos x="50" y="20"/>
                </a:cxn>
                <a:cxn ang="0">
                  <a:pos x="45" y="24"/>
                </a:cxn>
                <a:cxn ang="0">
                  <a:pos x="39" y="26"/>
                </a:cxn>
                <a:cxn ang="0">
                  <a:pos x="35" y="28"/>
                </a:cxn>
                <a:cxn ang="0">
                  <a:pos x="30" y="30"/>
                </a:cxn>
                <a:cxn ang="0">
                  <a:pos x="26" y="33"/>
                </a:cxn>
                <a:cxn ang="0">
                  <a:pos x="22" y="35"/>
                </a:cxn>
                <a:cxn ang="0">
                  <a:pos x="20" y="33"/>
                </a:cxn>
                <a:cxn ang="0">
                  <a:pos x="17" y="30"/>
                </a:cxn>
                <a:cxn ang="0">
                  <a:pos x="11" y="28"/>
                </a:cxn>
                <a:cxn ang="0">
                  <a:pos x="5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2" y="15"/>
                </a:cxn>
                <a:cxn ang="0">
                  <a:pos x="7" y="13"/>
                </a:cxn>
                <a:cxn ang="0">
                  <a:pos x="9" y="9"/>
                </a:cxn>
                <a:cxn ang="0">
                  <a:pos x="11" y="5"/>
                </a:cxn>
                <a:cxn ang="0">
                  <a:pos x="15" y="3"/>
                </a:cxn>
              </a:cxnLst>
              <a:rect l="0" t="0" r="r" b="b"/>
              <a:pathLst>
                <a:path w="50" h="35">
                  <a:moveTo>
                    <a:pt x="15" y="3"/>
                  </a:moveTo>
                  <a:lnTo>
                    <a:pt x="20" y="3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9" y="5"/>
                  </a:lnTo>
                  <a:lnTo>
                    <a:pt x="43" y="11"/>
                  </a:lnTo>
                  <a:lnTo>
                    <a:pt x="47" y="15"/>
                  </a:lnTo>
                  <a:lnTo>
                    <a:pt x="50" y="20"/>
                  </a:lnTo>
                  <a:lnTo>
                    <a:pt x="45" y="24"/>
                  </a:lnTo>
                  <a:lnTo>
                    <a:pt x="39" y="26"/>
                  </a:lnTo>
                  <a:lnTo>
                    <a:pt x="35" y="28"/>
                  </a:lnTo>
                  <a:lnTo>
                    <a:pt x="30" y="30"/>
                  </a:lnTo>
                  <a:lnTo>
                    <a:pt x="26" y="33"/>
                  </a:lnTo>
                  <a:lnTo>
                    <a:pt x="22" y="35"/>
                  </a:lnTo>
                  <a:lnTo>
                    <a:pt x="20" y="33"/>
                  </a:lnTo>
                  <a:lnTo>
                    <a:pt x="17" y="30"/>
                  </a:lnTo>
                  <a:lnTo>
                    <a:pt x="11" y="28"/>
                  </a:lnTo>
                  <a:lnTo>
                    <a:pt x="5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7" y="13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19" name="Freeform 165"/>
            <p:cNvSpPr>
              <a:spLocks/>
            </p:cNvSpPr>
            <p:nvPr/>
          </p:nvSpPr>
          <p:spPr bwMode="auto">
            <a:xfrm rot="1987204">
              <a:off x="3911374" y="4789899"/>
              <a:ext cx="70417" cy="5579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25"/>
                </a:cxn>
                <a:cxn ang="0">
                  <a:pos x="2" y="30"/>
                </a:cxn>
                <a:cxn ang="0">
                  <a:pos x="6" y="32"/>
                </a:cxn>
                <a:cxn ang="0">
                  <a:pos x="13" y="32"/>
                </a:cxn>
                <a:cxn ang="0">
                  <a:pos x="21" y="30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9" y="23"/>
                </a:cxn>
                <a:cxn ang="0">
                  <a:pos x="41" y="17"/>
                </a:cxn>
                <a:cxn ang="0">
                  <a:pos x="43" y="17"/>
                </a:cxn>
                <a:cxn ang="0">
                  <a:pos x="43" y="15"/>
                </a:cxn>
                <a:cxn ang="0">
                  <a:pos x="39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9" y="4"/>
                </a:cxn>
                <a:cxn ang="0">
                  <a:pos x="4" y="10"/>
                </a:cxn>
                <a:cxn ang="0">
                  <a:pos x="2" y="17"/>
                </a:cxn>
                <a:cxn ang="0">
                  <a:pos x="0" y="21"/>
                </a:cxn>
                <a:cxn ang="0">
                  <a:pos x="0" y="23"/>
                </a:cxn>
              </a:cxnLst>
              <a:rect l="0" t="0" r="r" b="b"/>
              <a:pathLst>
                <a:path w="43" h="32">
                  <a:moveTo>
                    <a:pt x="0" y="23"/>
                  </a:moveTo>
                  <a:lnTo>
                    <a:pt x="0" y="25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3" y="32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9" y="23"/>
                  </a:lnTo>
                  <a:lnTo>
                    <a:pt x="41" y="17"/>
                  </a:lnTo>
                  <a:lnTo>
                    <a:pt x="43" y="17"/>
                  </a:lnTo>
                  <a:lnTo>
                    <a:pt x="43" y="15"/>
                  </a:lnTo>
                  <a:lnTo>
                    <a:pt x="39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4"/>
                  </a:lnTo>
                  <a:lnTo>
                    <a:pt x="4" y="10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20" name="Freeform 166"/>
            <p:cNvSpPr>
              <a:spLocks/>
            </p:cNvSpPr>
            <p:nvPr/>
          </p:nvSpPr>
          <p:spPr bwMode="auto">
            <a:xfrm rot="1987204">
              <a:off x="3744719" y="5610091"/>
              <a:ext cx="82154" cy="53007"/>
            </a:xfrm>
            <a:custGeom>
              <a:avLst/>
              <a:gdLst/>
              <a:ahLst/>
              <a:cxnLst>
                <a:cxn ang="0">
                  <a:pos x="15" y="13"/>
                </a:cxn>
                <a:cxn ang="0">
                  <a:pos x="13" y="13"/>
                </a:cxn>
                <a:cxn ang="0">
                  <a:pos x="8" y="10"/>
                </a:cxn>
                <a:cxn ang="0">
                  <a:pos x="4" y="13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6" y="28"/>
                </a:cxn>
                <a:cxn ang="0">
                  <a:pos x="13" y="30"/>
                </a:cxn>
                <a:cxn ang="0">
                  <a:pos x="19" y="30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8" y="25"/>
                </a:cxn>
                <a:cxn ang="0">
                  <a:pos x="45" y="19"/>
                </a:cxn>
                <a:cxn ang="0">
                  <a:pos x="47" y="13"/>
                </a:cxn>
                <a:cxn ang="0">
                  <a:pos x="49" y="6"/>
                </a:cxn>
                <a:cxn ang="0">
                  <a:pos x="49" y="2"/>
                </a:cxn>
                <a:cxn ang="0">
                  <a:pos x="49" y="0"/>
                </a:cxn>
                <a:cxn ang="0">
                  <a:pos x="34" y="6"/>
                </a:cxn>
                <a:cxn ang="0">
                  <a:pos x="15" y="13"/>
                </a:cxn>
              </a:cxnLst>
              <a:rect l="0" t="0" r="r" b="b"/>
              <a:pathLst>
                <a:path w="49" h="30">
                  <a:moveTo>
                    <a:pt x="15" y="13"/>
                  </a:moveTo>
                  <a:lnTo>
                    <a:pt x="13" y="13"/>
                  </a:lnTo>
                  <a:lnTo>
                    <a:pt x="8" y="10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6" y="28"/>
                  </a:lnTo>
                  <a:lnTo>
                    <a:pt x="13" y="30"/>
                  </a:lnTo>
                  <a:lnTo>
                    <a:pt x="19" y="30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8" y="25"/>
                  </a:lnTo>
                  <a:lnTo>
                    <a:pt x="45" y="19"/>
                  </a:lnTo>
                  <a:lnTo>
                    <a:pt x="47" y="13"/>
                  </a:lnTo>
                  <a:lnTo>
                    <a:pt x="49" y="6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34" y="6"/>
                  </a:lnTo>
                  <a:lnTo>
                    <a:pt x="15" y="13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21" name="Freeform 167"/>
            <p:cNvSpPr>
              <a:spLocks/>
            </p:cNvSpPr>
            <p:nvPr/>
          </p:nvSpPr>
          <p:spPr bwMode="auto">
            <a:xfrm rot="1987204">
              <a:off x="3859734" y="5690996"/>
              <a:ext cx="112668" cy="17017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2"/>
                </a:cxn>
                <a:cxn ang="0">
                  <a:pos x="69" y="9"/>
                </a:cxn>
                <a:cxn ang="0">
                  <a:pos x="69" y="17"/>
                </a:cxn>
                <a:cxn ang="0">
                  <a:pos x="66" y="26"/>
                </a:cxn>
                <a:cxn ang="0">
                  <a:pos x="64" y="32"/>
                </a:cxn>
                <a:cxn ang="0">
                  <a:pos x="62" y="37"/>
                </a:cxn>
                <a:cxn ang="0">
                  <a:pos x="60" y="43"/>
                </a:cxn>
                <a:cxn ang="0">
                  <a:pos x="60" y="50"/>
                </a:cxn>
                <a:cxn ang="0">
                  <a:pos x="60" y="60"/>
                </a:cxn>
                <a:cxn ang="0">
                  <a:pos x="62" y="73"/>
                </a:cxn>
                <a:cxn ang="0">
                  <a:pos x="60" y="86"/>
                </a:cxn>
                <a:cxn ang="0">
                  <a:pos x="56" y="90"/>
                </a:cxn>
                <a:cxn ang="0">
                  <a:pos x="51" y="90"/>
                </a:cxn>
                <a:cxn ang="0">
                  <a:pos x="49" y="90"/>
                </a:cxn>
                <a:cxn ang="0">
                  <a:pos x="47" y="90"/>
                </a:cxn>
                <a:cxn ang="0">
                  <a:pos x="47" y="90"/>
                </a:cxn>
                <a:cxn ang="0">
                  <a:pos x="45" y="93"/>
                </a:cxn>
                <a:cxn ang="0">
                  <a:pos x="43" y="95"/>
                </a:cxn>
                <a:cxn ang="0">
                  <a:pos x="36" y="97"/>
                </a:cxn>
                <a:cxn ang="0">
                  <a:pos x="28" y="97"/>
                </a:cxn>
                <a:cxn ang="0">
                  <a:pos x="17" y="95"/>
                </a:cxn>
                <a:cxn ang="0">
                  <a:pos x="6" y="93"/>
                </a:cxn>
                <a:cxn ang="0">
                  <a:pos x="0" y="88"/>
                </a:cxn>
                <a:cxn ang="0">
                  <a:pos x="2" y="82"/>
                </a:cxn>
                <a:cxn ang="0">
                  <a:pos x="8" y="73"/>
                </a:cxn>
                <a:cxn ang="0">
                  <a:pos x="13" y="67"/>
                </a:cxn>
                <a:cxn ang="0">
                  <a:pos x="17" y="63"/>
                </a:cxn>
                <a:cxn ang="0">
                  <a:pos x="23" y="60"/>
                </a:cxn>
                <a:cxn ang="0">
                  <a:pos x="28" y="60"/>
                </a:cxn>
                <a:cxn ang="0">
                  <a:pos x="34" y="60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28" y="45"/>
                </a:cxn>
                <a:cxn ang="0">
                  <a:pos x="26" y="37"/>
                </a:cxn>
                <a:cxn ang="0">
                  <a:pos x="28" y="30"/>
                </a:cxn>
                <a:cxn ang="0">
                  <a:pos x="32" y="26"/>
                </a:cxn>
                <a:cxn ang="0">
                  <a:pos x="41" y="26"/>
                </a:cxn>
                <a:cxn ang="0">
                  <a:pos x="47" y="28"/>
                </a:cxn>
                <a:cxn ang="0">
                  <a:pos x="51" y="30"/>
                </a:cxn>
                <a:cxn ang="0">
                  <a:pos x="54" y="24"/>
                </a:cxn>
                <a:cxn ang="0">
                  <a:pos x="54" y="15"/>
                </a:cxn>
                <a:cxn ang="0">
                  <a:pos x="56" y="7"/>
                </a:cxn>
                <a:cxn ang="0">
                  <a:pos x="60" y="2"/>
                </a:cxn>
                <a:cxn ang="0">
                  <a:pos x="66" y="0"/>
                </a:cxn>
              </a:cxnLst>
              <a:rect l="0" t="0" r="r" b="b"/>
              <a:pathLst>
                <a:path w="69" h="97">
                  <a:moveTo>
                    <a:pt x="66" y="0"/>
                  </a:moveTo>
                  <a:lnTo>
                    <a:pt x="66" y="2"/>
                  </a:lnTo>
                  <a:lnTo>
                    <a:pt x="69" y="9"/>
                  </a:lnTo>
                  <a:lnTo>
                    <a:pt x="69" y="17"/>
                  </a:lnTo>
                  <a:lnTo>
                    <a:pt x="66" y="26"/>
                  </a:lnTo>
                  <a:lnTo>
                    <a:pt x="64" y="32"/>
                  </a:lnTo>
                  <a:lnTo>
                    <a:pt x="62" y="37"/>
                  </a:lnTo>
                  <a:lnTo>
                    <a:pt x="60" y="43"/>
                  </a:lnTo>
                  <a:lnTo>
                    <a:pt x="60" y="50"/>
                  </a:lnTo>
                  <a:lnTo>
                    <a:pt x="60" y="60"/>
                  </a:lnTo>
                  <a:lnTo>
                    <a:pt x="62" y="73"/>
                  </a:lnTo>
                  <a:lnTo>
                    <a:pt x="60" y="86"/>
                  </a:lnTo>
                  <a:lnTo>
                    <a:pt x="56" y="90"/>
                  </a:lnTo>
                  <a:lnTo>
                    <a:pt x="51" y="90"/>
                  </a:lnTo>
                  <a:lnTo>
                    <a:pt x="49" y="90"/>
                  </a:lnTo>
                  <a:lnTo>
                    <a:pt x="47" y="90"/>
                  </a:lnTo>
                  <a:lnTo>
                    <a:pt x="47" y="90"/>
                  </a:lnTo>
                  <a:lnTo>
                    <a:pt x="45" y="93"/>
                  </a:lnTo>
                  <a:lnTo>
                    <a:pt x="43" y="95"/>
                  </a:lnTo>
                  <a:lnTo>
                    <a:pt x="36" y="97"/>
                  </a:lnTo>
                  <a:lnTo>
                    <a:pt x="28" y="97"/>
                  </a:lnTo>
                  <a:lnTo>
                    <a:pt x="17" y="95"/>
                  </a:lnTo>
                  <a:lnTo>
                    <a:pt x="6" y="93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8" y="73"/>
                  </a:lnTo>
                  <a:lnTo>
                    <a:pt x="13" y="67"/>
                  </a:lnTo>
                  <a:lnTo>
                    <a:pt x="17" y="63"/>
                  </a:lnTo>
                  <a:lnTo>
                    <a:pt x="23" y="60"/>
                  </a:lnTo>
                  <a:lnTo>
                    <a:pt x="28" y="60"/>
                  </a:lnTo>
                  <a:lnTo>
                    <a:pt x="34" y="60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28" y="45"/>
                  </a:lnTo>
                  <a:lnTo>
                    <a:pt x="26" y="37"/>
                  </a:lnTo>
                  <a:lnTo>
                    <a:pt x="28" y="30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28"/>
                  </a:lnTo>
                  <a:lnTo>
                    <a:pt x="51" y="30"/>
                  </a:lnTo>
                  <a:lnTo>
                    <a:pt x="54" y="24"/>
                  </a:lnTo>
                  <a:lnTo>
                    <a:pt x="54" y="15"/>
                  </a:lnTo>
                  <a:lnTo>
                    <a:pt x="56" y="7"/>
                  </a:lnTo>
                  <a:lnTo>
                    <a:pt x="60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22" name="Freeform 168"/>
            <p:cNvSpPr>
              <a:spLocks/>
            </p:cNvSpPr>
            <p:nvPr/>
          </p:nvSpPr>
          <p:spPr bwMode="auto">
            <a:xfrm rot="1987204">
              <a:off x="4610853" y="6098302"/>
              <a:ext cx="46945" cy="3626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21"/>
                </a:cxn>
                <a:cxn ang="0">
                  <a:pos x="11" y="21"/>
                </a:cxn>
                <a:cxn ang="0">
                  <a:pos x="9" y="19"/>
                </a:cxn>
                <a:cxn ang="0">
                  <a:pos x="2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11" y="4"/>
                </a:cxn>
                <a:cxn ang="0">
                  <a:pos x="19" y="2"/>
                </a:cxn>
                <a:cxn ang="0">
                  <a:pos x="26" y="0"/>
                </a:cxn>
                <a:cxn ang="0">
                  <a:pos x="28" y="0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28" y="21"/>
                  </a:lnTo>
                  <a:lnTo>
                    <a:pt x="11" y="21"/>
                  </a:lnTo>
                  <a:lnTo>
                    <a:pt x="9" y="19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11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23" name="Freeform 169"/>
            <p:cNvSpPr>
              <a:spLocks/>
            </p:cNvSpPr>
            <p:nvPr/>
          </p:nvSpPr>
          <p:spPr bwMode="auto">
            <a:xfrm rot="1987204">
              <a:off x="5298595" y="6430284"/>
              <a:ext cx="53987" cy="753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2"/>
                </a:cxn>
                <a:cxn ang="0">
                  <a:pos x="15" y="8"/>
                </a:cxn>
                <a:cxn ang="0">
                  <a:pos x="11" y="15"/>
                </a:cxn>
                <a:cxn ang="0">
                  <a:pos x="7" y="19"/>
                </a:cxn>
                <a:cxn ang="0">
                  <a:pos x="2" y="21"/>
                </a:cxn>
                <a:cxn ang="0">
                  <a:pos x="0" y="25"/>
                </a:cxn>
                <a:cxn ang="0">
                  <a:pos x="2" y="28"/>
                </a:cxn>
                <a:cxn ang="0">
                  <a:pos x="9" y="30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0" y="43"/>
                </a:cxn>
                <a:cxn ang="0">
                  <a:pos x="32" y="38"/>
                </a:cxn>
                <a:cxn ang="0">
                  <a:pos x="32" y="28"/>
                </a:cxn>
                <a:cxn ang="0">
                  <a:pos x="28" y="15"/>
                </a:cxn>
                <a:cxn ang="0">
                  <a:pos x="24" y="6"/>
                </a:cxn>
                <a:cxn ang="0">
                  <a:pos x="15" y="0"/>
                </a:cxn>
              </a:cxnLst>
              <a:rect l="0" t="0" r="r" b="b"/>
              <a:pathLst>
                <a:path w="32" h="43">
                  <a:moveTo>
                    <a:pt x="15" y="0"/>
                  </a:moveTo>
                  <a:lnTo>
                    <a:pt x="15" y="2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7" y="19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9" y="30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0" y="43"/>
                  </a:lnTo>
                  <a:lnTo>
                    <a:pt x="32" y="38"/>
                  </a:lnTo>
                  <a:lnTo>
                    <a:pt x="32" y="28"/>
                  </a:lnTo>
                  <a:lnTo>
                    <a:pt x="28" y="15"/>
                  </a:lnTo>
                  <a:lnTo>
                    <a:pt x="24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24" name="Freeform 170"/>
            <p:cNvSpPr>
              <a:spLocks/>
            </p:cNvSpPr>
            <p:nvPr/>
          </p:nvSpPr>
          <p:spPr bwMode="auto">
            <a:xfrm rot="1987204">
              <a:off x="5737530" y="4921019"/>
              <a:ext cx="115014" cy="24550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60" y="13"/>
                </a:cxn>
                <a:cxn ang="0">
                  <a:pos x="51" y="30"/>
                </a:cxn>
                <a:cxn ang="0">
                  <a:pos x="45" y="45"/>
                </a:cxn>
                <a:cxn ang="0">
                  <a:pos x="45" y="58"/>
                </a:cxn>
                <a:cxn ang="0">
                  <a:pos x="47" y="73"/>
                </a:cxn>
                <a:cxn ang="0">
                  <a:pos x="56" y="64"/>
                </a:cxn>
                <a:cxn ang="0">
                  <a:pos x="62" y="56"/>
                </a:cxn>
                <a:cxn ang="0">
                  <a:pos x="64" y="60"/>
                </a:cxn>
                <a:cxn ang="0">
                  <a:pos x="69" y="84"/>
                </a:cxn>
                <a:cxn ang="0">
                  <a:pos x="62" y="97"/>
                </a:cxn>
                <a:cxn ang="0">
                  <a:pos x="58" y="97"/>
                </a:cxn>
                <a:cxn ang="0">
                  <a:pos x="49" y="107"/>
                </a:cxn>
                <a:cxn ang="0">
                  <a:pos x="41" y="129"/>
                </a:cxn>
                <a:cxn ang="0">
                  <a:pos x="26" y="135"/>
                </a:cxn>
                <a:cxn ang="0">
                  <a:pos x="17" y="138"/>
                </a:cxn>
                <a:cxn ang="0">
                  <a:pos x="13" y="129"/>
                </a:cxn>
                <a:cxn ang="0">
                  <a:pos x="15" y="116"/>
                </a:cxn>
                <a:cxn ang="0">
                  <a:pos x="19" y="103"/>
                </a:cxn>
                <a:cxn ang="0">
                  <a:pos x="15" y="97"/>
                </a:cxn>
                <a:cxn ang="0">
                  <a:pos x="2" y="99"/>
                </a:cxn>
                <a:cxn ang="0">
                  <a:pos x="2" y="90"/>
                </a:cxn>
                <a:cxn ang="0">
                  <a:pos x="6" y="82"/>
                </a:cxn>
                <a:cxn ang="0">
                  <a:pos x="0" y="69"/>
                </a:cxn>
                <a:cxn ang="0">
                  <a:pos x="4" y="58"/>
                </a:cxn>
                <a:cxn ang="0">
                  <a:pos x="6" y="49"/>
                </a:cxn>
                <a:cxn ang="0">
                  <a:pos x="17" y="37"/>
                </a:cxn>
                <a:cxn ang="0">
                  <a:pos x="26" y="32"/>
                </a:cxn>
                <a:cxn ang="0">
                  <a:pos x="36" y="28"/>
                </a:cxn>
                <a:cxn ang="0">
                  <a:pos x="45" y="24"/>
                </a:cxn>
                <a:cxn ang="0">
                  <a:pos x="45" y="7"/>
                </a:cxn>
                <a:cxn ang="0">
                  <a:pos x="49" y="0"/>
                </a:cxn>
              </a:cxnLst>
              <a:rect l="0" t="0" r="r" b="b"/>
              <a:pathLst>
                <a:path w="69" h="138">
                  <a:moveTo>
                    <a:pt x="56" y="0"/>
                  </a:moveTo>
                  <a:lnTo>
                    <a:pt x="58" y="2"/>
                  </a:lnTo>
                  <a:lnTo>
                    <a:pt x="60" y="7"/>
                  </a:lnTo>
                  <a:lnTo>
                    <a:pt x="60" y="13"/>
                  </a:lnTo>
                  <a:lnTo>
                    <a:pt x="56" y="22"/>
                  </a:lnTo>
                  <a:lnTo>
                    <a:pt x="51" y="30"/>
                  </a:lnTo>
                  <a:lnTo>
                    <a:pt x="47" y="39"/>
                  </a:lnTo>
                  <a:lnTo>
                    <a:pt x="45" y="45"/>
                  </a:lnTo>
                  <a:lnTo>
                    <a:pt x="45" y="49"/>
                  </a:lnTo>
                  <a:lnTo>
                    <a:pt x="45" y="58"/>
                  </a:lnTo>
                  <a:lnTo>
                    <a:pt x="45" y="67"/>
                  </a:lnTo>
                  <a:lnTo>
                    <a:pt x="47" y="73"/>
                  </a:lnTo>
                  <a:lnTo>
                    <a:pt x="51" y="71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62" y="56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6" y="71"/>
                  </a:lnTo>
                  <a:lnTo>
                    <a:pt x="69" y="84"/>
                  </a:lnTo>
                  <a:lnTo>
                    <a:pt x="66" y="92"/>
                  </a:lnTo>
                  <a:lnTo>
                    <a:pt x="62" y="97"/>
                  </a:lnTo>
                  <a:lnTo>
                    <a:pt x="60" y="97"/>
                  </a:lnTo>
                  <a:lnTo>
                    <a:pt x="58" y="97"/>
                  </a:lnTo>
                  <a:lnTo>
                    <a:pt x="54" y="101"/>
                  </a:lnTo>
                  <a:lnTo>
                    <a:pt x="49" y="107"/>
                  </a:lnTo>
                  <a:lnTo>
                    <a:pt x="45" y="118"/>
                  </a:lnTo>
                  <a:lnTo>
                    <a:pt x="41" y="129"/>
                  </a:lnTo>
                  <a:lnTo>
                    <a:pt x="34" y="133"/>
                  </a:lnTo>
                  <a:lnTo>
                    <a:pt x="26" y="135"/>
                  </a:lnTo>
                  <a:lnTo>
                    <a:pt x="21" y="138"/>
                  </a:lnTo>
                  <a:lnTo>
                    <a:pt x="17" y="138"/>
                  </a:lnTo>
                  <a:lnTo>
                    <a:pt x="13" y="133"/>
                  </a:lnTo>
                  <a:lnTo>
                    <a:pt x="13" y="129"/>
                  </a:lnTo>
                  <a:lnTo>
                    <a:pt x="13" y="122"/>
                  </a:lnTo>
                  <a:lnTo>
                    <a:pt x="15" y="116"/>
                  </a:lnTo>
                  <a:lnTo>
                    <a:pt x="17" y="110"/>
                  </a:lnTo>
                  <a:lnTo>
                    <a:pt x="19" y="103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8" y="97"/>
                  </a:lnTo>
                  <a:lnTo>
                    <a:pt x="2" y="99"/>
                  </a:lnTo>
                  <a:lnTo>
                    <a:pt x="0" y="95"/>
                  </a:lnTo>
                  <a:lnTo>
                    <a:pt x="2" y="90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4" y="75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4" y="58"/>
                  </a:lnTo>
                  <a:lnTo>
                    <a:pt x="4" y="54"/>
                  </a:lnTo>
                  <a:lnTo>
                    <a:pt x="6" y="49"/>
                  </a:lnTo>
                  <a:lnTo>
                    <a:pt x="11" y="43"/>
                  </a:lnTo>
                  <a:lnTo>
                    <a:pt x="17" y="37"/>
                  </a:lnTo>
                  <a:lnTo>
                    <a:pt x="21" y="34"/>
                  </a:lnTo>
                  <a:lnTo>
                    <a:pt x="26" y="32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41" y="26"/>
                  </a:lnTo>
                  <a:lnTo>
                    <a:pt x="45" y="24"/>
                  </a:lnTo>
                  <a:lnTo>
                    <a:pt x="45" y="15"/>
                  </a:lnTo>
                  <a:lnTo>
                    <a:pt x="45" y="7"/>
                  </a:lnTo>
                  <a:lnTo>
                    <a:pt x="45" y="2"/>
                  </a:lnTo>
                  <a:lnTo>
                    <a:pt x="49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25" name="Freeform 171"/>
            <p:cNvSpPr>
              <a:spLocks/>
            </p:cNvSpPr>
            <p:nvPr/>
          </p:nvSpPr>
          <p:spPr bwMode="auto">
            <a:xfrm rot="1987204">
              <a:off x="6998000" y="3607036"/>
              <a:ext cx="35209" cy="7253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20" y="8"/>
                </a:cxn>
                <a:cxn ang="0">
                  <a:pos x="22" y="19"/>
                </a:cxn>
                <a:cxn ang="0">
                  <a:pos x="20" y="30"/>
                </a:cxn>
                <a:cxn ang="0">
                  <a:pos x="15" y="36"/>
                </a:cxn>
                <a:cxn ang="0">
                  <a:pos x="11" y="41"/>
                </a:cxn>
                <a:cxn ang="0">
                  <a:pos x="9" y="41"/>
                </a:cxn>
                <a:cxn ang="0">
                  <a:pos x="7" y="41"/>
                </a:cxn>
                <a:cxn ang="0">
                  <a:pos x="5" y="39"/>
                </a:cxn>
                <a:cxn ang="0">
                  <a:pos x="2" y="34"/>
                </a:cxn>
                <a:cxn ang="0">
                  <a:pos x="0" y="30"/>
                </a:cxn>
                <a:cxn ang="0">
                  <a:pos x="7" y="28"/>
                </a:cxn>
                <a:cxn ang="0">
                  <a:pos x="13" y="26"/>
                </a:cxn>
                <a:cxn ang="0">
                  <a:pos x="13" y="21"/>
                </a:cxn>
                <a:cxn ang="0">
                  <a:pos x="7" y="17"/>
                </a:cxn>
                <a:cxn ang="0">
                  <a:pos x="0" y="15"/>
                </a:cxn>
              </a:cxnLst>
              <a:rect l="0" t="0" r="r" b="b"/>
              <a:pathLst>
                <a:path w="22" h="41">
                  <a:moveTo>
                    <a:pt x="0" y="15"/>
                  </a:moveTo>
                  <a:lnTo>
                    <a:pt x="0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8"/>
                  </a:lnTo>
                  <a:lnTo>
                    <a:pt x="22" y="19"/>
                  </a:lnTo>
                  <a:lnTo>
                    <a:pt x="20" y="30"/>
                  </a:lnTo>
                  <a:lnTo>
                    <a:pt x="15" y="36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7" y="41"/>
                  </a:lnTo>
                  <a:lnTo>
                    <a:pt x="5" y="39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7" y="28"/>
                  </a:lnTo>
                  <a:lnTo>
                    <a:pt x="13" y="26"/>
                  </a:lnTo>
                  <a:lnTo>
                    <a:pt x="13" y="21"/>
                  </a:lnTo>
                  <a:lnTo>
                    <a:pt x="7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26" name="Freeform 172"/>
            <p:cNvSpPr>
              <a:spLocks/>
            </p:cNvSpPr>
            <p:nvPr/>
          </p:nvSpPr>
          <p:spPr bwMode="auto">
            <a:xfrm rot="1987204">
              <a:off x="8108247" y="2686411"/>
              <a:ext cx="61028" cy="8927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2" y="2"/>
                </a:cxn>
                <a:cxn ang="0">
                  <a:pos x="28" y="8"/>
                </a:cxn>
                <a:cxn ang="0">
                  <a:pos x="35" y="19"/>
                </a:cxn>
                <a:cxn ang="0">
                  <a:pos x="37" y="30"/>
                </a:cxn>
                <a:cxn ang="0">
                  <a:pos x="37" y="41"/>
                </a:cxn>
                <a:cxn ang="0">
                  <a:pos x="35" y="47"/>
                </a:cxn>
                <a:cxn ang="0">
                  <a:pos x="30" y="51"/>
                </a:cxn>
                <a:cxn ang="0">
                  <a:pos x="24" y="51"/>
                </a:cxn>
                <a:cxn ang="0">
                  <a:pos x="17" y="49"/>
                </a:cxn>
                <a:cxn ang="0">
                  <a:pos x="13" y="49"/>
                </a:cxn>
                <a:cxn ang="0">
                  <a:pos x="11" y="47"/>
                </a:cxn>
                <a:cxn ang="0">
                  <a:pos x="7" y="41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13" y="4"/>
                </a:cxn>
                <a:cxn ang="0">
                  <a:pos x="20" y="0"/>
                </a:cxn>
              </a:cxnLst>
              <a:rect l="0" t="0" r="r" b="b"/>
              <a:pathLst>
                <a:path w="37" h="51">
                  <a:moveTo>
                    <a:pt x="20" y="0"/>
                  </a:moveTo>
                  <a:lnTo>
                    <a:pt x="22" y="2"/>
                  </a:lnTo>
                  <a:lnTo>
                    <a:pt x="28" y="8"/>
                  </a:lnTo>
                  <a:lnTo>
                    <a:pt x="35" y="19"/>
                  </a:lnTo>
                  <a:lnTo>
                    <a:pt x="37" y="30"/>
                  </a:lnTo>
                  <a:lnTo>
                    <a:pt x="37" y="41"/>
                  </a:lnTo>
                  <a:lnTo>
                    <a:pt x="35" y="47"/>
                  </a:lnTo>
                  <a:lnTo>
                    <a:pt x="30" y="51"/>
                  </a:lnTo>
                  <a:lnTo>
                    <a:pt x="24" y="51"/>
                  </a:lnTo>
                  <a:lnTo>
                    <a:pt x="17" y="49"/>
                  </a:lnTo>
                  <a:lnTo>
                    <a:pt x="13" y="49"/>
                  </a:lnTo>
                  <a:lnTo>
                    <a:pt x="11" y="47"/>
                  </a:lnTo>
                  <a:lnTo>
                    <a:pt x="7" y="41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3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27" name="Freeform 173"/>
            <p:cNvSpPr>
              <a:spLocks/>
            </p:cNvSpPr>
            <p:nvPr/>
          </p:nvSpPr>
          <p:spPr bwMode="auto">
            <a:xfrm rot="1987204">
              <a:off x="8115288" y="2611088"/>
              <a:ext cx="39904" cy="44636"/>
            </a:xfrm>
            <a:custGeom>
              <a:avLst/>
              <a:gdLst/>
              <a:ahLst/>
              <a:cxnLst>
                <a:cxn ang="0">
                  <a:pos x="24" y="17"/>
                </a:cxn>
                <a:cxn ang="0">
                  <a:pos x="24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15" y="25"/>
                </a:cxn>
                <a:cxn ang="0">
                  <a:pos x="9" y="23"/>
                </a:cxn>
                <a:cxn ang="0">
                  <a:pos x="5" y="21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13" y="4"/>
                </a:cxn>
                <a:cxn ang="0">
                  <a:pos x="20" y="8"/>
                </a:cxn>
                <a:cxn ang="0">
                  <a:pos x="22" y="15"/>
                </a:cxn>
                <a:cxn ang="0">
                  <a:pos x="24" y="17"/>
                </a:cxn>
              </a:cxnLst>
              <a:rect l="0" t="0" r="r" b="b"/>
              <a:pathLst>
                <a:path w="24" h="25">
                  <a:moveTo>
                    <a:pt x="24" y="17"/>
                  </a:moveTo>
                  <a:lnTo>
                    <a:pt x="24" y="19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15" y="25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13" y="4"/>
                  </a:lnTo>
                  <a:lnTo>
                    <a:pt x="20" y="8"/>
                  </a:lnTo>
                  <a:lnTo>
                    <a:pt x="22" y="15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28" name="Freeform 174"/>
            <p:cNvSpPr>
              <a:spLocks/>
            </p:cNvSpPr>
            <p:nvPr/>
          </p:nvSpPr>
          <p:spPr bwMode="auto">
            <a:xfrm rot="1987204">
              <a:off x="9070618" y="4036660"/>
              <a:ext cx="39902" cy="5021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2"/>
                </a:cxn>
                <a:cxn ang="0">
                  <a:pos x="22" y="4"/>
                </a:cxn>
                <a:cxn ang="0">
                  <a:pos x="17" y="11"/>
                </a:cxn>
                <a:cxn ang="0">
                  <a:pos x="15" y="17"/>
                </a:cxn>
                <a:cxn ang="0">
                  <a:pos x="11" y="23"/>
                </a:cxn>
                <a:cxn ang="0">
                  <a:pos x="7" y="26"/>
                </a:cxn>
                <a:cxn ang="0">
                  <a:pos x="5" y="28"/>
                </a:cxn>
                <a:cxn ang="0">
                  <a:pos x="2" y="28"/>
                </a:cxn>
                <a:cxn ang="0">
                  <a:pos x="2" y="26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5" y="11"/>
                </a:cxn>
                <a:cxn ang="0">
                  <a:pos x="11" y="6"/>
                </a:cxn>
                <a:cxn ang="0">
                  <a:pos x="17" y="2"/>
                </a:cxn>
                <a:cxn ang="0">
                  <a:pos x="22" y="0"/>
                </a:cxn>
                <a:cxn ang="0">
                  <a:pos x="24" y="0"/>
                </a:cxn>
              </a:cxnLst>
              <a:rect l="0" t="0" r="r" b="b"/>
              <a:pathLst>
                <a:path w="24" h="28">
                  <a:moveTo>
                    <a:pt x="24" y="0"/>
                  </a:moveTo>
                  <a:lnTo>
                    <a:pt x="24" y="2"/>
                  </a:lnTo>
                  <a:lnTo>
                    <a:pt x="22" y="4"/>
                  </a:lnTo>
                  <a:lnTo>
                    <a:pt x="17" y="11"/>
                  </a:lnTo>
                  <a:lnTo>
                    <a:pt x="15" y="17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29" name="Freeform 175"/>
            <p:cNvSpPr>
              <a:spLocks/>
            </p:cNvSpPr>
            <p:nvPr/>
          </p:nvSpPr>
          <p:spPr bwMode="auto">
            <a:xfrm rot="1987204">
              <a:off x="2488944" y="2770104"/>
              <a:ext cx="4196873" cy="4737032"/>
            </a:xfrm>
            <a:custGeom>
              <a:avLst/>
              <a:gdLst/>
              <a:ahLst/>
              <a:cxnLst>
                <a:cxn ang="0">
                  <a:pos x="1110" y="1886"/>
                </a:cxn>
                <a:cxn ang="0">
                  <a:pos x="1069" y="2045"/>
                </a:cxn>
                <a:cxn ang="0">
                  <a:pos x="925" y="2077"/>
                </a:cxn>
                <a:cxn ang="0">
                  <a:pos x="779" y="2204"/>
                </a:cxn>
                <a:cxn ang="0">
                  <a:pos x="654" y="2161"/>
                </a:cxn>
                <a:cxn ang="0">
                  <a:pos x="708" y="1985"/>
                </a:cxn>
                <a:cxn ang="0">
                  <a:pos x="779" y="1867"/>
                </a:cxn>
                <a:cxn ang="0">
                  <a:pos x="678" y="1856"/>
                </a:cxn>
                <a:cxn ang="0">
                  <a:pos x="590" y="1987"/>
                </a:cxn>
                <a:cxn ang="0">
                  <a:pos x="440" y="1942"/>
                </a:cxn>
                <a:cxn ang="0">
                  <a:pos x="440" y="2051"/>
                </a:cxn>
                <a:cxn ang="0">
                  <a:pos x="487" y="2118"/>
                </a:cxn>
                <a:cxn ang="0">
                  <a:pos x="478" y="2341"/>
                </a:cxn>
                <a:cxn ang="0">
                  <a:pos x="380" y="2595"/>
                </a:cxn>
                <a:cxn ang="0">
                  <a:pos x="270" y="2681"/>
                </a:cxn>
                <a:cxn ang="0">
                  <a:pos x="249" y="2623"/>
                </a:cxn>
                <a:cxn ang="0">
                  <a:pos x="169" y="2457"/>
                </a:cxn>
                <a:cxn ang="0">
                  <a:pos x="167" y="2251"/>
                </a:cxn>
                <a:cxn ang="0">
                  <a:pos x="210" y="2298"/>
                </a:cxn>
                <a:cxn ang="0">
                  <a:pos x="191" y="2406"/>
                </a:cxn>
                <a:cxn ang="0">
                  <a:pos x="255" y="2221"/>
                </a:cxn>
                <a:cxn ang="0">
                  <a:pos x="169" y="2204"/>
                </a:cxn>
                <a:cxn ang="0">
                  <a:pos x="68" y="2219"/>
                </a:cxn>
                <a:cxn ang="0">
                  <a:pos x="6" y="2127"/>
                </a:cxn>
                <a:cxn ang="0">
                  <a:pos x="105" y="2081"/>
                </a:cxn>
                <a:cxn ang="0">
                  <a:pos x="201" y="2026"/>
                </a:cxn>
                <a:cxn ang="0">
                  <a:pos x="337" y="1961"/>
                </a:cxn>
                <a:cxn ang="0">
                  <a:pos x="496" y="1772"/>
                </a:cxn>
                <a:cxn ang="0">
                  <a:pos x="659" y="1637"/>
                </a:cxn>
                <a:cxn ang="0">
                  <a:pos x="899" y="1575"/>
                </a:cxn>
                <a:cxn ang="0">
                  <a:pos x="1183" y="1536"/>
                </a:cxn>
                <a:cxn ang="0">
                  <a:pos x="1337" y="1564"/>
                </a:cxn>
                <a:cxn ang="0">
                  <a:pos x="1451" y="1371"/>
                </a:cxn>
                <a:cxn ang="0">
                  <a:pos x="1653" y="1057"/>
                </a:cxn>
                <a:cxn ang="0">
                  <a:pos x="1625" y="1250"/>
                </a:cxn>
                <a:cxn ang="0">
                  <a:pos x="1917" y="1055"/>
                </a:cxn>
                <a:cxn ang="0">
                  <a:pos x="2155" y="479"/>
                </a:cxn>
                <a:cxn ang="0">
                  <a:pos x="2138" y="290"/>
                </a:cxn>
                <a:cxn ang="0">
                  <a:pos x="2194" y="123"/>
                </a:cxn>
                <a:cxn ang="0">
                  <a:pos x="2289" y="198"/>
                </a:cxn>
                <a:cxn ang="0">
                  <a:pos x="2362" y="86"/>
                </a:cxn>
                <a:cxn ang="0">
                  <a:pos x="2282" y="65"/>
                </a:cxn>
                <a:cxn ang="0">
                  <a:pos x="2400" y="93"/>
                </a:cxn>
                <a:cxn ang="0">
                  <a:pos x="2499" y="353"/>
                </a:cxn>
                <a:cxn ang="0">
                  <a:pos x="2546" y="597"/>
                </a:cxn>
                <a:cxn ang="0">
                  <a:pos x="2469" y="799"/>
                </a:cxn>
                <a:cxn ang="0">
                  <a:pos x="2389" y="980"/>
                </a:cxn>
                <a:cxn ang="0">
                  <a:pos x="2321" y="1341"/>
                </a:cxn>
                <a:cxn ang="0">
                  <a:pos x="2295" y="1583"/>
                </a:cxn>
                <a:cxn ang="0">
                  <a:pos x="2183" y="1620"/>
                </a:cxn>
                <a:cxn ang="0">
                  <a:pos x="2149" y="1560"/>
                </a:cxn>
                <a:cxn ang="0">
                  <a:pos x="2039" y="1643"/>
                </a:cxn>
                <a:cxn ang="0">
                  <a:pos x="1969" y="1729"/>
                </a:cxn>
                <a:cxn ang="0">
                  <a:pos x="1893" y="1712"/>
                </a:cxn>
                <a:cxn ang="0">
                  <a:pos x="1619" y="1749"/>
                </a:cxn>
                <a:cxn ang="0">
                  <a:pos x="1518" y="1789"/>
                </a:cxn>
                <a:cxn ang="0">
                  <a:pos x="1458" y="1946"/>
                </a:cxn>
                <a:cxn ang="0">
                  <a:pos x="1260" y="2019"/>
                </a:cxn>
                <a:cxn ang="0">
                  <a:pos x="1234" y="1794"/>
                </a:cxn>
                <a:cxn ang="0">
                  <a:pos x="921" y="1824"/>
                </a:cxn>
                <a:cxn ang="0">
                  <a:pos x="785" y="1961"/>
                </a:cxn>
              </a:cxnLst>
              <a:rect l="0" t="0" r="r" b="b"/>
              <a:pathLst>
                <a:path w="2555" h="2681">
                  <a:moveTo>
                    <a:pt x="919" y="1892"/>
                  </a:moveTo>
                  <a:lnTo>
                    <a:pt x="921" y="1892"/>
                  </a:lnTo>
                  <a:lnTo>
                    <a:pt x="925" y="1892"/>
                  </a:lnTo>
                  <a:lnTo>
                    <a:pt x="929" y="1890"/>
                  </a:lnTo>
                  <a:lnTo>
                    <a:pt x="938" y="1882"/>
                  </a:lnTo>
                  <a:lnTo>
                    <a:pt x="944" y="1871"/>
                  </a:lnTo>
                  <a:lnTo>
                    <a:pt x="949" y="1865"/>
                  </a:lnTo>
                  <a:lnTo>
                    <a:pt x="953" y="1860"/>
                  </a:lnTo>
                  <a:lnTo>
                    <a:pt x="962" y="1860"/>
                  </a:lnTo>
                  <a:lnTo>
                    <a:pt x="968" y="1862"/>
                  </a:lnTo>
                  <a:lnTo>
                    <a:pt x="974" y="1862"/>
                  </a:lnTo>
                  <a:lnTo>
                    <a:pt x="979" y="1862"/>
                  </a:lnTo>
                  <a:lnTo>
                    <a:pt x="992" y="1860"/>
                  </a:lnTo>
                  <a:lnTo>
                    <a:pt x="1002" y="1858"/>
                  </a:lnTo>
                  <a:lnTo>
                    <a:pt x="1009" y="1858"/>
                  </a:lnTo>
                  <a:lnTo>
                    <a:pt x="1013" y="1860"/>
                  </a:lnTo>
                  <a:lnTo>
                    <a:pt x="1019" y="1865"/>
                  </a:lnTo>
                  <a:lnTo>
                    <a:pt x="1026" y="1871"/>
                  </a:lnTo>
                  <a:lnTo>
                    <a:pt x="1032" y="1875"/>
                  </a:lnTo>
                  <a:lnTo>
                    <a:pt x="1037" y="1880"/>
                  </a:lnTo>
                  <a:lnTo>
                    <a:pt x="1043" y="1884"/>
                  </a:lnTo>
                  <a:lnTo>
                    <a:pt x="1050" y="1888"/>
                  </a:lnTo>
                  <a:lnTo>
                    <a:pt x="1058" y="1895"/>
                  </a:lnTo>
                  <a:lnTo>
                    <a:pt x="1069" y="1899"/>
                  </a:lnTo>
                  <a:lnTo>
                    <a:pt x="1077" y="1899"/>
                  </a:lnTo>
                  <a:lnTo>
                    <a:pt x="1088" y="1895"/>
                  </a:lnTo>
                  <a:lnTo>
                    <a:pt x="1101" y="1890"/>
                  </a:lnTo>
                  <a:lnTo>
                    <a:pt x="1110" y="1886"/>
                  </a:lnTo>
                  <a:lnTo>
                    <a:pt x="1114" y="1884"/>
                  </a:lnTo>
                  <a:lnTo>
                    <a:pt x="1116" y="1886"/>
                  </a:lnTo>
                  <a:lnTo>
                    <a:pt x="1118" y="1895"/>
                  </a:lnTo>
                  <a:lnTo>
                    <a:pt x="1118" y="1905"/>
                  </a:lnTo>
                  <a:lnTo>
                    <a:pt x="1116" y="1918"/>
                  </a:lnTo>
                  <a:lnTo>
                    <a:pt x="1114" y="1927"/>
                  </a:lnTo>
                  <a:lnTo>
                    <a:pt x="1110" y="1931"/>
                  </a:lnTo>
                  <a:lnTo>
                    <a:pt x="1108" y="1938"/>
                  </a:lnTo>
                  <a:lnTo>
                    <a:pt x="1108" y="1944"/>
                  </a:lnTo>
                  <a:lnTo>
                    <a:pt x="1110" y="1953"/>
                  </a:lnTo>
                  <a:lnTo>
                    <a:pt x="1116" y="1961"/>
                  </a:lnTo>
                  <a:lnTo>
                    <a:pt x="1123" y="1968"/>
                  </a:lnTo>
                  <a:lnTo>
                    <a:pt x="1127" y="1972"/>
                  </a:lnTo>
                  <a:lnTo>
                    <a:pt x="1129" y="1978"/>
                  </a:lnTo>
                  <a:lnTo>
                    <a:pt x="1129" y="1985"/>
                  </a:lnTo>
                  <a:lnTo>
                    <a:pt x="1129" y="1989"/>
                  </a:lnTo>
                  <a:lnTo>
                    <a:pt x="1129" y="1991"/>
                  </a:lnTo>
                  <a:lnTo>
                    <a:pt x="1131" y="1996"/>
                  </a:lnTo>
                  <a:lnTo>
                    <a:pt x="1131" y="2002"/>
                  </a:lnTo>
                  <a:lnTo>
                    <a:pt x="1131" y="2011"/>
                  </a:lnTo>
                  <a:lnTo>
                    <a:pt x="1127" y="2015"/>
                  </a:lnTo>
                  <a:lnTo>
                    <a:pt x="1120" y="2015"/>
                  </a:lnTo>
                  <a:lnTo>
                    <a:pt x="1114" y="2017"/>
                  </a:lnTo>
                  <a:lnTo>
                    <a:pt x="1108" y="2021"/>
                  </a:lnTo>
                  <a:lnTo>
                    <a:pt x="1101" y="2028"/>
                  </a:lnTo>
                  <a:lnTo>
                    <a:pt x="1090" y="2034"/>
                  </a:lnTo>
                  <a:lnTo>
                    <a:pt x="1080" y="2039"/>
                  </a:lnTo>
                  <a:lnTo>
                    <a:pt x="1069" y="2045"/>
                  </a:lnTo>
                  <a:lnTo>
                    <a:pt x="1058" y="2051"/>
                  </a:lnTo>
                  <a:lnTo>
                    <a:pt x="1050" y="2058"/>
                  </a:lnTo>
                  <a:lnTo>
                    <a:pt x="1043" y="2062"/>
                  </a:lnTo>
                  <a:lnTo>
                    <a:pt x="1037" y="2069"/>
                  </a:lnTo>
                  <a:lnTo>
                    <a:pt x="1032" y="2077"/>
                  </a:lnTo>
                  <a:lnTo>
                    <a:pt x="1030" y="2088"/>
                  </a:lnTo>
                  <a:lnTo>
                    <a:pt x="1030" y="2099"/>
                  </a:lnTo>
                  <a:lnTo>
                    <a:pt x="1028" y="2107"/>
                  </a:lnTo>
                  <a:lnTo>
                    <a:pt x="1028" y="2109"/>
                  </a:lnTo>
                  <a:lnTo>
                    <a:pt x="1026" y="2114"/>
                  </a:lnTo>
                  <a:lnTo>
                    <a:pt x="1024" y="2122"/>
                  </a:lnTo>
                  <a:lnTo>
                    <a:pt x="1019" y="2133"/>
                  </a:lnTo>
                  <a:lnTo>
                    <a:pt x="1017" y="2139"/>
                  </a:lnTo>
                  <a:lnTo>
                    <a:pt x="1015" y="2142"/>
                  </a:lnTo>
                  <a:lnTo>
                    <a:pt x="1009" y="2139"/>
                  </a:lnTo>
                  <a:lnTo>
                    <a:pt x="1000" y="2129"/>
                  </a:lnTo>
                  <a:lnTo>
                    <a:pt x="992" y="2116"/>
                  </a:lnTo>
                  <a:lnTo>
                    <a:pt x="983" y="2103"/>
                  </a:lnTo>
                  <a:lnTo>
                    <a:pt x="974" y="2094"/>
                  </a:lnTo>
                  <a:lnTo>
                    <a:pt x="968" y="2088"/>
                  </a:lnTo>
                  <a:lnTo>
                    <a:pt x="962" y="2086"/>
                  </a:lnTo>
                  <a:lnTo>
                    <a:pt x="959" y="2084"/>
                  </a:lnTo>
                  <a:lnTo>
                    <a:pt x="957" y="2084"/>
                  </a:lnTo>
                  <a:lnTo>
                    <a:pt x="953" y="2084"/>
                  </a:lnTo>
                  <a:lnTo>
                    <a:pt x="944" y="2081"/>
                  </a:lnTo>
                  <a:lnTo>
                    <a:pt x="934" y="2079"/>
                  </a:lnTo>
                  <a:lnTo>
                    <a:pt x="929" y="2079"/>
                  </a:lnTo>
                  <a:lnTo>
                    <a:pt x="925" y="2077"/>
                  </a:lnTo>
                  <a:lnTo>
                    <a:pt x="912" y="2075"/>
                  </a:lnTo>
                  <a:lnTo>
                    <a:pt x="897" y="2073"/>
                  </a:lnTo>
                  <a:lnTo>
                    <a:pt x="889" y="2073"/>
                  </a:lnTo>
                  <a:lnTo>
                    <a:pt x="882" y="2075"/>
                  </a:lnTo>
                  <a:lnTo>
                    <a:pt x="878" y="2079"/>
                  </a:lnTo>
                  <a:lnTo>
                    <a:pt x="873" y="2088"/>
                  </a:lnTo>
                  <a:lnTo>
                    <a:pt x="869" y="2096"/>
                  </a:lnTo>
                  <a:lnTo>
                    <a:pt x="867" y="2105"/>
                  </a:lnTo>
                  <a:lnTo>
                    <a:pt x="865" y="2109"/>
                  </a:lnTo>
                  <a:lnTo>
                    <a:pt x="863" y="2107"/>
                  </a:lnTo>
                  <a:lnTo>
                    <a:pt x="858" y="2105"/>
                  </a:lnTo>
                  <a:lnTo>
                    <a:pt x="848" y="2103"/>
                  </a:lnTo>
                  <a:lnTo>
                    <a:pt x="837" y="2103"/>
                  </a:lnTo>
                  <a:lnTo>
                    <a:pt x="828" y="2107"/>
                  </a:lnTo>
                  <a:lnTo>
                    <a:pt x="826" y="2112"/>
                  </a:lnTo>
                  <a:lnTo>
                    <a:pt x="828" y="2118"/>
                  </a:lnTo>
                  <a:lnTo>
                    <a:pt x="831" y="2124"/>
                  </a:lnTo>
                  <a:lnTo>
                    <a:pt x="828" y="2131"/>
                  </a:lnTo>
                  <a:lnTo>
                    <a:pt x="826" y="2139"/>
                  </a:lnTo>
                  <a:lnTo>
                    <a:pt x="820" y="2148"/>
                  </a:lnTo>
                  <a:lnTo>
                    <a:pt x="815" y="2159"/>
                  </a:lnTo>
                  <a:lnTo>
                    <a:pt x="811" y="2170"/>
                  </a:lnTo>
                  <a:lnTo>
                    <a:pt x="807" y="2182"/>
                  </a:lnTo>
                  <a:lnTo>
                    <a:pt x="800" y="2191"/>
                  </a:lnTo>
                  <a:lnTo>
                    <a:pt x="794" y="2195"/>
                  </a:lnTo>
                  <a:lnTo>
                    <a:pt x="790" y="2197"/>
                  </a:lnTo>
                  <a:lnTo>
                    <a:pt x="783" y="2200"/>
                  </a:lnTo>
                  <a:lnTo>
                    <a:pt x="779" y="2204"/>
                  </a:lnTo>
                  <a:lnTo>
                    <a:pt x="775" y="2210"/>
                  </a:lnTo>
                  <a:lnTo>
                    <a:pt x="775" y="2219"/>
                  </a:lnTo>
                  <a:lnTo>
                    <a:pt x="779" y="2225"/>
                  </a:lnTo>
                  <a:lnTo>
                    <a:pt x="781" y="2234"/>
                  </a:lnTo>
                  <a:lnTo>
                    <a:pt x="775" y="2240"/>
                  </a:lnTo>
                  <a:lnTo>
                    <a:pt x="764" y="2245"/>
                  </a:lnTo>
                  <a:lnTo>
                    <a:pt x="760" y="2251"/>
                  </a:lnTo>
                  <a:lnTo>
                    <a:pt x="758" y="2258"/>
                  </a:lnTo>
                  <a:lnTo>
                    <a:pt x="758" y="2262"/>
                  </a:lnTo>
                  <a:lnTo>
                    <a:pt x="755" y="2266"/>
                  </a:lnTo>
                  <a:lnTo>
                    <a:pt x="751" y="2270"/>
                  </a:lnTo>
                  <a:lnTo>
                    <a:pt x="740" y="2270"/>
                  </a:lnTo>
                  <a:lnTo>
                    <a:pt x="730" y="2266"/>
                  </a:lnTo>
                  <a:lnTo>
                    <a:pt x="717" y="2260"/>
                  </a:lnTo>
                  <a:lnTo>
                    <a:pt x="706" y="2253"/>
                  </a:lnTo>
                  <a:lnTo>
                    <a:pt x="700" y="2247"/>
                  </a:lnTo>
                  <a:lnTo>
                    <a:pt x="697" y="2240"/>
                  </a:lnTo>
                  <a:lnTo>
                    <a:pt x="697" y="2236"/>
                  </a:lnTo>
                  <a:lnTo>
                    <a:pt x="700" y="2232"/>
                  </a:lnTo>
                  <a:lnTo>
                    <a:pt x="697" y="2230"/>
                  </a:lnTo>
                  <a:lnTo>
                    <a:pt x="687" y="2230"/>
                  </a:lnTo>
                  <a:lnTo>
                    <a:pt x="674" y="2225"/>
                  </a:lnTo>
                  <a:lnTo>
                    <a:pt x="663" y="2212"/>
                  </a:lnTo>
                  <a:lnTo>
                    <a:pt x="654" y="2195"/>
                  </a:lnTo>
                  <a:lnTo>
                    <a:pt x="650" y="2182"/>
                  </a:lnTo>
                  <a:lnTo>
                    <a:pt x="650" y="2172"/>
                  </a:lnTo>
                  <a:lnTo>
                    <a:pt x="652" y="2165"/>
                  </a:lnTo>
                  <a:lnTo>
                    <a:pt x="654" y="2161"/>
                  </a:lnTo>
                  <a:lnTo>
                    <a:pt x="659" y="2159"/>
                  </a:lnTo>
                  <a:lnTo>
                    <a:pt x="663" y="2152"/>
                  </a:lnTo>
                  <a:lnTo>
                    <a:pt x="665" y="2142"/>
                  </a:lnTo>
                  <a:lnTo>
                    <a:pt x="665" y="2131"/>
                  </a:lnTo>
                  <a:lnTo>
                    <a:pt x="659" y="2124"/>
                  </a:lnTo>
                  <a:lnTo>
                    <a:pt x="652" y="2118"/>
                  </a:lnTo>
                  <a:lnTo>
                    <a:pt x="648" y="2109"/>
                  </a:lnTo>
                  <a:lnTo>
                    <a:pt x="644" y="2096"/>
                  </a:lnTo>
                  <a:lnTo>
                    <a:pt x="642" y="2088"/>
                  </a:lnTo>
                  <a:lnTo>
                    <a:pt x="639" y="2079"/>
                  </a:lnTo>
                  <a:lnTo>
                    <a:pt x="635" y="2075"/>
                  </a:lnTo>
                  <a:lnTo>
                    <a:pt x="633" y="2071"/>
                  </a:lnTo>
                  <a:lnTo>
                    <a:pt x="633" y="2069"/>
                  </a:lnTo>
                  <a:lnTo>
                    <a:pt x="635" y="2069"/>
                  </a:lnTo>
                  <a:lnTo>
                    <a:pt x="639" y="2066"/>
                  </a:lnTo>
                  <a:lnTo>
                    <a:pt x="644" y="2064"/>
                  </a:lnTo>
                  <a:lnTo>
                    <a:pt x="648" y="2060"/>
                  </a:lnTo>
                  <a:lnTo>
                    <a:pt x="650" y="2054"/>
                  </a:lnTo>
                  <a:lnTo>
                    <a:pt x="650" y="2049"/>
                  </a:lnTo>
                  <a:lnTo>
                    <a:pt x="654" y="2045"/>
                  </a:lnTo>
                  <a:lnTo>
                    <a:pt x="667" y="2039"/>
                  </a:lnTo>
                  <a:lnTo>
                    <a:pt x="682" y="2034"/>
                  </a:lnTo>
                  <a:lnTo>
                    <a:pt x="691" y="2032"/>
                  </a:lnTo>
                  <a:lnTo>
                    <a:pt x="697" y="2028"/>
                  </a:lnTo>
                  <a:lnTo>
                    <a:pt x="702" y="2019"/>
                  </a:lnTo>
                  <a:lnTo>
                    <a:pt x="704" y="2006"/>
                  </a:lnTo>
                  <a:lnTo>
                    <a:pt x="706" y="1993"/>
                  </a:lnTo>
                  <a:lnTo>
                    <a:pt x="708" y="1985"/>
                  </a:lnTo>
                  <a:lnTo>
                    <a:pt x="715" y="1981"/>
                  </a:lnTo>
                  <a:lnTo>
                    <a:pt x="723" y="1978"/>
                  </a:lnTo>
                  <a:lnTo>
                    <a:pt x="727" y="1976"/>
                  </a:lnTo>
                  <a:lnTo>
                    <a:pt x="730" y="1972"/>
                  </a:lnTo>
                  <a:lnTo>
                    <a:pt x="727" y="1965"/>
                  </a:lnTo>
                  <a:lnTo>
                    <a:pt x="723" y="1959"/>
                  </a:lnTo>
                  <a:lnTo>
                    <a:pt x="721" y="1953"/>
                  </a:lnTo>
                  <a:lnTo>
                    <a:pt x="721" y="1948"/>
                  </a:lnTo>
                  <a:lnTo>
                    <a:pt x="725" y="1944"/>
                  </a:lnTo>
                  <a:lnTo>
                    <a:pt x="730" y="1942"/>
                  </a:lnTo>
                  <a:lnTo>
                    <a:pt x="734" y="1940"/>
                  </a:lnTo>
                  <a:lnTo>
                    <a:pt x="738" y="1938"/>
                  </a:lnTo>
                  <a:lnTo>
                    <a:pt x="747" y="1933"/>
                  </a:lnTo>
                  <a:lnTo>
                    <a:pt x="755" y="1931"/>
                  </a:lnTo>
                  <a:lnTo>
                    <a:pt x="760" y="1929"/>
                  </a:lnTo>
                  <a:lnTo>
                    <a:pt x="762" y="1927"/>
                  </a:lnTo>
                  <a:lnTo>
                    <a:pt x="764" y="1920"/>
                  </a:lnTo>
                  <a:lnTo>
                    <a:pt x="766" y="1910"/>
                  </a:lnTo>
                  <a:lnTo>
                    <a:pt x="768" y="1897"/>
                  </a:lnTo>
                  <a:lnTo>
                    <a:pt x="770" y="1886"/>
                  </a:lnTo>
                  <a:lnTo>
                    <a:pt x="777" y="1882"/>
                  </a:lnTo>
                  <a:lnTo>
                    <a:pt x="783" y="1884"/>
                  </a:lnTo>
                  <a:lnTo>
                    <a:pt x="785" y="1886"/>
                  </a:lnTo>
                  <a:lnTo>
                    <a:pt x="788" y="1888"/>
                  </a:lnTo>
                  <a:lnTo>
                    <a:pt x="788" y="1882"/>
                  </a:lnTo>
                  <a:lnTo>
                    <a:pt x="788" y="1873"/>
                  </a:lnTo>
                  <a:lnTo>
                    <a:pt x="783" y="1869"/>
                  </a:lnTo>
                  <a:lnTo>
                    <a:pt x="779" y="1867"/>
                  </a:lnTo>
                  <a:lnTo>
                    <a:pt x="770" y="1869"/>
                  </a:lnTo>
                  <a:lnTo>
                    <a:pt x="764" y="1869"/>
                  </a:lnTo>
                  <a:lnTo>
                    <a:pt x="758" y="1869"/>
                  </a:lnTo>
                  <a:lnTo>
                    <a:pt x="749" y="1873"/>
                  </a:lnTo>
                  <a:lnTo>
                    <a:pt x="734" y="1882"/>
                  </a:lnTo>
                  <a:lnTo>
                    <a:pt x="719" y="1892"/>
                  </a:lnTo>
                  <a:lnTo>
                    <a:pt x="712" y="1903"/>
                  </a:lnTo>
                  <a:lnTo>
                    <a:pt x="706" y="1910"/>
                  </a:lnTo>
                  <a:lnTo>
                    <a:pt x="695" y="1908"/>
                  </a:lnTo>
                  <a:lnTo>
                    <a:pt x="685" y="1901"/>
                  </a:lnTo>
                  <a:lnTo>
                    <a:pt x="678" y="1897"/>
                  </a:lnTo>
                  <a:lnTo>
                    <a:pt x="674" y="1895"/>
                  </a:lnTo>
                  <a:lnTo>
                    <a:pt x="674" y="1895"/>
                  </a:lnTo>
                  <a:lnTo>
                    <a:pt x="674" y="1899"/>
                  </a:lnTo>
                  <a:lnTo>
                    <a:pt x="672" y="1908"/>
                  </a:lnTo>
                  <a:lnTo>
                    <a:pt x="669" y="1916"/>
                  </a:lnTo>
                  <a:lnTo>
                    <a:pt x="665" y="1920"/>
                  </a:lnTo>
                  <a:lnTo>
                    <a:pt x="659" y="1920"/>
                  </a:lnTo>
                  <a:lnTo>
                    <a:pt x="654" y="1918"/>
                  </a:lnTo>
                  <a:lnTo>
                    <a:pt x="652" y="1912"/>
                  </a:lnTo>
                  <a:lnTo>
                    <a:pt x="654" y="1901"/>
                  </a:lnTo>
                  <a:lnTo>
                    <a:pt x="657" y="1890"/>
                  </a:lnTo>
                  <a:lnTo>
                    <a:pt x="661" y="1884"/>
                  </a:lnTo>
                  <a:lnTo>
                    <a:pt x="663" y="1880"/>
                  </a:lnTo>
                  <a:lnTo>
                    <a:pt x="667" y="1875"/>
                  </a:lnTo>
                  <a:lnTo>
                    <a:pt x="672" y="1869"/>
                  </a:lnTo>
                  <a:lnTo>
                    <a:pt x="678" y="1862"/>
                  </a:lnTo>
                  <a:lnTo>
                    <a:pt x="678" y="1856"/>
                  </a:lnTo>
                  <a:lnTo>
                    <a:pt x="665" y="1852"/>
                  </a:lnTo>
                  <a:lnTo>
                    <a:pt x="648" y="1850"/>
                  </a:lnTo>
                  <a:lnTo>
                    <a:pt x="639" y="1850"/>
                  </a:lnTo>
                  <a:lnTo>
                    <a:pt x="633" y="1852"/>
                  </a:lnTo>
                  <a:lnTo>
                    <a:pt x="631" y="1858"/>
                  </a:lnTo>
                  <a:lnTo>
                    <a:pt x="631" y="1862"/>
                  </a:lnTo>
                  <a:lnTo>
                    <a:pt x="637" y="1865"/>
                  </a:lnTo>
                  <a:lnTo>
                    <a:pt x="642" y="1867"/>
                  </a:lnTo>
                  <a:lnTo>
                    <a:pt x="637" y="1875"/>
                  </a:lnTo>
                  <a:lnTo>
                    <a:pt x="631" y="1884"/>
                  </a:lnTo>
                  <a:lnTo>
                    <a:pt x="629" y="1888"/>
                  </a:lnTo>
                  <a:lnTo>
                    <a:pt x="629" y="1890"/>
                  </a:lnTo>
                  <a:lnTo>
                    <a:pt x="624" y="1892"/>
                  </a:lnTo>
                  <a:lnTo>
                    <a:pt x="620" y="1897"/>
                  </a:lnTo>
                  <a:lnTo>
                    <a:pt x="614" y="1901"/>
                  </a:lnTo>
                  <a:lnTo>
                    <a:pt x="612" y="1910"/>
                  </a:lnTo>
                  <a:lnTo>
                    <a:pt x="609" y="1916"/>
                  </a:lnTo>
                  <a:lnTo>
                    <a:pt x="609" y="1923"/>
                  </a:lnTo>
                  <a:lnTo>
                    <a:pt x="612" y="1929"/>
                  </a:lnTo>
                  <a:lnTo>
                    <a:pt x="612" y="1935"/>
                  </a:lnTo>
                  <a:lnTo>
                    <a:pt x="612" y="1942"/>
                  </a:lnTo>
                  <a:lnTo>
                    <a:pt x="614" y="1948"/>
                  </a:lnTo>
                  <a:lnTo>
                    <a:pt x="614" y="1959"/>
                  </a:lnTo>
                  <a:lnTo>
                    <a:pt x="614" y="1970"/>
                  </a:lnTo>
                  <a:lnTo>
                    <a:pt x="609" y="1978"/>
                  </a:lnTo>
                  <a:lnTo>
                    <a:pt x="603" y="1985"/>
                  </a:lnTo>
                  <a:lnTo>
                    <a:pt x="596" y="1989"/>
                  </a:lnTo>
                  <a:lnTo>
                    <a:pt x="590" y="1987"/>
                  </a:lnTo>
                  <a:lnTo>
                    <a:pt x="584" y="1983"/>
                  </a:lnTo>
                  <a:lnTo>
                    <a:pt x="575" y="1976"/>
                  </a:lnTo>
                  <a:lnTo>
                    <a:pt x="566" y="1972"/>
                  </a:lnTo>
                  <a:lnTo>
                    <a:pt x="556" y="1968"/>
                  </a:lnTo>
                  <a:lnTo>
                    <a:pt x="549" y="1961"/>
                  </a:lnTo>
                  <a:lnTo>
                    <a:pt x="543" y="1955"/>
                  </a:lnTo>
                  <a:lnTo>
                    <a:pt x="538" y="1948"/>
                  </a:lnTo>
                  <a:lnTo>
                    <a:pt x="534" y="1942"/>
                  </a:lnTo>
                  <a:lnTo>
                    <a:pt x="528" y="1935"/>
                  </a:lnTo>
                  <a:lnTo>
                    <a:pt x="523" y="1931"/>
                  </a:lnTo>
                  <a:lnTo>
                    <a:pt x="521" y="1927"/>
                  </a:lnTo>
                  <a:lnTo>
                    <a:pt x="519" y="1925"/>
                  </a:lnTo>
                  <a:lnTo>
                    <a:pt x="513" y="1929"/>
                  </a:lnTo>
                  <a:lnTo>
                    <a:pt x="506" y="1935"/>
                  </a:lnTo>
                  <a:lnTo>
                    <a:pt x="504" y="1942"/>
                  </a:lnTo>
                  <a:lnTo>
                    <a:pt x="500" y="1946"/>
                  </a:lnTo>
                  <a:lnTo>
                    <a:pt x="493" y="1948"/>
                  </a:lnTo>
                  <a:lnTo>
                    <a:pt x="487" y="1948"/>
                  </a:lnTo>
                  <a:lnTo>
                    <a:pt x="483" y="1950"/>
                  </a:lnTo>
                  <a:lnTo>
                    <a:pt x="476" y="1950"/>
                  </a:lnTo>
                  <a:lnTo>
                    <a:pt x="463" y="1948"/>
                  </a:lnTo>
                  <a:lnTo>
                    <a:pt x="453" y="1944"/>
                  </a:lnTo>
                  <a:lnTo>
                    <a:pt x="450" y="1933"/>
                  </a:lnTo>
                  <a:lnTo>
                    <a:pt x="450" y="1925"/>
                  </a:lnTo>
                  <a:lnTo>
                    <a:pt x="446" y="1923"/>
                  </a:lnTo>
                  <a:lnTo>
                    <a:pt x="442" y="1927"/>
                  </a:lnTo>
                  <a:lnTo>
                    <a:pt x="440" y="1935"/>
                  </a:lnTo>
                  <a:lnTo>
                    <a:pt x="440" y="1942"/>
                  </a:lnTo>
                  <a:lnTo>
                    <a:pt x="440" y="1946"/>
                  </a:lnTo>
                  <a:lnTo>
                    <a:pt x="440" y="1948"/>
                  </a:lnTo>
                  <a:lnTo>
                    <a:pt x="438" y="1955"/>
                  </a:lnTo>
                  <a:lnTo>
                    <a:pt x="431" y="1959"/>
                  </a:lnTo>
                  <a:lnTo>
                    <a:pt x="416" y="1957"/>
                  </a:lnTo>
                  <a:lnTo>
                    <a:pt x="401" y="1950"/>
                  </a:lnTo>
                  <a:lnTo>
                    <a:pt x="395" y="1946"/>
                  </a:lnTo>
                  <a:lnTo>
                    <a:pt x="390" y="1942"/>
                  </a:lnTo>
                  <a:lnTo>
                    <a:pt x="386" y="1940"/>
                  </a:lnTo>
                  <a:lnTo>
                    <a:pt x="380" y="1938"/>
                  </a:lnTo>
                  <a:lnTo>
                    <a:pt x="375" y="1935"/>
                  </a:lnTo>
                  <a:lnTo>
                    <a:pt x="369" y="1938"/>
                  </a:lnTo>
                  <a:lnTo>
                    <a:pt x="365" y="1942"/>
                  </a:lnTo>
                  <a:lnTo>
                    <a:pt x="358" y="1948"/>
                  </a:lnTo>
                  <a:lnTo>
                    <a:pt x="354" y="1955"/>
                  </a:lnTo>
                  <a:lnTo>
                    <a:pt x="350" y="1963"/>
                  </a:lnTo>
                  <a:lnTo>
                    <a:pt x="347" y="1972"/>
                  </a:lnTo>
                  <a:lnTo>
                    <a:pt x="352" y="1987"/>
                  </a:lnTo>
                  <a:lnTo>
                    <a:pt x="360" y="2008"/>
                  </a:lnTo>
                  <a:lnTo>
                    <a:pt x="371" y="2028"/>
                  </a:lnTo>
                  <a:lnTo>
                    <a:pt x="384" y="2039"/>
                  </a:lnTo>
                  <a:lnTo>
                    <a:pt x="395" y="2039"/>
                  </a:lnTo>
                  <a:lnTo>
                    <a:pt x="403" y="2039"/>
                  </a:lnTo>
                  <a:lnTo>
                    <a:pt x="410" y="2039"/>
                  </a:lnTo>
                  <a:lnTo>
                    <a:pt x="416" y="2043"/>
                  </a:lnTo>
                  <a:lnTo>
                    <a:pt x="425" y="2049"/>
                  </a:lnTo>
                  <a:lnTo>
                    <a:pt x="433" y="2051"/>
                  </a:lnTo>
                  <a:lnTo>
                    <a:pt x="440" y="2051"/>
                  </a:lnTo>
                  <a:lnTo>
                    <a:pt x="444" y="2049"/>
                  </a:lnTo>
                  <a:lnTo>
                    <a:pt x="448" y="2043"/>
                  </a:lnTo>
                  <a:lnTo>
                    <a:pt x="453" y="2034"/>
                  </a:lnTo>
                  <a:lnTo>
                    <a:pt x="459" y="2028"/>
                  </a:lnTo>
                  <a:lnTo>
                    <a:pt x="468" y="2021"/>
                  </a:lnTo>
                  <a:lnTo>
                    <a:pt x="478" y="2019"/>
                  </a:lnTo>
                  <a:lnTo>
                    <a:pt x="487" y="2021"/>
                  </a:lnTo>
                  <a:lnTo>
                    <a:pt x="493" y="2028"/>
                  </a:lnTo>
                  <a:lnTo>
                    <a:pt x="500" y="2036"/>
                  </a:lnTo>
                  <a:lnTo>
                    <a:pt x="504" y="2045"/>
                  </a:lnTo>
                  <a:lnTo>
                    <a:pt x="504" y="2051"/>
                  </a:lnTo>
                  <a:lnTo>
                    <a:pt x="502" y="2060"/>
                  </a:lnTo>
                  <a:lnTo>
                    <a:pt x="500" y="2069"/>
                  </a:lnTo>
                  <a:lnTo>
                    <a:pt x="498" y="2081"/>
                  </a:lnTo>
                  <a:lnTo>
                    <a:pt x="500" y="2092"/>
                  </a:lnTo>
                  <a:lnTo>
                    <a:pt x="496" y="2101"/>
                  </a:lnTo>
                  <a:lnTo>
                    <a:pt x="481" y="2103"/>
                  </a:lnTo>
                  <a:lnTo>
                    <a:pt x="463" y="2103"/>
                  </a:lnTo>
                  <a:lnTo>
                    <a:pt x="457" y="2103"/>
                  </a:lnTo>
                  <a:lnTo>
                    <a:pt x="453" y="2105"/>
                  </a:lnTo>
                  <a:lnTo>
                    <a:pt x="453" y="2114"/>
                  </a:lnTo>
                  <a:lnTo>
                    <a:pt x="453" y="2122"/>
                  </a:lnTo>
                  <a:lnTo>
                    <a:pt x="453" y="2124"/>
                  </a:lnTo>
                  <a:lnTo>
                    <a:pt x="455" y="2127"/>
                  </a:lnTo>
                  <a:lnTo>
                    <a:pt x="465" y="2124"/>
                  </a:lnTo>
                  <a:lnTo>
                    <a:pt x="476" y="2122"/>
                  </a:lnTo>
                  <a:lnTo>
                    <a:pt x="481" y="2118"/>
                  </a:lnTo>
                  <a:lnTo>
                    <a:pt x="487" y="2118"/>
                  </a:lnTo>
                  <a:lnTo>
                    <a:pt x="502" y="2124"/>
                  </a:lnTo>
                  <a:lnTo>
                    <a:pt x="521" y="2137"/>
                  </a:lnTo>
                  <a:lnTo>
                    <a:pt x="538" y="2150"/>
                  </a:lnTo>
                  <a:lnTo>
                    <a:pt x="549" y="2165"/>
                  </a:lnTo>
                  <a:lnTo>
                    <a:pt x="554" y="2182"/>
                  </a:lnTo>
                  <a:lnTo>
                    <a:pt x="554" y="2195"/>
                  </a:lnTo>
                  <a:lnTo>
                    <a:pt x="547" y="2200"/>
                  </a:lnTo>
                  <a:lnTo>
                    <a:pt x="541" y="2204"/>
                  </a:lnTo>
                  <a:lnTo>
                    <a:pt x="536" y="2208"/>
                  </a:lnTo>
                  <a:lnTo>
                    <a:pt x="538" y="2212"/>
                  </a:lnTo>
                  <a:lnTo>
                    <a:pt x="545" y="2215"/>
                  </a:lnTo>
                  <a:lnTo>
                    <a:pt x="551" y="2219"/>
                  </a:lnTo>
                  <a:lnTo>
                    <a:pt x="554" y="2230"/>
                  </a:lnTo>
                  <a:lnTo>
                    <a:pt x="554" y="2238"/>
                  </a:lnTo>
                  <a:lnTo>
                    <a:pt x="556" y="2243"/>
                  </a:lnTo>
                  <a:lnTo>
                    <a:pt x="554" y="2247"/>
                  </a:lnTo>
                  <a:lnTo>
                    <a:pt x="545" y="2253"/>
                  </a:lnTo>
                  <a:lnTo>
                    <a:pt x="534" y="2262"/>
                  </a:lnTo>
                  <a:lnTo>
                    <a:pt x="530" y="2273"/>
                  </a:lnTo>
                  <a:lnTo>
                    <a:pt x="523" y="2281"/>
                  </a:lnTo>
                  <a:lnTo>
                    <a:pt x="515" y="2292"/>
                  </a:lnTo>
                  <a:lnTo>
                    <a:pt x="506" y="2301"/>
                  </a:lnTo>
                  <a:lnTo>
                    <a:pt x="500" y="2307"/>
                  </a:lnTo>
                  <a:lnTo>
                    <a:pt x="498" y="2311"/>
                  </a:lnTo>
                  <a:lnTo>
                    <a:pt x="498" y="2320"/>
                  </a:lnTo>
                  <a:lnTo>
                    <a:pt x="496" y="2326"/>
                  </a:lnTo>
                  <a:lnTo>
                    <a:pt x="487" y="2333"/>
                  </a:lnTo>
                  <a:lnTo>
                    <a:pt x="478" y="2341"/>
                  </a:lnTo>
                  <a:lnTo>
                    <a:pt x="470" y="2356"/>
                  </a:lnTo>
                  <a:lnTo>
                    <a:pt x="463" y="2374"/>
                  </a:lnTo>
                  <a:lnTo>
                    <a:pt x="459" y="2389"/>
                  </a:lnTo>
                  <a:lnTo>
                    <a:pt x="455" y="2404"/>
                  </a:lnTo>
                  <a:lnTo>
                    <a:pt x="453" y="2416"/>
                  </a:lnTo>
                  <a:lnTo>
                    <a:pt x="450" y="2432"/>
                  </a:lnTo>
                  <a:lnTo>
                    <a:pt x="446" y="2442"/>
                  </a:lnTo>
                  <a:lnTo>
                    <a:pt x="444" y="2453"/>
                  </a:lnTo>
                  <a:lnTo>
                    <a:pt x="442" y="2462"/>
                  </a:lnTo>
                  <a:lnTo>
                    <a:pt x="442" y="2468"/>
                  </a:lnTo>
                  <a:lnTo>
                    <a:pt x="440" y="2474"/>
                  </a:lnTo>
                  <a:lnTo>
                    <a:pt x="438" y="2481"/>
                  </a:lnTo>
                  <a:lnTo>
                    <a:pt x="438" y="2489"/>
                  </a:lnTo>
                  <a:lnTo>
                    <a:pt x="438" y="2502"/>
                  </a:lnTo>
                  <a:lnTo>
                    <a:pt x="438" y="2515"/>
                  </a:lnTo>
                  <a:lnTo>
                    <a:pt x="435" y="2530"/>
                  </a:lnTo>
                  <a:lnTo>
                    <a:pt x="429" y="2543"/>
                  </a:lnTo>
                  <a:lnTo>
                    <a:pt x="423" y="2550"/>
                  </a:lnTo>
                  <a:lnTo>
                    <a:pt x="418" y="2554"/>
                  </a:lnTo>
                  <a:lnTo>
                    <a:pt x="414" y="2558"/>
                  </a:lnTo>
                  <a:lnTo>
                    <a:pt x="414" y="2563"/>
                  </a:lnTo>
                  <a:lnTo>
                    <a:pt x="414" y="2573"/>
                  </a:lnTo>
                  <a:lnTo>
                    <a:pt x="414" y="2584"/>
                  </a:lnTo>
                  <a:lnTo>
                    <a:pt x="412" y="2595"/>
                  </a:lnTo>
                  <a:lnTo>
                    <a:pt x="401" y="2603"/>
                  </a:lnTo>
                  <a:lnTo>
                    <a:pt x="388" y="2603"/>
                  </a:lnTo>
                  <a:lnTo>
                    <a:pt x="382" y="2601"/>
                  </a:lnTo>
                  <a:lnTo>
                    <a:pt x="380" y="2595"/>
                  </a:lnTo>
                  <a:lnTo>
                    <a:pt x="380" y="2593"/>
                  </a:lnTo>
                  <a:lnTo>
                    <a:pt x="377" y="2590"/>
                  </a:lnTo>
                  <a:lnTo>
                    <a:pt x="375" y="2582"/>
                  </a:lnTo>
                  <a:lnTo>
                    <a:pt x="369" y="2575"/>
                  </a:lnTo>
                  <a:lnTo>
                    <a:pt x="365" y="2573"/>
                  </a:lnTo>
                  <a:lnTo>
                    <a:pt x="358" y="2573"/>
                  </a:lnTo>
                  <a:lnTo>
                    <a:pt x="352" y="2575"/>
                  </a:lnTo>
                  <a:lnTo>
                    <a:pt x="345" y="2580"/>
                  </a:lnTo>
                  <a:lnTo>
                    <a:pt x="343" y="2586"/>
                  </a:lnTo>
                  <a:lnTo>
                    <a:pt x="343" y="2593"/>
                  </a:lnTo>
                  <a:lnTo>
                    <a:pt x="345" y="2595"/>
                  </a:lnTo>
                  <a:lnTo>
                    <a:pt x="347" y="2599"/>
                  </a:lnTo>
                  <a:lnTo>
                    <a:pt x="350" y="2608"/>
                  </a:lnTo>
                  <a:lnTo>
                    <a:pt x="350" y="2618"/>
                  </a:lnTo>
                  <a:lnTo>
                    <a:pt x="352" y="2627"/>
                  </a:lnTo>
                  <a:lnTo>
                    <a:pt x="350" y="2631"/>
                  </a:lnTo>
                  <a:lnTo>
                    <a:pt x="343" y="2638"/>
                  </a:lnTo>
                  <a:lnTo>
                    <a:pt x="335" y="2642"/>
                  </a:lnTo>
                  <a:lnTo>
                    <a:pt x="330" y="2646"/>
                  </a:lnTo>
                  <a:lnTo>
                    <a:pt x="326" y="2653"/>
                  </a:lnTo>
                  <a:lnTo>
                    <a:pt x="319" y="2663"/>
                  </a:lnTo>
                  <a:lnTo>
                    <a:pt x="313" y="2670"/>
                  </a:lnTo>
                  <a:lnTo>
                    <a:pt x="307" y="2668"/>
                  </a:lnTo>
                  <a:lnTo>
                    <a:pt x="298" y="2666"/>
                  </a:lnTo>
                  <a:lnTo>
                    <a:pt x="289" y="2670"/>
                  </a:lnTo>
                  <a:lnTo>
                    <a:pt x="281" y="2676"/>
                  </a:lnTo>
                  <a:lnTo>
                    <a:pt x="274" y="2681"/>
                  </a:lnTo>
                  <a:lnTo>
                    <a:pt x="270" y="2681"/>
                  </a:lnTo>
                  <a:lnTo>
                    <a:pt x="264" y="2678"/>
                  </a:lnTo>
                  <a:lnTo>
                    <a:pt x="259" y="2676"/>
                  </a:lnTo>
                  <a:lnTo>
                    <a:pt x="253" y="2672"/>
                  </a:lnTo>
                  <a:lnTo>
                    <a:pt x="251" y="2670"/>
                  </a:lnTo>
                  <a:lnTo>
                    <a:pt x="249" y="2668"/>
                  </a:lnTo>
                  <a:lnTo>
                    <a:pt x="251" y="2666"/>
                  </a:lnTo>
                  <a:lnTo>
                    <a:pt x="257" y="2661"/>
                  </a:lnTo>
                  <a:lnTo>
                    <a:pt x="264" y="2655"/>
                  </a:lnTo>
                  <a:lnTo>
                    <a:pt x="270" y="2646"/>
                  </a:lnTo>
                  <a:lnTo>
                    <a:pt x="274" y="2640"/>
                  </a:lnTo>
                  <a:lnTo>
                    <a:pt x="279" y="2631"/>
                  </a:lnTo>
                  <a:lnTo>
                    <a:pt x="281" y="2623"/>
                  </a:lnTo>
                  <a:lnTo>
                    <a:pt x="281" y="2610"/>
                  </a:lnTo>
                  <a:lnTo>
                    <a:pt x="281" y="2597"/>
                  </a:lnTo>
                  <a:lnTo>
                    <a:pt x="277" y="2588"/>
                  </a:lnTo>
                  <a:lnTo>
                    <a:pt x="274" y="2578"/>
                  </a:lnTo>
                  <a:lnTo>
                    <a:pt x="272" y="2567"/>
                  </a:lnTo>
                  <a:lnTo>
                    <a:pt x="270" y="2556"/>
                  </a:lnTo>
                  <a:lnTo>
                    <a:pt x="266" y="2550"/>
                  </a:lnTo>
                  <a:lnTo>
                    <a:pt x="259" y="2545"/>
                  </a:lnTo>
                  <a:lnTo>
                    <a:pt x="249" y="2545"/>
                  </a:lnTo>
                  <a:lnTo>
                    <a:pt x="238" y="2552"/>
                  </a:lnTo>
                  <a:lnTo>
                    <a:pt x="231" y="2563"/>
                  </a:lnTo>
                  <a:lnTo>
                    <a:pt x="231" y="2575"/>
                  </a:lnTo>
                  <a:lnTo>
                    <a:pt x="236" y="2586"/>
                  </a:lnTo>
                  <a:lnTo>
                    <a:pt x="242" y="2597"/>
                  </a:lnTo>
                  <a:lnTo>
                    <a:pt x="246" y="2612"/>
                  </a:lnTo>
                  <a:lnTo>
                    <a:pt x="249" y="2623"/>
                  </a:lnTo>
                  <a:lnTo>
                    <a:pt x="251" y="2627"/>
                  </a:lnTo>
                  <a:lnTo>
                    <a:pt x="238" y="2642"/>
                  </a:lnTo>
                  <a:lnTo>
                    <a:pt x="214" y="2627"/>
                  </a:lnTo>
                  <a:lnTo>
                    <a:pt x="214" y="2629"/>
                  </a:lnTo>
                  <a:lnTo>
                    <a:pt x="210" y="2633"/>
                  </a:lnTo>
                  <a:lnTo>
                    <a:pt x="204" y="2636"/>
                  </a:lnTo>
                  <a:lnTo>
                    <a:pt x="193" y="2631"/>
                  </a:lnTo>
                  <a:lnTo>
                    <a:pt x="182" y="2625"/>
                  </a:lnTo>
                  <a:lnTo>
                    <a:pt x="176" y="2620"/>
                  </a:lnTo>
                  <a:lnTo>
                    <a:pt x="171" y="2616"/>
                  </a:lnTo>
                  <a:lnTo>
                    <a:pt x="167" y="2610"/>
                  </a:lnTo>
                  <a:lnTo>
                    <a:pt x="163" y="2601"/>
                  </a:lnTo>
                  <a:lnTo>
                    <a:pt x="154" y="2590"/>
                  </a:lnTo>
                  <a:lnTo>
                    <a:pt x="152" y="2580"/>
                  </a:lnTo>
                  <a:lnTo>
                    <a:pt x="154" y="2571"/>
                  </a:lnTo>
                  <a:lnTo>
                    <a:pt x="163" y="2569"/>
                  </a:lnTo>
                  <a:lnTo>
                    <a:pt x="169" y="2569"/>
                  </a:lnTo>
                  <a:lnTo>
                    <a:pt x="176" y="2569"/>
                  </a:lnTo>
                  <a:lnTo>
                    <a:pt x="180" y="2558"/>
                  </a:lnTo>
                  <a:lnTo>
                    <a:pt x="186" y="2547"/>
                  </a:lnTo>
                  <a:lnTo>
                    <a:pt x="191" y="2539"/>
                  </a:lnTo>
                  <a:lnTo>
                    <a:pt x="191" y="2532"/>
                  </a:lnTo>
                  <a:lnTo>
                    <a:pt x="184" y="2522"/>
                  </a:lnTo>
                  <a:lnTo>
                    <a:pt x="173" y="2509"/>
                  </a:lnTo>
                  <a:lnTo>
                    <a:pt x="167" y="2502"/>
                  </a:lnTo>
                  <a:lnTo>
                    <a:pt x="165" y="2492"/>
                  </a:lnTo>
                  <a:lnTo>
                    <a:pt x="165" y="2474"/>
                  </a:lnTo>
                  <a:lnTo>
                    <a:pt x="169" y="2457"/>
                  </a:lnTo>
                  <a:lnTo>
                    <a:pt x="171" y="2451"/>
                  </a:lnTo>
                  <a:lnTo>
                    <a:pt x="169" y="2444"/>
                  </a:lnTo>
                  <a:lnTo>
                    <a:pt x="165" y="2429"/>
                  </a:lnTo>
                  <a:lnTo>
                    <a:pt x="158" y="2414"/>
                  </a:lnTo>
                  <a:lnTo>
                    <a:pt x="154" y="2408"/>
                  </a:lnTo>
                  <a:lnTo>
                    <a:pt x="154" y="2401"/>
                  </a:lnTo>
                  <a:lnTo>
                    <a:pt x="156" y="2391"/>
                  </a:lnTo>
                  <a:lnTo>
                    <a:pt x="161" y="2378"/>
                  </a:lnTo>
                  <a:lnTo>
                    <a:pt x="163" y="2365"/>
                  </a:lnTo>
                  <a:lnTo>
                    <a:pt x="161" y="2361"/>
                  </a:lnTo>
                  <a:lnTo>
                    <a:pt x="154" y="2365"/>
                  </a:lnTo>
                  <a:lnTo>
                    <a:pt x="148" y="2376"/>
                  </a:lnTo>
                  <a:lnTo>
                    <a:pt x="143" y="2382"/>
                  </a:lnTo>
                  <a:lnTo>
                    <a:pt x="141" y="2384"/>
                  </a:lnTo>
                  <a:lnTo>
                    <a:pt x="137" y="2380"/>
                  </a:lnTo>
                  <a:lnTo>
                    <a:pt x="133" y="2374"/>
                  </a:lnTo>
                  <a:lnTo>
                    <a:pt x="128" y="2363"/>
                  </a:lnTo>
                  <a:lnTo>
                    <a:pt x="128" y="2352"/>
                  </a:lnTo>
                  <a:lnTo>
                    <a:pt x="128" y="2341"/>
                  </a:lnTo>
                  <a:lnTo>
                    <a:pt x="133" y="2331"/>
                  </a:lnTo>
                  <a:lnTo>
                    <a:pt x="139" y="2318"/>
                  </a:lnTo>
                  <a:lnTo>
                    <a:pt x="148" y="2305"/>
                  </a:lnTo>
                  <a:lnTo>
                    <a:pt x="154" y="2294"/>
                  </a:lnTo>
                  <a:lnTo>
                    <a:pt x="158" y="2285"/>
                  </a:lnTo>
                  <a:lnTo>
                    <a:pt x="163" y="2279"/>
                  </a:lnTo>
                  <a:lnTo>
                    <a:pt x="163" y="2273"/>
                  </a:lnTo>
                  <a:lnTo>
                    <a:pt x="165" y="2262"/>
                  </a:lnTo>
                  <a:lnTo>
                    <a:pt x="167" y="2251"/>
                  </a:lnTo>
                  <a:lnTo>
                    <a:pt x="169" y="2243"/>
                  </a:lnTo>
                  <a:lnTo>
                    <a:pt x="171" y="2234"/>
                  </a:lnTo>
                  <a:lnTo>
                    <a:pt x="178" y="2230"/>
                  </a:lnTo>
                  <a:lnTo>
                    <a:pt x="186" y="2225"/>
                  </a:lnTo>
                  <a:lnTo>
                    <a:pt x="193" y="2223"/>
                  </a:lnTo>
                  <a:lnTo>
                    <a:pt x="199" y="2223"/>
                  </a:lnTo>
                  <a:lnTo>
                    <a:pt x="201" y="2223"/>
                  </a:lnTo>
                  <a:lnTo>
                    <a:pt x="204" y="2227"/>
                  </a:lnTo>
                  <a:lnTo>
                    <a:pt x="208" y="2234"/>
                  </a:lnTo>
                  <a:lnTo>
                    <a:pt x="212" y="2247"/>
                  </a:lnTo>
                  <a:lnTo>
                    <a:pt x="212" y="2258"/>
                  </a:lnTo>
                  <a:lnTo>
                    <a:pt x="208" y="2268"/>
                  </a:lnTo>
                  <a:lnTo>
                    <a:pt x="206" y="2275"/>
                  </a:lnTo>
                  <a:lnTo>
                    <a:pt x="204" y="2279"/>
                  </a:lnTo>
                  <a:lnTo>
                    <a:pt x="199" y="2279"/>
                  </a:lnTo>
                  <a:lnTo>
                    <a:pt x="193" y="2277"/>
                  </a:lnTo>
                  <a:lnTo>
                    <a:pt x="186" y="2277"/>
                  </a:lnTo>
                  <a:lnTo>
                    <a:pt x="180" y="2281"/>
                  </a:lnTo>
                  <a:lnTo>
                    <a:pt x="176" y="2290"/>
                  </a:lnTo>
                  <a:lnTo>
                    <a:pt x="173" y="2301"/>
                  </a:lnTo>
                  <a:lnTo>
                    <a:pt x="173" y="2309"/>
                  </a:lnTo>
                  <a:lnTo>
                    <a:pt x="178" y="2316"/>
                  </a:lnTo>
                  <a:lnTo>
                    <a:pt x="186" y="2316"/>
                  </a:lnTo>
                  <a:lnTo>
                    <a:pt x="193" y="2313"/>
                  </a:lnTo>
                  <a:lnTo>
                    <a:pt x="197" y="2311"/>
                  </a:lnTo>
                  <a:lnTo>
                    <a:pt x="199" y="2307"/>
                  </a:lnTo>
                  <a:lnTo>
                    <a:pt x="204" y="2305"/>
                  </a:lnTo>
                  <a:lnTo>
                    <a:pt x="210" y="2298"/>
                  </a:lnTo>
                  <a:lnTo>
                    <a:pt x="219" y="2292"/>
                  </a:lnTo>
                  <a:lnTo>
                    <a:pt x="223" y="2288"/>
                  </a:lnTo>
                  <a:lnTo>
                    <a:pt x="225" y="2285"/>
                  </a:lnTo>
                  <a:lnTo>
                    <a:pt x="225" y="2290"/>
                  </a:lnTo>
                  <a:lnTo>
                    <a:pt x="223" y="2298"/>
                  </a:lnTo>
                  <a:lnTo>
                    <a:pt x="221" y="2311"/>
                  </a:lnTo>
                  <a:lnTo>
                    <a:pt x="216" y="2322"/>
                  </a:lnTo>
                  <a:lnTo>
                    <a:pt x="212" y="2333"/>
                  </a:lnTo>
                  <a:lnTo>
                    <a:pt x="210" y="2339"/>
                  </a:lnTo>
                  <a:lnTo>
                    <a:pt x="208" y="2343"/>
                  </a:lnTo>
                  <a:lnTo>
                    <a:pt x="206" y="2346"/>
                  </a:lnTo>
                  <a:lnTo>
                    <a:pt x="204" y="2343"/>
                  </a:lnTo>
                  <a:lnTo>
                    <a:pt x="197" y="2341"/>
                  </a:lnTo>
                  <a:lnTo>
                    <a:pt x="191" y="2339"/>
                  </a:lnTo>
                  <a:lnTo>
                    <a:pt x="184" y="2337"/>
                  </a:lnTo>
                  <a:lnTo>
                    <a:pt x="180" y="2337"/>
                  </a:lnTo>
                  <a:lnTo>
                    <a:pt x="176" y="2339"/>
                  </a:lnTo>
                  <a:lnTo>
                    <a:pt x="173" y="2343"/>
                  </a:lnTo>
                  <a:lnTo>
                    <a:pt x="173" y="2343"/>
                  </a:lnTo>
                  <a:lnTo>
                    <a:pt x="176" y="2346"/>
                  </a:lnTo>
                  <a:lnTo>
                    <a:pt x="180" y="2350"/>
                  </a:lnTo>
                  <a:lnTo>
                    <a:pt x="180" y="2356"/>
                  </a:lnTo>
                  <a:lnTo>
                    <a:pt x="178" y="2365"/>
                  </a:lnTo>
                  <a:lnTo>
                    <a:pt x="173" y="2376"/>
                  </a:lnTo>
                  <a:lnTo>
                    <a:pt x="173" y="2389"/>
                  </a:lnTo>
                  <a:lnTo>
                    <a:pt x="178" y="2399"/>
                  </a:lnTo>
                  <a:lnTo>
                    <a:pt x="184" y="2404"/>
                  </a:lnTo>
                  <a:lnTo>
                    <a:pt x="191" y="2406"/>
                  </a:lnTo>
                  <a:lnTo>
                    <a:pt x="195" y="2404"/>
                  </a:lnTo>
                  <a:lnTo>
                    <a:pt x="199" y="2397"/>
                  </a:lnTo>
                  <a:lnTo>
                    <a:pt x="206" y="2382"/>
                  </a:lnTo>
                  <a:lnTo>
                    <a:pt x="212" y="2365"/>
                  </a:lnTo>
                  <a:lnTo>
                    <a:pt x="219" y="2352"/>
                  </a:lnTo>
                  <a:lnTo>
                    <a:pt x="225" y="2343"/>
                  </a:lnTo>
                  <a:lnTo>
                    <a:pt x="234" y="2337"/>
                  </a:lnTo>
                  <a:lnTo>
                    <a:pt x="242" y="2331"/>
                  </a:lnTo>
                  <a:lnTo>
                    <a:pt x="249" y="2328"/>
                  </a:lnTo>
                  <a:lnTo>
                    <a:pt x="251" y="2324"/>
                  </a:lnTo>
                  <a:lnTo>
                    <a:pt x="253" y="2316"/>
                  </a:lnTo>
                  <a:lnTo>
                    <a:pt x="253" y="2303"/>
                  </a:lnTo>
                  <a:lnTo>
                    <a:pt x="251" y="2296"/>
                  </a:lnTo>
                  <a:lnTo>
                    <a:pt x="246" y="2292"/>
                  </a:lnTo>
                  <a:lnTo>
                    <a:pt x="246" y="2290"/>
                  </a:lnTo>
                  <a:lnTo>
                    <a:pt x="244" y="2288"/>
                  </a:lnTo>
                  <a:lnTo>
                    <a:pt x="242" y="2281"/>
                  </a:lnTo>
                  <a:lnTo>
                    <a:pt x="240" y="2273"/>
                  </a:lnTo>
                  <a:lnTo>
                    <a:pt x="240" y="2266"/>
                  </a:lnTo>
                  <a:lnTo>
                    <a:pt x="244" y="2264"/>
                  </a:lnTo>
                  <a:lnTo>
                    <a:pt x="249" y="2264"/>
                  </a:lnTo>
                  <a:lnTo>
                    <a:pt x="253" y="2264"/>
                  </a:lnTo>
                  <a:lnTo>
                    <a:pt x="259" y="2255"/>
                  </a:lnTo>
                  <a:lnTo>
                    <a:pt x="264" y="2243"/>
                  </a:lnTo>
                  <a:lnTo>
                    <a:pt x="268" y="2232"/>
                  </a:lnTo>
                  <a:lnTo>
                    <a:pt x="266" y="2225"/>
                  </a:lnTo>
                  <a:lnTo>
                    <a:pt x="261" y="2223"/>
                  </a:lnTo>
                  <a:lnTo>
                    <a:pt x="255" y="2221"/>
                  </a:lnTo>
                  <a:lnTo>
                    <a:pt x="251" y="2217"/>
                  </a:lnTo>
                  <a:lnTo>
                    <a:pt x="246" y="2212"/>
                  </a:lnTo>
                  <a:lnTo>
                    <a:pt x="240" y="2210"/>
                  </a:lnTo>
                  <a:lnTo>
                    <a:pt x="234" y="2208"/>
                  </a:lnTo>
                  <a:lnTo>
                    <a:pt x="225" y="2208"/>
                  </a:lnTo>
                  <a:lnTo>
                    <a:pt x="221" y="2204"/>
                  </a:lnTo>
                  <a:lnTo>
                    <a:pt x="221" y="2197"/>
                  </a:lnTo>
                  <a:lnTo>
                    <a:pt x="223" y="2187"/>
                  </a:lnTo>
                  <a:lnTo>
                    <a:pt x="223" y="2174"/>
                  </a:lnTo>
                  <a:lnTo>
                    <a:pt x="221" y="2163"/>
                  </a:lnTo>
                  <a:lnTo>
                    <a:pt x="212" y="2152"/>
                  </a:lnTo>
                  <a:lnTo>
                    <a:pt x="201" y="2146"/>
                  </a:lnTo>
                  <a:lnTo>
                    <a:pt x="191" y="2142"/>
                  </a:lnTo>
                  <a:lnTo>
                    <a:pt x="182" y="2142"/>
                  </a:lnTo>
                  <a:lnTo>
                    <a:pt x="176" y="2142"/>
                  </a:lnTo>
                  <a:lnTo>
                    <a:pt x="171" y="2146"/>
                  </a:lnTo>
                  <a:lnTo>
                    <a:pt x="169" y="2150"/>
                  </a:lnTo>
                  <a:lnTo>
                    <a:pt x="171" y="2154"/>
                  </a:lnTo>
                  <a:lnTo>
                    <a:pt x="173" y="2161"/>
                  </a:lnTo>
                  <a:lnTo>
                    <a:pt x="173" y="2167"/>
                  </a:lnTo>
                  <a:lnTo>
                    <a:pt x="171" y="2170"/>
                  </a:lnTo>
                  <a:lnTo>
                    <a:pt x="171" y="2174"/>
                  </a:lnTo>
                  <a:lnTo>
                    <a:pt x="176" y="2180"/>
                  </a:lnTo>
                  <a:lnTo>
                    <a:pt x="182" y="2187"/>
                  </a:lnTo>
                  <a:lnTo>
                    <a:pt x="184" y="2193"/>
                  </a:lnTo>
                  <a:lnTo>
                    <a:pt x="182" y="2200"/>
                  </a:lnTo>
                  <a:lnTo>
                    <a:pt x="176" y="2202"/>
                  </a:lnTo>
                  <a:lnTo>
                    <a:pt x="169" y="2204"/>
                  </a:lnTo>
                  <a:lnTo>
                    <a:pt x="167" y="2210"/>
                  </a:lnTo>
                  <a:lnTo>
                    <a:pt x="167" y="2219"/>
                  </a:lnTo>
                  <a:lnTo>
                    <a:pt x="167" y="2225"/>
                  </a:lnTo>
                  <a:lnTo>
                    <a:pt x="165" y="2232"/>
                  </a:lnTo>
                  <a:lnTo>
                    <a:pt x="158" y="2234"/>
                  </a:lnTo>
                  <a:lnTo>
                    <a:pt x="150" y="2234"/>
                  </a:lnTo>
                  <a:lnTo>
                    <a:pt x="143" y="2234"/>
                  </a:lnTo>
                  <a:lnTo>
                    <a:pt x="139" y="2234"/>
                  </a:lnTo>
                  <a:lnTo>
                    <a:pt x="137" y="2236"/>
                  </a:lnTo>
                  <a:lnTo>
                    <a:pt x="135" y="2240"/>
                  </a:lnTo>
                  <a:lnTo>
                    <a:pt x="131" y="2247"/>
                  </a:lnTo>
                  <a:lnTo>
                    <a:pt x="131" y="2253"/>
                  </a:lnTo>
                  <a:lnTo>
                    <a:pt x="133" y="2255"/>
                  </a:lnTo>
                  <a:lnTo>
                    <a:pt x="133" y="2255"/>
                  </a:lnTo>
                  <a:lnTo>
                    <a:pt x="126" y="2258"/>
                  </a:lnTo>
                  <a:lnTo>
                    <a:pt x="120" y="2260"/>
                  </a:lnTo>
                  <a:lnTo>
                    <a:pt x="115" y="2264"/>
                  </a:lnTo>
                  <a:lnTo>
                    <a:pt x="111" y="2268"/>
                  </a:lnTo>
                  <a:lnTo>
                    <a:pt x="105" y="2270"/>
                  </a:lnTo>
                  <a:lnTo>
                    <a:pt x="98" y="2268"/>
                  </a:lnTo>
                  <a:lnTo>
                    <a:pt x="94" y="2260"/>
                  </a:lnTo>
                  <a:lnTo>
                    <a:pt x="94" y="2251"/>
                  </a:lnTo>
                  <a:lnTo>
                    <a:pt x="90" y="2240"/>
                  </a:lnTo>
                  <a:lnTo>
                    <a:pt x="85" y="2230"/>
                  </a:lnTo>
                  <a:lnTo>
                    <a:pt x="85" y="2221"/>
                  </a:lnTo>
                  <a:lnTo>
                    <a:pt x="83" y="2217"/>
                  </a:lnTo>
                  <a:lnTo>
                    <a:pt x="77" y="2219"/>
                  </a:lnTo>
                  <a:lnTo>
                    <a:pt x="68" y="2219"/>
                  </a:lnTo>
                  <a:lnTo>
                    <a:pt x="62" y="2217"/>
                  </a:lnTo>
                  <a:lnTo>
                    <a:pt x="60" y="2212"/>
                  </a:lnTo>
                  <a:lnTo>
                    <a:pt x="64" y="2208"/>
                  </a:lnTo>
                  <a:lnTo>
                    <a:pt x="68" y="2204"/>
                  </a:lnTo>
                  <a:lnTo>
                    <a:pt x="68" y="2197"/>
                  </a:lnTo>
                  <a:lnTo>
                    <a:pt x="68" y="2195"/>
                  </a:lnTo>
                  <a:lnTo>
                    <a:pt x="64" y="2193"/>
                  </a:lnTo>
                  <a:lnTo>
                    <a:pt x="60" y="2191"/>
                  </a:lnTo>
                  <a:lnTo>
                    <a:pt x="58" y="2185"/>
                  </a:lnTo>
                  <a:lnTo>
                    <a:pt x="58" y="2176"/>
                  </a:lnTo>
                  <a:lnTo>
                    <a:pt x="60" y="2165"/>
                  </a:lnTo>
                  <a:lnTo>
                    <a:pt x="64" y="2154"/>
                  </a:lnTo>
                  <a:lnTo>
                    <a:pt x="64" y="2144"/>
                  </a:lnTo>
                  <a:lnTo>
                    <a:pt x="62" y="2135"/>
                  </a:lnTo>
                  <a:lnTo>
                    <a:pt x="55" y="2124"/>
                  </a:lnTo>
                  <a:lnTo>
                    <a:pt x="51" y="2116"/>
                  </a:lnTo>
                  <a:lnTo>
                    <a:pt x="51" y="2109"/>
                  </a:lnTo>
                  <a:lnTo>
                    <a:pt x="51" y="2107"/>
                  </a:lnTo>
                  <a:lnTo>
                    <a:pt x="45" y="2109"/>
                  </a:lnTo>
                  <a:lnTo>
                    <a:pt x="38" y="2112"/>
                  </a:lnTo>
                  <a:lnTo>
                    <a:pt x="34" y="2116"/>
                  </a:lnTo>
                  <a:lnTo>
                    <a:pt x="32" y="2118"/>
                  </a:lnTo>
                  <a:lnTo>
                    <a:pt x="30" y="2124"/>
                  </a:lnTo>
                  <a:lnTo>
                    <a:pt x="25" y="2129"/>
                  </a:lnTo>
                  <a:lnTo>
                    <a:pt x="17" y="2129"/>
                  </a:lnTo>
                  <a:lnTo>
                    <a:pt x="10" y="2127"/>
                  </a:lnTo>
                  <a:lnTo>
                    <a:pt x="8" y="2127"/>
                  </a:lnTo>
                  <a:lnTo>
                    <a:pt x="6" y="2127"/>
                  </a:lnTo>
                  <a:lnTo>
                    <a:pt x="4" y="2122"/>
                  </a:lnTo>
                  <a:lnTo>
                    <a:pt x="2" y="2120"/>
                  </a:lnTo>
                  <a:lnTo>
                    <a:pt x="0" y="2114"/>
                  </a:lnTo>
                  <a:lnTo>
                    <a:pt x="2" y="2107"/>
                  </a:lnTo>
                  <a:lnTo>
                    <a:pt x="8" y="2099"/>
                  </a:lnTo>
                  <a:lnTo>
                    <a:pt x="15" y="2094"/>
                  </a:lnTo>
                  <a:lnTo>
                    <a:pt x="17" y="2092"/>
                  </a:lnTo>
                  <a:lnTo>
                    <a:pt x="19" y="2092"/>
                  </a:lnTo>
                  <a:lnTo>
                    <a:pt x="25" y="2092"/>
                  </a:lnTo>
                  <a:lnTo>
                    <a:pt x="30" y="2092"/>
                  </a:lnTo>
                  <a:lnTo>
                    <a:pt x="34" y="2086"/>
                  </a:lnTo>
                  <a:lnTo>
                    <a:pt x="36" y="2077"/>
                  </a:lnTo>
                  <a:lnTo>
                    <a:pt x="40" y="2073"/>
                  </a:lnTo>
                  <a:lnTo>
                    <a:pt x="45" y="2069"/>
                  </a:lnTo>
                  <a:lnTo>
                    <a:pt x="47" y="2066"/>
                  </a:lnTo>
                  <a:lnTo>
                    <a:pt x="49" y="2071"/>
                  </a:lnTo>
                  <a:lnTo>
                    <a:pt x="53" y="2079"/>
                  </a:lnTo>
                  <a:lnTo>
                    <a:pt x="58" y="2088"/>
                  </a:lnTo>
                  <a:lnTo>
                    <a:pt x="66" y="2090"/>
                  </a:lnTo>
                  <a:lnTo>
                    <a:pt x="75" y="2088"/>
                  </a:lnTo>
                  <a:lnTo>
                    <a:pt x="83" y="2086"/>
                  </a:lnTo>
                  <a:lnTo>
                    <a:pt x="94" y="2088"/>
                  </a:lnTo>
                  <a:lnTo>
                    <a:pt x="100" y="2096"/>
                  </a:lnTo>
                  <a:lnTo>
                    <a:pt x="107" y="2103"/>
                  </a:lnTo>
                  <a:lnTo>
                    <a:pt x="113" y="2103"/>
                  </a:lnTo>
                  <a:lnTo>
                    <a:pt x="118" y="2099"/>
                  </a:lnTo>
                  <a:lnTo>
                    <a:pt x="113" y="2090"/>
                  </a:lnTo>
                  <a:lnTo>
                    <a:pt x="105" y="2081"/>
                  </a:lnTo>
                  <a:lnTo>
                    <a:pt x="98" y="2075"/>
                  </a:lnTo>
                  <a:lnTo>
                    <a:pt x="96" y="2071"/>
                  </a:lnTo>
                  <a:lnTo>
                    <a:pt x="100" y="2064"/>
                  </a:lnTo>
                  <a:lnTo>
                    <a:pt x="107" y="2058"/>
                  </a:lnTo>
                  <a:lnTo>
                    <a:pt x="113" y="2049"/>
                  </a:lnTo>
                  <a:lnTo>
                    <a:pt x="115" y="2043"/>
                  </a:lnTo>
                  <a:lnTo>
                    <a:pt x="118" y="2041"/>
                  </a:lnTo>
                  <a:lnTo>
                    <a:pt x="120" y="2043"/>
                  </a:lnTo>
                  <a:lnTo>
                    <a:pt x="124" y="2045"/>
                  </a:lnTo>
                  <a:lnTo>
                    <a:pt x="128" y="2051"/>
                  </a:lnTo>
                  <a:lnTo>
                    <a:pt x="133" y="2056"/>
                  </a:lnTo>
                  <a:lnTo>
                    <a:pt x="137" y="2062"/>
                  </a:lnTo>
                  <a:lnTo>
                    <a:pt x="141" y="2069"/>
                  </a:lnTo>
                  <a:lnTo>
                    <a:pt x="143" y="2071"/>
                  </a:lnTo>
                  <a:lnTo>
                    <a:pt x="150" y="2069"/>
                  </a:lnTo>
                  <a:lnTo>
                    <a:pt x="156" y="2064"/>
                  </a:lnTo>
                  <a:lnTo>
                    <a:pt x="165" y="2062"/>
                  </a:lnTo>
                  <a:lnTo>
                    <a:pt x="171" y="2058"/>
                  </a:lnTo>
                  <a:lnTo>
                    <a:pt x="169" y="2051"/>
                  </a:lnTo>
                  <a:lnTo>
                    <a:pt x="165" y="2049"/>
                  </a:lnTo>
                  <a:lnTo>
                    <a:pt x="161" y="2049"/>
                  </a:lnTo>
                  <a:lnTo>
                    <a:pt x="158" y="2049"/>
                  </a:lnTo>
                  <a:lnTo>
                    <a:pt x="163" y="2043"/>
                  </a:lnTo>
                  <a:lnTo>
                    <a:pt x="169" y="2032"/>
                  </a:lnTo>
                  <a:lnTo>
                    <a:pt x="176" y="2021"/>
                  </a:lnTo>
                  <a:lnTo>
                    <a:pt x="184" y="2017"/>
                  </a:lnTo>
                  <a:lnTo>
                    <a:pt x="193" y="2019"/>
                  </a:lnTo>
                  <a:lnTo>
                    <a:pt x="201" y="2026"/>
                  </a:lnTo>
                  <a:lnTo>
                    <a:pt x="210" y="2032"/>
                  </a:lnTo>
                  <a:lnTo>
                    <a:pt x="216" y="2034"/>
                  </a:lnTo>
                  <a:lnTo>
                    <a:pt x="221" y="2030"/>
                  </a:lnTo>
                  <a:lnTo>
                    <a:pt x="223" y="2023"/>
                  </a:lnTo>
                  <a:lnTo>
                    <a:pt x="227" y="2019"/>
                  </a:lnTo>
                  <a:lnTo>
                    <a:pt x="231" y="2011"/>
                  </a:lnTo>
                  <a:lnTo>
                    <a:pt x="236" y="2002"/>
                  </a:lnTo>
                  <a:lnTo>
                    <a:pt x="242" y="1987"/>
                  </a:lnTo>
                  <a:lnTo>
                    <a:pt x="246" y="1974"/>
                  </a:lnTo>
                  <a:lnTo>
                    <a:pt x="251" y="1963"/>
                  </a:lnTo>
                  <a:lnTo>
                    <a:pt x="257" y="1959"/>
                  </a:lnTo>
                  <a:lnTo>
                    <a:pt x="264" y="1961"/>
                  </a:lnTo>
                  <a:lnTo>
                    <a:pt x="270" y="1963"/>
                  </a:lnTo>
                  <a:lnTo>
                    <a:pt x="274" y="1968"/>
                  </a:lnTo>
                  <a:lnTo>
                    <a:pt x="277" y="1970"/>
                  </a:lnTo>
                  <a:lnTo>
                    <a:pt x="277" y="1968"/>
                  </a:lnTo>
                  <a:lnTo>
                    <a:pt x="279" y="1961"/>
                  </a:lnTo>
                  <a:lnTo>
                    <a:pt x="283" y="1957"/>
                  </a:lnTo>
                  <a:lnTo>
                    <a:pt x="289" y="1953"/>
                  </a:lnTo>
                  <a:lnTo>
                    <a:pt x="298" y="1950"/>
                  </a:lnTo>
                  <a:lnTo>
                    <a:pt x="304" y="1948"/>
                  </a:lnTo>
                  <a:lnTo>
                    <a:pt x="309" y="1950"/>
                  </a:lnTo>
                  <a:lnTo>
                    <a:pt x="313" y="1957"/>
                  </a:lnTo>
                  <a:lnTo>
                    <a:pt x="319" y="1965"/>
                  </a:lnTo>
                  <a:lnTo>
                    <a:pt x="324" y="1970"/>
                  </a:lnTo>
                  <a:lnTo>
                    <a:pt x="328" y="1972"/>
                  </a:lnTo>
                  <a:lnTo>
                    <a:pt x="332" y="1968"/>
                  </a:lnTo>
                  <a:lnTo>
                    <a:pt x="337" y="1961"/>
                  </a:lnTo>
                  <a:lnTo>
                    <a:pt x="343" y="1955"/>
                  </a:lnTo>
                  <a:lnTo>
                    <a:pt x="345" y="1948"/>
                  </a:lnTo>
                  <a:lnTo>
                    <a:pt x="345" y="1940"/>
                  </a:lnTo>
                  <a:lnTo>
                    <a:pt x="341" y="1927"/>
                  </a:lnTo>
                  <a:lnTo>
                    <a:pt x="339" y="1910"/>
                  </a:lnTo>
                  <a:lnTo>
                    <a:pt x="335" y="1897"/>
                  </a:lnTo>
                  <a:lnTo>
                    <a:pt x="330" y="1886"/>
                  </a:lnTo>
                  <a:lnTo>
                    <a:pt x="326" y="1880"/>
                  </a:lnTo>
                  <a:lnTo>
                    <a:pt x="328" y="1869"/>
                  </a:lnTo>
                  <a:lnTo>
                    <a:pt x="330" y="1862"/>
                  </a:lnTo>
                  <a:lnTo>
                    <a:pt x="332" y="1858"/>
                  </a:lnTo>
                  <a:lnTo>
                    <a:pt x="337" y="1856"/>
                  </a:lnTo>
                  <a:lnTo>
                    <a:pt x="345" y="1847"/>
                  </a:lnTo>
                  <a:lnTo>
                    <a:pt x="356" y="1841"/>
                  </a:lnTo>
                  <a:lnTo>
                    <a:pt x="367" y="1837"/>
                  </a:lnTo>
                  <a:lnTo>
                    <a:pt x="375" y="1837"/>
                  </a:lnTo>
                  <a:lnTo>
                    <a:pt x="382" y="1837"/>
                  </a:lnTo>
                  <a:lnTo>
                    <a:pt x="386" y="1837"/>
                  </a:lnTo>
                  <a:lnTo>
                    <a:pt x="395" y="1837"/>
                  </a:lnTo>
                  <a:lnTo>
                    <a:pt x="405" y="1839"/>
                  </a:lnTo>
                  <a:lnTo>
                    <a:pt x="420" y="1839"/>
                  </a:lnTo>
                  <a:lnTo>
                    <a:pt x="435" y="1837"/>
                  </a:lnTo>
                  <a:lnTo>
                    <a:pt x="450" y="1828"/>
                  </a:lnTo>
                  <a:lnTo>
                    <a:pt x="459" y="1815"/>
                  </a:lnTo>
                  <a:lnTo>
                    <a:pt x="468" y="1800"/>
                  </a:lnTo>
                  <a:lnTo>
                    <a:pt x="476" y="1787"/>
                  </a:lnTo>
                  <a:lnTo>
                    <a:pt x="485" y="1779"/>
                  </a:lnTo>
                  <a:lnTo>
                    <a:pt x="496" y="1772"/>
                  </a:lnTo>
                  <a:lnTo>
                    <a:pt x="504" y="1768"/>
                  </a:lnTo>
                  <a:lnTo>
                    <a:pt x="515" y="1764"/>
                  </a:lnTo>
                  <a:lnTo>
                    <a:pt x="523" y="1764"/>
                  </a:lnTo>
                  <a:lnTo>
                    <a:pt x="530" y="1764"/>
                  </a:lnTo>
                  <a:lnTo>
                    <a:pt x="534" y="1764"/>
                  </a:lnTo>
                  <a:lnTo>
                    <a:pt x="536" y="1761"/>
                  </a:lnTo>
                  <a:lnTo>
                    <a:pt x="538" y="1755"/>
                  </a:lnTo>
                  <a:lnTo>
                    <a:pt x="543" y="1749"/>
                  </a:lnTo>
                  <a:lnTo>
                    <a:pt x="547" y="1746"/>
                  </a:lnTo>
                  <a:lnTo>
                    <a:pt x="551" y="1744"/>
                  </a:lnTo>
                  <a:lnTo>
                    <a:pt x="558" y="1742"/>
                  </a:lnTo>
                  <a:lnTo>
                    <a:pt x="566" y="1736"/>
                  </a:lnTo>
                  <a:lnTo>
                    <a:pt x="577" y="1725"/>
                  </a:lnTo>
                  <a:lnTo>
                    <a:pt x="588" y="1714"/>
                  </a:lnTo>
                  <a:lnTo>
                    <a:pt x="596" y="1706"/>
                  </a:lnTo>
                  <a:lnTo>
                    <a:pt x="601" y="1699"/>
                  </a:lnTo>
                  <a:lnTo>
                    <a:pt x="603" y="1695"/>
                  </a:lnTo>
                  <a:lnTo>
                    <a:pt x="603" y="1688"/>
                  </a:lnTo>
                  <a:lnTo>
                    <a:pt x="607" y="1684"/>
                  </a:lnTo>
                  <a:lnTo>
                    <a:pt x="614" y="1682"/>
                  </a:lnTo>
                  <a:lnTo>
                    <a:pt x="620" y="1682"/>
                  </a:lnTo>
                  <a:lnTo>
                    <a:pt x="627" y="1678"/>
                  </a:lnTo>
                  <a:lnTo>
                    <a:pt x="633" y="1671"/>
                  </a:lnTo>
                  <a:lnTo>
                    <a:pt x="639" y="1665"/>
                  </a:lnTo>
                  <a:lnTo>
                    <a:pt x="644" y="1663"/>
                  </a:lnTo>
                  <a:lnTo>
                    <a:pt x="648" y="1658"/>
                  </a:lnTo>
                  <a:lnTo>
                    <a:pt x="654" y="1648"/>
                  </a:lnTo>
                  <a:lnTo>
                    <a:pt x="659" y="1637"/>
                  </a:lnTo>
                  <a:lnTo>
                    <a:pt x="665" y="1633"/>
                  </a:lnTo>
                  <a:lnTo>
                    <a:pt x="672" y="1628"/>
                  </a:lnTo>
                  <a:lnTo>
                    <a:pt x="678" y="1624"/>
                  </a:lnTo>
                  <a:lnTo>
                    <a:pt x="685" y="1620"/>
                  </a:lnTo>
                  <a:lnTo>
                    <a:pt x="693" y="1613"/>
                  </a:lnTo>
                  <a:lnTo>
                    <a:pt x="702" y="1607"/>
                  </a:lnTo>
                  <a:lnTo>
                    <a:pt x="704" y="1598"/>
                  </a:lnTo>
                  <a:lnTo>
                    <a:pt x="706" y="1592"/>
                  </a:lnTo>
                  <a:lnTo>
                    <a:pt x="712" y="1588"/>
                  </a:lnTo>
                  <a:lnTo>
                    <a:pt x="723" y="1583"/>
                  </a:lnTo>
                  <a:lnTo>
                    <a:pt x="734" y="1579"/>
                  </a:lnTo>
                  <a:lnTo>
                    <a:pt x="749" y="1572"/>
                  </a:lnTo>
                  <a:lnTo>
                    <a:pt x="766" y="1570"/>
                  </a:lnTo>
                  <a:lnTo>
                    <a:pt x="781" y="1566"/>
                  </a:lnTo>
                  <a:lnTo>
                    <a:pt x="794" y="1560"/>
                  </a:lnTo>
                  <a:lnTo>
                    <a:pt x="807" y="1553"/>
                  </a:lnTo>
                  <a:lnTo>
                    <a:pt x="822" y="1553"/>
                  </a:lnTo>
                  <a:lnTo>
                    <a:pt x="835" y="1557"/>
                  </a:lnTo>
                  <a:lnTo>
                    <a:pt x="841" y="1568"/>
                  </a:lnTo>
                  <a:lnTo>
                    <a:pt x="841" y="1577"/>
                  </a:lnTo>
                  <a:lnTo>
                    <a:pt x="843" y="1581"/>
                  </a:lnTo>
                  <a:lnTo>
                    <a:pt x="848" y="1583"/>
                  </a:lnTo>
                  <a:lnTo>
                    <a:pt x="858" y="1583"/>
                  </a:lnTo>
                  <a:lnTo>
                    <a:pt x="867" y="1581"/>
                  </a:lnTo>
                  <a:lnTo>
                    <a:pt x="871" y="1579"/>
                  </a:lnTo>
                  <a:lnTo>
                    <a:pt x="876" y="1577"/>
                  </a:lnTo>
                  <a:lnTo>
                    <a:pt x="889" y="1575"/>
                  </a:lnTo>
                  <a:lnTo>
                    <a:pt x="899" y="1575"/>
                  </a:lnTo>
                  <a:lnTo>
                    <a:pt x="912" y="1572"/>
                  </a:lnTo>
                  <a:lnTo>
                    <a:pt x="927" y="1572"/>
                  </a:lnTo>
                  <a:lnTo>
                    <a:pt x="942" y="1570"/>
                  </a:lnTo>
                  <a:lnTo>
                    <a:pt x="959" y="1570"/>
                  </a:lnTo>
                  <a:lnTo>
                    <a:pt x="972" y="1570"/>
                  </a:lnTo>
                  <a:lnTo>
                    <a:pt x="985" y="1570"/>
                  </a:lnTo>
                  <a:lnTo>
                    <a:pt x="996" y="1570"/>
                  </a:lnTo>
                  <a:lnTo>
                    <a:pt x="1011" y="1572"/>
                  </a:lnTo>
                  <a:lnTo>
                    <a:pt x="1019" y="1572"/>
                  </a:lnTo>
                  <a:lnTo>
                    <a:pt x="1026" y="1570"/>
                  </a:lnTo>
                  <a:lnTo>
                    <a:pt x="1032" y="1562"/>
                  </a:lnTo>
                  <a:lnTo>
                    <a:pt x="1041" y="1551"/>
                  </a:lnTo>
                  <a:lnTo>
                    <a:pt x="1050" y="1542"/>
                  </a:lnTo>
                  <a:lnTo>
                    <a:pt x="1058" y="1538"/>
                  </a:lnTo>
                  <a:lnTo>
                    <a:pt x="1067" y="1538"/>
                  </a:lnTo>
                  <a:lnTo>
                    <a:pt x="1077" y="1538"/>
                  </a:lnTo>
                  <a:lnTo>
                    <a:pt x="1088" y="1534"/>
                  </a:lnTo>
                  <a:lnTo>
                    <a:pt x="1097" y="1534"/>
                  </a:lnTo>
                  <a:lnTo>
                    <a:pt x="1108" y="1536"/>
                  </a:lnTo>
                  <a:lnTo>
                    <a:pt x="1118" y="1540"/>
                  </a:lnTo>
                  <a:lnTo>
                    <a:pt x="1129" y="1545"/>
                  </a:lnTo>
                  <a:lnTo>
                    <a:pt x="1138" y="1545"/>
                  </a:lnTo>
                  <a:lnTo>
                    <a:pt x="1144" y="1545"/>
                  </a:lnTo>
                  <a:lnTo>
                    <a:pt x="1148" y="1540"/>
                  </a:lnTo>
                  <a:lnTo>
                    <a:pt x="1155" y="1538"/>
                  </a:lnTo>
                  <a:lnTo>
                    <a:pt x="1161" y="1536"/>
                  </a:lnTo>
                  <a:lnTo>
                    <a:pt x="1172" y="1536"/>
                  </a:lnTo>
                  <a:lnTo>
                    <a:pt x="1183" y="1536"/>
                  </a:lnTo>
                  <a:lnTo>
                    <a:pt x="1191" y="1536"/>
                  </a:lnTo>
                  <a:lnTo>
                    <a:pt x="1200" y="1532"/>
                  </a:lnTo>
                  <a:lnTo>
                    <a:pt x="1213" y="1525"/>
                  </a:lnTo>
                  <a:lnTo>
                    <a:pt x="1228" y="1517"/>
                  </a:lnTo>
                  <a:lnTo>
                    <a:pt x="1236" y="1510"/>
                  </a:lnTo>
                  <a:lnTo>
                    <a:pt x="1243" y="1510"/>
                  </a:lnTo>
                  <a:lnTo>
                    <a:pt x="1245" y="1519"/>
                  </a:lnTo>
                  <a:lnTo>
                    <a:pt x="1245" y="1530"/>
                  </a:lnTo>
                  <a:lnTo>
                    <a:pt x="1245" y="1536"/>
                  </a:lnTo>
                  <a:lnTo>
                    <a:pt x="1245" y="1542"/>
                  </a:lnTo>
                  <a:lnTo>
                    <a:pt x="1245" y="1549"/>
                  </a:lnTo>
                  <a:lnTo>
                    <a:pt x="1247" y="1555"/>
                  </a:lnTo>
                  <a:lnTo>
                    <a:pt x="1251" y="1562"/>
                  </a:lnTo>
                  <a:lnTo>
                    <a:pt x="1258" y="1564"/>
                  </a:lnTo>
                  <a:lnTo>
                    <a:pt x="1269" y="1562"/>
                  </a:lnTo>
                  <a:lnTo>
                    <a:pt x="1277" y="1562"/>
                  </a:lnTo>
                  <a:lnTo>
                    <a:pt x="1284" y="1566"/>
                  </a:lnTo>
                  <a:lnTo>
                    <a:pt x="1288" y="1572"/>
                  </a:lnTo>
                  <a:lnTo>
                    <a:pt x="1294" y="1579"/>
                  </a:lnTo>
                  <a:lnTo>
                    <a:pt x="1301" y="1579"/>
                  </a:lnTo>
                  <a:lnTo>
                    <a:pt x="1307" y="1579"/>
                  </a:lnTo>
                  <a:lnTo>
                    <a:pt x="1316" y="1579"/>
                  </a:lnTo>
                  <a:lnTo>
                    <a:pt x="1324" y="1583"/>
                  </a:lnTo>
                  <a:lnTo>
                    <a:pt x="1333" y="1585"/>
                  </a:lnTo>
                  <a:lnTo>
                    <a:pt x="1339" y="1583"/>
                  </a:lnTo>
                  <a:lnTo>
                    <a:pt x="1342" y="1575"/>
                  </a:lnTo>
                  <a:lnTo>
                    <a:pt x="1339" y="1570"/>
                  </a:lnTo>
                  <a:lnTo>
                    <a:pt x="1337" y="1564"/>
                  </a:lnTo>
                  <a:lnTo>
                    <a:pt x="1342" y="1557"/>
                  </a:lnTo>
                  <a:lnTo>
                    <a:pt x="1348" y="1551"/>
                  </a:lnTo>
                  <a:lnTo>
                    <a:pt x="1352" y="1549"/>
                  </a:lnTo>
                  <a:lnTo>
                    <a:pt x="1354" y="1547"/>
                  </a:lnTo>
                  <a:lnTo>
                    <a:pt x="1359" y="1545"/>
                  </a:lnTo>
                  <a:lnTo>
                    <a:pt x="1363" y="1538"/>
                  </a:lnTo>
                  <a:lnTo>
                    <a:pt x="1369" y="1534"/>
                  </a:lnTo>
                  <a:lnTo>
                    <a:pt x="1376" y="1527"/>
                  </a:lnTo>
                  <a:lnTo>
                    <a:pt x="1385" y="1519"/>
                  </a:lnTo>
                  <a:lnTo>
                    <a:pt x="1393" y="1517"/>
                  </a:lnTo>
                  <a:lnTo>
                    <a:pt x="1400" y="1521"/>
                  </a:lnTo>
                  <a:lnTo>
                    <a:pt x="1404" y="1532"/>
                  </a:lnTo>
                  <a:lnTo>
                    <a:pt x="1410" y="1540"/>
                  </a:lnTo>
                  <a:lnTo>
                    <a:pt x="1412" y="1540"/>
                  </a:lnTo>
                  <a:lnTo>
                    <a:pt x="1412" y="1521"/>
                  </a:lnTo>
                  <a:lnTo>
                    <a:pt x="1406" y="1497"/>
                  </a:lnTo>
                  <a:lnTo>
                    <a:pt x="1395" y="1487"/>
                  </a:lnTo>
                  <a:lnTo>
                    <a:pt x="1385" y="1480"/>
                  </a:lnTo>
                  <a:lnTo>
                    <a:pt x="1380" y="1472"/>
                  </a:lnTo>
                  <a:lnTo>
                    <a:pt x="1380" y="1461"/>
                  </a:lnTo>
                  <a:lnTo>
                    <a:pt x="1385" y="1454"/>
                  </a:lnTo>
                  <a:lnTo>
                    <a:pt x="1391" y="1446"/>
                  </a:lnTo>
                  <a:lnTo>
                    <a:pt x="1400" y="1431"/>
                  </a:lnTo>
                  <a:lnTo>
                    <a:pt x="1406" y="1420"/>
                  </a:lnTo>
                  <a:lnTo>
                    <a:pt x="1415" y="1409"/>
                  </a:lnTo>
                  <a:lnTo>
                    <a:pt x="1427" y="1396"/>
                  </a:lnTo>
                  <a:lnTo>
                    <a:pt x="1438" y="1384"/>
                  </a:lnTo>
                  <a:lnTo>
                    <a:pt x="1451" y="1371"/>
                  </a:lnTo>
                  <a:lnTo>
                    <a:pt x="1464" y="1358"/>
                  </a:lnTo>
                  <a:lnTo>
                    <a:pt x="1473" y="1343"/>
                  </a:lnTo>
                  <a:lnTo>
                    <a:pt x="1481" y="1330"/>
                  </a:lnTo>
                  <a:lnTo>
                    <a:pt x="1494" y="1304"/>
                  </a:lnTo>
                  <a:lnTo>
                    <a:pt x="1511" y="1283"/>
                  </a:lnTo>
                  <a:lnTo>
                    <a:pt x="1524" y="1265"/>
                  </a:lnTo>
                  <a:lnTo>
                    <a:pt x="1533" y="1250"/>
                  </a:lnTo>
                  <a:lnTo>
                    <a:pt x="1537" y="1237"/>
                  </a:lnTo>
                  <a:lnTo>
                    <a:pt x="1541" y="1220"/>
                  </a:lnTo>
                  <a:lnTo>
                    <a:pt x="1543" y="1201"/>
                  </a:lnTo>
                  <a:lnTo>
                    <a:pt x="1537" y="1177"/>
                  </a:lnTo>
                  <a:lnTo>
                    <a:pt x="1528" y="1154"/>
                  </a:lnTo>
                  <a:lnTo>
                    <a:pt x="1526" y="1132"/>
                  </a:lnTo>
                  <a:lnTo>
                    <a:pt x="1526" y="1117"/>
                  </a:lnTo>
                  <a:lnTo>
                    <a:pt x="1533" y="1106"/>
                  </a:lnTo>
                  <a:lnTo>
                    <a:pt x="1539" y="1102"/>
                  </a:lnTo>
                  <a:lnTo>
                    <a:pt x="1541" y="1100"/>
                  </a:lnTo>
                  <a:lnTo>
                    <a:pt x="1548" y="1098"/>
                  </a:lnTo>
                  <a:lnTo>
                    <a:pt x="1558" y="1094"/>
                  </a:lnTo>
                  <a:lnTo>
                    <a:pt x="1573" y="1089"/>
                  </a:lnTo>
                  <a:lnTo>
                    <a:pt x="1586" y="1081"/>
                  </a:lnTo>
                  <a:lnTo>
                    <a:pt x="1595" y="1074"/>
                  </a:lnTo>
                  <a:lnTo>
                    <a:pt x="1604" y="1064"/>
                  </a:lnTo>
                  <a:lnTo>
                    <a:pt x="1610" y="1053"/>
                  </a:lnTo>
                  <a:lnTo>
                    <a:pt x="1619" y="1048"/>
                  </a:lnTo>
                  <a:lnTo>
                    <a:pt x="1629" y="1048"/>
                  </a:lnTo>
                  <a:lnTo>
                    <a:pt x="1642" y="1051"/>
                  </a:lnTo>
                  <a:lnTo>
                    <a:pt x="1653" y="1057"/>
                  </a:lnTo>
                  <a:lnTo>
                    <a:pt x="1655" y="1068"/>
                  </a:lnTo>
                  <a:lnTo>
                    <a:pt x="1653" y="1079"/>
                  </a:lnTo>
                  <a:lnTo>
                    <a:pt x="1646" y="1087"/>
                  </a:lnTo>
                  <a:lnTo>
                    <a:pt x="1642" y="1094"/>
                  </a:lnTo>
                  <a:lnTo>
                    <a:pt x="1644" y="1102"/>
                  </a:lnTo>
                  <a:lnTo>
                    <a:pt x="1644" y="1113"/>
                  </a:lnTo>
                  <a:lnTo>
                    <a:pt x="1634" y="1122"/>
                  </a:lnTo>
                  <a:lnTo>
                    <a:pt x="1623" y="1126"/>
                  </a:lnTo>
                  <a:lnTo>
                    <a:pt x="1619" y="1128"/>
                  </a:lnTo>
                  <a:lnTo>
                    <a:pt x="1612" y="1132"/>
                  </a:lnTo>
                  <a:lnTo>
                    <a:pt x="1597" y="1139"/>
                  </a:lnTo>
                  <a:lnTo>
                    <a:pt x="1580" y="1145"/>
                  </a:lnTo>
                  <a:lnTo>
                    <a:pt x="1571" y="1149"/>
                  </a:lnTo>
                  <a:lnTo>
                    <a:pt x="1571" y="1154"/>
                  </a:lnTo>
                  <a:lnTo>
                    <a:pt x="1578" y="1160"/>
                  </a:lnTo>
                  <a:lnTo>
                    <a:pt x="1586" y="1169"/>
                  </a:lnTo>
                  <a:lnTo>
                    <a:pt x="1591" y="1177"/>
                  </a:lnTo>
                  <a:lnTo>
                    <a:pt x="1593" y="1186"/>
                  </a:lnTo>
                  <a:lnTo>
                    <a:pt x="1593" y="1197"/>
                  </a:lnTo>
                  <a:lnTo>
                    <a:pt x="1593" y="1207"/>
                  </a:lnTo>
                  <a:lnTo>
                    <a:pt x="1593" y="1216"/>
                  </a:lnTo>
                  <a:lnTo>
                    <a:pt x="1593" y="1225"/>
                  </a:lnTo>
                  <a:lnTo>
                    <a:pt x="1595" y="1231"/>
                  </a:lnTo>
                  <a:lnTo>
                    <a:pt x="1601" y="1233"/>
                  </a:lnTo>
                  <a:lnTo>
                    <a:pt x="1608" y="1235"/>
                  </a:lnTo>
                  <a:lnTo>
                    <a:pt x="1616" y="1237"/>
                  </a:lnTo>
                  <a:lnTo>
                    <a:pt x="1621" y="1244"/>
                  </a:lnTo>
                  <a:lnTo>
                    <a:pt x="1625" y="1250"/>
                  </a:lnTo>
                  <a:lnTo>
                    <a:pt x="1636" y="1253"/>
                  </a:lnTo>
                  <a:lnTo>
                    <a:pt x="1649" y="1250"/>
                  </a:lnTo>
                  <a:lnTo>
                    <a:pt x="1659" y="1242"/>
                  </a:lnTo>
                  <a:lnTo>
                    <a:pt x="1666" y="1229"/>
                  </a:lnTo>
                  <a:lnTo>
                    <a:pt x="1670" y="1218"/>
                  </a:lnTo>
                  <a:lnTo>
                    <a:pt x="1674" y="1207"/>
                  </a:lnTo>
                  <a:lnTo>
                    <a:pt x="1692" y="1201"/>
                  </a:lnTo>
                  <a:lnTo>
                    <a:pt x="1704" y="1199"/>
                  </a:lnTo>
                  <a:lnTo>
                    <a:pt x="1715" y="1199"/>
                  </a:lnTo>
                  <a:lnTo>
                    <a:pt x="1728" y="1197"/>
                  </a:lnTo>
                  <a:lnTo>
                    <a:pt x="1741" y="1195"/>
                  </a:lnTo>
                  <a:lnTo>
                    <a:pt x="1752" y="1190"/>
                  </a:lnTo>
                  <a:lnTo>
                    <a:pt x="1760" y="1188"/>
                  </a:lnTo>
                  <a:lnTo>
                    <a:pt x="1771" y="1184"/>
                  </a:lnTo>
                  <a:lnTo>
                    <a:pt x="1777" y="1177"/>
                  </a:lnTo>
                  <a:lnTo>
                    <a:pt x="1790" y="1167"/>
                  </a:lnTo>
                  <a:lnTo>
                    <a:pt x="1803" y="1156"/>
                  </a:lnTo>
                  <a:lnTo>
                    <a:pt x="1814" y="1147"/>
                  </a:lnTo>
                  <a:lnTo>
                    <a:pt x="1825" y="1139"/>
                  </a:lnTo>
                  <a:lnTo>
                    <a:pt x="1835" y="1132"/>
                  </a:lnTo>
                  <a:lnTo>
                    <a:pt x="1844" y="1124"/>
                  </a:lnTo>
                  <a:lnTo>
                    <a:pt x="1853" y="1115"/>
                  </a:lnTo>
                  <a:lnTo>
                    <a:pt x="1868" y="1104"/>
                  </a:lnTo>
                  <a:lnTo>
                    <a:pt x="1883" y="1096"/>
                  </a:lnTo>
                  <a:lnTo>
                    <a:pt x="1893" y="1091"/>
                  </a:lnTo>
                  <a:lnTo>
                    <a:pt x="1900" y="1085"/>
                  </a:lnTo>
                  <a:lnTo>
                    <a:pt x="1906" y="1074"/>
                  </a:lnTo>
                  <a:lnTo>
                    <a:pt x="1917" y="1055"/>
                  </a:lnTo>
                  <a:lnTo>
                    <a:pt x="1930" y="1033"/>
                  </a:lnTo>
                  <a:lnTo>
                    <a:pt x="1941" y="1012"/>
                  </a:lnTo>
                  <a:lnTo>
                    <a:pt x="1945" y="995"/>
                  </a:lnTo>
                  <a:lnTo>
                    <a:pt x="1951" y="982"/>
                  </a:lnTo>
                  <a:lnTo>
                    <a:pt x="1964" y="969"/>
                  </a:lnTo>
                  <a:lnTo>
                    <a:pt x="1981" y="956"/>
                  </a:lnTo>
                  <a:lnTo>
                    <a:pt x="1999" y="945"/>
                  </a:lnTo>
                  <a:lnTo>
                    <a:pt x="2014" y="935"/>
                  </a:lnTo>
                  <a:lnTo>
                    <a:pt x="2031" y="922"/>
                  </a:lnTo>
                  <a:lnTo>
                    <a:pt x="2046" y="907"/>
                  </a:lnTo>
                  <a:lnTo>
                    <a:pt x="2054" y="892"/>
                  </a:lnTo>
                  <a:lnTo>
                    <a:pt x="2059" y="875"/>
                  </a:lnTo>
                  <a:lnTo>
                    <a:pt x="2063" y="851"/>
                  </a:lnTo>
                  <a:lnTo>
                    <a:pt x="2070" y="823"/>
                  </a:lnTo>
                  <a:lnTo>
                    <a:pt x="2078" y="793"/>
                  </a:lnTo>
                  <a:lnTo>
                    <a:pt x="2089" y="767"/>
                  </a:lnTo>
                  <a:lnTo>
                    <a:pt x="2102" y="748"/>
                  </a:lnTo>
                  <a:lnTo>
                    <a:pt x="2110" y="735"/>
                  </a:lnTo>
                  <a:lnTo>
                    <a:pt x="2117" y="726"/>
                  </a:lnTo>
                  <a:lnTo>
                    <a:pt x="2123" y="709"/>
                  </a:lnTo>
                  <a:lnTo>
                    <a:pt x="2132" y="677"/>
                  </a:lnTo>
                  <a:lnTo>
                    <a:pt x="2140" y="640"/>
                  </a:lnTo>
                  <a:lnTo>
                    <a:pt x="2149" y="606"/>
                  </a:lnTo>
                  <a:lnTo>
                    <a:pt x="2155" y="574"/>
                  </a:lnTo>
                  <a:lnTo>
                    <a:pt x="2160" y="546"/>
                  </a:lnTo>
                  <a:lnTo>
                    <a:pt x="2162" y="520"/>
                  </a:lnTo>
                  <a:lnTo>
                    <a:pt x="2160" y="499"/>
                  </a:lnTo>
                  <a:lnTo>
                    <a:pt x="2155" y="479"/>
                  </a:lnTo>
                  <a:lnTo>
                    <a:pt x="2153" y="458"/>
                  </a:lnTo>
                  <a:lnTo>
                    <a:pt x="2147" y="443"/>
                  </a:lnTo>
                  <a:lnTo>
                    <a:pt x="2140" y="439"/>
                  </a:lnTo>
                  <a:lnTo>
                    <a:pt x="2134" y="443"/>
                  </a:lnTo>
                  <a:lnTo>
                    <a:pt x="2127" y="447"/>
                  </a:lnTo>
                  <a:lnTo>
                    <a:pt x="2123" y="449"/>
                  </a:lnTo>
                  <a:lnTo>
                    <a:pt x="2121" y="451"/>
                  </a:lnTo>
                  <a:lnTo>
                    <a:pt x="2097" y="447"/>
                  </a:lnTo>
                  <a:lnTo>
                    <a:pt x="2091" y="432"/>
                  </a:lnTo>
                  <a:lnTo>
                    <a:pt x="2095" y="434"/>
                  </a:lnTo>
                  <a:lnTo>
                    <a:pt x="2106" y="436"/>
                  </a:lnTo>
                  <a:lnTo>
                    <a:pt x="2119" y="439"/>
                  </a:lnTo>
                  <a:lnTo>
                    <a:pt x="2125" y="434"/>
                  </a:lnTo>
                  <a:lnTo>
                    <a:pt x="2132" y="428"/>
                  </a:lnTo>
                  <a:lnTo>
                    <a:pt x="2138" y="421"/>
                  </a:lnTo>
                  <a:lnTo>
                    <a:pt x="2143" y="413"/>
                  </a:lnTo>
                  <a:lnTo>
                    <a:pt x="2145" y="402"/>
                  </a:lnTo>
                  <a:lnTo>
                    <a:pt x="2147" y="383"/>
                  </a:lnTo>
                  <a:lnTo>
                    <a:pt x="2149" y="357"/>
                  </a:lnTo>
                  <a:lnTo>
                    <a:pt x="2149" y="338"/>
                  </a:lnTo>
                  <a:lnTo>
                    <a:pt x="2145" y="333"/>
                  </a:lnTo>
                  <a:lnTo>
                    <a:pt x="2138" y="333"/>
                  </a:lnTo>
                  <a:lnTo>
                    <a:pt x="2132" y="329"/>
                  </a:lnTo>
                  <a:lnTo>
                    <a:pt x="2127" y="320"/>
                  </a:lnTo>
                  <a:lnTo>
                    <a:pt x="2127" y="314"/>
                  </a:lnTo>
                  <a:lnTo>
                    <a:pt x="2132" y="308"/>
                  </a:lnTo>
                  <a:lnTo>
                    <a:pt x="2134" y="299"/>
                  </a:lnTo>
                  <a:lnTo>
                    <a:pt x="2138" y="290"/>
                  </a:lnTo>
                  <a:lnTo>
                    <a:pt x="2138" y="288"/>
                  </a:lnTo>
                  <a:lnTo>
                    <a:pt x="2138" y="286"/>
                  </a:lnTo>
                  <a:lnTo>
                    <a:pt x="2138" y="282"/>
                  </a:lnTo>
                  <a:lnTo>
                    <a:pt x="2136" y="280"/>
                  </a:lnTo>
                  <a:lnTo>
                    <a:pt x="2132" y="278"/>
                  </a:lnTo>
                  <a:lnTo>
                    <a:pt x="2123" y="278"/>
                  </a:lnTo>
                  <a:lnTo>
                    <a:pt x="2119" y="278"/>
                  </a:lnTo>
                  <a:lnTo>
                    <a:pt x="2115" y="278"/>
                  </a:lnTo>
                  <a:lnTo>
                    <a:pt x="2112" y="273"/>
                  </a:lnTo>
                  <a:lnTo>
                    <a:pt x="2117" y="267"/>
                  </a:lnTo>
                  <a:lnTo>
                    <a:pt x="2123" y="258"/>
                  </a:lnTo>
                  <a:lnTo>
                    <a:pt x="2130" y="247"/>
                  </a:lnTo>
                  <a:lnTo>
                    <a:pt x="2134" y="237"/>
                  </a:lnTo>
                  <a:lnTo>
                    <a:pt x="2136" y="228"/>
                  </a:lnTo>
                  <a:lnTo>
                    <a:pt x="2145" y="222"/>
                  </a:lnTo>
                  <a:lnTo>
                    <a:pt x="2153" y="217"/>
                  </a:lnTo>
                  <a:lnTo>
                    <a:pt x="2162" y="217"/>
                  </a:lnTo>
                  <a:lnTo>
                    <a:pt x="2168" y="217"/>
                  </a:lnTo>
                  <a:lnTo>
                    <a:pt x="2173" y="217"/>
                  </a:lnTo>
                  <a:lnTo>
                    <a:pt x="2177" y="215"/>
                  </a:lnTo>
                  <a:lnTo>
                    <a:pt x="2181" y="207"/>
                  </a:lnTo>
                  <a:lnTo>
                    <a:pt x="2188" y="194"/>
                  </a:lnTo>
                  <a:lnTo>
                    <a:pt x="2192" y="181"/>
                  </a:lnTo>
                  <a:lnTo>
                    <a:pt x="2196" y="168"/>
                  </a:lnTo>
                  <a:lnTo>
                    <a:pt x="2196" y="155"/>
                  </a:lnTo>
                  <a:lnTo>
                    <a:pt x="2194" y="142"/>
                  </a:lnTo>
                  <a:lnTo>
                    <a:pt x="2194" y="131"/>
                  </a:lnTo>
                  <a:lnTo>
                    <a:pt x="2194" y="123"/>
                  </a:lnTo>
                  <a:lnTo>
                    <a:pt x="2194" y="119"/>
                  </a:lnTo>
                  <a:lnTo>
                    <a:pt x="2200" y="106"/>
                  </a:lnTo>
                  <a:lnTo>
                    <a:pt x="2203" y="110"/>
                  </a:lnTo>
                  <a:lnTo>
                    <a:pt x="2211" y="116"/>
                  </a:lnTo>
                  <a:lnTo>
                    <a:pt x="2218" y="123"/>
                  </a:lnTo>
                  <a:lnTo>
                    <a:pt x="2222" y="121"/>
                  </a:lnTo>
                  <a:lnTo>
                    <a:pt x="2224" y="112"/>
                  </a:lnTo>
                  <a:lnTo>
                    <a:pt x="2226" y="104"/>
                  </a:lnTo>
                  <a:lnTo>
                    <a:pt x="2231" y="97"/>
                  </a:lnTo>
                  <a:lnTo>
                    <a:pt x="2231" y="95"/>
                  </a:lnTo>
                  <a:lnTo>
                    <a:pt x="2235" y="99"/>
                  </a:lnTo>
                  <a:lnTo>
                    <a:pt x="2246" y="108"/>
                  </a:lnTo>
                  <a:lnTo>
                    <a:pt x="2254" y="119"/>
                  </a:lnTo>
                  <a:lnTo>
                    <a:pt x="2258" y="127"/>
                  </a:lnTo>
                  <a:lnTo>
                    <a:pt x="2261" y="138"/>
                  </a:lnTo>
                  <a:lnTo>
                    <a:pt x="2267" y="151"/>
                  </a:lnTo>
                  <a:lnTo>
                    <a:pt x="2269" y="164"/>
                  </a:lnTo>
                  <a:lnTo>
                    <a:pt x="2267" y="170"/>
                  </a:lnTo>
                  <a:lnTo>
                    <a:pt x="2261" y="174"/>
                  </a:lnTo>
                  <a:lnTo>
                    <a:pt x="2258" y="181"/>
                  </a:lnTo>
                  <a:lnTo>
                    <a:pt x="2256" y="183"/>
                  </a:lnTo>
                  <a:lnTo>
                    <a:pt x="2256" y="185"/>
                  </a:lnTo>
                  <a:lnTo>
                    <a:pt x="2261" y="185"/>
                  </a:lnTo>
                  <a:lnTo>
                    <a:pt x="2269" y="185"/>
                  </a:lnTo>
                  <a:lnTo>
                    <a:pt x="2276" y="187"/>
                  </a:lnTo>
                  <a:lnTo>
                    <a:pt x="2280" y="192"/>
                  </a:lnTo>
                  <a:lnTo>
                    <a:pt x="2282" y="196"/>
                  </a:lnTo>
                  <a:lnTo>
                    <a:pt x="2289" y="198"/>
                  </a:lnTo>
                  <a:lnTo>
                    <a:pt x="2293" y="196"/>
                  </a:lnTo>
                  <a:lnTo>
                    <a:pt x="2295" y="187"/>
                  </a:lnTo>
                  <a:lnTo>
                    <a:pt x="2295" y="174"/>
                  </a:lnTo>
                  <a:lnTo>
                    <a:pt x="2293" y="166"/>
                  </a:lnTo>
                  <a:lnTo>
                    <a:pt x="2295" y="157"/>
                  </a:lnTo>
                  <a:lnTo>
                    <a:pt x="2297" y="153"/>
                  </a:lnTo>
                  <a:lnTo>
                    <a:pt x="2301" y="149"/>
                  </a:lnTo>
                  <a:lnTo>
                    <a:pt x="2306" y="149"/>
                  </a:lnTo>
                  <a:lnTo>
                    <a:pt x="2308" y="149"/>
                  </a:lnTo>
                  <a:lnTo>
                    <a:pt x="2312" y="157"/>
                  </a:lnTo>
                  <a:lnTo>
                    <a:pt x="2316" y="168"/>
                  </a:lnTo>
                  <a:lnTo>
                    <a:pt x="2323" y="172"/>
                  </a:lnTo>
                  <a:lnTo>
                    <a:pt x="2327" y="177"/>
                  </a:lnTo>
                  <a:lnTo>
                    <a:pt x="2329" y="177"/>
                  </a:lnTo>
                  <a:lnTo>
                    <a:pt x="2340" y="194"/>
                  </a:lnTo>
                  <a:lnTo>
                    <a:pt x="2344" y="194"/>
                  </a:lnTo>
                  <a:lnTo>
                    <a:pt x="2351" y="192"/>
                  </a:lnTo>
                  <a:lnTo>
                    <a:pt x="2357" y="187"/>
                  </a:lnTo>
                  <a:lnTo>
                    <a:pt x="2362" y="177"/>
                  </a:lnTo>
                  <a:lnTo>
                    <a:pt x="2364" y="164"/>
                  </a:lnTo>
                  <a:lnTo>
                    <a:pt x="2366" y="153"/>
                  </a:lnTo>
                  <a:lnTo>
                    <a:pt x="2368" y="142"/>
                  </a:lnTo>
                  <a:lnTo>
                    <a:pt x="2372" y="129"/>
                  </a:lnTo>
                  <a:lnTo>
                    <a:pt x="2374" y="116"/>
                  </a:lnTo>
                  <a:lnTo>
                    <a:pt x="2372" y="106"/>
                  </a:lnTo>
                  <a:lnTo>
                    <a:pt x="2370" y="99"/>
                  </a:lnTo>
                  <a:lnTo>
                    <a:pt x="2366" y="93"/>
                  </a:lnTo>
                  <a:lnTo>
                    <a:pt x="2362" y="86"/>
                  </a:lnTo>
                  <a:lnTo>
                    <a:pt x="2357" y="84"/>
                  </a:lnTo>
                  <a:lnTo>
                    <a:pt x="2353" y="82"/>
                  </a:lnTo>
                  <a:lnTo>
                    <a:pt x="2349" y="84"/>
                  </a:lnTo>
                  <a:lnTo>
                    <a:pt x="2342" y="91"/>
                  </a:lnTo>
                  <a:lnTo>
                    <a:pt x="2336" y="95"/>
                  </a:lnTo>
                  <a:lnTo>
                    <a:pt x="2334" y="99"/>
                  </a:lnTo>
                  <a:lnTo>
                    <a:pt x="2331" y="101"/>
                  </a:lnTo>
                  <a:lnTo>
                    <a:pt x="2329" y="99"/>
                  </a:lnTo>
                  <a:lnTo>
                    <a:pt x="2325" y="97"/>
                  </a:lnTo>
                  <a:lnTo>
                    <a:pt x="2321" y="97"/>
                  </a:lnTo>
                  <a:lnTo>
                    <a:pt x="2316" y="104"/>
                  </a:lnTo>
                  <a:lnTo>
                    <a:pt x="2314" y="112"/>
                  </a:lnTo>
                  <a:lnTo>
                    <a:pt x="2312" y="119"/>
                  </a:lnTo>
                  <a:lnTo>
                    <a:pt x="2308" y="123"/>
                  </a:lnTo>
                  <a:lnTo>
                    <a:pt x="2301" y="127"/>
                  </a:lnTo>
                  <a:lnTo>
                    <a:pt x="2293" y="129"/>
                  </a:lnTo>
                  <a:lnTo>
                    <a:pt x="2289" y="131"/>
                  </a:lnTo>
                  <a:lnTo>
                    <a:pt x="2284" y="131"/>
                  </a:lnTo>
                  <a:lnTo>
                    <a:pt x="2282" y="131"/>
                  </a:lnTo>
                  <a:lnTo>
                    <a:pt x="2282" y="125"/>
                  </a:lnTo>
                  <a:lnTo>
                    <a:pt x="2282" y="114"/>
                  </a:lnTo>
                  <a:lnTo>
                    <a:pt x="2282" y="99"/>
                  </a:lnTo>
                  <a:lnTo>
                    <a:pt x="2282" y="91"/>
                  </a:lnTo>
                  <a:lnTo>
                    <a:pt x="2282" y="86"/>
                  </a:lnTo>
                  <a:lnTo>
                    <a:pt x="2282" y="84"/>
                  </a:lnTo>
                  <a:lnTo>
                    <a:pt x="2282" y="82"/>
                  </a:lnTo>
                  <a:lnTo>
                    <a:pt x="2282" y="73"/>
                  </a:lnTo>
                  <a:lnTo>
                    <a:pt x="2282" y="65"/>
                  </a:lnTo>
                  <a:lnTo>
                    <a:pt x="2284" y="61"/>
                  </a:lnTo>
                  <a:lnTo>
                    <a:pt x="2286" y="54"/>
                  </a:lnTo>
                  <a:lnTo>
                    <a:pt x="2289" y="48"/>
                  </a:lnTo>
                  <a:lnTo>
                    <a:pt x="2291" y="35"/>
                  </a:lnTo>
                  <a:lnTo>
                    <a:pt x="2293" y="20"/>
                  </a:lnTo>
                  <a:lnTo>
                    <a:pt x="2297" y="7"/>
                  </a:lnTo>
                  <a:lnTo>
                    <a:pt x="2297" y="0"/>
                  </a:lnTo>
                  <a:lnTo>
                    <a:pt x="2297" y="3"/>
                  </a:lnTo>
                  <a:lnTo>
                    <a:pt x="2299" y="7"/>
                  </a:lnTo>
                  <a:lnTo>
                    <a:pt x="2304" y="11"/>
                  </a:lnTo>
                  <a:lnTo>
                    <a:pt x="2312" y="20"/>
                  </a:lnTo>
                  <a:lnTo>
                    <a:pt x="2321" y="26"/>
                  </a:lnTo>
                  <a:lnTo>
                    <a:pt x="2329" y="31"/>
                  </a:lnTo>
                  <a:lnTo>
                    <a:pt x="2336" y="37"/>
                  </a:lnTo>
                  <a:lnTo>
                    <a:pt x="2344" y="43"/>
                  </a:lnTo>
                  <a:lnTo>
                    <a:pt x="2351" y="50"/>
                  </a:lnTo>
                  <a:lnTo>
                    <a:pt x="2355" y="52"/>
                  </a:lnTo>
                  <a:lnTo>
                    <a:pt x="2357" y="54"/>
                  </a:lnTo>
                  <a:lnTo>
                    <a:pt x="2357" y="54"/>
                  </a:lnTo>
                  <a:lnTo>
                    <a:pt x="2381" y="48"/>
                  </a:lnTo>
                  <a:lnTo>
                    <a:pt x="2402" y="33"/>
                  </a:lnTo>
                  <a:lnTo>
                    <a:pt x="2402" y="61"/>
                  </a:lnTo>
                  <a:lnTo>
                    <a:pt x="2402" y="63"/>
                  </a:lnTo>
                  <a:lnTo>
                    <a:pt x="2400" y="65"/>
                  </a:lnTo>
                  <a:lnTo>
                    <a:pt x="2396" y="69"/>
                  </a:lnTo>
                  <a:lnTo>
                    <a:pt x="2396" y="73"/>
                  </a:lnTo>
                  <a:lnTo>
                    <a:pt x="2398" y="82"/>
                  </a:lnTo>
                  <a:lnTo>
                    <a:pt x="2400" y="93"/>
                  </a:lnTo>
                  <a:lnTo>
                    <a:pt x="2402" y="101"/>
                  </a:lnTo>
                  <a:lnTo>
                    <a:pt x="2404" y="106"/>
                  </a:lnTo>
                  <a:lnTo>
                    <a:pt x="2402" y="134"/>
                  </a:lnTo>
                  <a:lnTo>
                    <a:pt x="2400" y="134"/>
                  </a:lnTo>
                  <a:lnTo>
                    <a:pt x="2398" y="136"/>
                  </a:lnTo>
                  <a:lnTo>
                    <a:pt x="2394" y="140"/>
                  </a:lnTo>
                  <a:lnTo>
                    <a:pt x="2392" y="151"/>
                  </a:lnTo>
                  <a:lnTo>
                    <a:pt x="2396" y="162"/>
                  </a:lnTo>
                  <a:lnTo>
                    <a:pt x="2402" y="170"/>
                  </a:lnTo>
                  <a:lnTo>
                    <a:pt x="2411" y="181"/>
                  </a:lnTo>
                  <a:lnTo>
                    <a:pt x="2413" y="189"/>
                  </a:lnTo>
                  <a:lnTo>
                    <a:pt x="2411" y="198"/>
                  </a:lnTo>
                  <a:lnTo>
                    <a:pt x="2409" y="209"/>
                  </a:lnTo>
                  <a:lnTo>
                    <a:pt x="2409" y="217"/>
                  </a:lnTo>
                  <a:lnTo>
                    <a:pt x="2411" y="228"/>
                  </a:lnTo>
                  <a:lnTo>
                    <a:pt x="2415" y="241"/>
                  </a:lnTo>
                  <a:lnTo>
                    <a:pt x="2420" y="252"/>
                  </a:lnTo>
                  <a:lnTo>
                    <a:pt x="2424" y="262"/>
                  </a:lnTo>
                  <a:lnTo>
                    <a:pt x="2428" y="269"/>
                  </a:lnTo>
                  <a:lnTo>
                    <a:pt x="2435" y="269"/>
                  </a:lnTo>
                  <a:lnTo>
                    <a:pt x="2443" y="265"/>
                  </a:lnTo>
                  <a:lnTo>
                    <a:pt x="2454" y="262"/>
                  </a:lnTo>
                  <a:lnTo>
                    <a:pt x="2465" y="273"/>
                  </a:lnTo>
                  <a:lnTo>
                    <a:pt x="2477" y="290"/>
                  </a:lnTo>
                  <a:lnTo>
                    <a:pt x="2488" y="308"/>
                  </a:lnTo>
                  <a:lnTo>
                    <a:pt x="2495" y="323"/>
                  </a:lnTo>
                  <a:lnTo>
                    <a:pt x="2497" y="338"/>
                  </a:lnTo>
                  <a:lnTo>
                    <a:pt x="2499" y="353"/>
                  </a:lnTo>
                  <a:lnTo>
                    <a:pt x="2503" y="366"/>
                  </a:lnTo>
                  <a:lnTo>
                    <a:pt x="2512" y="381"/>
                  </a:lnTo>
                  <a:lnTo>
                    <a:pt x="2520" y="393"/>
                  </a:lnTo>
                  <a:lnTo>
                    <a:pt x="2529" y="409"/>
                  </a:lnTo>
                  <a:lnTo>
                    <a:pt x="2535" y="426"/>
                  </a:lnTo>
                  <a:lnTo>
                    <a:pt x="2542" y="445"/>
                  </a:lnTo>
                  <a:lnTo>
                    <a:pt x="2542" y="464"/>
                  </a:lnTo>
                  <a:lnTo>
                    <a:pt x="2542" y="479"/>
                  </a:lnTo>
                  <a:lnTo>
                    <a:pt x="2546" y="488"/>
                  </a:lnTo>
                  <a:lnTo>
                    <a:pt x="2553" y="492"/>
                  </a:lnTo>
                  <a:lnTo>
                    <a:pt x="2555" y="492"/>
                  </a:lnTo>
                  <a:lnTo>
                    <a:pt x="2555" y="494"/>
                  </a:lnTo>
                  <a:lnTo>
                    <a:pt x="2551" y="499"/>
                  </a:lnTo>
                  <a:lnTo>
                    <a:pt x="2548" y="507"/>
                  </a:lnTo>
                  <a:lnTo>
                    <a:pt x="2544" y="514"/>
                  </a:lnTo>
                  <a:lnTo>
                    <a:pt x="2542" y="520"/>
                  </a:lnTo>
                  <a:lnTo>
                    <a:pt x="2544" y="529"/>
                  </a:lnTo>
                  <a:lnTo>
                    <a:pt x="2546" y="535"/>
                  </a:lnTo>
                  <a:lnTo>
                    <a:pt x="2548" y="537"/>
                  </a:lnTo>
                  <a:lnTo>
                    <a:pt x="2548" y="537"/>
                  </a:lnTo>
                  <a:lnTo>
                    <a:pt x="2546" y="535"/>
                  </a:lnTo>
                  <a:lnTo>
                    <a:pt x="2544" y="540"/>
                  </a:lnTo>
                  <a:lnTo>
                    <a:pt x="2542" y="548"/>
                  </a:lnTo>
                  <a:lnTo>
                    <a:pt x="2540" y="559"/>
                  </a:lnTo>
                  <a:lnTo>
                    <a:pt x="2538" y="567"/>
                  </a:lnTo>
                  <a:lnTo>
                    <a:pt x="2540" y="576"/>
                  </a:lnTo>
                  <a:lnTo>
                    <a:pt x="2544" y="587"/>
                  </a:lnTo>
                  <a:lnTo>
                    <a:pt x="2546" y="597"/>
                  </a:lnTo>
                  <a:lnTo>
                    <a:pt x="2542" y="606"/>
                  </a:lnTo>
                  <a:lnTo>
                    <a:pt x="2533" y="615"/>
                  </a:lnTo>
                  <a:lnTo>
                    <a:pt x="2525" y="625"/>
                  </a:lnTo>
                  <a:lnTo>
                    <a:pt x="2518" y="634"/>
                  </a:lnTo>
                  <a:lnTo>
                    <a:pt x="2512" y="636"/>
                  </a:lnTo>
                  <a:lnTo>
                    <a:pt x="2503" y="640"/>
                  </a:lnTo>
                  <a:lnTo>
                    <a:pt x="2495" y="655"/>
                  </a:lnTo>
                  <a:lnTo>
                    <a:pt x="2484" y="673"/>
                  </a:lnTo>
                  <a:lnTo>
                    <a:pt x="2475" y="688"/>
                  </a:lnTo>
                  <a:lnTo>
                    <a:pt x="2467" y="698"/>
                  </a:lnTo>
                  <a:lnTo>
                    <a:pt x="2465" y="703"/>
                  </a:lnTo>
                  <a:lnTo>
                    <a:pt x="2465" y="703"/>
                  </a:lnTo>
                  <a:lnTo>
                    <a:pt x="2467" y="705"/>
                  </a:lnTo>
                  <a:lnTo>
                    <a:pt x="2467" y="709"/>
                  </a:lnTo>
                  <a:lnTo>
                    <a:pt x="2465" y="718"/>
                  </a:lnTo>
                  <a:lnTo>
                    <a:pt x="2460" y="726"/>
                  </a:lnTo>
                  <a:lnTo>
                    <a:pt x="2456" y="731"/>
                  </a:lnTo>
                  <a:lnTo>
                    <a:pt x="2454" y="733"/>
                  </a:lnTo>
                  <a:lnTo>
                    <a:pt x="2452" y="739"/>
                  </a:lnTo>
                  <a:lnTo>
                    <a:pt x="2454" y="746"/>
                  </a:lnTo>
                  <a:lnTo>
                    <a:pt x="2458" y="754"/>
                  </a:lnTo>
                  <a:lnTo>
                    <a:pt x="2462" y="759"/>
                  </a:lnTo>
                  <a:lnTo>
                    <a:pt x="2469" y="759"/>
                  </a:lnTo>
                  <a:lnTo>
                    <a:pt x="2473" y="761"/>
                  </a:lnTo>
                  <a:lnTo>
                    <a:pt x="2477" y="771"/>
                  </a:lnTo>
                  <a:lnTo>
                    <a:pt x="2477" y="782"/>
                  </a:lnTo>
                  <a:lnTo>
                    <a:pt x="2473" y="791"/>
                  </a:lnTo>
                  <a:lnTo>
                    <a:pt x="2469" y="799"/>
                  </a:lnTo>
                  <a:lnTo>
                    <a:pt x="2469" y="812"/>
                  </a:lnTo>
                  <a:lnTo>
                    <a:pt x="2471" y="825"/>
                  </a:lnTo>
                  <a:lnTo>
                    <a:pt x="2471" y="829"/>
                  </a:lnTo>
                  <a:lnTo>
                    <a:pt x="2469" y="825"/>
                  </a:lnTo>
                  <a:lnTo>
                    <a:pt x="2465" y="814"/>
                  </a:lnTo>
                  <a:lnTo>
                    <a:pt x="2456" y="804"/>
                  </a:lnTo>
                  <a:lnTo>
                    <a:pt x="2445" y="799"/>
                  </a:lnTo>
                  <a:lnTo>
                    <a:pt x="2435" y="797"/>
                  </a:lnTo>
                  <a:lnTo>
                    <a:pt x="2428" y="797"/>
                  </a:lnTo>
                  <a:lnTo>
                    <a:pt x="2424" y="797"/>
                  </a:lnTo>
                  <a:lnTo>
                    <a:pt x="2422" y="802"/>
                  </a:lnTo>
                  <a:lnTo>
                    <a:pt x="2420" y="810"/>
                  </a:lnTo>
                  <a:lnTo>
                    <a:pt x="2415" y="819"/>
                  </a:lnTo>
                  <a:lnTo>
                    <a:pt x="2409" y="825"/>
                  </a:lnTo>
                  <a:lnTo>
                    <a:pt x="2398" y="832"/>
                  </a:lnTo>
                  <a:lnTo>
                    <a:pt x="2387" y="834"/>
                  </a:lnTo>
                  <a:lnTo>
                    <a:pt x="2381" y="834"/>
                  </a:lnTo>
                  <a:lnTo>
                    <a:pt x="2377" y="840"/>
                  </a:lnTo>
                  <a:lnTo>
                    <a:pt x="2372" y="862"/>
                  </a:lnTo>
                  <a:lnTo>
                    <a:pt x="2366" y="887"/>
                  </a:lnTo>
                  <a:lnTo>
                    <a:pt x="2366" y="905"/>
                  </a:lnTo>
                  <a:lnTo>
                    <a:pt x="2368" y="922"/>
                  </a:lnTo>
                  <a:lnTo>
                    <a:pt x="2372" y="937"/>
                  </a:lnTo>
                  <a:lnTo>
                    <a:pt x="2377" y="948"/>
                  </a:lnTo>
                  <a:lnTo>
                    <a:pt x="2381" y="952"/>
                  </a:lnTo>
                  <a:lnTo>
                    <a:pt x="2385" y="954"/>
                  </a:lnTo>
                  <a:lnTo>
                    <a:pt x="2387" y="963"/>
                  </a:lnTo>
                  <a:lnTo>
                    <a:pt x="2389" y="980"/>
                  </a:lnTo>
                  <a:lnTo>
                    <a:pt x="2389" y="999"/>
                  </a:lnTo>
                  <a:lnTo>
                    <a:pt x="2389" y="1018"/>
                  </a:lnTo>
                  <a:lnTo>
                    <a:pt x="2389" y="1031"/>
                  </a:lnTo>
                  <a:lnTo>
                    <a:pt x="2389" y="1040"/>
                  </a:lnTo>
                  <a:lnTo>
                    <a:pt x="2394" y="1046"/>
                  </a:lnTo>
                  <a:lnTo>
                    <a:pt x="2396" y="1059"/>
                  </a:lnTo>
                  <a:lnTo>
                    <a:pt x="2396" y="1079"/>
                  </a:lnTo>
                  <a:lnTo>
                    <a:pt x="2396" y="1100"/>
                  </a:lnTo>
                  <a:lnTo>
                    <a:pt x="2394" y="1117"/>
                  </a:lnTo>
                  <a:lnTo>
                    <a:pt x="2392" y="1130"/>
                  </a:lnTo>
                  <a:lnTo>
                    <a:pt x="2389" y="1143"/>
                  </a:lnTo>
                  <a:lnTo>
                    <a:pt x="2385" y="1156"/>
                  </a:lnTo>
                  <a:lnTo>
                    <a:pt x="2377" y="1167"/>
                  </a:lnTo>
                  <a:lnTo>
                    <a:pt x="2370" y="1177"/>
                  </a:lnTo>
                  <a:lnTo>
                    <a:pt x="2364" y="1184"/>
                  </a:lnTo>
                  <a:lnTo>
                    <a:pt x="2359" y="1195"/>
                  </a:lnTo>
                  <a:lnTo>
                    <a:pt x="2355" y="1210"/>
                  </a:lnTo>
                  <a:lnTo>
                    <a:pt x="2349" y="1229"/>
                  </a:lnTo>
                  <a:lnTo>
                    <a:pt x="2342" y="1244"/>
                  </a:lnTo>
                  <a:lnTo>
                    <a:pt x="2336" y="1255"/>
                  </a:lnTo>
                  <a:lnTo>
                    <a:pt x="2331" y="1263"/>
                  </a:lnTo>
                  <a:lnTo>
                    <a:pt x="2327" y="1272"/>
                  </a:lnTo>
                  <a:lnTo>
                    <a:pt x="2327" y="1280"/>
                  </a:lnTo>
                  <a:lnTo>
                    <a:pt x="2327" y="1287"/>
                  </a:lnTo>
                  <a:lnTo>
                    <a:pt x="2327" y="1293"/>
                  </a:lnTo>
                  <a:lnTo>
                    <a:pt x="2327" y="1304"/>
                  </a:lnTo>
                  <a:lnTo>
                    <a:pt x="2325" y="1321"/>
                  </a:lnTo>
                  <a:lnTo>
                    <a:pt x="2321" y="1341"/>
                  </a:lnTo>
                  <a:lnTo>
                    <a:pt x="2321" y="1353"/>
                  </a:lnTo>
                  <a:lnTo>
                    <a:pt x="2323" y="1366"/>
                  </a:lnTo>
                  <a:lnTo>
                    <a:pt x="2329" y="1384"/>
                  </a:lnTo>
                  <a:lnTo>
                    <a:pt x="2340" y="1405"/>
                  </a:lnTo>
                  <a:lnTo>
                    <a:pt x="2353" y="1426"/>
                  </a:lnTo>
                  <a:lnTo>
                    <a:pt x="2362" y="1441"/>
                  </a:lnTo>
                  <a:lnTo>
                    <a:pt x="2368" y="1452"/>
                  </a:lnTo>
                  <a:lnTo>
                    <a:pt x="2374" y="1459"/>
                  </a:lnTo>
                  <a:lnTo>
                    <a:pt x="2383" y="1467"/>
                  </a:lnTo>
                  <a:lnTo>
                    <a:pt x="2389" y="1474"/>
                  </a:lnTo>
                  <a:lnTo>
                    <a:pt x="2392" y="1476"/>
                  </a:lnTo>
                  <a:lnTo>
                    <a:pt x="2381" y="1487"/>
                  </a:lnTo>
                  <a:lnTo>
                    <a:pt x="2377" y="1487"/>
                  </a:lnTo>
                  <a:lnTo>
                    <a:pt x="2366" y="1484"/>
                  </a:lnTo>
                  <a:lnTo>
                    <a:pt x="2353" y="1487"/>
                  </a:lnTo>
                  <a:lnTo>
                    <a:pt x="2342" y="1491"/>
                  </a:lnTo>
                  <a:lnTo>
                    <a:pt x="2334" y="1499"/>
                  </a:lnTo>
                  <a:lnTo>
                    <a:pt x="2325" y="1510"/>
                  </a:lnTo>
                  <a:lnTo>
                    <a:pt x="2321" y="1519"/>
                  </a:lnTo>
                  <a:lnTo>
                    <a:pt x="2319" y="1521"/>
                  </a:lnTo>
                  <a:lnTo>
                    <a:pt x="2319" y="1521"/>
                  </a:lnTo>
                  <a:lnTo>
                    <a:pt x="2314" y="1521"/>
                  </a:lnTo>
                  <a:lnTo>
                    <a:pt x="2312" y="1523"/>
                  </a:lnTo>
                  <a:lnTo>
                    <a:pt x="2308" y="1527"/>
                  </a:lnTo>
                  <a:lnTo>
                    <a:pt x="2306" y="1538"/>
                  </a:lnTo>
                  <a:lnTo>
                    <a:pt x="2301" y="1555"/>
                  </a:lnTo>
                  <a:lnTo>
                    <a:pt x="2297" y="1572"/>
                  </a:lnTo>
                  <a:lnTo>
                    <a:pt x="2295" y="1583"/>
                  </a:lnTo>
                  <a:lnTo>
                    <a:pt x="2297" y="1592"/>
                  </a:lnTo>
                  <a:lnTo>
                    <a:pt x="2301" y="1605"/>
                  </a:lnTo>
                  <a:lnTo>
                    <a:pt x="2304" y="1620"/>
                  </a:lnTo>
                  <a:lnTo>
                    <a:pt x="2295" y="1630"/>
                  </a:lnTo>
                  <a:lnTo>
                    <a:pt x="2282" y="1637"/>
                  </a:lnTo>
                  <a:lnTo>
                    <a:pt x="2274" y="1639"/>
                  </a:lnTo>
                  <a:lnTo>
                    <a:pt x="2263" y="1641"/>
                  </a:lnTo>
                  <a:lnTo>
                    <a:pt x="2252" y="1646"/>
                  </a:lnTo>
                  <a:lnTo>
                    <a:pt x="2239" y="1654"/>
                  </a:lnTo>
                  <a:lnTo>
                    <a:pt x="2228" y="1663"/>
                  </a:lnTo>
                  <a:lnTo>
                    <a:pt x="2218" y="1673"/>
                  </a:lnTo>
                  <a:lnTo>
                    <a:pt x="2209" y="1682"/>
                  </a:lnTo>
                  <a:lnTo>
                    <a:pt x="2203" y="1691"/>
                  </a:lnTo>
                  <a:lnTo>
                    <a:pt x="2198" y="1697"/>
                  </a:lnTo>
                  <a:lnTo>
                    <a:pt x="2192" y="1699"/>
                  </a:lnTo>
                  <a:lnTo>
                    <a:pt x="2185" y="1699"/>
                  </a:lnTo>
                  <a:lnTo>
                    <a:pt x="2179" y="1693"/>
                  </a:lnTo>
                  <a:lnTo>
                    <a:pt x="2175" y="1684"/>
                  </a:lnTo>
                  <a:lnTo>
                    <a:pt x="2170" y="1676"/>
                  </a:lnTo>
                  <a:lnTo>
                    <a:pt x="2170" y="1671"/>
                  </a:lnTo>
                  <a:lnTo>
                    <a:pt x="2173" y="1671"/>
                  </a:lnTo>
                  <a:lnTo>
                    <a:pt x="2179" y="1673"/>
                  </a:lnTo>
                  <a:lnTo>
                    <a:pt x="2183" y="1671"/>
                  </a:lnTo>
                  <a:lnTo>
                    <a:pt x="2185" y="1661"/>
                  </a:lnTo>
                  <a:lnTo>
                    <a:pt x="2183" y="1648"/>
                  </a:lnTo>
                  <a:lnTo>
                    <a:pt x="2183" y="1639"/>
                  </a:lnTo>
                  <a:lnTo>
                    <a:pt x="2183" y="1628"/>
                  </a:lnTo>
                  <a:lnTo>
                    <a:pt x="2183" y="1620"/>
                  </a:lnTo>
                  <a:lnTo>
                    <a:pt x="2181" y="1611"/>
                  </a:lnTo>
                  <a:lnTo>
                    <a:pt x="2179" y="1603"/>
                  </a:lnTo>
                  <a:lnTo>
                    <a:pt x="2179" y="1592"/>
                  </a:lnTo>
                  <a:lnTo>
                    <a:pt x="2188" y="1581"/>
                  </a:lnTo>
                  <a:lnTo>
                    <a:pt x="2200" y="1568"/>
                  </a:lnTo>
                  <a:lnTo>
                    <a:pt x="2207" y="1560"/>
                  </a:lnTo>
                  <a:lnTo>
                    <a:pt x="2213" y="1553"/>
                  </a:lnTo>
                  <a:lnTo>
                    <a:pt x="2220" y="1547"/>
                  </a:lnTo>
                  <a:lnTo>
                    <a:pt x="2226" y="1540"/>
                  </a:lnTo>
                  <a:lnTo>
                    <a:pt x="2235" y="1532"/>
                  </a:lnTo>
                  <a:lnTo>
                    <a:pt x="2237" y="1525"/>
                  </a:lnTo>
                  <a:lnTo>
                    <a:pt x="2231" y="1519"/>
                  </a:lnTo>
                  <a:lnTo>
                    <a:pt x="2220" y="1512"/>
                  </a:lnTo>
                  <a:lnTo>
                    <a:pt x="2207" y="1508"/>
                  </a:lnTo>
                  <a:lnTo>
                    <a:pt x="2196" y="1506"/>
                  </a:lnTo>
                  <a:lnTo>
                    <a:pt x="2188" y="1508"/>
                  </a:lnTo>
                  <a:lnTo>
                    <a:pt x="2181" y="1510"/>
                  </a:lnTo>
                  <a:lnTo>
                    <a:pt x="2177" y="1512"/>
                  </a:lnTo>
                  <a:lnTo>
                    <a:pt x="2175" y="1517"/>
                  </a:lnTo>
                  <a:lnTo>
                    <a:pt x="2173" y="1523"/>
                  </a:lnTo>
                  <a:lnTo>
                    <a:pt x="2170" y="1532"/>
                  </a:lnTo>
                  <a:lnTo>
                    <a:pt x="2166" y="1538"/>
                  </a:lnTo>
                  <a:lnTo>
                    <a:pt x="2164" y="1545"/>
                  </a:lnTo>
                  <a:lnTo>
                    <a:pt x="2162" y="1547"/>
                  </a:lnTo>
                  <a:lnTo>
                    <a:pt x="2160" y="1547"/>
                  </a:lnTo>
                  <a:lnTo>
                    <a:pt x="2155" y="1549"/>
                  </a:lnTo>
                  <a:lnTo>
                    <a:pt x="2151" y="1553"/>
                  </a:lnTo>
                  <a:lnTo>
                    <a:pt x="2149" y="1560"/>
                  </a:lnTo>
                  <a:lnTo>
                    <a:pt x="2147" y="1568"/>
                  </a:lnTo>
                  <a:lnTo>
                    <a:pt x="2147" y="1579"/>
                  </a:lnTo>
                  <a:lnTo>
                    <a:pt x="2147" y="1588"/>
                  </a:lnTo>
                  <a:lnTo>
                    <a:pt x="2147" y="1592"/>
                  </a:lnTo>
                  <a:lnTo>
                    <a:pt x="2149" y="1594"/>
                  </a:lnTo>
                  <a:lnTo>
                    <a:pt x="2153" y="1600"/>
                  </a:lnTo>
                  <a:lnTo>
                    <a:pt x="2155" y="1609"/>
                  </a:lnTo>
                  <a:lnTo>
                    <a:pt x="2158" y="1620"/>
                  </a:lnTo>
                  <a:lnTo>
                    <a:pt x="2155" y="1628"/>
                  </a:lnTo>
                  <a:lnTo>
                    <a:pt x="2153" y="1635"/>
                  </a:lnTo>
                  <a:lnTo>
                    <a:pt x="2149" y="1639"/>
                  </a:lnTo>
                  <a:lnTo>
                    <a:pt x="2147" y="1641"/>
                  </a:lnTo>
                  <a:lnTo>
                    <a:pt x="2145" y="1641"/>
                  </a:lnTo>
                  <a:lnTo>
                    <a:pt x="2143" y="1639"/>
                  </a:lnTo>
                  <a:lnTo>
                    <a:pt x="2138" y="1635"/>
                  </a:lnTo>
                  <a:lnTo>
                    <a:pt x="2134" y="1628"/>
                  </a:lnTo>
                  <a:lnTo>
                    <a:pt x="2127" y="1622"/>
                  </a:lnTo>
                  <a:lnTo>
                    <a:pt x="2123" y="1615"/>
                  </a:lnTo>
                  <a:lnTo>
                    <a:pt x="2117" y="1613"/>
                  </a:lnTo>
                  <a:lnTo>
                    <a:pt x="2108" y="1611"/>
                  </a:lnTo>
                  <a:lnTo>
                    <a:pt x="2095" y="1611"/>
                  </a:lnTo>
                  <a:lnTo>
                    <a:pt x="2085" y="1609"/>
                  </a:lnTo>
                  <a:lnTo>
                    <a:pt x="2076" y="1609"/>
                  </a:lnTo>
                  <a:lnTo>
                    <a:pt x="2065" y="1611"/>
                  </a:lnTo>
                  <a:lnTo>
                    <a:pt x="2057" y="1620"/>
                  </a:lnTo>
                  <a:lnTo>
                    <a:pt x="2048" y="1630"/>
                  </a:lnTo>
                  <a:lnTo>
                    <a:pt x="2042" y="1639"/>
                  </a:lnTo>
                  <a:lnTo>
                    <a:pt x="2039" y="1643"/>
                  </a:lnTo>
                  <a:lnTo>
                    <a:pt x="2037" y="1643"/>
                  </a:lnTo>
                  <a:lnTo>
                    <a:pt x="2035" y="1646"/>
                  </a:lnTo>
                  <a:lnTo>
                    <a:pt x="2031" y="1650"/>
                  </a:lnTo>
                  <a:lnTo>
                    <a:pt x="2029" y="1656"/>
                  </a:lnTo>
                  <a:lnTo>
                    <a:pt x="2031" y="1665"/>
                  </a:lnTo>
                  <a:lnTo>
                    <a:pt x="2035" y="1678"/>
                  </a:lnTo>
                  <a:lnTo>
                    <a:pt x="2039" y="1691"/>
                  </a:lnTo>
                  <a:lnTo>
                    <a:pt x="2042" y="1701"/>
                  </a:lnTo>
                  <a:lnTo>
                    <a:pt x="2042" y="1710"/>
                  </a:lnTo>
                  <a:lnTo>
                    <a:pt x="2039" y="1714"/>
                  </a:lnTo>
                  <a:lnTo>
                    <a:pt x="2037" y="1721"/>
                  </a:lnTo>
                  <a:lnTo>
                    <a:pt x="2035" y="1727"/>
                  </a:lnTo>
                  <a:lnTo>
                    <a:pt x="2031" y="1734"/>
                  </a:lnTo>
                  <a:lnTo>
                    <a:pt x="2024" y="1738"/>
                  </a:lnTo>
                  <a:lnTo>
                    <a:pt x="2018" y="1742"/>
                  </a:lnTo>
                  <a:lnTo>
                    <a:pt x="2014" y="1751"/>
                  </a:lnTo>
                  <a:lnTo>
                    <a:pt x="2007" y="1761"/>
                  </a:lnTo>
                  <a:lnTo>
                    <a:pt x="2003" y="1770"/>
                  </a:lnTo>
                  <a:lnTo>
                    <a:pt x="1997" y="1777"/>
                  </a:lnTo>
                  <a:lnTo>
                    <a:pt x="1990" y="1781"/>
                  </a:lnTo>
                  <a:lnTo>
                    <a:pt x="1981" y="1783"/>
                  </a:lnTo>
                  <a:lnTo>
                    <a:pt x="1971" y="1783"/>
                  </a:lnTo>
                  <a:lnTo>
                    <a:pt x="1962" y="1781"/>
                  </a:lnTo>
                  <a:lnTo>
                    <a:pt x="1958" y="1781"/>
                  </a:lnTo>
                  <a:lnTo>
                    <a:pt x="1960" y="1774"/>
                  </a:lnTo>
                  <a:lnTo>
                    <a:pt x="1964" y="1759"/>
                  </a:lnTo>
                  <a:lnTo>
                    <a:pt x="1969" y="1742"/>
                  </a:lnTo>
                  <a:lnTo>
                    <a:pt x="1969" y="1729"/>
                  </a:lnTo>
                  <a:lnTo>
                    <a:pt x="1966" y="1721"/>
                  </a:lnTo>
                  <a:lnTo>
                    <a:pt x="1964" y="1714"/>
                  </a:lnTo>
                  <a:lnTo>
                    <a:pt x="1962" y="1710"/>
                  </a:lnTo>
                  <a:lnTo>
                    <a:pt x="1964" y="1701"/>
                  </a:lnTo>
                  <a:lnTo>
                    <a:pt x="1966" y="1693"/>
                  </a:lnTo>
                  <a:lnTo>
                    <a:pt x="1969" y="1684"/>
                  </a:lnTo>
                  <a:lnTo>
                    <a:pt x="1971" y="1678"/>
                  </a:lnTo>
                  <a:lnTo>
                    <a:pt x="1977" y="1671"/>
                  </a:lnTo>
                  <a:lnTo>
                    <a:pt x="1981" y="1667"/>
                  </a:lnTo>
                  <a:lnTo>
                    <a:pt x="1984" y="1661"/>
                  </a:lnTo>
                  <a:lnTo>
                    <a:pt x="1981" y="1656"/>
                  </a:lnTo>
                  <a:lnTo>
                    <a:pt x="1981" y="1654"/>
                  </a:lnTo>
                  <a:lnTo>
                    <a:pt x="1979" y="1654"/>
                  </a:lnTo>
                  <a:lnTo>
                    <a:pt x="1977" y="1652"/>
                  </a:lnTo>
                  <a:lnTo>
                    <a:pt x="1971" y="1652"/>
                  </a:lnTo>
                  <a:lnTo>
                    <a:pt x="1964" y="1654"/>
                  </a:lnTo>
                  <a:lnTo>
                    <a:pt x="1958" y="1656"/>
                  </a:lnTo>
                  <a:lnTo>
                    <a:pt x="1951" y="1656"/>
                  </a:lnTo>
                  <a:lnTo>
                    <a:pt x="1945" y="1658"/>
                  </a:lnTo>
                  <a:lnTo>
                    <a:pt x="1941" y="1661"/>
                  </a:lnTo>
                  <a:lnTo>
                    <a:pt x="1934" y="1667"/>
                  </a:lnTo>
                  <a:lnTo>
                    <a:pt x="1926" y="1673"/>
                  </a:lnTo>
                  <a:lnTo>
                    <a:pt x="1919" y="1680"/>
                  </a:lnTo>
                  <a:lnTo>
                    <a:pt x="1915" y="1688"/>
                  </a:lnTo>
                  <a:lnTo>
                    <a:pt x="1911" y="1695"/>
                  </a:lnTo>
                  <a:lnTo>
                    <a:pt x="1904" y="1699"/>
                  </a:lnTo>
                  <a:lnTo>
                    <a:pt x="1898" y="1706"/>
                  </a:lnTo>
                  <a:lnTo>
                    <a:pt x="1893" y="1712"/>
                  </a:lnTo>
                  <a:lnTo>
                    <a:pt x="1885" y="1727"/>
                  </a:lnTo>
                  <a:lnTo>
                    <a:pt x="1872" y="1751"/>
                  </a:lnTo>
                  <a:lnTo>
                    <a:pt x="1861" y="1777"/>
                  </a:lnTo>
                  <a:lnTo>
                    <a:pt x="1855" y="1796"/>
                  </a:lnTo>
                  <a:lnTo>
                    <a:pt x="1835" y="1798"/>
                  </a:lnTo>
                  <a:lnTo>
                    <a:pt x="1835" y="1794"/>
                  </a:lnTo>
                  <a:lnTo>
                    <a:pt x="1833" y="1785"/>
                  </a:lnTo>
                  <a:lnTo>
                    <a:pt x="1825" y="1777"/>
                  </a:lnTo>
                  <a:lnTo>
                    <a:pt x="1803" y="1772"/>
                  </a:lnTo>
                  <a:lnTo>
                    <a:pt x="1786" y="1772"/>
                  </a:lnTo>
                  <a:lnTo>
                    <a:pt x="1784" y="1772"/>
                  </a:lnTo>
                  <a:lnTo>
                    <a:pt x="1782" y="1772"/>
                  </a:lnTo>
                  <a:lnTo>
                    <a:pt x="1767" y="1772"/>
                  </a:lnTo>
                  <a:lnTo>
                    <a:pt x="1747" y="1770"/>
                  </a:lnTo>
                  <a:lnTo>
                    <a:pt x="1737" y="1766"/>
                  </a:lnTo>
                  <a:lnTo>
                    <a:pt x="1726" y="1766"/>
                  </a:lnTo>
                  <a:lnTo>
                    <a:pt x="1711" y="1768"/>
                  </a:lnTo>
                  <a:lnTo>
                    <a:pt x="1694" y="1774"/>
                  </a:lnTo>
                  <a:lnTo>
                    <a:pt x="1681" y="1781"/>
                  </a:lnTo>
                  <a:lnTo>
                    <a:pt x="1672" y="1783"/>
                  </a:lnTo>
                  <a:lnTo>
                    <a:pt x="1670" y="1785"/>
                  </a:lnTo>
                  <a:lnTo>
                    <a:pt x="1670" y="1779"/>
                  </a:lnTo>
                  <a:lnTo>
                    <a:pt x="1672" y="1764"/>
                  </a:lnTo>
                  <a:lnTo>
                    <a:pt x="1668" y="1751"/>
                  </a:lnTo>
                  <a:lnTo>
                    <a:pt x="1655" y="1749"/>
                  </a:lnTo>
                  <a:lnTo>
                    <a:pt x="1640" y="1751"/>
                  </a:lnTo>
                  <a:lnTo>
                    <a:pt x="1629" y="1751"/>
                  </a:lnTo>
                  <a:lnTo>
                    <a:pt x="1619" y="1749"/>
                  </a:lnTo>
                  <a:lnTo>
                    <a:pt x="1608" y="1744"/>
                  </a:lnTo>
                  <a:lnTo>
                    <a:pt x="1599" y="1738"/>
                  </a:lnTo>
                  <a:lnTo>
                    <a:pt x="1593" y="1729"/>
                  </a:lnTo>
                  <a:lnTo>
                    <a:pt x="1589" y="1725"/>
                  </a:lnTo>
                  <a:lnTo>
                    <a:pt x="1584" y="1729"/>
                  </a:lnTo>
                  <a:lnTo>
                    <a:pt x="1576" y="1738"/>
                  </a:lnTo>
                  <a:lnTo>
                    <a:pt x="1565" y="1742"/>
                  </a:lnTo>
                  <a:lnTo>
                    <a:pt x="1556" y="1740"/>
                  </a:lnTo>
                  <a:lnTo>
                    <a:pt x="1558" y="1729"/>
                  </a:lnTo>
                  <a:lnTo>
                    <a:pt x="1567" y="1714"/>
                  </a:lnTo>
                  <a:lnTo>
                    <a:pt x="1576" y="1703"/>
                  </a:lnTo>
                  <a:lnTo>
                    <a:pt x="1580" y="1697"/>
                  </a:lnTo>
                  <a:lnTo>
                    <a:pt x="1582" y="1691"/>
                  </a:lnTo>
                  <a:lnTo>
                    <a:pt x="1582" y="1684"/>
                  </a:lnTo>
                  <a:lnTo>
                    <a:pt x="1580" y="1680"/>
                  </a:lnTo>
                  <a:lnTo>
                    <a:pt x="1573" y="1678"/>
                  </a:lnTo>
                  <a:lnTo>
                    <a:pt x="1563" y="1684"/>
                  </a:lnTo>
                  <a:lnTo>
                    <a:pt x="1554" y="1693"/>
                  </a:lnTo>
                  <a:lnTo>
                    <a:pt x="1548" y="1695"/>
                  </a:lnTo>
                  <a:lnTo>
                    <a:pt x="1543" y="1697"/>
                  </a:lnTo>
                  <a:lnTo>
                    <a:pt x="1537" y="1703"/>
                  </a:lnTo>
                  <a:lnTo>
                    <a:pt x="1528" y="1714"/>
                  </a:lnTo>
                  <a:lnTo>
                    <a:pt x="1520" y="1727"/>
                  </a:lnTo>
                  <a:lnTo>
                    <a:pt x="1513" y="1744"/>
                  </a:lnTo>
                  <a:lnTo>
                    <a:pt x="1511" y="1759"/>
                  </a:lnTo>
                  <a:lnTo>
                    <a:pt x="1511" y="1770"/>
                  </a:lnTo>
                  <a:lnTo>
                    <a:pt x="1513" y="1781"/>
                  </a:lnTo>
                  <a:lnTo>
                    <a:pt x="1518" y="1789"/>
                  </a:lnTo>
                  <a:lnTo>
                    <a:pt x="1526" y="1798"/>
                  </a:lnTo>
                  <a:lnTo>
                    <a:pt x="1535" y="1807"/>
                  </a:lnTo>
                  <a:lnTo>
                    <a:pt x="1541" y="1813"/>
                  </a:lnTo>
                  <a:lnTo>
                    <a:pt x="1543" y="1815"/>
                  </a:lnTo>
                  <a:lnTo>
                    <a:pt x="1550" y="1815"/>
                  </a:lnTo>
                  <a:lnTo>
                    <a:pt x="1556" y="1815"/>
                  </a:lnTo>
                  <a:lnTo>
                    <a:pt x="1565" y="1815"/>
                  </a:lnTo>
                  <a:lnTo>
                    <a:pt x="1571" y="1822"/>
                  </a:lnTo>
                  <a:lnTo>
                    <a:pt x="1580" y="1832"/>
                  </a:lnTo>
                  <a:lnTo>
                    <a:pt x="1586" y="1845"/>
                  </a:lnTo>
                  <a:lnTo>
                    <a:pt x="1591" y="1858"/>
                  </a:lnTo>
                  <a:lnTo>
                    <a:pt x="1589" y="1869"/>
                  </a:lnTo>
                  <a:lnTo>
                    <a:pt x="1582" y="1873"/>
                  </a:lnTo>
                  <a:lnTo>
                    <a:pt x="1576" y="1875"/>
                  </a:lnTo>
                  <a:lnTo>
                    <a:pt x="1569" y="1880"/>
                  </a:lnTo>
                  <a:lnTo>
                    <a:pt x="1561" y="1882"/>
                  </a:lnTo>
                  <a:lnTo>
                    <a:pt x="1546" y="1880"/>
                  </a:lnTo>
                  <a:lnTo>
                    <a:pt x="1528" y="1877"/>
                  </a:lnTo>
                  <a:lnTo>
                    <a:pt x="1516" y="1877"/>
                  </a:lnTo>
                  <a:lnTo>
                    <a:pt x="1507" y="1882"/>
                  </a:lnTo>
                  <a:lnTo>
                    <a:pt x="1498" y="1886"/>
                  </a:lnTo>
                  <a:lnTo>
                    <a:pt x="1490" y="1892"/>
                  </a:lnTo>
                  <a:lnTo>
                    <a:pt x="1477" y="1901"/>
                  </a:lnTo>
                  <a:lnTo>
                    <a:pt x="1466" y="1910"/>
                  </a:lnTo>
                  <a:lnTo>
                    <a:pt x="1460" y="1918"/>
                  </a:lnTo>
                  <a:lnTo>
                    <a:pt x="1460" y="1927"/>
                  </a:lnTo>
                  <a:lnTo>
                    <a:pt x="1460" y="1935"/>
                  </a:lnTo>
                  <a:lnTo>
                    <a:pt x="1458" y="1946"/>
                  </a:lnTo>
                  <a:lnTo>
                    <a:pt x="1453" y="1957"/>
                  </a:lnTo>
                  <a:lnTo>
                    <a:pt x="1449" y="1965"/>
                  </a:lnTo>
                  <a:lnTo>
                    <a:pt x="1447" y="1965"/>
                  </a:lnTo>
                  <a:lnTo>
                    <a:pt x="1443" y="1968"/>
                  </a:lnTo>
                  <a:lnTo>
                    <a:pt x="1434" y="1978"/>
                  </a:lnTo>
                  <a:lnTo>
                    <a:pt x="1423" y="1991"/>
                  </a:lnTo>
                  <a:lnTo>
                    <a:pt x="1417" y="1996"/>
                  </a:lnTo>
                  <a:lnTo>
                    <a:pt x="1410" y="2000"/>
                  </a:lnTo>
                  <a:lnTo>
                    <a:pt x="1406" y="2006"/>
                  </a:lnTo>
                  <a:lnTo>
                    <a:pt x="1404" y="2019"/>
                  </a:lnTo>
                  <a:lnTo>
                    <a:pt x="1402" y="2039"/>
                  </a:lnTo>
                  <a:lnTo>
                    <a:pt x="1395" y="2056"/>
                  </a:lnTo>
                  <a:lnTo>
                    <a:pt x="1389" y="2066"/>
                  </a:lnTo>
                  <a:lnTo>
                    <a:pt x="1382" y="2073"/>
                  </a:lnTo>
                  <a:lnTo>
                    <a:pt x="1378" y="2077"/>
                  </a:lnTo>
                  <a:lnTo>
                    <a:pt x="1372" y="2084"/>
                  </a:lnTo>
                  <a:lnTo>
                    <a:pt x="1363" y="2090"/>
                  </a:lnTo>
                  <a:lnTo>
                    <a:pt x="1352" y="2092"/>
                  </a:lnTo>
                  <a:lnTo>
                    <a:pt x="1344" y="2088"/>
                  </a:lnTo>
                  <a:lnTo>
                    <a:pt x="1335" y="2084"/>
                  </a:lnTo>
                  <a:lnTo>
                    <a:pt x="1320" y="2081"/>
                  </a:lnTo>
                  <a:lnTo>
                    <a:pt x="1303" y="2081"/>
                  </a:lnTo>
                  <a:lnTo>
                    <a:pt x="1286" y="2077"/>
                  </a:lnTo>
                  <a:lnTo>
                    <a:pt x="1275" y="2071"/>
                  </a:lnTo>
                  <a:lnTo>
                    <a:pt x="1271" y="2060"/>
                  </a:lnTo>
                  <a:lnTo>
                    <a:pt x="1269" y="2045"/>
                  </a:lnTo>
                  <a:lnTo>
                    <a:pt x="1266" y="2032"/>
                  </a:lnTo>
                  <a:lnTo>
                    <a:pt x="1260" y="2019"/>
                  </a:lnTo>
                  <a:lnTo>
                    <a:pt x="1251" y="2013"/>
                  </a:lnTo>
                  <a:lnTo>
                    <a:pt x="1239" y="2008"/>
                  </a:lnTo>
                  <a:lnTo>
                    <a:pt x="1226" y="2002"/>
                  </a:lnTo>
                  <a:lnTo>
                    <a:pt x="1213" y="1991"/>
                  </a:lnTo>
                  <a:lnTo>
                    <a:pt x="1208" y="1978"/>
                  </a:lnTo>
                  <a:lnTo>
                    <a:pt x="1206" y="1965"/>
                  </a:lnTo>
                  <a:lnTo>
                    <a:pt x="1202" y="1959"/>
                  </a:lnTo>
                  <a:lnTo>
                    <a:pt x="1202" y="1953"/>
                  </a:lnTo>
                  <a:lnTo>
                    <a:pt x="1211" y="1942"/>
                  </a:lnTo>
                  <a:lnTo>
                    <a:pt x="1219" y="1927"/>
                  </a:lnTo>
                  <a:lnTo>
                    <a:pt x="1221" y="1916"/>
                  </a:lnTo>
                  <a:lnTo>
                    <a:pt x="1221" y="1908"/>
                  </a:lnTo>
                  <a:lnTo>
                    <a:pt x="1219" y="1905"/>
                  </a:lnTo>
                  <a:lnTo>
                    <a:pt x="1217" y="1903"/>
                  </a:lnTo>
                  <a:lnTo>
                    <a:pt x="1213" y="1897"/>
                  </a:lnTo>
                  <a:lnTo>
                    <a:pt x="1213" y="1888"/>
                  </a:lnTo>
                  <a:lnTo>
                    <a:pt x="1219" y="1882"/>
                  </a:lnTo>
                  <a:lnTo>
                    <a:pt x="1232" y="1873"/>
                  </a:lnTo>
                  <a:lnTo>
                    <a:pt x="1245" y="1865"/>
                  </a:lnTo>
                  <a:lnTo>
                    <a:pt x="1260" y="1852"/>
                  </a:lnTo>
                  <a:lnTo>
                    <a:pt x="1271" y="1837"/>
                  </a:lnTo>
                  <a:lnTo>
                    <a:pt x="1277" y="1819"/>
                  </a:lnTo>
                  <a:lnTo>
                    <a:pt x="1279" y="1800"/>
                  </a:lnTo>
                  <a:lnTo>
                    <a:pt x="1275" y="1785"/>
                  </a:lnTo>
                  <a:lnTo>
                    <a:pt x="1262" y="1777"/>
                  </a:lnTo>
                  <a:lnTo>
                    <a:pt x="1249" y="1779"/>
                  </a:lnTo>
                  <a:lnTo>
                    <a:pt x="1241" y="1785"/>
                  </a:lnTo>
                  <a:lnTo>
                    <a:pt x="1234" y="1794"/>
                  </a:lnTo>
                  <a:lnTo>
                    <a:pt x="1219" y="1798"/>
                  </a:lnTo>
                  <a:lnTo>
                    <a:pt x="1200" y="1800"/>
                  </a:lnTo>
                  <a:lnTo>
                    <a:pt x="1189" y="1798"/>
                  </a:lnTo>
                  <a:lnTo>
                    <a:pt x="1176" y="1794"/>
                  </a:lnTo>
                  <a:lnTo>
                    <a:pt x="1163" y="1785"/>
                  </a:lnTo>
                  <a:lnTo>
                    <a:pt x="1153" y="1772"/>
                  </a:lnTo>
                  <a:lnTo>
                    <a:pt x="1146" y="1761"/>
                  </a:lnTo>
                  <a:lnTo>
                    <a:pt x="1140" y="1755"/>
                  </a:lnTo>
                  <a:lnTo>
                    <a:pt x="1125" y="1753"/>
                  </a:lnTo>
                  <a:lnTo>
                    <a:pt x="1114" y="1753"/>
                  </a:lnTo>
                  <a:lnTo>
                    <a:pt x="1101" y="1753"/>
                  </a:lnTo>
                  <a:lnTo>
                    <a:pt x="1090" y="1755"/>
                  </a:lnTo>
                  <a:lnTo>
                    <a:pt x="1080" y="1757"/>
                  </a:lnTo>
                  <a:lnTo>
                    <a:pt x="1069" y="1759"/>
                  </a:lnTo>
                  <a:lnTo>
                    <a:pt x="1058" y="1764"/>
                  </a:lnTo>
                  <a:lnTo>
                    <a:pt x="1047" y="1768"/>
                  </a:lnTo>
                  <a:lnTo>
                    <a:pt x="1039" y="1774"/>
                  </a:lnTo>
                  <a:lnTo>
                    <a:pt x="1026" y="1785"/>
                  </a:lnTo>
                  <a:lnTo>
                    <a:pt x="1017" y="1794"/>
                  </a:lnTo>
                  <a:lnTo>
                    <a:pt x="1011" y="1800"/>
                  </a:lnTo>
                  <a:lnTo>
                    <a:pt x="1002" y="1804"/>
                  </a:lnTo>
                  <a:lnTo>
                    <a:pt x="989" y="1811"/>
                  </a:lnTo>
                  <a:lnTo>
                    <a:pt x="981" y="1822"/>
                  </a:lnTo>
                  <a:lnTo>
                    <a:pt x="970" y="1830"/>
                  </a:lnTo>
                  <a:lnTo>
                    <a:pt x="957" y="1834"/>
                  </a:lnTo>
                  <a:lnTo>
                    <a:pt x="944" y="1832"/>
                  </a:lnTo>
                  <a:lnTo>
                    <a:pt x="936" y="1826"/>
                  </a:lnTo>
                  <a:lnTo>
                    <a:pt x="921" y="1824"/>
                  </a:lnTo>
                  <a:lnTo>
                    <a:pt x="899" y="1826"/>
                  </a:lnTo>
                  <a:lnTo>
                    <a:pt x="878" y="1834"/>
                  </a:lnTo>
                  <a:lnTo>
                    <a:pt x="865" y="1841"/>
                  </a:lnTo>
                  <a:lnTo>
                    <a:pt x="858" y="1850"/>
                  </a:lnTo>
                  <a:lnTo>
                    <a:pt x="854" y="1858"/>
                  </a:lnTo>
                  <a:lnTo>
                    <a:pt x="850" y="1865"/>
                  </a:lnTo>
                  <a:lnTo>
                    <a:pt x="846" y="1869"/>
                  </a:lnTo>
                  <a:lnTo>
                    <a:pt x="841" y="1871"/>
                  </a:lnTo>
                  <a:lnTo>
                    <a:pt x="837" y="1869"/>
                  </a:lnTo>
                  <a:lnTo>
                    <a:pt x="828" y="1865"/>
                  </a:lnTo>
                  <a:lnTo>
                    <a:pt x="820" y="1862"/>
                  </a:lnTo>
                  <a:lnTo>
                    <a:pt x="813" y="1865"/>
                  </a:lnTo>
                  <a:lnTo>
                    <a:pt x="815" y="1871"/>
                  </a:lnTo>
                  <a:lnTo>
                    <a:pt x="820" y="1880"/>
                  </a:lnTo>
                  <a:lnTo>
                    <a:pt x="820" y="1886"/>
                  </a:lnTo>
                  <a:lnTo>
                    <a:pt x="815" y="1892"/>
                  </a:lnTo>
                  <a:lnTo>
                    <a:pt x="807" y="1901"/>
                  </a:lnTo>
                  <a:lnTo>
                    <a:pt x="798" y="1908"/>
                  </a:lnTo>
                  <a:lnTo>
                    <a:pt x="792" y="1905"/>
                  </a:lnTo>
                  <a:lnTo>
                    <a:pt x="788" y="1905"/>
                  </a:lnTo>
                  <a:lnTo>
                    <a:pt x="783" y="1910"/>
                  </a:lnTo>
                  <a:lnTo>
                    <a:pt x="781" y="1918"/>
                  </a:lnTo>
                  <a:lnTo>
                    <a:pt x="779" y="1927"/>
                  </a:lnTo>
                  <a:lnTo>
                    <a:pt x="779" y="1933"/>
                  </a:lnTo>
                  <a:lnTo>
                    <a:pt x="779" y="1935"/>
                  </a:lnTo>
                  <a:lnTo>
                    <a:pt x="779" y="1940"/>
                  </a:lnTo>
                  <a:lnTo>
                    <a:pt x="781" y="1950"/>
                  </a:lnTo>
                  <a:lnTo>
                    <a:pt x="785" y="1961"/>
                  </a:lnTo>
                  <a:lnTo>
                    <a:pt x="800" y="1968"/>
                  </a:lnTo>
                  <a:lnTo>
                    <a:pt x="815" y="1968"/>
                  </a:lnTo>
                  <a:lnTo>
                    <a:pt x="826" y="1963"/>
                  </a:lnTo>
                  <a:lnTo>
                    <a:pt x="833" y="1959"/>
                  </a:lnTo>
                  <a:lnTo>
                    <a:pt x="843" y="1957"/>
                  </a:lnTo>
                  <a:lnTo>
                    <a:pt x="852" y="1957"/>
                  </a:lnTo>
                  <a:lnTo>
                    <a:pt x="861" y="1957"/>
                  </a:lnTo>
                  <a:lnTo>
                    <a:pt x="871" y="1955"/>
                  </a:lnTo>
                  <a:lnTo>
                    <a:pt x="882" y="1955"/>
                  </a:lnTo>
                  <a:lnTo>
                    <a:pt x="893" y="1953"/>
                  </a:lnTo>
                  <a:lnTo>
                    <a:pt x="901" y="1950"/>
                  </a:lnTo>
                  <a:lnTo>
                    <a:pt x="906" y="1948"/>
                  </a:lnTo>
                  <a:lnTo>
                    <a:pt x="908" y="1944"/>
                  </a:lnTo>
                  <a:lnTo>
                    <a:pt x="906" y="1933"/>
                  </a:lnTo>
                  <a:lnTo>
                    <a:pt x="901" y="1923"/>
                  </a:lnTo>
                  <a:lnTo>
                    <a:pt x="899" y="1912"/>
                  </a:lnTo>
                  <a:lnTo>
                    <a:pt x="901" y="1901"/>
                  </a:lnTo>
                  <a:lnTo>
                    <a:pt x="908" y="1897"/>
                  </a:lnTo>
                  <a:lnTo>
                    <a:pt x="914" y="1892"/>
                  </a:lnTo>
                  <a:lnTo>
                    <a:pt x="916" y="1892"/>
                  </a:lnTo>
                  <a:lnTo>
                    <a:pt x="919" y="1892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30" name="Freeform 176"/>
            <p:cNvSpPr>
              <a:spLocks/>
            </p:cNvSpPr>
            <p:nvPr/>
          </p:nvSpPr>
          <p:spPr bwMode="auto">
            <a:xfrm rot="1987204">
              <a:off x="7289058" y="2719888"/>
              <a:ext cx="1725226" cy="1871938"/>
            </a:xfrm>
            <a:custGeom>
              <a:avLst/>
              <a:gdLst/>
              <a:ahLst/>
              <a:cxnLst>
                <a:cxn ang="0">
                  <a:pos x="264" y="952"/>
                </a:cxn>
                <a:cxn ang="0">
                  <a:pos x="225" y="977"/>
                </a:cxn>
                <a:cxn ang="0">
                  <a:pos x="187" y="958"/>
                </a:cxn>
                <a:cxn ang="0">
                  <a:pos x="135" y="984"/>
                </a:cxn>
                <a:cxn ang="0">
                  <a:pos x="122" y="1033"/>
                </a:cxn>
                <a:cxn ang="0">
                  <a:pos x="84" y="1059"/>
                </a:cxn>
                <a:cxn ang="0">
                  <a:pos x="54" y="1027"/>
                </a:cxn>
                <a:cxn ang="0">
                  <a:pos x="79" y="941"/>
                </a:cxn>
                <a:cxn ang="0">
                  <a:pos x="62" y="891"/>
                </a:cxn>
                <a:cxn ang="0">
                  <a:pos x="6" y="857"/>
                </a:cxn>
                <a:cxn ang="0">
                  <a:pos x="11" y="745"/>
                </a:cxn>
                <a:cxn ang="0">
                  <a:pos x="94" y="683"/>
                </a:cxn>
                <a:cxn ang="0">
                  <a:pos x="92" y="612"/>
                </a:cxn>
                <a:cxn ang="0">
                  <a:pos x="105" y="567"/>
                </a:cxn>
                <a:cxn ang="0">
                  <a:pos x="157" y="593"/>
                </a:cxn>
                <a:cxn ang="0">
                  <a:pos x="202" y="589"/>
                </a:cxn>
                <a:cxn ang="0">
                  <a:pos x="255" y="595"/>
                </a:cxn>
                <a:cxn ang="0">
                  <a:pos x="273" y="533"/>
                </a:cxn>
                <a:cxn ang="0">
                  <a:pos x="271" y="479"/>
                </a:cxn>
                <a:cxn ang="0">
                  <a:pos x="283" y="428"/>
                </a:cxn>
                <a:cxn ang="0">
                  <a:pos x="311" y="344"/>
                </a:cxn>
                <a:cxn ang="0">
                  <a:pos x="301" y="303"/>
                </a:cxn>
                <a:cxn ang="0">
                  <a:pos x="318" y="200"/>
                </a:cxn>
                <a:cxn ang="0">
                  <a:pos x="266" y="101"/>
                </a:cxn>
                <a:cxn ang="0">
                  <a:pos x="277" y="39"/>
                </a:cxn>
                <a:cxn ang="0">
                  <a:pos x="298" y="39"/>
                </a:cxn>
                <a:cxn ang="0">
                  <a:pos x="344" y="9"/>
                </a:cxn>
                <a:cxn ang="0">
                  <a:pos x="397" y="75"/>
                </a:cxn>
                <a:cxn ang="0">
                  <a:pos x="453" y="146"/>
                </a:cxn>
                <a:cxn ang="0">
                  <a:pos x="530" y="215"/>
                </a:cxn>
                <a:cxn ang="0">
                  <a:pos x="586" y="260"/>
                </a:cxn>
                <a:cxn ang="0">
                  <a:pos x="633" y="284"/>
                </a:cxn>
                <a:cxn ang="0">
                  <a:pos x="745" y="316"/>
                </a:cxn>
                <a:cxn ang="0">
                  <a:pos x="814" y="355"/>
                </a:cxn>
                <a:cxn ang="0">
                  <a:pos x="887" y="342"/>
                </a:cxn>
                <a:cxn ang="0">
                  <a:pos x="949" y="264"/>
                </a:cxn>
                <a:cxn ang="0">
                  <a:pos x="964" y="264"/>
                </a:cxn>
                <a:cxn ang="0">
                  <a:pos x="953" y="309"/>
                </a:cxn>
                <a:cxn ang="0">
                  <a:pos x="943" y="367"/>
                </a:cxn>
                <a:cxn ang="0">
                  <a:pos x="949" y="402"/>
                </a:cxn>
                <a:cxn ang="0">
                  <a:pos x="986" y="460"/>
                </a:cxn>
                <a:cxn ang="0">
                  <a:pos x="1005" y="494"/>
                </a:cxn>
                <a:cxn ang="0">
                  <a:pos x="1041" y="466"/>
                </a:cxn>
                <a:cxn ang="0">
                  <a:pos x="1037" y="507"/>
                </a:cxn>
                <a:cxn ang="0">
                  <a:pos x="992" y="539"/>
                </a:cxn>
                <a:cxn ang="0">
                  <a:pos x="938" y="591"/>
                </a:cxn>
                <a:cxn ang="0">
                  <a:pos x="902" y="610"/>
                </a:cxn>
                <a:cxn ang="0">
                  <a:pos x="818" y="595"/>
                </a:cxn>
                <a:cxn ang="0">
                  <a:pos x="743" y="649"/>
                </a:cxn>
                <a:cxn ang="0">
                  <a:pos x="676" y="743"/>
                </a:cxn>
                <a:cxn ang="0">
                  <a:pos x="653" y="855"/>
                </a:cxn>
                <a:cxn ang="0">
                  <a:pos x="612" y="857"/>
                </a:cxn>
                <a:cxn ang="0">
                  <a:pos x="515" y="805"/>
                </a:cxn>
                <a:cxn ang="0">
                  <a:pos x="404" y="756"/>
                </a:cxn>
                <a:cxn ang="0">
                  <a:pos x="292" y="752"/>
                </a:cxn>
                <a:cxn ang="0">
                  <a:pos x="225" y="818"/>
                </a:cxn>
                <a:cxn ang="0">
                  <a:pos x="206" y="801"/>
                </a:cxn>
                <a:cxn ang="0">
                  <a:pos x="163" y="760"/>
                </a:cxn>
                <a:cxn ang="0">
                  <a:pos x="92" y="814"/>
                </a:cxn>
                <a:cxn ang="0">
                  <a:pos x="124" y="844"/>
                </a:cxn>
                <a:cxn ang="0">
                  <a:pos x="189" y="891"/>
                </a:cxn>
              </a:cxnLst>
              <a:rect l="0" t="0" r="r" b="b"/>
              <a:pathLst>
                <a:path w="1050" h="1059">
                  <a:moveTo>
                    <a:pt x="228" y="906"/>
                  </a:moveTo>
                  <a:lnTo>
                    <a:pt x="230" y="909"/>
                  </a:lnTo>
                  <a:lnTo>
                    <a:pt x="236" y="913"/>
                  </a:lnTo>
                  <a:lnTo>
                    <a:pt x="243" y="919"/>
                  </a:lnTo>
                  <a:lnTo>
                    <a:pt x="249" y="924"/>
                  </a:lnTo>
                  <a:lnTo>
                    <a:pt x="255" y="928"/>
                  </a:lnTo>
                  <a:lnTo>
                    <a:pt x="262" y="932"/>
                  </a:lnTo>
                  <a:lnTo>
                    <a:pt x="264" y="939"/>
                  </a:lnTo>
                  <a:lnTo>
                    <a:pt x="266" y="945"/>
                  </a:lnTo>
                  <a:lnTo>
                    <a:pt x="264" y="952"/>
                  </a:lnTo>
                  <a:lnTo>
                    <a:pt x="262" y="956"/>
                  </a:lnTo>
                  <a:lnTo>
                    <a:pt x="260" y="960"/>
                  </a:lnTo>
                  <a:lnTo>
                    <a:pt x="258" y="960"/>
                  </a:lnTo>
                  <a:lnTo>
                    <a:pt x="255" y="960"/>
                  </a:lnTo>
                  <a:lnTo>
                    <a:pt x="251" y="962"/>
                  </a:lnTo>
                  <a:lnTo>
                    <a:pt x="245" y="967"/>
                  </a:lnTo>
                  <a:lnTo>
                    <a:pt x="238" y="969"/>
                  </a:lnTo>
                  <a:lnTo>
                    <a:pt x="232" y="971"/>
                  </a:lnTo>
                  <a:lnTo>
                    <a:pt x="228" y="975"/>
                  </a:lnTo>
                  <a:lnTo>
                    <a:pt x="225" y="977"/>
                  </a:lnTo>
                  <a:lnTo>
                    <a:pt x="223" y="977"/>
                  </a:lnTo>
                  <a:lnTo>
                    <a:pt x="223" y="975"/>
                  </a:lnTo>
                  <a:lnTo>
                    <a:pt x="221" y="969"/>
                  </a:lnTo>
                  <a:lnTo>
                    <a:pt x="217" y="962"/>
                  </a:lnTo>
                  <a:lnTo>
                    <a:pt x="208" y="960"/>
                  </a:lnTo>
                  <a:lnTo>
                    <a:pt x="202" y="962"/>
                  </a:lnTo>
                  <a:lnTo>
                    <a:pt x="198" y="964"/>
                  </a:lnTo>
                  <a:lnTo>
                    <a:pt x="198" y="964"/>
                  </a:lnTo>
                  <a:lnTo>
                    <a:pt x="193" y="962"/>
                  </a:lnTo>
                  <a:lnTo>
                    <a:pt x="187" y="958"/>
                  </a:lnTo>
                  <a:lnTo>
                    <a:pt x="180" y="954"/>
                  </a:lnTo>
                  <a:lnTo>
                    <a:pt x="176" y="952"/>
                  </a:lnTo>
                  <a:lnTo>
                    <a:pt x="172" y="952"/>
                  </a:lnTo>
                  <a:lnTo>
                    <a:pt x="170" y="956"/>
                  </a:lnTo>
                  <a:lnTo>
                    <a:pt x="170" y="962"/>
                  </a:lnTo>
                  <a:lnTo>
                    <a:pt x="170" y="967"/>
                  </a:lnTo>
                  <a:lnTo>
                    <a:pt x="163" y="973"/>
                  </a:lnTo>
                  <a:lnTo>
                    <a:pt x="152" y="977"/>
                  </a:lnTo>
                  <a:lnTo>
                    <a:pt x="142" y="979"/>
                  </a:lnTo>
                  <a:lnTo>
                    <a:pt x="135" y="984"/>
                  </a:lnTo>
                  <a:lnTo>
                    <a:pt x="133" y="988"/>
                  </a:lnTo>
                  <a:lnTo>
                    <a:pt x="135" y="992"/>
                  </a:lnTo>
                  <a:lnTo>
                    <a:pt x="140" y="994"/>
                  </a:lnTo>
                  <a:lnTo>
                    <a:pt x="144" y="999"/>
                  </a:lnTo>
                  <a:lnTo>
                    <a:pt x="142" y="1005"/>
                  </a:lnTo>
                  <a:lnTo>
                    <a:pt x="137" y="1010"/>
                  </a:lnTo>
                  <a:lnTo>
                    <a:pt x="133" y="1012"/>
                  </a:lnTo>
                  <a:lnTo>
                    <a:pt x="131" y="1016"/>
                  </a:lnTo>
                  <a:lnTo>
                    <a:pt x="127" y="1025"/>
                  </a:lnTo>
                  <a:lnTo>
                    <a:pt x="122" y="1033"/>
                  </a:lnTo>
                  <a:lnTo>
                    <a:pt x="118" y="1035"/>
                  </a:lnTo>
                  <a:lnTo>
                    <a:pt x="114" y="1035"/>
                  </a:lnTo>
                  <a:lnTo>
                    <a:pt x="112" y="1035"/>
                  </a:lnTo>
                  <a:lnTo>
                    <a:pt x="112" y="1035"/>
                  </a:lnTo>
                  <a:lnTo>
                    <a:pt x="109" y="1037"/>
                  </a:lnTo>
                  <a:lnTo>
                    <a:pt x="107" y="1042"/>
                  </a:lnTo>
                  <a:lnTo>
                    <a:pt x="103" y="1048"/>
                  </a:lnTo>
                  <a:lnTo>
                    <a:pt x="97" y="1052"/>
                  </a:lnTo>
                  <a:lnTo>
                    <a:pt x="90" y="1057"/>
                  </a:lnTo>
                  <a:lnTo>
                    <a:pt x="84" y="1059"/>
                  </a:lnTo>
                  <a:lnTo>
                    <a:pt x="82" y="1059"/>
                  </a:lnTo>
                  <a:lnTo>
                    <a:pt x="82" y="1059"/>
                  </a:lnTo>
                  <a:lnTo>
                    <a:pt x="79" y="1057"/>
                  </a:lnTo>
                  <a:lnTo>
                    <a:pt x="75" y="1052"/>
                  </a:lnTo>
                  <a:lnTo>
                    <a:pt x="67" y="1050"/>
                  </a:lnTo>
                  <a:lnTo>
                    <a:pt x="60" y="1050"/>
                  </a:lnTo>
                  <a:lnTo>
                    <a:pt x="56" y="1048"/>
                  </a:lnTo>
                  <a:lnTo>
                    <a:pt x="54" y="1046"/>
                  </a:lnTo>
                  <a:lnTo>
                    <a:pt x="54" y="1042"/>
                  </a:lnTo>
                  <a:lnTo>
                    <a:pt x="54" y="1027"/>
                  </a:lnTo>
                  <a:lnTo>
                    <a:pt x="54" y="1005"/>
                  </a:lnTo>
                  <a:lnTo>
                    <a:pt x="51" y="986"/>
                  </a:lnTo>
                  <a:lnTo>
                    <a:pt x="51" y="977"/>
                  </a:lnTo>
                  <a:lnTo>
                    <a:pt x="51" y="975"/>
                  </a:lnTo>
                  <a:lnTo>
                    <a:pt x="51" y="969"/>
                  </a:lnTo>
                  <a:lnTo>
                    <a:pt x="54" y="962"/>
                  </a:lnTo>
                  <a:lnTo>
                    <a:pt x="60" y="956"/>
                  </a:lnTo>
                  <a:lnTo>
                    <a:pt x="69" y="949"/>
                  </a:lnTo>
                  <a:lnTo>
                    <a:pt x="75" y="945"/>
                  </a:lnTo>
                  <a:lnTo>
                    <a:pt x="79" y="941"/>
                  </a:lnTo>
                  <a:lnTo>
                    <a:pt x="77" y="936"/>
                  </a:lnTo>
                  <a:lnTo>
                    <a:pt x="75" y="930"/>
                  </a:lnTo>
                  <a:lnTo>
                    <a:pt x="77" y="924"/>
                  </a:lnTo>
                  <a:lnTo>
                    <a:pt x="77" y="917"/>
                  </a:lnTo>
                  <a:lnTo>
                    <a:pt x="75" y="915"/>
                  </a:lnTo>
                  <a:lnTo>
                    <a:pt x="69" y="913"/>
                  </a:lnTo>
                  <a:lnTo>
                    <a:pt x="67" y="911"/>
                  </a:lnTo>
                  <a:lnTo>
                    <a:pt x="62" y="906"/>
                  </a:lnTo>
                  <a:lnTo>
                    <a:pt x="62" y="900"/>
                  </a:lnTo>
                  <a:lnTo>
                    <a:pt x="62" y="891"/>
                  </a:lnTo>
                  <a:lnTo>
                    <a:pt x="60" y="885"/>
                  </a:lnTo>
                  <a:lnTo>
                    <a:pt x="58" y="879"/>
                  </a:lnTo>
                  <a:lnTo>
                    <a:pt x="51" y="879"/>
                  </a:lnTo>
                  <a:lnTo>
                    <a:pt x="43" y="881"/>
                  </a:lnTo>
                  <a:lnTo>
                    <a:pt x="36" y="883"/>
                  </a:lnTo>
                  <a:lnTo>
                    <a:pt x="32" y="883"/>
                  </a:lnTo>
                  <a:lnTo>
                    <a:pt x="26" y="881"/>
                  </a:lnTo>
                  <a:lnTo>
                    <a:pt x="19" y="874"/>
                  </a:lnTo>
                  <a:lnTo>
                    <a:pt x="13" y="868"/>
                  </a:lnTo>
                  <a:lnTo>
                    <a:pt x="6" y="857"/>
                  </a:lnTo>
                  <a:lnTo>
                    <a:pt x="4" y="844"/>
                  </a:lnTo>
                  <a:lnTo>
                    <a:pt x="2" y="831"/>
                  </a:lnTo>
                  <a:lnTo>
                    <a:pt x="2" y="818"/>
                  </a:lnTo>
                  <a:lnTo>
                    <a:pt x="2" y="805"/>
                  </a:lnTo>
                  <a:lnTo>
                    <a:pt x="2" y="793"/>
                  </a:lnTo>
                  <a:lnTo>
                    <a:pt x="2" y="780"/>
                  </a:lnTo>
                  <a:lnTo>
                    <a:pt x="0" y="769"/>
                  </a:lnTo>
                  <a:lnTo>
                    <a:pt x="0" y="758"/>
                  </a:lnTo>
                  <a:lnTo>
                    <a:pt x="4" y="752"/>
                  </a:lnTo>
                  <a:lnTo>
                    <a:pt x="11" y="745"/>
                  </a:lnTo>
                  <a:lnTo>
                    <a:pt x="17" y="739"/>
                  </a:lnTo>
                  <a:lnTo>
                    <a:pt x="24" y="735"/>
                  </a:lnTo>
                  <a:lnTo>
                    <a:pt x="32" y="732"/>
                  </a:lnTo>
                  <a:lnTo>
                    <a:pt x="41" y="730"/>
                  </a:lnTo>
                  <a:lnTo>
                    <a:pt x="51" y="726"/>
                  </a:lnTo>
                  <a:lnTo>
                    <a:pt x="60" y="720"/>
                  </a:lnTo>
                  <a:lnTo>
                    <a:pt x="69" y="713"/>
                  </a:lnTo>
                  <a:lnTo>
                    <a:pt x="77" y="705"/>
                  </a:lnTo>
                  <a:lnTo>
                    <a:pt x="86" y="694"/>
                  </a:lnTo>
                  <a:lnTo>
                    <a:pt x="94" y="683"/>
                  </a:lnTo>
                  <a:lnTo>
                    <a:pt x="101" y="672"/>
                  </a:lnTo>
                  <a:lnTo>
                    <a:pt x="109" y="664"/>
                  </a:lnTo>
                  <a:lnTo>
                    <a:pt x="116" y="657"/>
                  </a:lnTo>
                  <a:lnTo>
                    <a:pt x="120" y="649"/>
                  </a:lnTo>
                  <a:lnTo>
                    <a:pt x="116" y="638"/>
                  </a:lnTo>
                  <a:lnTo>
                    <a:pt x="109" y="623"/>
                  </a:lnTo>
                  <a:lnTo>
                    <a:pt x="107" y="614"/>
                  </a:lnTo>
                  <a:lnTo>
                    <a:pt x="105" y="610"/>
                  </a:lnTo>
                  <a:lnTo>
                    <a:pt x="99" y="610"/>
                  </a:lnTo>
                  <a:lnTo>
                    <a:pt x="92" y="612"/>
                  </a:lnTo>
                  <a:lnTo>
                    <a:pt x="86" y="610"/>
                  </a:lnTo>
                  <a:lnTo>
                    <a:pt x="84" y="608"/>
                  </a:lnTo>
                  <a:lnTo>
                    <a:pt x="82" y="601"/>
                  </a:lnTo>
                  <a:lnTo>
                    <a:pt x="82" y="593"/>
                  </a:lnTo>
                  <a:lnTo>
                    <a:pt x="86" y="582"/>
                  </a:lnTo>
                  <a:lnTo>
                    <a:pt x="88" y="571"/>
                  </a:lnTo>
                  <a:lnTo>
                    <a:pt x="94" y="567"/>
                  </a:lnTo>
                  <a:lnTo>
                    <a:pt x="99" y="567"/>
                  </a:lnTo>
                  <a:lnTo>
                    <a:pt x="103" y="567"/>
                  </a:lnTo>
                  <a:lnTo>
                    <a:pt x="105" y="567"/>
                  </a:lnTo>
                  <a:lnTo>
                    <a:pt x="112" y="565"/>
                  </a:lnTo>
                  <a:lnTo>
                    <a:pt x="116" y="563"/>
                  </a:lnTo>
                  <a:lnTo>
                    <a:pt x="120" y="561"/>
                  </a:lnTo>
                  <a:lnTo>
                    <a:pt x="122" y="561"/>
                  </a:lnTo>
                  <a:lnTo>
                    <a:pt x="127" y="565"/>
                  </a:lnTo>
                  <a:lnTo>
                    <a:pt x="135" y="569"/>
                  </a:lnTo>
                  <a:lnTo>
                    <a:pt x="142" y="576"/>
                  </a:lnTo>
                  <a:lnTo>
                    <a:pt x="148" y="580"/>
                  </a:lnTo>
                  <a:lnTo>
                    <a:pt x="152" y="586"/>
                  </a:lnTo>
                  <a:lnTo>
                    <a:pt x="157" y="593"/>
                  </a:lnTo>
                  <a:lnTo>
                    <a:pt x="163" y="595"/>
                  </a:lnTo>
                  <a:lnTo>
                    <a:pt x="167" y="599"/>
                  </a:lnTo>
                  <a:lnTo>
                    <a:pt x="172" y="604"/>
                  </a:lnTo>
                  <a:lnTo>
                    <a:pt x="174" y="610"/>
                  </a:lnTo>
                  <a:lnTo>
                    <a:pt x="178" y="614"/>
                  </a:lnTo>
                  <a:lnTo>
                    <a:pt x="180" y="612"/>
                  </a:lnTo>
                  <a:lnTo>
                    <a:pt x="182" y="606"/>
                  </a:lnTo>
                  <a:lnTo>
                    <a:pt x="185" y="597"/>
                  </a:lnTo>
                  <a:lnTo>
                    <a:pt x="193" y="591"/>
                  </a:lnTo>
                  <a:lnTo>
                    <a:pt x="202" y="589"/>
                  </a:lnTo>
                  <a:lnTo>
                    <a:pt x="213" y="589"/>
                  </a:lnTo>
                  <a:lnTo>
                    <a:pt x="219" y="593"/>
                  </a:lnTo>
                  <a:lnTo>
                    <a:pt x="223" y="597"/>
                  </a:lnTo>
                  <a:lnTo>
                    <a:pt x="223" y="604"/>
                  </a:lnTo>
                  <a:lnTo>
                    <a:pt x="228" y="608"/>
                  </a:lnTo>
                  <a:lnTo>
                    <a:pt x="232" y="610"/>
                  </a:lnTo>
                  <a:lnTo>
                    <a:pt x="238" y="606"/>
                  </a:lnTo>
                  <a:lnTo>
                    <a:pt x="243" y="601"/>
                  </a:lnTo>
                  <a:lnTo>
                    <a:pt x="249" y="597"/>
                  </a:lnTo>
                  <a:lnTo>
                    <a:pt x="255" y="595"/>
                  </a:lnTo>
                  <a:lnTo>
                    <a:pt x="262" y="595"/>
                  </a:lnTo>
                  <a:lnTo>
                    <a:pt x="268" y="593"/>
                  </a:lnTo>
                  <a:lnTo>
                    <a:pt x="273" y="586"/>
                  </a:lnTo>
                  <a:lnTo>
                    <a:pt x="277" y="576"/>
                  </a:lnTo>
                  <a:lnTo>
                    <a:pt x="286" y="563"/>
                  </a:lnTo>
                  <a:lnTo>
                    <a:pt x="290" y="552"/>
                  </a:lnTo>
                  <a:lnTo>
                    <a:pt x="288" y="541"/>
                  </a:lnTo>
                  <a:lnTo>
                    <a:pt x="281" y="535"/>
                  </a:lnTo>
                  <a:lnTo>
                    <a:pt x="277" y="533"/>
                  </a:lnTo>
                  <a:lnTo>
                    <a:pt x="273" y="533"/>
                  </a:lnTo>
                  <a:lnTo>
                    <a:pt x="268" y="531"/>
                  </a:lnTo>
                  <a:lnTo>
                    <a:pt x="266" y="526"/>
                  </a:lnTo>
                  <a:lnTo>
                    <a:pt x="268" y="524"/>
                  </a:lnTo>
                  <a:lnTo>
                    <a:pt x="271" y="520"/>
                  </a:lnTo>
                  <a:lnTo>
                    <a:pt x="271" y="516"/>
                  </a:lnTo>
                  <a:lnTo>
                    <a:pt x="268" y="509"/>
                  </a:lnTo>
                  <a:lnTo>
                    <a:pt x="268" y="501"/>
                  </a:lnTo>
                  <a:lnTo>
                    <a:pt x="266" y="492"/>
                  </a:lnTo>
                  <a:lnTo>
                    <a:pt x="271" y="486"/>
                  </a:lnTo>
                  <a:lnTo>
                    <a:pt x="271" y="479"/>
                  </a:lnTo>
                  <a:lnTo>
                    <a:pt x="266" y="473"/>
                  </a:lnTo>
                  <a:lnTo>
                    <a:pt x="258" y="468"/>
                  </a:lnTo>
                  <a:lnTo>
                    <a:pt x="253" y="462"/>
                  </a:lnTo>
                  <a:lnTo>
                    <a:pt x="253" y="455"/>
                  </a:lnTo>
                  <a:lnTo>
                    <a:pt x="253" y="449"/>
                  </a:lnTo>
                  <a:lnTo>
                    <a:pt x="255" y="443"/>
                  </a:lnTo>
                  <a:lnTo>
                    <a:pt x="262" y="440"/>
                  </a:lnTo>
                  <a:lnTo>
                    <a:pt x="271" y="438"/>
                  </a:lnTo>
                  <a:lnTo>
                    <a:pt x="277" y="434"/>
                  </a:lnTo>
                  <a:lnTo>
                    <a:pt x="283" y="428"/>
                  </a:lnTo>
                  <a:lnTo>
                    <a:pt x="290" y="421"/>
                  </a:lnTo>
                  <a:lnTo>
                    <a:pt x="298" y="415"/>
                  </a:lnTo>
                  <a:lnTo>
                    <a:pt x="309" y="408"/>
                  </a:lnTo>
                  <a:lnTo>
                    <a:pt x="316" y="404"/>
                  </a:lnTo>
                  <a:lnTo>
                    <a:pt x="313" y="393"/>
                  </a:lnTo>
                  <a:lnTo>
                    <a:pt x="309" y="382"/>
                  </a:lnTo>
                  <a:lnTo>
                    <a:pt x="305" y="372"/>
                  </a:lnTo>
                  <a:lnTo>
                    <a:pt x="305" y="363"/>
                  </a:lnTo>
                  <a:lnTo>
                    <a:pt x="307" y="352"/>
                  </a:lnTo>
                  <a:lnTo>
                    <a:pt x="311" y="344"/>
                  </a:lnTo>
                  <a:lnTo>
                    <a:pt x="313" y="337"/>
                  </a:lnTo>
                  <a:lnTo>
                    <a:pt x="313" y="333"/>
                  </a:lnTo>
                  <a:lnTo>
                    <a:pt x="309" y="327"/>
                  </a:lnTo>
                  <a:lnTo>
                    <a:pt x="303" y="320"/>
                  </a:lnTo>
                  <a:lnTo>
                    <a:pt x="298" y="316"/>
                  </a:lnTo>
                  <a:lnTo>
                    <a:pt x="294" y="314"/>
                  </a:lnTo>
                  <a:lnTo>
                    <a:pt x="294" y="314"/>
                  </a:lnTo>
                  <a:lnTo>
                    <a:pt x="296" y="312"/>
                  </a:lnTo>
                  <a:lnTo>
                    <a:pt x="298" y="307"/>
                  </a:lnTo>
                  <a:lnTo>
                    <a:pt x="301" y="303"/>
                  </a:lnTo>
                  <a:lnTo>
                    <a:pt x="305" y="294"/>
                  </a:lnTo>
                  <a:lnTo>
                    <a:pt x="309" y="290"/>
                  </a:lnTo>
                  <a:lnTo>
                    <a:pt x="316" y="286"/>
                  </a:lnTo>
                  <a:lnTo>
                    <a:pt x="320" y="279"/>
                  </a:lnTo>
                  <a:lnTo>
                    <a:pt x="324" y="262"/>
                  </a:lnTo>
                  <a:lnTo>
                    <a:pt x="322" y="247"/>
                  </a:lnTo>
                  <a:lnTo>
                    <a:pt x="318" y="239"/>
                  </a:lnTo>
                  <a:lnTo>
                    <a:pt x="316" y="232"/>
                  </a:lnTo>
                  <a:lnTo>
                    <a:pt x="316" y="217"/>
                  </a:lnTo>
                  <a:lnTo>
                    <a:pt x="318" y="200"/>
                  </a:lnTo>
                  <a:lnTo>
                    <a:pt x="318" y="185"/>
                  </a:lnTo>
                  <a:lnTo>
                    <a:pt x="313" y="172"/>
                  </a:lnTo>
                  <a:lnTo>
                    <a:pt x="309" y="163"/>
                  </a:lnTo>
                  <a:lnTo>
                    <a:pt x="305" y="155"/>
                  </a:lnTo>
                  <a:lnTo>
                    <a:pt x="303" y="142"/>
                  </a:lnTo>
                  <a:lnTo>
                    <a:pt x="298" y="129"/>
                  </a:lnTo>
                  <a:lnTo>
                    <a:pt x="286" y="118"/>
                  </a:lnTo>
                  <a:lnTo>
                    <a:pt x="275" y="112"/>
                  </a:lnTo>
                  <a:lnTo>
                    <a:pt x="268" y="105"/>
                  </a:lnTo>
                  <a:lnTo>
                    <a:pt x="266" y="101"/>
                  </a:lnTo>
                  <a:lnTo>
                    <a:pt x="266" y="95"/>
                  </a:lnTo>
                  <a:lnTo>
                    <a:pt x="266" y="90"/>
                  </a:lnTo>
                  <a:lnTo>
                    <a:pt x="268" y="86"/>
                  </a:lnTo>
                  <a:lnTo>
                    <a:pt x="271" y="80"/>
                  </a:lnTo>
                  <a:lnTo>
                    <a:pt x="275" y="71"/>
                  </a:lnTo>
                  <a:lnTo>
                    <a:pt x="279" y="62"/>
                  </a:lnTo>
                  <a:lnTo>
                    <a:pt x="279" y="58"/>
                  </a:lnTo>
                  <a:lnTo>
                    <a:pt x="279" y="54"/>
                  </a:lnTo>
                  <a:lnTo>
                    <a:pt x="277" y="47"/>
                  </a:lnTo>
                  <a:lnTo>
                    <a:pt x="277" y="39"/>
                  </a:lnTo>
                  <a:lnTo>
                    <a:pt x="277" y="30"/>
                  </a:lnTo>
                  <a:lnTo>
                    <a:pt x="279" y="24"/>
                  </a:lnTo>
                  <a:lnTo>
                    <a:pt x="279" y="22"/>
                  </a:lnTo>
                  <a:lnTo>
                    <a:pt x="279" y="24"/>
                  </a:lnTo>
                  <a:lnTo>
                    <a:pt x="281" y="28"/>
                  </a:lnTo>
                  <a:lnTo>
                    <a:pt x="286" y="32"/>
                  </a:lnTo>
                  <a:lnTo>
                    <a:pt x="288" y="35"/>
                  </a:lnTo>
                  <a:lnTo>
                    <a:pt x="292" y="37"/>
                  </a:lnTo>
                  <a:lnTo>
                    <a:pt x="294" y="39"/>
                  </a:lnTo>
                  <a:lnTo>
                    <a:pt x="298" y="39"/>
                  </a:lnTo>
                  <a:lnTo>
                    <a:pt x="305" y="32"/>
                  </a:lnTo>
                  <a:lnTo>
                    <a:pt x="311" y="24"/>
                  </a:lnTo>
                  <a:lnTo>
                    <a:pt x="313" y="17"/>
                  </a:lnTo>
                  <a:lnTo>
                    <a:pt x="316" y="13"/>
                  </a:lnTo>
                  <a:lnTo>
                    <a:pt x="318" y="7"/>
                  </a:lnTo>
                  <a:lnTo>
                    <a:pt x="324" y="2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9"/>
                  </a:lnTo>
                  <a:lnTo>
                    <a:pt x="348" y="17"/>
                  </a:lnTo>
                  <a:lnTo>
                    <a:pt x="352" y="26"/>
                  </a:lnTo>
                  <a:lnTo>
                    <a:pt x="356" y="32"/>
                  </a:lnTo>
                  <a:lnTo>
                    <a:pt x="363" y="35"/>
                  </a:lnTo>
                  <a:lnTo>
                    <a:pt x="367" y="35"/>
                  </a:lnTo>
                  <a:lnTo>
                    <a:pt x="371" y="37"/>
                  </a:lnTo>
                  <a:lnTo>
                    <a:pt x="376" y="41"/>
                  </a:lnTo>
                  <a:lnTo>
                    <a:pt x="382" y="50"/>
                  </a:lnTo>
                  <a:lnTo>
                    <a:pt x="389" y="62"/>
                  </a:lnTo>
                  <a:lnTo>
                    <a:pt x="397" y="75"/>
                  </a:lnTo>
                  <a:lnTo>
                    <a:pt x="401" y="86"/>
                  </a:lnTo>
                  <a:lnTo>
                    <a:pt x="408" y="93"/>
                  </a:lnTo>
                  <a:lnTo>
                    <a:pt x="417" y="97"/>
                  </a:lnTo>
                  <a:lnTo>
                    <a:pt x="425" y="101"/>
                  </a:lnTo>
                  <a:lnTo>
                    <a:pt x="432" y="103"/>
                  </a:lnTo>
                  <a:lnTo>
                    <a:pt x="440" y="108"/>
                  </a:lnTo>
                  <a:lnTo>
                    <a:pt x="449" y="116"/>
                  </a:lnTo>
                  <a:lnTo>
                    <a:pt x="455" y="125"/>
                  </a:lnTo>
                  <a:lnTo>
                    <a:pt x="455" y="138"/>
                  </a:lnTo>
                  <a:lnTo>
                    <a:pt x="453" y="146"/>
                  </a:lnTo>
                  <a:lnTo>
                    <a:pt x="459" y="150"/>
                  </a:lnTo>
                  <a:lnTo>
                    <a:pt x="466" y="155"/>
                  </a:lnTo>
                  <a:lnTo>
                    <a:pt x="475" y="157"/>
                  </a:lnTo>
                  <a:lnTo>
                    <a:pt x="481" y="161"/>
                  </a:lnTo>
                  <a:lnTo>
                    <a:pt x="485" y="170"/>
                  </a:lnTo>
                  <a:lnTo>
                    <a:pt x="492" y="181"/>
                  </a:lnTo>
                  <a:lnTo>
                    <a:pt x="500" y="193"/>
                  </a:lnTo>
                  <a:lnTo>
                    <a:pt x="511" y="204"/>
                  </a:lnTo>
                  <a:lnTo>
                    <a:pt x="522" y="211"/>
                  </a:lnTo>
                  <a:lnTo>
                    <a:pt x="530" y="215"/>
                  </a:lnTo>
                  <a:lnTo>
                    <a:pt x="535" y="219"/>
                  </a:lnTo>
                  <a:lnTo>
                    <a:pt x="537" y="224"/>
                  </a:lnTo>
                  <a:lnTo>
                    <a:pt x="539" y="226"/>
                  </a:lnTo>
                  <a:lnTo>
                    <a:pt x="541" y="228"/>
                  </a:lnTo>
                  <a:lnTo>
                    <a:pt x="548" y="234"/>
                  </a:lnTo>
                  <a:lnTo>
                    <a:pt x="554" y="239"/>
                  </a:lnTo>
                  <a:lnTo>
                    <a:pt x="560" y="241"/>
                  </a:lnTo>
                  <a:lnTo>
                    <a:pt x="567" y="245"/>
                  </a:lnTo>
                  <a:lnTo>
                    <a:pt x="575" y="254"/>
                  </a:lnTo>
                  <a:lnTo>
                    <a:pt x="586" y="260"/>
                  </a:lnTo>
                  <a:lnTo>
                    <a:pt x="597" y="262"/>
                  </a:lnTo>
                  <a:lnTo>
                    <a:pt x="603" y="260"/>
                  </a:lnTo>
                  <a:lnTo>
                    <a:pt x="605" y="258"/>
                  </a:lnTo>
                  <a:lnTo>
                    <a:pt x="605" y="260"/>
                  </a:lnTo>
                  <a:lnTo>
                    <a:pt x="608" y="262"/>
                  </a:lnTo>
                  <a:lnTo>
                    <a:pt x="610" y="269"/>
                  </a:lnTo>
                  <a:lnTo>
                    <a:pt x="614" y="273"/>
                  </a:lnTo>
                  <a:lnTo>
                    <a:pt x="621" y="277"/>
                  </a:lnTo>
                  <a:lnTo>
                    <a:pt x="627" y="279"/>
                  </a:lnTo>
                  <a:lnTo>
                    <a:pt x="633" y="284"/>
                  </a:lnTo>
                  <a:lnTo>
                    <a:pt x="642" y="290"/>
                  </a:lnTo>
                  <a:lnTo>
                    <a:pt x="651" y="297"/>
                  </a:lnTo>
                  <a:lnTo>
                    <a:pt x="661" y="301"/>
                  </a:lnTo>
                  <a:lnTo>
                    <a:pt x="672" y="303"/>
                  </a:lnTo>
                  <a:lnTo>
                    <a:pt x="683" y="305"/>
                  </a:lnTo>
                  <a:lnTo>
                    <a:pt x="694" y="307"/>
                  </a:lnTo>
                  <a:lnTo>
                    <a:pt x="704" y="307"/>
                  </a:lnTo>
                  <a:lnTo>
                    <a:pt x="717" y="309"/>
                  </a:lnTo>
                  <a:lnTo>
                    <a:pt x="730" y="314"/>
                  </a:lnTo>
                  <a:lnTo>
                    <a:pt x="745" y="316"/>
                  </a:lnTo>
                  <a:lnTo>
                    <a:pt x="758" y="316"/>
                  </a:lnTo>
                  <a:lnTo>
                    <a:pt x="769" y="316"/>
                  </a:lnTo>
                  <a:lnTo>
                    <a:pt x="775" y="318"/>
                  </a:lnTo>
                  <a:lnTo>
                    <a:pt x="777" y="324"/>
                  </a:lnTo>
                  <a:lnTo>
                    <a:pt x="779" y="333"/>
                  </a:lnTo>
                  <a:lnTo>
                    <a:pt x="784" y="342"/>
                  </a:lnTo>
                  <a:lnTo>
                    <a:pt x="794" y="350"/>
                  </a:lnTo>
                  <a:lnTo>
                    <a:pt x="803" y="355"/>
                  </a:lnTo>
                  <a:lnTo>
                    <a:pt x="807" y="357"/>
                  </a:lnTo>
                  <a:lnTo>
                    <a:pt x="814" y="355"/>
                  </a:lnTo>
                  <a:lnTo>
                    <a:pt x="825" y="355"/>
                  </a:lnTo>
                  <a:lnTo>
                    <a:pt x="835" y="355"/>
                  </a:lnTo>
                  <a:lnTo>
                    <a:pt x="842" y="352"/>
                  </a:lnTo>
                  <a:lnTo>
                    <a:pt x="844" y="350"/>
                  </a:lnTo>
                  <a:lnTo>
                    <a:pt x="850" y="348"/>
                  </a:lnTo>
                  <a:lnTo>
                    <a:pt x="859" y="346"/>
                  </a:lnTo>
                  <a:lnTo>
                    <a:pt x="872" y="344"/>
                  </a:lnTo>
                  <a:lnTo>
                    <a:pt x="882" y="344"/>
                  </a:lnTo>
                  <a:lnTo>
                    <a:pt x="887" y="344"/>
                  </a:lnTo>
                  <a:lnTo>
                    <a:pt x="887" y="342"/>
                  </a:lnTo>
                  <a:lnTo>
                    <a:pt x="887" y="337"/>
                  </a:lnTo>
                  <a:lnTo>
                    <a:pt x="887" y="331"/>
                  </a:lnTo>
                  <a:lnTo>
                    <a:pt x="893" y="322"/>
                  </a:lnTo>
                  <a:lnTo>
                    <a:pt x="900" y="316"/>
                  </a:lnTo>
                  <a:lnTo>
                    <a:pt x="904" y="307"/>
                  </a:lnTo>
                  <a:lnTo>
                    <a:pt x="908" y="301"/>
                  </a:lnTo>
                  <a:lnTo>
                    <a:pt x="908" y="299"/>
                  </a:lnTo>
                  <a:lnTo>
                    <a:pt x="928" y="294"/>
                  </a:lnTo>
                  <a:lnTo>
                    <a:pt x="949" y="266"/>
                  </a:lnTo>
                  <a:lnTo>
                    <a:pt x="949" y="264"/>
                  </a:lnTo>
                  <a:lnTo>
                    <a:pt x="951" y="260"/>
                  </a:lnTo>
                  <a:lnTo>
                    <a:pt x="955" y="256"/>
                  </a:lnTo>
                  <a:lnTo>
                    <a:pt x="960" y="249"/>
                  </a:lnTo>
                  <a:lnTo>
                    <a:pt x="966" y="247"/>
                  </a:lnTo>
                  <a:lnTo>
                    <a:pt x="975" y="247"/>
                  </a:lnTo>
                  <a:lnTo>
                    <a:pt x="979" y="249"/>
                  </a:lnTo>
                  <a:lnTo>
                    <a:pt x="977" y="256"/>
                  </a:lnTo>
                  <a:lnTo>
                    <a:pt x="971" y="260"/>
                  </a:lnTo>
                  <a:lnTo>
                    <a:pt x="966" y="262"/>
                  </a:lnTo>
                  <a:lnTo>
                    <a:pt x="964" y="264"/>
                  </a:lnTo>
                  <a:lnTo>
                    <a:pt x="962" y="271"/>
                  </a:lnTo>
                  <a:lnTo>
                    <a:pt x="964" y="277"/>
                  </a:lnTo>
                  <a:lnTo>
                    <a:pt x="971" y="279"/>
                  </a:lnTo>
                  <a:lnTo>
                    <a:pt x="973" y="284"/>
                  </a:lnTo>
                  <a:lnTo>
                    <a:pt x="966" y="290"/>
                  </a:lnTo>
                  <a:lnTo>
                    <a:pt x="960" y="297"/>
                  </a:lnTo>
                  <a:lnTo>
                    <a:pt x="955" y="297"/>
                  </a:lnTo>
                  <a:lnTo>
                    <a:pt x="955" y="299"/>
                  </a:lnTo>
                  <a:lnTo>
                    <a:pt x="953" y="303"/>
                  </a:lnTo>
                  <a:lnTo>
                    <a:pt x="953" y="309"/>
                  </a:lnTo>
                  <a:lnTo>
                    <a:pt x="955" y="314"/>
                  </a:lnTo>
                  <a:lnTo>
                    <a:pt x="958" y="318"/>
                  </a:lnTo>
                  <a:lnTo>
                    <a:pt x="955" y="324"/>
                  </a:lnTo>
                  <a:lnTo>
                    <a:pt x="951" y="331"/>
                  </a:lnTo>
                  <a:lnTo>
                    <a:pt x="947" y="335"/>
                  </a:lnTo>
                  <a:lnTo>
                    <a:pt x="945" y="342"/>
                  </a:lnTo>
                  <a:lnTo>
                    <a:pt x="943" y="348"/>
                  </a:lnTo>
                  <a:lnTo>
                    <a:pt x="943" y="355"/>
                  </a:lnTo>
                  <a:lnTo>
                    <a:pt x="945" y="361"/>
                  </a:lnTo>
                  <a:lnTo>
                    <a:pt x="943" y="367"/>
                  </a:lnTo>
                  <a:lnTo>
                    <a:pt x="938" y="374"/>
                  </a:lnTo>
                  <a:lnTo>
                    <a:pt x="934" y="378"/>
                  </a:lnTo>
                  <a:lnTo>
                    <a:pt x="932" y="387"/>
                  </a:lnTo>
                  <a:lnTo>
                    <a:pt x="930" y="393"/>
                  </a:lnTo>
                  <a:lnTo>
                    <a:pt x="932" y="400"/>
                  </a:lnTo>
                  <a:lnTo>
                    <a:pt x="934" y="404"/>
                  </a:lnTo>
                  <a:lnTo>
                    <a:pt x="934" y="404"/>
                  </a:lnTo>
                  <a:lnTo>
                    <a:pt x="938" y="404"/>
                  </a:lnTo>
                  <a:lnTo>
                    <a:pt x="943" y="402"/>
                  </a:lnTo>
                  <a:lnTo>
                    <a:pt x="949" y="402"/>
                  </a:lnTo>
                  <a:lnTo>
                    <a:pt x="953" y="406"/>
                  </a:lnTo>
                  <a:lnTo>
                    <a:pt x="960" y="415"/>
                  </a:lnTo>
                  <a:lnTo>
                    <a:pt x="964" y="421"/>
                  </a:lnTo>
                  <a:lnTo>
                    <a:pt x="968" y="428"/>
                  </a:lnTo>
                  <a:lnTo>
                    <a:pt x="973" y="436"/>
                  </a:lnTo>
                  <a:lnTo>
                    <a:pt x="977" y="443"/>
                  </a:lnTo>
                  <a:lnTo>
                    <a:pt x="979" y="445"/>
                  </a:lnTo>
                  <a:lnTo>
                    <a:pt x="981" y="447"/>
                  </a:lnTo>
                  <a:lnTo>
                    <a:pt x="983" y="453"/>
                  </a:lnTo>
                  <a:lnTo>
                    <a:pt x="986" y="460"/>
                  </a:lnTo>
                  <a:lnTo>
                    <a:pt x="983" y="464"/>
                  </a:lnTo>
                  <a:lnTo>
                    <a:pt x="981" y="470"/>
                  </a:lnTo>
                  <a:lnTo>
                    <a:pt x="979" y="483"/>
                  </a:lnTo>
                  <a:lnTo>
                    <a:pt x="981" y="494"/>
                  </a:lnTo>
                  <a:lnTo>
                    <a:pt x="981" y="503"/>
                  </a:lnTo>
                  <a:lnTo>
                    <a:pt x="981" y="503"/>
                  </a:lnTo>
                  <a:lnTo>
                    <a:pt x="983" y="501"/>
                  </a:lnTo>
                  <a:lnTo>
                    <a:pt x="988" y="496"/>
                  </a:lnTo>
                  <a:lnTo>
                    <a:pt x="996" y="494"/>
                  </a:lnTo>
                  <a:lnTo>
                    <a:pt x="1005" y="494"/>
                  </a:lnTo>
                  <a:lnTo>
                    <a:pt x="1009" y="492"/>
                  </a:lnTo>
                  <a:lnTo>
                    <a:pt x="1013" y="492"/>
                  </a:lnTo>
                  <a:lnTo>
                    <a:pt x="1020" y="492"/>
                  </a:lnTo>
                  <a:lnTo>
                    <a:pt x="1029" y="492"/>
                  </a:lnTo>
                  <a:lnTo>
                    <a:pt x="1035" y="492"/>
                  </a:lnTo>
                  <a:lnTo>
                    <a:pt x="1039" y="488"/>
                  </a:lnTo>
                  <a:lnTo>
                    <a:pt x="1041" y="481"/>
                  </a:lnTo>
                  <a:lnTo>
                    <a:pt x="1041" y="473"/>
                  </a:lnTo>
                  <a:lnTo>
                    <a:pt x="1041" y="468"/>
                  </a:lnTo>
                  <a:lnTo>
                    <a:pt x="1041" y="466"/>
                  </a:lnTo>
                  <a:lnTo>
                    <a:pt x="1041" y="466"/>
                  </a:lnTo>
                  <a:lnTo>
                    <a:pt x="1044" y="466"/>
                  </a:lnTo>
                  <a:lnTo>
                    <a:pt x="1046" y="470"/>
                  </a:lnTo>
                  <a:lnTo>
                    <a:pt x="1050" y="477"/>
                  </a:lnTo>
                  <a:lnTo>
                    <a:pt x="1050" y="486"/>
                  </a:lnTo>
                  <a:lnTo>
                    <a:pt x="1048" y="494"/>
                  </a:lnTo>
                  <a:lnTo>
                    <a:pt x="1044" y="501"/>
                  </a:lnTo>
                  <a:lnTo>
                    <a:pt x="1041" y="503"/>
                  </a:lnTo>
                  <a:lnTo>
                    <a:pt x="1039" y="505"/>
                  </a:lnTo>
                  <a:lnTo>
                    <a:pt x="1037" y="507"/>
                  </a:lnTo>
                  <a:lnTo>
                    <a:pt x="1035" y="511"/>
                  </a:lnTo>
                  <a:lnTo>
                    <a:pt x="1029" y="518"/>
                  </a:lnTo>
                  <a:lnTo>
                    <a:pt x="1022" y="520"/>
                  </a:lnTo>
                  <a:lnTo>
                    <a:pt x="1016" y="520"/>
                  </a:lnTo>
                  <a:lnTo>
                    <a:pt x="1007" y="518"/>
                  </a:lnTo>
                  <a:lnTo>
                    <a:pt x="1003" y="520"/>
                  </a:lnTo>
                  <a:lnTo>
                    <a:pt x="998" y="522"/>
                  </a:lnTo>
                  <a:lnTo>
                    <a:pt x="996" y="528"/>
                  </a:lnTo>
                  <a:lnTo>
                    <a:pt x="996" y="535"/>
                  </a:lnTo>
                  <a:lnTo>
                    <a:pt x="992" y="539"/>
                  </a:lnTo>
                  <a:lnTo>
                    <a:pt x="986" y="543"/>
                  </a:lnTo>
                  <a:lnTo>
                    <a:pt x="977" y="546"/>
                  </a:lnTo>
                  <a:lnTo>
                    <a:pt x="973" y="543"/>
                  </a:lnTo>
                  <a:lnTo>
                    <a:pt x="968" y="546"/>
                  </a:lnTo>
                  <a:lnTo>
                    <a:pt x="964" y="552"/>
                  </a:lnTo>
                  <a:lnTo>
                    <a:pt x="960" y="563"/>
                  </a:lnTo>
                  <a:lnTo>
                    <a:pt x="953" y="571"/>
                  </a:lnTo>
                  <a:lnTo>
                    <a:pt x="947" y="580"/>
                  </a:lnTo>
                  <a:lnTo>
                    <a:pt x="943" y="586"/>
                  </a:lnTo>
                  <a:lnTo>
                    <a:pt x="938" y="591"/>
                  </a:lnTo>
                  <a:lnTo>
                    <a:pt x="932" y="591"/>
                  </a:lnTo>
                  <a:lnTo>
                    <a:pt x="928" y="591"/>
                  </a:lnTo>
                  <a:lnTo>
                    <a:pt x="921" y="584"/>
                  </a:lnTo>
                  <a:lnTo>
                    <a:pt x="915" y="578"/>
                  </a:lnTo>
                  <a:lnTo>
                    <a:pt x="908" y="574"/>
                  </a:lnTo>
                  <a:lnTo>
                    <a:pt x="904" y="574"/>
                  </a:lnTo>
                  <a:lnTo>
                    <a:pt x="902" y="580"/>
                  </a:lnTo>
                  <a:lnTo>
                    <a:pt x="902" y="591"/>
                  </a:lnTo>
                  <a:lnTo>
                    <a:pt x="902" y="601"/>
                  </a:lnTo>
                  <a:lnTo>
                    <a:pt x="902" y="610"/>
                  </a:lnTo>
                  <a:lnTo>
                    <a:pt x="895" y="610"/>
                  </a:lnTo>
                  <a:lnTo>
                    <a:pt x="889" y="606"/>
                  </a:lnTo>
                  <a:lnTo>
                    <a:pt x="885" y="601"/>
                  </a:lnTo>
                  <a:lnTo>
                    <a:pt x="880" y="599"/>
                  </a:lnTo>
                  <a:lnTo>
                    <a:pt x="870" y="599"/>
                  </a:lnTo>
                  <a:lnTo>
                    <a:pt x="855" y="599"/>
                  </a:lnTo>
                  <a:lnTo>
                    <a:pt x="842" y="601"/>
                  </a:lnTo>
                  <a:lnTo>
                    <a:pt x="831" y="601"/>
                  </a:lnTo>
                  <a:lnTo>
                    <a:pt x="825" y="599"/>
                  </a:lnTo>
                  <a:lnTo>
                    <a:pt x="818" y="595"/>
                  </a:lnTo>
                  <a:lnTo>
                    <a:pt x="812" y="591"/>
                  </a:lnTo>
                  <a:lnTo>
                    <a:pt x="805" y="591"/>
                  </a:lnTo>
                  <a:lnTo>
                    <a:pt x="797" y="593"/>
                  </a:lnTo>
                  <a:lnTo>
                    <a:pt x="790" y="599"/>
                  </a:lnTo>
                  <a:lnTo>
                    <a:pt x="782" y="608"/>
                  </a:lnTo>
                  <a:lnTo>
                    <a:pt x="773" y="617"/>
                  </a:lnTo>
                  <a:lnTo>
                    <a:pt x="767" y="623"/>
                  </a:lnTo>
                  <a:lnTo>
                    <a:pt x="760" y="629"/>
                  </a:lnTo>
                  <a:lnTo>
                    <a:pt x="752" y="640"/>
                  </a:lnTo>
                  <a:lnTo>
                    <a:pt x="743" y="649"/>
                  </a:lnTo>
                  <a:lnTo>
                    <a:pt x="739" y="653"/>
                  </a:lnTo>
                  <a:lnTo>
                    <a:pt x="734" y="653"/>
                  </a:lnTo>
                  <a:lnTo>
                    <a:pt x="732" y="651"/>
                  </a:lnTo>
                  <a:lnTo>
                    <a:pt x="728" y="655"/>
                  </a:lnTo>
                  <a:lnTo>
                    <a:pt x="719" y="668"/>
                  </a:lnTo>
                  <a:lnTo>
                    <a:pt x="709" y="687"/>
                  </a:lnTo>
                  <a:lnTo>
                    <a:pt x="700" y="702"/>
                  </a:lnTo>
                  <a:lnTo>
                    <a:pt x="691" y="715"/>
                  </a:lnTo>
                  <a:lnTo>
                    <a:pt x="683" y="730"/>
                  </a:lnTo>
                  <a:lnTo>
                    <a:pt x="676" y="743"/>
                  </a:lnTo>
                  <a:lnTo>
                    <a:pt x="670" y="754"/>
                  </a:lnTo>
                  <a:lnTo>
                    <a:pt x="666" y="765"/>
                  </a:lnTo>
                  <a:lnTo>
                    <a:pt x="661" y="775"/>
                  </a:lnTo>
                  <a:lnTo>
                    <a:pt x="659" y="786"/>
                  </a:lnTo>
                  <a:lnTo>
                    <a:pt x="659" y="797"/>
                  </a:lnTo>
                  <a:lnTo>
                    <a:pt x="659" y="808"/>
                  </a:lnTo>
                  <a:lnTo>
                    <a:pt x="659" y="818"/>
                  </a:lnTo>
                  <a:lnTo>
                    <a:pt x="659" y="831"/>
                  </a:lnTo>
                  <a:lnTo>
                    <a:pt x="657" y="844"/>
                  </a:lnTo>
                  <a:lnTo>
                    <a:pt x="653" y="855"/>
                  </a:lnTo>
                  <a:lnTo>
                    <a:pt x="648" y="866"/>
                  </a:lnTo>
                  <a:lnTo>
                    <a:pt x="644" y="872"/>
                  </a:lnTo>
                  <a:lnTo>
                    <a:pt x="642" y="874"/>
                  </a:lnTo>
                  <a:lnTo>
                    <a:pt x="640" y="876"/>
                  </a:lnTo>
                  <a:lnTo>
                    <a:pt x="640" y="876"/>
                  </a:lnTo>
                  <a:lnTo>
                    <a:pt x="638" y="874"/>
                  </a:lnTo>
                  <a:lnTo>
                    <a:pt x="633" y="870"/>
                  </a:lnTo>
                  <a:lnTo>
                    <a:pt x="627" y="866"/>
                  </a:lnTo>
                  <a:lnTo>
                    <a:pt x="621" y="861"/>
                  </a:lnTo>
                  <a:lnTo>
                    <a:pt x="612" y="857"/>
                  </a:lnTo>
                  <a:lnTo>
                    <a:pt x="605" y="848"/>
                  </a:lnTo>
                  <a:lnTo>
                    <a:pt x="595" y="842"/>
                  </a:lnTo>
                  <a:lnTo>
                    <a:pt x="584" y="840"/>
                  </a:lnTo>
                  <a:lnTo>
                    <a:pt x="575" y="842"/>
                  </a:lnTo>
                  <a:lnTo>
                    <a:pt x="569" y="844"/>
                  </a:lnTo>
                  <a:lnTo>
                    <a:pt x="563" y="844"/>
                  </a:lnTo>
                  <a:lnTo>
                    <a:pt x="552" y="838"/>
                  </a:lnTo>
                  <a:lnTo>
                    <a:pt x="537" y="827"/>
                  </a:lnTo>
                  <a:lnTo>
                    <a:pt x="526" y="814"/>
                  </a:lnTo>
                  <a:lnTo>
                    <a:pt x="515" y="805"/>
                  </a:lnTo>
                  <a:lnTo>
                    <a:pt x="502" y="801"/>
                  </a:lnTo>
                  <a:lnTo>
                    <a:pt x="492" y="803"/>
                  </a:lnTo>
                  <a:lnTo>
                    <a:pt x="483" y="803"/>
                  </a:lnTo>
                  <a:lnTo>
                    <a:pt x="475" y="801"/>
                  </a:lnTo>
                  <a:lnTo>
                    <a:pt x="462" y="788"/>
                  </a:lnTo>
                  <a:lnTo>
                    <a:pt x="451" y="773"/>
                  </a:lnTo>
                  <a:lnTo>
                    <a:pt x="444" y="765"/>
                  </a:lnTo>
                  <a:lnTo>
                    <a:pt x="434" y="760"/>
                  </a:lnTo>
                  <a:lnTo>
                    <a:pt x="419" y="758"/>
                  </a:lnTo>
                  <a:lnTo>
                    <a:pt x="404" y="756"/>
                  </a:lnTo>
                  <a:lnTo>
                    <a:pt x="391" y="750"/>
                  </a:lnTo>
                  <a:lnTo>
                    <a:pt x="380" y="741"/>
                  </a:lnTo>
                  <a:lnTo>
                    <a:pt x="367" y="735"/>
                  </a:lnTo>
                  <a:lnTo>
                    <a:pt x="354" y="730"/>
                  </a:lnTo>
                  <a:lnTo>
                    <a:pt x="341" y="728"/>
                  </a:lnTo>
                  <a:lnTo>
                    <a:pt x="328" y="730"/>
                  </a:lnTo>
                  <a:lnTo>
                    <a:pt x="318" y="735"/>
                  </a:lnTo>
                  <a:lnTo>
                    <a:pt x="307" y="741"/>
                  </a:lnTo>
                  <a:lnTo>
                    <a:pt x="301" y="745"/>
                  </a:lnTo>
                  <a:lnTo>
                    <a:pt x="292" y="752"/>
                  </a:lnTo>
                  <a:lnTo>
                    <a:pt x="286" y="756"/>
                  </a:lnTo>
                  <a:lnTo>
                    <a:pt x="277" y="760"/>
                  </a:lnTo>
                  <a:lnTo>
                    <a:pt x="271" y="765"/>
                  </a:lnTo>
                  <a:lnTo>
                    <a:pt x="266" y="771"/>
                  </a:lnTo>
                  <a:lnTo>
                    <a:pt x="260" y="780"/>
                  </a:lnTo>
                  <a:lnTo>
                    <a:pt x="253" y="788"/>
                  </a:lnTo>
                  <a:lnTo>
                    <a:pt x="247" y="795"/>
                  </a:lnTo>
                  <a:lnTo>
                    <a:pt x="240" y="799"/>
                  </a:lnTo>
                  <a:lnTo>
                    <a:pt x="232" y="810"/>
                  </a:lnTo>
                  <a:lnTo>
                    <a:pt x="225" y="818"/>
                  </a:lnTo>
                  <a:lnTo>
                    <a:pt x="223" y="823"/>
                  </a:lnTo>
                  <a:lnTo>
                    <a:pt x="221" y="825"/>
                  </a:lnTo>
                  <a:lnTo>
                    <a:pt x="221" y="825"/>
                  </a:lnTo>
                  <a:lnTo>
                    <a:pt x="208" y="818"/>
                  </a:lnTo>
                  <a:lnTo>
                    <a:pt x="210" y="814"/>
                  </a:lnTo>
                  <a:lnTo>
                    <a:pt x="213" y="805"/>
                  </a:lnTo>
                  <a:lnTo>
                    <a:pt x="215" y="797"/>
                  </a:lnTo>
                  <a:lnTo>
                    <a:pt x="210" y="795"/>
                  </a:lnTo>
                  <a:lnTo>
                    <a:pt x="206" y="797"/>
                  </a:lnTo>
                  <a:lnTo>
                    <a:pt x="206" y="801"/>
                  </a:lnTo>
                  <a:lnTo>
                    <a:pt x="204" y="801"/>
                  </a:lnTo>
                  <a:lnTo>
                    <a:pt x="200" y="797"/>
                  </a:lnTo>
                  <a:lnTo>
                    <a:pt x="193" y="788"/>
                  </a:lnTo>
                  <a:lnTo>
                    <a:pt x="187" y="780"/>
                  </a:lnTo>
                  <a:lnTo>
                    <a:pt x="182" y="773"/>
                  </a:lnTo>
                  <a:lnTo>
                    <a:pt x="178" y="769"/>
                  </a:lnTo>
                  <a:lnTo>
                    <a:pt x="176" y="765"/>
                  </a:lnTo>
                  <a:lnTo>
                    <a:pt x="174" y="763"/>
                  </a:lnTo>
                  <a:lnTo>
                    <a:pt x="170" y="760"/>
                  </a:lnTo>
                  <a:lnTo>
                    <a:pt x="163" y="760"/>
                  </a:lnTo>
                  <a:lnTo>
                    <a:pt x="148" y="760"/>
                  </a:lnTo>
                  <a:lnTo>
                    <a:pt x="127" y="760"/>
                  </a:lnTo>
                  <a:lnTo>
                    <a:pt x="109" y="763"/>
                  </a:lnTo>
                  <a:lnTo>
                    <a:pt x="103" y="769"/>
                  </a:lnTo>
                  <a:lnTo>
                    <a:pt x="105" y="775"/>
                  </a:lnTo>
                  <a:lnTo>
                    <a:pt x="109" y="784"/>
                  </a:lnTo>
                  <a:lnTo>
                    <a:pt x="109" y="790"/>
                  </a:lnTo>
                  <a:lnTo>
                    <a:pt x="103" y="799"/>
                  </a:lnTo>
                  <a:lnTo>
                    <a:pt x="97" y="808"/>
                  </a:lnTo>
                  <a:lnTo>
                    <a:pt x="92" y="814"/>
                  </a:lnTo>
                  <a:lnTo>
                    <a:pt x="90" y="821"/>
                  </a:lnTo>
                  <a:lnTo>
                    <a:pt x="90" y="827"/>
                  </a:lnTo>
                  <a:lnTo>
                    <a:pt x="90" y="836"/>
                  </a:lnTo>
                  <a:lnTo>
                    <a:pt x="92" y="842"/>
                  </a:lnTo>
                  <a:lnTo>
                    <a:pt x="97" y="844"/>
                  </a:lnTo>
                  <a:lnTo>
                    <a:pt x="103" y="846"/>
                  </a:lnTo>
                  <a:lnTo>
                    <a:pt x="112" y="844"/>
                  </a:lnTo>
                  <a:lnTo>
                    <a:pt x="116" y="842"/>
                  </a:lnTo>
                  <a:lnTo>
                    <a:pt x="120" y="840"/>
                  </a:lnTo>
                  <a:lnTo>
                    <a:pt x="124" y="844"/>
                  </a:lnTo>
                  <a:lnTo>
                    <a:pt x="131" y="851"/>
                  </a:lnTo>
                  <a:lnTo>
                    <a:pt x="137" y="859"/>
                  </a:lnTo>
                  <a:lnTo>
                    <a:pt x="144" y="866"/>
                  </a:lnTo>
                  <a:lnTo>
                    <a:pt x="150" y="870"/>
                  </a:lnTo>
                  <a:lnTo>
                    <a:pt x="159" y="870"/>
                  </a:lnTo>
                  <a:lnTo>
                    <a:pt x="167" y="870"/>
                  </a:lnTo>
                  <a:lnTo>
                    <a:pt x="176" y="870"/>
                  </a:lnTo>
                  <a:lnTo>
                    <a:pt x="182" y="874"/>
                  </a:lnTo>
                  <a:lnTo>
                    <a:pt x="185" y="881"/>
                  </a:lnTo>
                  <a:lnTo>
                    <a:pt x="189" y="891"/>
                  </a:lnTo>
                  <a:lnTo>
                    <a:pt x="193" y="900"/>
                  </a:lnTo>
                  <a:lnTo>
                    <a:pt x="200" y="904"/>
                  </a:lnTo>
                  <a:lnTo>
                    <a:pt x="208" y="904"/>
                  </a:lnTo>
                  <a:lnTo>
                    <a:pt x="217" y="904"/>
                  </a:lnTo>
                  <a:lnTo>
                    <a:pt x="225" y="906"/>
                  </a:lnTo>
                  <a:lnTo>
                    <a:pt x="228" y="906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  <p:sp>
          <p:nvSpPr>
            <p:cNvPr id="31" name="Freeform 177"/>
            <p:cNvSpPr>
              <a:spLocks/>
            </p:cNvSpPr>
            <p:nvPr/>
          </p:nvSpPr>
          <p:spPr bwMode="auto">
            <a:xfrm rot="1987204">
              <a:off x="8932129" y="4039451"/>
              <a:ext cx="39904" cy="41846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4"/>
                </a:cxn>
                <a:cxn ang="0">
                  <a:pos x="22" y="6"/>
                </a:cxn>
                <a:cxn ang="0">
                  <a:pos x="20" y="11"/>
                </a:cxn>
                <a:cxn ang="0">
                  <a:pos x="18" y="15"/>
                </a:cxn>
                <a:cxn ang="0">
                  <a:pos x="15" y="19"/>
                </a:cxn>
                <a:cxn ang="0">
                  <a:pos x="15" y="21"/>
                </a:cxn>
                <a:cxn ang="0">
                  <a:pos x="13" y="24"/>
                </a:cxn>
                <a:cxn ang="0">
                  <a:pos x="13" y="24"/>
                </a:cxn>
                <a:cxn ang="0">
                  <a:pos x="3" y="24"/>
                </a:cxn>
                <a:cxn ang="0">
                  <a:pos x="3" y="21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24" y="2"/>
                </a:cxn>
              </a:cxnLst>
              <a:rect l="0" t="0" r="r" b="b"/>
              <a:pathLst>
                <a:path w="24" h="24">
                  <a:moveTo>
                    <a:pt x="24" y="2"/>
                  </a:moveTo>
                  <a:lnTo>
                    <a:pt x="24" y="4"/>
                  </a:lnTo>
                  <a:lnTo>
                    <a:pt x="22" y="6"/>
                  </a:lnTo>
                  <a:lnTo>
                    <a:pt x="20" y="11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3" y="8"/>
                  </a:lnTo>
                  <a:lnTo>
                    <a:pt x="7" y="6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latin typeface="Corbel" charset="0"/>
              </a:endParaRPr>
            </a:p>
          </p:txBody>
        </p:sp>
      </p:grpSp>
      <p:sp>
        <p:nvSpPr>
          <p:cNvPr id="33" name="フリーフォーム 32"/>
          <p:cNvSpPr/>
          <p:nvPr/>
        </p:nvSpPr>
        <p:spPr>
          <a:xfrm>
            <a:off x="1475656" y="1916832"/>
            <a:ext cx="5403220" cy="2708755"/>
          </a:xfrm>
          <a:custGeom>
            <a:avLst/>
            <a:gdLst>
              <a:gd name="connsiteX0" fmla="*/ 0 w 5403220"/>
              <a:gd name="connsiteY0" fmla="*/ 1883944 h 2708755"/>
              <a:gd name="connsiteX1" fmla="*/ 0 w 5403220"/>
              <a:gd name="connsiteY1" fmla="*/ 1883944 h 2708755"/>
              <a:gd name="connsiteX2" fmla="*/ 3720864 w 5403220"/>
              <a:gd name="connsiteY2" fmla="*/ 2708755 h 2708755"/>
              <a:gd name="connsiteX3" fmla="*/ 5403220 w 5403220"/>
              <a:gd name="connsiteY3" fmla="*/ 0 h 270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3220" h="2708755">
                <a:moveTo>
                  <a:pt x="0" y="1883944"/>
                </a:moveTo>
                <a:lnTo>
                  <a:pt x="0" y="1883944"/>
                </a:lnTo>
                <a:lnTo>
                  <a:pt x="3720864" y="2708755"/>
                </a:lnTo>
                <a:lnTo>
                  <a:pt x="5403220" y="0"/>
                </a:lnTo>
              </a:path>
            </a:pathLst>
          </a:custGeom>
          <a:ln w="228600">
            <a:solidFill>
              <a:srgbClr val="FFFF00">
                <a:alpha val="8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3402407" y="4204429"/>
            <a:ext cx="85838" cy="858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3956100" y="4229334"/>
            <a:ext cx="85838" cy="858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777676" y="4506947"/>
            <a:ext cx="85838" cy="858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919211" y="4506947"/>
            <a:ext cx="85838" cy="858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4962130" y="4625604"/>
            <a:ext cx="85838" cy="858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5251484" y="4296165"/>
            <a:ext cx="85838" cy="858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5208565" y="4382003"/>
            <a:ext cx="85838" cy="858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5317943" y="4382003"/>
            <a:ext cx="85838" cy="858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853653" y="3561354"/>
            <a:ext cx="85838" cy="858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6858903" y="1944701"/>
            <a:ext cx="85838" cy="858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 rot="667887">
            <a:off x="1493075" y="3828660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kumimoji="1" lang="en-US" altLang="ja-JP" dirty="0" err="1" smtClean="0">
                <a:solidFill>
                  <a:schemeClr val="accent1">
                    <a:lumMod val="75000"/>
                  </a:schemeClr>
                </a:solidFill>
              </a:rPr>
              <a:t>Gbps</a:t>
            </a:r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 Network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898605"/>
            <a:ext cx="6768752" cy="1338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44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60583" cy="864096"/>
          </a:xfrm>
        </p:spPr>
        <p:txBody>
          <a:bodyPr/>
          <a:lstStyle/>
          <a:p>
            <a:r>
              <a:rPr lang="en-US" altLang="ja-JP" dirty="0" smtClean="0"/>
              <a:t>Services by RENKEI-</a:t>
            </a:r>
            <a:r>
              <a:rPr lang="en-US" altLang="ja-JP" dirty="0" err="1" smtClean="0"/>
              <a:t>PoP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928662" y="1412776"/>
            <a:ext cx="7358114" cy="4824536"/>
          </a:xfrm>
        </p:spPr>
        <p:txBody>
          <a:bodyPr/>
          <a:lstStyle/>
          <a:p>
            <a:r>
              <a:rPr kumimoji="1" lang="en-US" altLang="ja-JP" dirty="0" smtClean="0"/>
              <a:t>File transfer/sharing between </a:t>
            </a:r>
            <a:r>
              <a:rPr kumimoji="1" lang="en-US" altLang="ja-JP" dirty="0" err="1" smtClean="0"/>
              <a:t>PoP’s</a:t>
            </a:r>
            <a:r>
              <a:rPr kumimoji="1" lang="en-US" altLang="ja-JP" dirty="0" smtClean="0"/>
              <a:t> and data access services</a:t>
            </a:r>
          </a:p>
          <a:p>
            <a:pPr lvl="1"/>
            <a:r>
              <a:rPr lang="en-US" altLang="ja-JP" dirty="0"/>
              <a:t>D</a:t>
            </a:r>
            <a:r>
              <a:rPr lang="en-US" altLang="ja-JP" dirty="0" smtClean="0"/>
              <a:t>istributed </a:t>
            </a:r>
            <a:r>
              <a:rPr lang="en-US" altLang="ja-JP" dirty="0" err="1" smtClean="0"/>
              <a:t>filesystem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Gfarm</a:t>
            </a:r>
            <a:r>
              <a:rPr lang="en-US" altLang="ja-JP" dirty="0" smtClean="0"/>
              <a:t>)</a:t>
            </a:r>
          </a:p>
          <a:p>
            <a:pPr lvl="2"/>
            <a:r>
              <a:rPr lang="en-US" altLang="ja-JP" dirty="0" err="1" smtClean="0"/>
              <a:t>pNFS</a:t>
            </a:r>
            <a:r>
              <a:rPr lang="en-US" altLang="ja-JP" dirty="0" smtClean="0"/>
              <a:t> is expected to be employed in a </a:t>
            </a:r>
            <a:r>
              <a:rPr lang="en-US" altLang="ja-JP" dirty="0" err="1" smtClean="0"/>
              <a:t>testbed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Gridftp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openssh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gsissh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gfarm</a:t>
            </a:r>
            <a:r>
              <a:rPr lang="en-US" altLang="ja-JP" dirty="0" smtClean="0"/>
              <a:t>-client, …</a:t>
            </a:r>
          </a:p>
          <a:p>
            <a:r>
              <a:rPr kumimoji="1" lang="en-US" altLang="ja-JP" dirty="0" smtClean="0"/>
              <a:t>Virtual machine hosting</a:t>
            </a:r>
          </a:p>
          <a:p>
            <a:pPr lvl="1"/>
            <a:r>
              <a:rPr lang="en-US" altLang="ja-JP" dirty="0" smtClean="0"/>
              <a:t>A cloud-like hosting service based on </a:t>
            </a:r>
            <a:r>
              <a:rPr lang="en-US" altLang="ja-JP" dirty="0" err="1" smtClean="0"/>
              <a:t>OpenNebula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5317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92888" cy="792088"/>
          </a:xfrm>
        </p:spPr>
        <p:txBody>
          <a:bodyPr/>
          <a:lstStyle/>
          <a:p>
            <a:r>
              <a:rPr lang="en-US" altLang="ja-JP" dirty="0" err="1" smtClean="0"/>
              <a:t>Gfarm</a:t>
            </a:r>
            <a:r>
              <a:rPr lang="en-US" altLang="ja-JP" dirty="0"/>
              <a:t> </a:t>
            </a:r>
            <a:r>
              <a:rPr lang="en-US" altLang="ja-JP" sz="3200" dirty="0" smtClean="0"/>
              <a:t>- Network Shared </a:t>
            </a:r>
            <a:r>
              <a:rPr lang="en-US" altLang="ja-JP" sz="3200" dirty="0" err="1" smtClean="0"/>
              <a:t>Filesystem</a:t>
            </a:r>
            <a:r>
              <a:rPr lang="en-US" altLang="ja-JP" sz="3200" dirty="0" smtClean="0"/>
              <a:t> -  </a:t>
            </a:r>
            <a:endParaRPr kumimoji="1" lang="ja-JP" altLang="en-US" sz="32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501697" cy="205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748700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51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58114" cy="71438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Typical Use Case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>
                <a:solidFill>
                  <a:schemeClr val="bg1"/>
                </a:solidFill>
              </a:rPr>
              <a:pPr/>
              <a:t>24</a:t>
            </a:fld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732240" y="4365104"/>
            <a:ext cx="2009589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Writes data to</a:t>
            </a:r>
            <a:r>
              <a:rPr kumimoji="1" lang="en-US" altLang="ja-JP" dirty="0" smtClean="0">
                <a:solidFill>
                  <a:schemeClr val="bg1"/>
                </a:solidFill>
              </a:rPr>
              <a:t> the 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nearest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PoP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(for user A)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11560" y="4365104"/>
            <a:ext cx="1842299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Reads data from 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the </a:t>
            </a:r>
            <a:r>
              <a:rPr lang="en-US" altLang="ja-JP" dirty="0">
                <a:solidFill>
                  <a:schemeClr val="bg1"/>
                </a:solidFill>
              </a:rPr>
              <a:t>nearest </a:t>
            </a:r>
            <a:r>
              <a:rPr lang="en-US" altLang="ja-JP" dirty="0" err="1" smtClean="0">
                <a:solidFill>
                  <a:schemeClr val="bg1"/>
                </a:solidFill>
              </a:rPr>
              <a:t>PoP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(for user B)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699792" y="1628800"/>
            <a:ext cx="385981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File sharing/transfer between </a:t>
            </a:r>
            <a:r>
              <a:rPr lang="en-US" altLang="ja-JP" dirty="0" err="1" smtClean="0">
                <a:solidFill>
                  <a:schemeClr val="bg1"/>
                </a:solidFill>
              </a:rPr>
              <a:t>PoPs</a:t>
            </a:r>
            <a:endParaRPr lang="en-US" altLang="ja-JP" dirty="0">
              <a:solidFill>
                <a:schemeClr val="bg1"/>
              </a:solidFill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348880"/>
            <a:ext cx="4749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383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115617" y="332656"/>
            <a:ext cx="7200800" cy="792088"/>
          </a:xfrm>
        </p:spPr>
        <p:txBody>
          <a:bodyPr/>
          <a:lstStyle/>
          <a:p>
            <a:r>
              <a:rPr kumimoji="1" lang="en-US" altLang="ja-JP" dirty="0" smtClean="0"/>
              <a:t>Hardware Design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043608" y="1268760"/>
            <a:ext cx="7200800" cy="2592288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The peak performance of inter-</a:t>
            </a:r>
            <a:r>
              <a:rPr kumimoji="1" lang="en-US" altLang="ja-JP" dirty="0" err="1" smtClean="0"/>
              <a:t>PoP</a:t>
            </a:r>
            <a:r>
              <a:rPr kumimoji="1" lang="en-US" altLang="ja-JP" dirty="0" smtClean="0"/>
              <a:t> disk-to-disk data transfer is designed to be 1 GB(bytes)</a:t>
            </a:r>
            <a:r>
              <a:rPr kumimoji="1" lang="en-US" altLang="ja-JP" dirty="0" err="1" smtClean="0"/>
              <a:t>ps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Each </a:t>
            </a:r>
            <a:r>
              <a:rPr lang="en-US" altLang="ja-JP" dirty="0" err="1" smtClean="0"/>
              <a:t>PoP</a:t>
            </a:r>
            <a:r>
              <a:rPr lang="en-US" altLang="ja-JP" dirty="0" smtClean="0"/>
              <a:t> server is equipped with a high throughput storage device that uses </a:t>
            </a:r>
            <a:r>
              <a:rPr lang="en-US" altLang="ja-JP" dirty="0" smtClean="0">
                <a:solidFill>
                  <a:srgbClr val="C00000"/>
                </a:solidFill>
              </a:rPr>
              <a:t>8 to 16 SSDs (or HDDs) </a:t>
            </a:r>
            <a:r>
              <a:rPr lang="en-US" altLang="ja-JP" dirty="0" smtClean="0"/>
              <a:t>via a HBA and a </a:t>
            </a:r>
            <a:r>
              <a:rPr lang="en-US" altLang="ja-JP" dirty="0" smtClean="0">
                <a:solidFill>
                  <a:srgbClr val="C00000"/>
                </a:solidFill>
              </a:rPr>
              <a:t>10 </a:t>
            </a:r>
            <a:r>
              <a:rPr lang="en-US" altLang="ja-JP" dirty="0" err="1" smtClean="0">
                <a:solidFill>
                  <a:srgbClr val="C00000"/>
                </a:solidFill>
              </a:rPr>
              <a:t>GbE</a:t>
            </a:r>
            <a:r>
              <a:rPr lang="en-US" altLang="ja-JP" dirty="0" smtClean="0">
                <a:solidFill>
                  <a:srgbClr val="C00000"/>
                </a:solidFill>
              </a:rPr>
              <a:t> NIC </a:t>
            </a:r>
            <a:r>
              <a:rPr lang="en-US" altLang="ja-JP" dirty="0" smtClean="0"/>
              <a:t>for remote connections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marL="365760" lvl="1" indent="0">
              <a:buNone/>
            </a:pP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2674805" cy="199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4221089"/>
            <a:ext cx="40912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889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88832" cy="792088"/>
          </a:xfrm>
        </p:spPr>
        <p:txBody>
          <a:bodyPr/>
          <a:lstStyle/>
          <a:p>
            <a:r>
              <a:rPr kumimoji="1" lang="en-US" altLang="ja-JP" dirty="0" smtClean="0"/>
              <a:t>Data Transfer Performance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899592" y="1268760"/>
            <a:ext cx="7632848" cy="2016224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14 </a:t>
            </a:r>
            <a:r>
              <a:rPr kumimoji="1" lang="en-US" altLang="ja-JP" dirty="0" smtClean="0"/>
              <a:t>GB astronomy data </a:t>
            </a:r>
            <a:r>
              <a:rPr kumimoji="1" lang="en-US" altLang="ja-JP" dirty="0" smtClean="0"/>
              <a:t>wa</a:t>
            </a:r>
            <a:r>
              <a:rPr kumimoji="1" lang="en-US" altLang="ja-JP" dirty="0" smtClean="0"/>
              <a:t>s sent from </a:t>
            </a:r>
            <a:r>
              <a:rPr kumimoji="1" lang="en-US" altLang="ja-JP" dirty="0" smtClean="0"/>
              <a:t>various </a:t>
            </a:r>
            <a:r>
              <a:rPr kumimoji="1" lang="en-US" altLang="ja-JP" dirty="0" err="1" smtClean="0"/>
              <a:t>PoP’s</a:t>
            </a:r>
            <a:r>
              <a:rPr kumimoji="1" lang="en-US" altLang="ja-JP" dirty="0" smtClean="0"/>
              <a:t> to 1 in Tokyo Tech (</a:t>
            </a:r>
            <a:r>
              <a:rPr kumimoji="1" lang="en-US" altLang="ja-JP" dirty="0" err="1" smtClean="0"/>
              <a:t>titech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Applied network tuning techniques include:</a:t>
            </a:r>
          </a:p>
          <a:p>
            <a:pPr lvl="1"/>
            <a:r>
              <a:rPr lang="en-US" altLang="ja-JP" dirty="0"/>
              <a:t>k</a:t>
            </a:r>
            <a:r>
              <a:rPr kumimoji="1" lang="en-US" altLang="ja-JP" dirty="0" smtClean="0"/>
              <a:t>ernel TCP and flow control parameter tunings</a:t>
            </a:r>
          </a:p>
          <a:p>
            <a:pPr lvl="1"/>
            <a:r>
              <a:rPr lang="en-US" altLang="ja-JP" dirty="0" smtClean="0"/>
              <a:t>Configuration of some device specific properties (such as TSO and interrupt interval)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2" cstate="print"/>
          <a:srcRect l="-19868" r="-19868"/>
          <a:stretch>
            <a:fillRect/>
          </a:stretch>
        </p:blipFill>
        <p:spPr>
          <a:xfrm>
            <a:off x="1147558" y="3356992"/>
            <a:ext cx="7179203" cy="2808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792088"/>
          </a:xfrm>
        </p:spPr>
        <p:txBody>
          <a:bodyPr/>
          <a:lstStyle/>
          <a:p>
            <a:r>
              <a:rPr kumimoji="1" lang="en-US" altLang="ja-JP" dirty="0" smtClean="0"/>
              <a:t>Belle II and Asia-</a:t>
            </a:r>
            <a:r>
              <a:rPr kumimoji="1" lang="en-US" altLang="ja-JP" dirty="0" err="1" smtClean="0"/>
              <a:t>PoP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928662" y="1340768"/>
            <a:ext cx="7358114" cy="475252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We intend to have such infrastructure for Belle II and for Asian computer </a:t>
            </a:r>
            <a:r>
              <a:rPr lang="en-US" altLang="ja-JP" dirty="0" smtClean="0"/>
              <a:t>centers after our experience of RENKEI-</a:t>
            </a:r>
            <a:r>
              <a:rPr lang="en-US" altLang="ja-JP" dirty="0" err="1" smtClean="0"/>
              <a:t>PoP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This will be </a:t>
            </a:r>
            <a:r>
              <a:rPr lang="en-US" altLang="ja-JP" dirty="0" err="1" smtClean="0"/>
              <a:t>prospoed</a:t>
            </a:r>
            <a:r>
              <a:rPr lang="en-US" altLang="ja-JP" dirty="0" smtClean="0"/>
              <a:t> in addition to the </a:t>
            </a:r>
            <a:r>
              <a:rPr lang="en-US" altLang="ja-JP" dirty="0" err="1" smtClean="0"/>
              <a:t>perfSONAR</a:t>
            </a:r>
            <a:r>
              <a:rPr lang="en-US" altLang="ja-JP" dirty="0" smtClean="0"/>
              <a:t>, at the Belle II meeting at Munich</a:t>
            </a:r>
            <a:endParaRPr lang="en-US" altLang="ja-JP" dirty="0"/>
          </a:p>
          <a:p>
            <a:r>
              <a:rPr lang="en-US" altLang="ja-JP" dirty="0" smtClean="0"/>
              <a:t>RENKEI-</a:t>
            </a:r>
            <a:r>
              <a:rPr lang="en-US" altLang="ja-JP" dirty="0" err="1" smtClean="0"/>
              <a:t>PoP</a:t>
            </a:r>
            <a:r>
              <a:rPr lang="en-US" altLang="ja-JP" dirty="0" smtClean="0"/>
              <a:t> connects to high speed network in Japan. The question on whether new </a:t>
            </a:r>
            <a:r>
              <a:rPr lang="en-US" altLang="ja-JP" dirty="0" err="1" smtClean="0"/>
              <a:t>testbed</a:t>
            </a:r>
            <a:r>
              <a:rPr lang="en-US" altLang="ja-JP" dirty="0" smtClean="0"/>
              <a:t> works well in worse network conditions should be explored.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2713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792088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899592" y="1268760"/>
            <a:ext cx="7416824" cy="496855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Network is vital </a:t>
            </a:r>
            <a:r>
              <a:rPr lang="en-US" altLang="ja-JP" dirty="0" smtClean="0"/>
              <a:t>in accelerator science nowadays</a:t>
            </a:r>
          </a:p>
          <a:p>
            <a:pPr lvl="1"/>
            <a:r>
              <a:rPr lang="en-US" altLang="ja-JP" dirty="0"/>
              <a:t>F</a:t>
            </a:r>
            <a:r>
              <a:rPr lang="en-US" altLang="ja-JP" dirty="0" smtClean="0"/>
              <a:t>or the </a:t>
            </a:r>
            <a:r>
              <a:rPr lang="en-US" altLang="ja-JP" dirty="0"/>
              <a:t>Grid </a:t>
            </a:r>
            <a:r>
              <a:rPr lang="en-US" altLang="ja-JP" dirty="0" smtClean="0"/>
              <a:t>operations in particular	</a:t>
            </a:r>
            <a:endParaRPr kumimoji="1" lang="en-US" altLang="ja-JP" dirty="0" smtClean="0"/>
          </a:p>
          <a:p>
            <a:r>
              <a:rPr lang="en-US" altLang="ja-JP" dirty="0" smtClean="0"/>
              <a:t>We </a:t>
            </a:r>
            <a:r>
              <a:rPr kumimoji="1" lang="en-US" altLang="ja-JP" dirty="0" smtClean="0"/>
              <a:t>propose deploying </a:t>
            </a:r>
            <a:r>
              <a:rPr kumimoji="1" lang="en-US" altLang="ja-JP" dirty="0" err="1" smtClean="0"/>
              <a:t>perfSONAR</a:t>
            </a:r>
            <a:r>
              <a:rPr kumimoji="1" lang="en-US" altLang="ja-JP" dirty="0" smtClean="0"/>
              <a:t> at Belle II and at </a:t>
            </a:r>
            <a:r>
              <a:rPr lang="en-US" altLang="ja-JP" dirty="0" smtClean="0"/>
              <a:t>Asian</a:t>
            </a:r>
            <a:r>
              <a:rPr kumimoji="1" lang="en-US" altLang="ja-JP" dirty="0" smtClean="0"/>
              <a:t> computer centers to monitor network conditions in a full-mesh topology</a:t>
            </a:r>
            <a:endParaRPr lang="en-US" altLang="ja-JP" dirty="0"/>
          </a:p>
          <a:p>
            <a:r>
              <a:rPr lang="en-US" altLang="ja-JP" smtClean="0"/>
              <a:t>We also </a:t>
            </a:r>
            <a:r>
              <a:rPr lang="en-US" altLang="ja-JP" dirty="0" smtClean="0"/>
              <a:t>propose the employment of data sharing </a:t>
            </a:r>
            <a:r>
              <a:rPr lang="en-US" altLang="ja-JP" dirty="0" err="1" smtClean="0"/>
              <a:t>testbed</a:t>
            </a:r>
            <a:endParaRPr lang="en-US" altLang="ja-JP" dirty="0"/>
          </a:p>
          <a:p>
            <a:pPr lvl="1"/>
            <a:r>
              <a:rPr lang="en-US" altLang="ja-JP" dirty="0" smtClean="0"/>
              <a:t>Good experience from RENKEI-</a:t>
            </a:r>
            <a:r>
              <a:rPr lang="en-US" altLang="ja-JP" dirty="0" err="1" smtClean="0"/>
              <a:t>PoP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Software for installation can be chosen on demand</a:t>
            </a:r>
          </a:p>
          <a:p>
            <a:pPr lvl="2"/>
            <a:r>
              <a:rPr lang="en-US" altLang="ja-JP" dirty="0" err="1" smtClean="0"/>
              <a:t>Gfarm</a:t>
            </a:r>
            <a:r>
              <a:rPr lang="en-US" altLang="ja-JP" dirty="0" smtClean="0"/>
              <a:t> (in NAREGI/RENKEI) is not widely used outside Japan</a:t>
            </a:r>
          </a:p>
          <a:p>
            <a:r>
              <a:rPr lang="en-US" altLang="ja-JP" dirty="0" smtClean="0"/>
              <a:t>These could be potential topics under FJPPL?</a:t>
            </a: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58114" cy="71438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899592" y="1340768"/>
            <a:ext cx="7344816" cy="4824536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The network becomes more and more important </a:t>
            </a:r>
            <a:r>
              <a:rPr lang="en-US" altLang="ja-JP" dirty="0"/>
              <a:t>i</a:t>
            </a:r>
            <a:r>
              <a:rPr kumimoji="1" lang="en-US" altLang="ja-JP" dirty="0" smtClean="0"/>
              <a:t>n High Energy and Nuclear Physics</a:t>
            </a:r>
          </a:p>
          <a:p>
            <a:pPr lvl="1"/>
            <a:r>
              <a:rPr lang="en-US" altLang="ja-JP" dirty="0" smtClean="0"/>
              <a:t>Smaller number of larger experiments in the world</a:t>
            </a:r>
          </a:p>
          <a:p>
            <a:pPr lvl="2"/>
            <a:r>
              <a:rPr lang="en-US" altLang="ja-JP" dirty="0" smtClean="0"/>
              <a:t>More collaborators worldwide</a:t>
            </a:r>
          </a:p>
          <a:p>
            <a:pPr lvl="2"/>
            <a:r>
              <a:rPr lang="en-US" altLang="ja-JP" dirty="0" smtClean="0"/>
              <a:t>Distributed data analysis using remote data centers</a:t>
            </a:r>
          </a:p>
          <a:p>
            <a:pPr lvl="2"/>
            <a:r>
              <a:rPr lang="en-US" altLang="ja-JP" dirty="0" smtClean="0"/>
              <a:t>Remote operations of a detector and an accelerator</a:t>
            </a:r>
          </a:p>
          <a:p>
            <a:pPr lvl="2"/>
            <a:r>
              <a:rPr lang="en-US" altLang="ja-JP" dirty="0" smtClean="0"/>
              <a:t>New communication tools: e-mail, web, phone and video conference etc.</a:t>
            </a:r>
          </a:p>
          <a:p>
            <a:pPr lvl="1"/>
            <a:r>
              <a:rPr lang="en-US" altLang="ja-JP" dirty="0" smtClean="0"/>
              <a:t>Increasing data volume</a:t>
            </a:r>
          </a:p>
          <a:p>
            <a:pPr lvl="2"/>
            <a:r>
              <a:rPr lang="en-US" altLang="ja-JP" dirty="0" smtClean="0"/>
              <a:t>Higher energies and/or higher luminosities</a:t>
            </a:r>
          </a:p>
          <a:p>
            <a:pPr lvl="2"/>
            <a:r>
              <a:rPr lang="en-US" altLang="ja-JP" dirty="0" smtClean="0"/>
              <a:t>More sensors in a detector for higher granularity/precision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6719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864096"/>
          </a:xfrm>
        </p:spPr>
        <p:txBody>
          <a:bodyPr/>
          <a:lstStyle/>
          <a:p>
            <a:r>
              <a:rPr kumimoji="1" lang="en-US" altLang="ja-JP" dirty="0" smtClean="0"/>
              <a:t>Data Grid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827584" y="1340768"/>
            <a:ext cx="7488832" cy="4824536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The Grid is used in large HEP experiments</a:t>
            </a:r>
          </a:p>
          <a:p>
            <a:pPr lvl="1"/>
            <a:r>
              <a:rPr lang="en-US" altLang="ja-JP" dirty="0" smtClean="0"/>
              <a:t>In particular, the WLCG (Worldwide LHC Computing Grid) for the LHC experiments at CERN is the largest one</a:t>
            </a:r>
          </a:p>
          <a:p>
            <a:pPr lvl="1"/>
            <a:r>
              <a:rPr lang="en-US" altLang="ja-JP" b="1" dirty="0" smtClean="0">
                <a:solidFill>
                  <a:schemeClr val="accent3">
                    <a:lumMod val="50000"/>
                  </a:schemeClr>
                </a:solidFill>
              </a:rPr>
              <a:t>The Belle II experiment</a:t>
            </a:r>
            <a:r>
              <a:rPr lang="en-US" altLang="ja-JP" dirty="0" smtClean="0"/>
              <a:t>, hosted by KEK, is going to use the Grid</a:t>
            </a:r>
          </a:p>
          <a:p>
            <a:pPr lvl="1"/>
            <a:r>
              <a:rPr lang="en-US" altLang="ja-JP" dirty="0" smtClean="0"/>
              <a:t>Many </a:t>
            </a:r>
            <a:r>
              <a:rPr lang="en-US" altLang="ja-JP" b="1" dirty="0" smtClean="0">
                <a:solidFill>
                  <a:schemeClr val="accent3">
                    <a:lumMod val="50000"/>
                  </a:schemeClr>
                </a:solidFill>
              </a:rPr>
              <a:t>Asian institutes</a:t>
            </a:r>
            <a:r>
              <a:rPr lang="en-US" altLang="ja-JP" b="1" dirty="0" smtClean="0"/>
              <a:t> </a:t>
            </a:r>
            <a:r>
              <a:rPr lang="en-US" altLang="ja-JP" dirty="0" smtClean="0"/>
              <a:t>have been involved in the LHC or Belle II experiments </a:t>
            </a:r>
          </a:p>
          <a:p>
            <a:pPr lvl="1"/>
            <a:r>
              <a:rPr lang="en-US" altLang="ja-JP" dirty="0" smtClean="0"/>
              <a:t>Stable network operation is vital for the Grid</a:t>
            </a:r>
            <a:endParaRPr kumimoji="1" lang="en-US" altLang="ja-JP" dirty="0" smtClean="0"/>
          </a:p>
          <a:p>
            <a:r>
              <a:rPr lang="en-US" altLang="ja-JP" dirty="0" smtClean="0"/>
              <a:t>This Grid is a “Data Grid” that needs to handle a large amount of data</a:t>
            </a:r>
          </a:p>
          <a:p>
            <a:pPr lvl="1"/>
            <a:r>
              <a:rPr lang="en-US" altLang="ja-JP" dirty="0" smtClean="0"/>
              <a:t>High throughputs over WAN for data transfers between sites</a:t>
            </a:r>
          </a:p>
          <a:p>
            <a:pPr lvl="1"/>
            <a:r>
              <a:rPr lang="en-US" altLang="ja-JP" dirty="0" smtClean="0"/>
              <a:t>Do not forget about local data analysis which needs more bandwidth in LAN than data transfer over WAN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285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04599" cy="792088"/>
          </a:xfrm>
        </p:spPr>
        <p:txBody>
          <a:bodyPr/>
          <a:lstStyle/>
          <a:p>
            <a:r>
              <a:rPr kumimoji="1" lang="en-US" altLang="ja-JP" dirty="0" smtClean="0"/>
              <a:t>Network Monitoring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899592" y="1196752"/>
            <a:ext cx="7488832" cy="5040560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Network monitoring </a:t>
            </a:r>
            <a:r>
              <a:rPr lang="en-US" altLang="ja-JP" dirty="0" smtClean="0">
                <a:solidFill>
                  <a:srgbClr val="FF0000"/>
                </a:solidFill>
              </a:rPr>
              <a:t>system </a:t>
            </a:r>
            <a:r>
              <a:rPr lang="en-US" altLang="ja-JP" dirty="0" smtClean="0"/>
              <a:t>is necessary for stable operations of the Grid and other high network activities</a:t>
            </a:r>
          </a:p>
          <a:p>
            <a:pPr lvl="1"/>
            <a:r>
              <a:rPr lang="en-US" altLang="ja-JP" dirty="0" smtClean="0"/>
              <a:t>Also useful for common network use</a:t>
            </a:r>
          </a:p>
          <a:p>
            <a:pPr lvl="2"/>
            <a:r>
              <a:rPr lang="en-US" altLang="ja-JP" dirty="0" smtClean="0"/>
              <a:t>For administrators as well as users</a:t>
            </a:r>
          </a:p>
          <a:p>
            <a:pPr lvl="1"/>
            <a:r>
              <a:rPr lang="en-US" altLang="ja-JP" dirty="0"/>
              <a:t>M</a:t>
            </a:r>
            <a:r>
              <a:rPr lang="en-US" altLang="ja-JP" dirty="0" smtClean="0"/>
              <a:t>akes </a:t>
            </a:r>
            <a:r>
              <a:rPr lang="en-US" altLang="ja-JP" dirty="0"/>
              <a:t>it easier and faster to troubleshoot </a:t>
            </a:r>
            <a:r>
              <a:rPr lang="en-US" altLang="ja-JP" dirty="0" smtClean="0"/>
              <a:t>network problems </a:t>
            </a:r>
          </a:p>
          <a:p>
            <a:pPr lvl="2"/>
            <a:r>
              <a:rPr lang="en-US" altLang="ja-JP" dirty="0" smtClean="0"/>
              <a:t>Many parties (sites, network providers) are involved</a:t>
            </a:r>
          </a:p>
          <a:p>
            <a:pPr lvl="2"/>
            <a:r>
              <a:rPr lang="en-US" altLang="ja-JP" dirty="0" smtClean="0"/>
              <a:t>Difficult to spot problems under the above circumstance, and occasionally takes long time to fix them</a:t>
            </a:r>
          </a:p>
          <a:p>
            <a:r>
              <a:rPr lang="en-US" altLang="ja-JP" dirty="0" smtClean="0"/>
              <a:t>The system c</a:t>
            </a:r>
            <a:r>
              <a:rPr kumimoji="1" lang="en-US" altLang="ja-JP" dirty="0" smtClean="0"/>
              <a:t>an be established with little effort and low cost</a:t>
            </a:r>
          </a:p>
          <a:p>
            <a:pPr lvl="1"/>
            <a:r>
              <a:rPr lang="en-US" altLang="ja-JP" dirty="0" smtClean="0"/>
              <a:t>Only a few servers are needed</a:t>
            </a:r>
          </a:p>
          <a:p>
            <a:pPr lvl="1"/>
            <a:r>
              <a:rPr lang="en-US" altLang="ja-JP" dirty="0" smtClean="0"/>
              <a:t>Once set up, operational cost is very low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1702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88832" cy="792088"/>
          </a:xfrm>
        </p:spPr>
        <p:txBody>
          <a:bodyPr/>
          <a:lstStyle/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eploying </a:t>
            </a:r>
            <a:r>
              <a:rPr kumimoji="1" lang="en-US" altLang="ja-JP" dirty="0" err="1" smtClean="0"/>
              <a:t>perfSONAR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683568" y="1268760"/>
            <a:ext cx="7704856" cy="496855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erfSONAR</a:t>
            </a:r>
            <a:r>
              <a:rPr kumimoji="1" lang="en-US" altLang="ja-JP" dirty="0" smtClean="0"/>
              <a:t> is a network </a:t>
            </a:r>
            <a:br>
              <a:rPr kumimoji="1" lang="en-US" altLang="ja-JP" dirty="0" smtClean="0"/>
            </a:br>
            <a:r>
              <a:rPr kumimoji="1" lang="en-US" altLang="ja-JP" dirty="0" smtClean="0"/>
              <a:t>performance monitoring 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infrastructure</a:t>
            </a:r>
          </a:p>
          <a:p>
            <a:pPr lvl="1"/>
            <a:r>
              <a:rPr lang="en-US" altLang="ja-JP" dirty="0" smtClean="0">
                <a:hlinkClick r:id="rId2"/>
              </a:rPr>
              <a:t>http://www.perfsonar.net/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Developed by major academic network providers: </a:t>
            </a:r>
            <a:br>
              <a:rPr lang="en-US" altLang="ja-JP" dirty="0" smtClean="0"/>
            </a:br>
            <a:r>
              <a:rPr lang="en-US" altLang="ja-JP" dirty="0" err="1" smtClean="0"/>
              <a:t>ESnet</a:t>
            </a:r>
            <a:r>
              <a:rPr lang="en-US" altLang="ja-JP" dirty="0" smtClean="0"/>
              <a:t>, GEANT, internet2, …</a:t>
            </a:r>
          </a:p>
          <a:p>
            <a:r>
              <a:rPr lang="en-US" altLang="ja-JP" dirty="0" smtClean="0"/>
              <a:t>Deployed at many WLCG sites</a:t>
            </a:r>
          </a:p>
          <a:p>
            <a:pPr lvl="1"/>
            <a:r>
              <a:rPr lang="en-US" altLang="ja-JP" dirty="0" smtClean="0"/>
              <a:t>Tier 0 &amp; Tier 1 sites, large Tier 2 sites (involved in LHCOPN or LHCONE)</a:t>
            </a:r>
          </a:p>
          <a:p>
            <a:pPr lvl="2"/>
            <a:r>
              <a:rPr lang="en-US" altLang="ja-JP" dirty="0" smtClean="0"/>
              <a:t>LHCOPN: </a:t>
            </a:r>
            <a:r>
              <a:rPr lang="en-US" altLang="ja-JP" dirty="0">
                <a:hlinkClick r:id="rId3"/>
              </a:rPr>
              <a:t>http://twiki.cern.ch/twiki/bin/view/LHCOPN/PerfsonarPS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LHCONE: </a:t>
            </a:r>
            <a:r>
              <a:rPr lang="en-US" altLang="ja-JP" dirty="0" smtClean="0">
                <a:hlinkClick r:id="rId4"/>
              </a:rPr>
              <a:t>http</a:t>
            </a:r>
            <a:r>
              <a:rPr lang="en-US" altLang="ja-JP" dirty="0">
                <a:hlinkClick r:id="rId4"/>
              </a:rPr>
              <a:t>://</a:t>
            </a:r>
            <a:r>
              <a:rPr lang="en-US" altLang="ja-JP" dirty="0" smtClean="0">
                <a:hlinkClick r:id="rId4"/>
              </a:rPr>
              <a:t>twiki.cern.ch/twiki/bin/view/LHCONE/SiteList</a:t>
            </a:r>
            <a:endParaRPr lang="en-US" altLang="ja-JP" dirty="0"/>
          </a:p>
          <a:p>
            <a:pPr marL="365760" lvl="1" indent="0">
              <a:buNone/>
            </a:pPr>
            <a:endParaRPr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124744"/>
            <a:ext cx="259938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503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864096"/>
          </a:xfrm>
        </p:spPr>
        <p:txBody>
          <a:bodyPr/>
          <a:lstStyle/>
          <a:p>
            <a:r>
              <a:rPr kumimoji="1" lang="en-US" altLang="ja-JP" dirty="0" err="1" smtClean="0"/>
              <a:t>perfSONAR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683568" y="1196752"/>
            <a:ext cx="7776864" cy="504056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erfSONAR</a:t>
            </a:r>
            <a:r>
              <a:rPr kumimoji="1" lang="en-US" altLang="ja-JP" dirty="0" smtClean="0"/>
              <a:t> includes a collection of tools to perform various network tests bi-directionally</a:t>
            </a:r>
          </a:p>
          <a:p>
            <a:pPr lvl="1"/>
            <a:r>
              <a:rPr lang="en-US" altLang="ja-JP" dirty="0" smtClean="0"/>
              <a:t>Bandwidth</a:t>
            </a:r>
          </a:p>
          <a:p>
            <a:pPr lvl="2"/>
            <a:r>
              <a:rPr lang="en-US" altLang="ja-JP" dirty="0" smtClean="0"/>
              <a:t>BWCTL (</a:t>
            </a:r>
            <a:r>
              <a:rPr lang="en-US" altLang="ja-JP" dirty="0" err="1" smtClean="0"/>
              <a:t>BandWidth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ConTroL</a:t>
            </a:r>
            <a:r>
              <a:rPr lang="en-US" altLang="ja-JP" dirty="0" smtClean="0"/>
              <a:t>): using </a:t>
            </a:r>
            <a:r>
              <a:rPr lang="en-US" altLang="ja-JP" dirty="0" err="1" smtClean="0"/>
              <a:t>iperf</a:t>
            </a:r>
            <a:r>
              <a:rPr lang="en-US" altLang="ja-JP" dirty="0" smtClean="0"/>
              <a:t> etc.</a:t>
            </a:r>
          </a:p>
          <a:p>
            <a:pPr lvl="1"/>
            <a:r>
              <a:rPr kumimoji="1" lang="en-US" altLang="ja-JP" dirty="0" smtClean="0"/>
              <a:t>Latency</a:t>
            </a:r>
          </a:p>
          <a:p>
            <a:pPr lvl="2"/>
            <a:r>
              <a:rPr lang="en-US" altLang="ja-JP" dirty="0" smtClean="0"/>
              <a:t>OWAMP (One Way Active Measurement Protocol), …</a:t>
            </a:r>
          </a:p>
          <a:p>
            <a:pPr lvl="1"/>
            <a:r>
              <a:rPr kumimoji="1" lang="en-US" altLang="ja-JP" dirty="0" err="1" smtClean="0"/>
              <a:t>Traceroute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Packet loss</a:t>
            </a:r>
          </a:p>
          <a:p>
            <a:r>
              <a:rPr lang="en-US" altLang="ja-JP" dirty="0" err="1" smtClean="0"/>
              <a:t>perfSONAR</a:t>
            </a:r>
            <a:r>
              <a:rPr kumimoji="1" lang="en-US" altLang="ja-JP" dirty="0" smtClean="0"/>
              <a:t> also provides Graphical tools (Cacti)</a:t>
            </a:r>
          </a:p>
          <a:p>
            <a:r>
              <a:rPr lang="en-US" altLang="ja-JP" dirty="0" smtClean="0"/>
              <a:t>Each site should have dedicated machines</a:t>
            </a:r>
          </a:p>
          <a:p>
            <a:pPr lvl="1"/>
            <a:r>
              <a:rPr lang="en-US" altLang="ja-JP" dirty="0"/>
              <a:t>Better to have </a:t>
            </a:r>
            <a:r>
              <a:rPr lang="en-US" altLang="ja-JP" dirty="0" smtClean="0"/>
              <a:t>2 </a:t>
            </a:r>
            <a:r>
              <a:rPr lang="en-US" altLang="ja-JP" dirty="0"/>
              <a:t>small servers instead of </a:t>
            </a:r>
            <a:r>
              <a:rPr lang="en-US" altLang="ja-JP" dirty="0" smtClean="0"/>
              <a:t>1 </a:t>
            </a:r>
            <a:r>
              <a:rPr lang="en-US" altLang="ja-JP" dirty="0"/>
              <a:t>powerful </a:t>
            </a:r>
            <a:r>
              <a:rPr lang="en-US" altLang="ja-JP" dirty="0" smtClean="0"/>
              <a:t>machine</a:t>
            </a:r>
            <a:endParaRPr lang="en-US" altLang="ja-JP" dirty="0"/>
          </a:p>
          <a:p>
            <a:pPr lvl="2"/>
            <a:r>
              <a:rPr lang="en-US" altLang="ja-JP" dirty="0"/>
              <a:t>One </a:t>
            </a:r>
            <a:r>
              <a:rPr lang="en-US" altLang="ja-JP" dirty="0" smtClean="0"/>
              <a:t>server for </a:t>
            </a:r>
            <a:r>
              <a:rPr lang="en-US" altLang="ja-JP" dirty="0"/>
              <a:t>bandwidth, the other for </a:t>
            </a:r>
            <a:r>
              <a:rPr lang="en-US" altLang="ja-JP" dirty="0" smtClean="0"/>
              <a:t>latency</a:t>
            </a:r>
          </a:p>
          <a:p>
            <a:pPr lvl="1"/>
            <a:r>
              <a:rPr lang="en-US" altLang="ja-JP" dirty="0"/>
              <a:t>W</a:t>
            </a:r>
            <a:r>
              <a:rPr kumimoji="1" lang="en-US" altLang="ja-JP" dirty="0" smtClean="0"/>
              <a:t>ith a network connectivity of 1 </a:t>
            </a:r>
            <a:r>
              <a:rPr kumimoji="1" lang="en-US" altLang="ja-JP" dirty="0" err="1" smtClean="0"/>
              <a:t>Gbps</a:t>
            </a:r>
            <a:r>
              <a:rPr kumimoji="1" lang="en-US" altLang="ja-JP" dirty="0" smtClean="0"/>
              <a:t> or more </a:t>
            </a:r>
          </a:p>
          <a:p>
            <a:pPr lvl="2"/>
            <a:r>
              <a:rPr lang="en-US" altLang="ja-JP" dirty="0"/>
              <a:t>P</a:t>
            </a:r>
            <a:r>
              <a:rPr kumimoji="1" lang="en-US" altLang="ja-JP" dirty="0" smtClean="0"/>
              <a:t>referably 10 </a:t>
            </a:r>
            <a:r>
              <a:rPr kumimoji="1" lang="en-US" altLang="ja-JP" dirty="0" err="1" smtClean="0"/>
              <a:t>Gbps</a:t>
            </a:r>
            <a:r>
              <a:rPr lang="en-US" altLang="ja-JP" dirty="0" smtClean="0"/>
              <a:t>, if a site is connected to the internet with &gt;10 G link</a:t>
            </a:r>
            <a:endParaRPr kumimoji="1"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6329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2422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315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792088"/>
          </a:xfrm>
        </p:spPr>
        <p:txBody>
          <a:bodyPr/>
          <a:lstStyle/>
          <a:p>
            <a:r>
              <a:rPr lang="en-US" altLang="ja-JP" dirty="0" err="1" smtClean="0"/>
              <a:t>p</a:t>
            </a:r>
            <a:r>
              <a:rPr kumimoji="1" lang="en-US" altLang="ja-JP" dirty="0" err="1" smtClean="0"/>
              <a:t>erfSONAR</a:t>
            </a:r>
            <a:r>
              <a:rPr kumimoji="1" lang="en-US" altLang="ja-JP" dirty="0" smtClean="0"/>
              <a:t> at KEK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683568" y="1196752"/>
            <a:ext cx="7848872" cy="496855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KEK has been running </a:t>
            </a:r>
            <a:r>
              <a:rPr lang="en-US" altLang="ja-JP" dirty="0" err="1" smtClean="0"/>
              <a:t>perfSONAR</a:t>
            </a:r>
            <a:r>
              <a:rPr lang="en-US" altLang="ja-JP" dirty="0" smtClean="0"/>
              <a:t> on a test machine for the last few years</a:t>
            </a:r>
          </a:p>
          <a:p>
            <a:pPr lvl="1"/>
            <a:r>
              <a:rPr lang="en-US" altLang="ja-JP" dirty="0" smtClean="0"/>
              <a:t>Set up by Prof. </a:t>
            </a:r>
            <a:r>
              <a:rPr lang="en-US" altLang="ja-JP" dirty="0" err="1" smtClean="0"/>
              <a:t>Soh</a:t>
            </a:r>
            <a:r>
              <a:rPr lang="en-US" altLang="ja-JP" dirty="0" smtClean="0"/>
              <a:t> Suzuki in network group of KEK</a:t>
            </a:r>
          </a:p>
          <a:p>
            <a:pPr lvl="1"/>
            <a:r>
              <a:rPr lang="en-US" altLang="ja-JP" dirty="0" err="1" smtClean="0"/>
              <a:t>pS</a:t>
            </a:r>
            <a:r>
              <a:rPr lang="en-US" altLang="ja-JP" dirty="0" smtClean="0"/>
              <a:t>-Performance </a:t>
            </a:r>
            <a:r>
              <a:rPr lang="en-US" altLang="ja-JP" dirty="0"/>
              <a:t>Toolkit </a:t>
            </a:r>
            <a:r>
              <a:rPr lang="en-US" altLang="ja-JP" dirty="0" smtClean="0"/>
              <a:t>3.2 </a:t>
            </a:r>
            <a:r>
              <a:rPr lang="en-US" altLang="ja-JP" dirty="0" smtClean="0"/>
              <a:t>was installed </a:t>
            </a:r>
            <a:endParaRPr lang="en-US" altLang="ja-JP" dirty="0" smtClean="0"/>
          </a:p>
          <a:p>
            <a:pPr lvl="2"/>
            <a:r>
              <a:rPr lang="en-US" altLang="ja-JP" dirty="0" smtClean="0">
                <a:hlinkClick r:id="rId2"/>
              </a:rPr>
              <a:t>http://psps.perfsonar.net/</a:t>
            </a:r>
            <a:endParaRPr lang="en-US" altLang="ja-JP" dirty="0"/>
          </a:p>
          <a:p>
            <a:pPr lvl="1"/>
            <a:r>
              <a:rPr lang="en-US" altLang="ja-JP" dirty="0"/>
              <a:t>perfsonar-test1.kek.jp (Pentium4, 3.0 GHz)</a:t>
            </a:r>
          </a:p>
          <a:p>
            <a:pPr lvl="2"/>
            <a:r>
              <a:rPr lang="en-US" altLang="ja-JP" dirty="0"/>
              <a:t>Scientific Linux 5.4, 32 bit</a:t>
            </a:r>
          </a:p>
          <a:p>
            <a:pPr lvl="2"/>
            <a:r>
              <a:rPr lang="en-US" altLang="ja-JP" dirty="0"/>
              <a:t>1 </a:t>
            </a:r>
            <a:r>
              <a:rPr lang="en-US" altLang="ja-JP" dirty="0" err="1"/>
              <a:t>Gbps</a:t>
            </a:r>
            <a:r>
              <a:rPr lang="en-US" altLang="ja-JP" dirty="0"/>
              <a:t> NIC</a:t>
            </a:r>
          </a:p>
          <a:p>
            <a:pPr lvl="1"/>
            <a:r>
              <a:rPr lang="en-US" altLang="ja-JP" dirty="0"/>
              <a:t>Most of the services are </a:t>
            </a:r>
            <a:r>
              <a:rPr lang="en-US" altLang="ja-JP" dirty="0" smtClean="0"/>
              <a:t>running</a:t>
            </a:r>
          </a:p>
          <a:p>
            <a:r>
              <a:rPr lang="en-US" altLang="ja-JP" dirty="0" smtClean="0"/>
              <a:t>Some tools in </a:t>
            </a:r>
            <a:r>
              <a:rPr lang="en-US" altLang="ja-JP" dirty="0" err="1" smtClean="0"/>
              <a:t>perfSONAR</a:t>
            </a:r>
            <a:r>
              <a:rPr lang="en-US" altLang="ja-JP" dirty="0" smtClean="0"/>
              <a:t> have been helpful to solve network problems</a:t>
            </a:r>
          </a:p>
          <a:p>
            <a:pPr lvl="1"/>
            <a:r>
              <a:rPr lang="en-US" altLang="ja-JP" dirty="0"/>
              <a:t>N</a:t>
            </a:r>
            <a:r>
              <a:rPr lang="en-US" altLang="ja-JP" dirty="0" smtClean="0"/>
              <a:t>etwork throughputs were checked by BWCTL for a network path from KEK to Pacific Northwest National Laboratory (PNNL) in U.S. last year</a:t>
            </a: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901C7-2DF8-4330-BB70-6A7ABF55787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紅梅匂">
  <a:themeElements>
    <a:clrScheme name="紅梅匂">
      <a:dk1>
        <a:sysClr val="windowText" lastClr="000000"/>
      </a:dk1>
      <a:lt1>
        <a:sysClr val="window" lastClr="FFFFFF"/>
      </a:lt1>
      <a:dk2>
        <a:srgbClr val="B43731"/>
      </a:dk2>
      <a:lt2>
        <a:srgbClr val="FFFFD2"/>
      </a:lt2>
      <a:accent1>
        <a:srgbClr val="5B8835"/>
      </a:accent1>
      <a:accent2>
        <a:srgbClr val="538BA2"/>
      </a:accent2>
      <a:accent3>
        <a:srgbClr val="876631"/>
      </a:accent3>
      <a:accent4>
        <a:srgbClr val="B49F42"/>
      </a:accent4>
      <a:accent5>
        <a:srgbClr val="CD5C56"/>
      </a:accent5>
      <a:accent6>
        <a:srgbClr val="AB57AF"/>
      </a:accent6>
      <a:hlink>
        <a:srgbClr val="0000FE"/>
      </a:hlink>
      <a:folHlink>
        <a:srgbClr val="81007F"/>
      </a:folHlink>
    </a:clrScheme>
    <a:fontScheme name="紅梅匂">
      <a:majorFont>
        <a:latin typeface="Constantia"/>
        <a:ea typeface=""/>
        <a:cs typeface=""/>
        <a:font script="Jpan" typeface="HG行書体"/>
        <a:font script="Hang" typeface="HY신명조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行書体"/>
        <a:font script="Hang" typeface="HY신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紅梅匂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44000"/>
                <a:lum val="55000"/>
              </a:schemeClr>
            </a:gs>
            <a:gs pos="100000">
              <a:schemeClr val="phClr">
                <a:sat val="96000"/>
                <a:lum val="76000"/>
              </a:schemeClr>
            </a:gs>
          </a:gsLst>
          <a:lin ang="189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32700" cap="flat" cmpd="sng" algn="ctr">
          <a:solidFill>
            <a:schemeClr val="phClr">
              <a:alpha val="100000"/>
            </a:schemeClr>
          </a:solidFill>
          <a:prstDash val="solid"/>
        </a:ln>
        <a:ln w="571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dist="50800" dir="5400000" algn="tl">
              <a:srgbClr val="000000">
                <a:alpha val="65000"/>
              </a:srgbClr>
            </a:outerShdw>
            <a:softEdge rad="12700"/>
          </a:effectLst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5700000"/>
            </a:lightRig>
          </a:scene3d>
          <a:sp3d>
            <a:contourClr>
              <a:schemeClr val="phClr"/>
            </a:contourClr>
          </a:sp3d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5700000"/>
            </a:lightRig>
          </a:scene3d>
          <a:sp3d>
            <a:bevelT w="127000" h="25400" prst="relaxedInset"/>
            <a:bevelB w="127000" h="254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40000"/>
              </a:schemeClr>
              <a:schemeClr val="phClr">
                <a:tint val="52000"/>
              </a:schemeClr>
            </a:duotone>
          </a:blip>
        </a:blipFill>
        <a:blipFill rotWithShape="0">
          <a:blip xmlns:r="http://schemas.openxmlformats.org/officeDocument/2006/relationships" r:embed="rId3">
            <a:duotone>
              <a:schemeClr val="phClr">
                <a:shade val="28000"/>
                <a:satMod val="250000"/>
              </a:schemeClr>
              <a:schemeClr val="phClr">
                <a:tint val="400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 Time</Template>
  <TotalTime>2199</TotalTime>
  <Words>1553</Words>
  <Application>Microsoft Office PowerPoint</Application>
  <PresentationFormat>画面に合わせる (4:3)</PresentationFormat>
  <Paragraphs>218</Paragraphs>
  <Slides>28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0" baseType="lpstr">
      <vt:lpstr>紅梅匂</vt:lpstr>
      <vt:lpstr>Acrobat Document</vt:lpstr>
      <vt:lpstr>Network Monitoring  and  High Throughput  Data Sharing Testbed</vt:lpstr>
      <vt:lpstr>Outline</vt:lpstr>
      <vt:lpstr>Background</vt:lpstr>
      <vt:lpstr>Data Grid</vt:lpstr>
      <vt:lpstr>Network Monitoring</vt:lpstr>
      <vt:lpstr>Deploying perfSONAR</vt:lpstr>
      <vt:lpstr>perfSONAR </vt:lpstr>
      <vt:lpstr>スライド 8</vt:lpstr>
      <vt:lpstr>perfSONAR at KEK</vt:lpstr>
      <vt:lpstr>New Servers at KEK</vt:lpstr>
      <vt:lpstr>Deployment Issues</vt:lpstr>
      <vt:lpstr>Belle II Experiment</vt:lpstr>
      <vt:lpstr>Deployment in Asian Region</vt:lpstr>
      <vt:lpstr>Asia-Pacific Network(from http://apan.net)</vt:lpstr>
      <vt:lpstr>Central Dashboard</vt:lpstr>
      <vt:lpstr>perfSONAR Dashboard at BNL</vt:lpstr>
      <vt:lpstr>Data Sharing Testbed</vt:lpstr>
      <vt:lpstr>RENKEI-PoP (Point of Presence)</vt:lpstr>
      <vt:lpstr>スライド 19</vt:lpstr>
      <vt:lpstr>RENKEI-POP (cont.)</vt:lpstr>
      <vt:lpstr>RENKEI-PoP Deployment</vt:lpstr>
      <vt:lpstr>Services by RENKEI-PoP</vt:lpstr>
      <vt:lpstr>Gfarm - Network Shared Filesystem -  </vt:lpstr>
      <vt:lpstr>Typical Use Case</vt:lpstr>
      <vt:lpstr>Hardware Design</vt:lpstr>
      <vt:lpstr>Data Transfer Performance</vt:lpstr>
      <vt:lpstr>Belle II and Asia-PoP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on Networking Monitoring Among Belle II Sites</dc:title>
  <dc:creator>matunaga</dc:creator>
  <cp:lastModifiedBy>kaoru</cp:lastModifiedBy>
  <cp:revision>359</cp:revision>
  <dcterms:created xsi:type="dcterms:W3CDTF">2012-01-18T08:10:44Z</dcterms:created>
  <dcterms:modified xsi:type="dcterms:W3CDTF">2012-03-11T12:50:09Z</dcterms:modified>
</cp:coreProperties>
</file>