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17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C5E0-58A2-D04C-8C72-E508D6753876}" type="datetimeFigureOut">
              <a:rPr kumimoji="1" lang="ja-JP" altLang="en-US" smtClean="0"/>
              <a:t>12/03/14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7802-AC0C-E84B-BF60-C25517689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68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C5E0-58A2-D04C-8C72-E508D6753876}" type="datetimeFigureOut">
              <a:rPr kumimoji="1" lang="ja-JP" altLang="en-US" smtClean="0"/>
              <a:t>12/03/14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7802-AC0C-E84B-BF60-C25517689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342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C5E0-58A2-D04C-8C72-E508D6753876}" type="datetimeFigureOut">
              <a:rPr kumimoji="1" lang="ja-JP" altLang="en-US" smtClean="0"/>
              <a:t>12/03/14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7802-AC0C-E84B-BF60-C25517689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159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C5E0-58A2-D04C-8C72-E508D6753876}" type="datetimeFigureOut">
              <a:rPr kumimoji="1" lang="ja-JP" altLang="en-US" smtClean="0"/>
              <a:t>12/03/14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7802-AC0C-E84B-BF60-C25517689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39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C5E0-58A2-D04C-8C72-E508D6753876}" type="datetimeFigureOut">
              <a:rPr kumimoji="1" lang="ja-JP" altLang="en-US" smtClean="0"/>
              <a:t>12/03/14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7802-AC0C-E84B-BF60-C25517689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497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C5E0-58A2-D04C-8C72-E508D6753876}" type="datetimeFigureOut">
              <a:rPr kumimoji="1" lang="ja-JP" altLang="en-US" smtClean="0"/>
              <a:t>12/03/14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7802-AC0C-E84B-BF60-C25517689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6145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C5E0-58A2-D04C-8C72-E508D6753876}" type="datetimeFigureOut">
              <a:rPr kumimoji="1" lang="ja-JP" altLang="en-US" smtClean="0"/>
              <a:t>12/03/14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7802-AC0C-E84B-BF60-C25517689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792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C5E0-58A2-D04C-8C72-E508D6753876}" type="datetimeFigureOut">
              <a:rPr kumimoji="1" lang="ja-JP" altLang="en-US" smtClean="0"/>
              <a:t>12/03/14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7802-AC0C-E84B-BF60-C25517689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239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C5E0-58A2-D04C-8C72-E508D6753876}" type="datetimeFigureOut">
              <a:rPr kumimoji="1" lang="ja-JP" altLang="en-US" smtClean="0"/>
              <a:t>12/03/14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7802-AC0C-E84B-BF60-C25517689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790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C5E0-58A2-D04C-8C72-E508D6753876}" type="datetimeFigureOut">
              <a:rPr kumimoji="1" lang="ja-JP" altLang="en-US" smtClean="0"/>
              <a:t>12/03/14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7802-AC0C-E84B-BF60-C25517689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303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C5E0-58A2-D04C-8C72-E508D6753876}" type="datetimeFigureOut">
              <a:rPr kumimoji="1" lang="ja-JP" altLang="en-US" smtClean="0"/>
              <a:t>12/03/14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7802-AC0C-E84B-BF60-C25517689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478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AC5E0-58A2-D04C-8C72-E508D6753876}" type="datetimeFigureOut">
              <a:rPr kumimoji="1" lang="ja-JP" altLang="en-US" smtClean="0"/>
              <a:t>12/03/14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17802-AC0C-E84B-BF60-C25517689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694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Geant4 system testing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731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Geant4 collaboration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Developers are independent researchers and most of them are not paid for Geant4</a:t>
            </a:r>
          </a:p>
          <a:p>
            <a:pPr lvl="1"/>
            <a:r>
              <a:rPr lang="en-US" altLang="ja-JP" dirty="0" smtClean="0"/>
              <a:t>We do not want to depend on the particular institute for resources</a:t>
            </a:r>
            <a:endParaRPr lang="en-US" altLang="ja-JP" dirty="0"/>
          </a:p>
          <a:p>
            <a:r>
              <a:rPr kumimoji="1" lang="en-US" altLang="ja-JP" dirty="0" smtClean="0"/>
              <a:t>We need more resources for system testing still</a:t>
            </a:r>
          </a:p>
          <a:p>
            <a:pPr lvl="1"/>
            <a:r>
              <a:rPr lang="en-US" altLang="ja-JP" dirty="0" smtClean="0"/>
              <a:t>We encourage Marc and </a:t>
            </a:r>
            <a:r>
              <a:rPr lang="en-US" altLang="ja-JP" dirty="0" err="1" smtClean="0"/>
              <a:t>Sebastien</a:t>
            </a:r>
            <a:r>
              <a:rPr lang="en-US" altLang="ja-JP" dirty="0" smtClean="0"/>
              <a:t> to contact CC-IN2P3 to have more resources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9639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Geant4 system test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Needs system testing before every releases</a:t>
            </a:r>
          </a:p>
          <a:p>
            <a:pPr lvl="1"/>
            <a:r>
              <a:rPr lang="en-US" altLang="ja-JP" dirty="0" smtClean="0"/>
              <a:t>Major release </a:t>
            </a:r>
          </a:p>
          <a:p>
            <a:pPr lvl="2"/>
            <a:r>
              <a:rPr lang="en-US" altLang="ja-JP" dirty="0" smtClean="0"/>
              <a:t>Once a year in December </a:t>
            </a:r>
          </a:p>
          <a:p>
            <a:pPr lvl="1"/>
            <a:r>
              <a:rPr kumimoji="1" lang="en-US" altLang="ja-JP" dirty="0" smtClean="0"/>
              <a:t>Minor release </a:t>
            </a:r>
          </a:p>
          <a:p>
            <a:pPr lvl="2"/>
            <a:r>
              <a:rPr lang="en-US" altLang="ja-JP" dirty="0" smtClean="0"/>
              <a:t>One a year before summer vacation</a:t>
            </a:r>
          </a:p>
          <a:p>
            <a:r>
              <a:rPr kumimoji="1" lang="en-US" altLang="ja-JP" dirty="0" smtClean="0"/>
              <a:t>Here is the example of Grid usage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9903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Grid resource usage</a:t>
            </a:r>
            <a:endParaRPr kumimoji="1" lang="ja-JP" altLang="en-US" dirty="0"/>
          </a:p>
        </p:txBody>
      </p:sp>
      <p:pic>
        <p:nvPicPr>
          <p:cNvPr id="4" name="コンテンツ プレースホルダー 3" descr="Geant4-grid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04" b="1180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84905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86</Words>
  <Application>Microsoft Macintosh PowerPoint</Application>
  <PresentationFormat>画面に合わせる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ホワイト</vt:lpstr>
      <vt:lpstr>Geant4 system testing</vt:lpstr>
      <vt:lpstr>Geant4 collaboration</vt:lpstr>
      <vt:lpstr>Geant4 system test</vt:lpstr>
      <vt:lpstr>Grid resource usage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Geant4 system testing</dc:title>
  <dc:creator>佐々木 節</dc:creator>
  <cp:lastModifiedBy>佐々木 節</cp:lastModifiedBy>
  <cp:revision>5</cp:revision>
  <dcterms:created xsi:type="dcterms:W3CDTF">2012-03-13T08:30:12Z</dcterms:created>
  <dcterms:modified xsi:type="dcterms:W3CDTF">2012-03-14T09:03:31Z</dcterms:modified>
</cp:coreProperties>
</file>