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51" r:id="rId1"/>
  </p:sldMasterIdLst>
  <p:notesMasterIdLst>
    <p:notesMasterId r:id="rId4"/>
  </p:notesMasterIdLst>
  <p:handoutMasterIdLst>
    <p:handoutMasterId r:id="rId5"/>
  </p:handoutMasterIdLst>
  <p:sldIdLst>
    <p:sldId id="256" r:id="rId2"/>
    <p:sldId id="337" r:id="rId3"/>
  </p:sldIdLst>
  <p:sldSz cx="9144000" cy="6858000" type="screen4x3"/>
  <p:notesSz cx="6640513" cy="99044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FCCE"/>
    <a:srgbClr val="6600CC"/>
    <a:srgbClr val="00FF00"/>
    <a:srgbClr val="FF0000"/>
    <a:srgbClr val="FFFF00"/>
    <a:srgbClr val="FFFFFF"/>
    <a:srgbClr val="3366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7" autoAdjust="0"/>
    <p:restoredTop sz="99884" autoAdjust="0"/>
  </p:normalViewPr>
  <p:slideViewPr>
    <p:cSldViewPr snapToGrid="0">
      <p:cViewPr varScale="1">
        <p:scale>
          <a:sx n="106" d="100"/>
          <a:sy n="106" d="100"/>
        </p:scale>
        <p:origin x="-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76A045C-77B0-4D3A-91FE-E01C0BAFAC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2963" y="741363"/>
            <a:ext cx="4954587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3763"/>
            <a:ext cx="5313363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F63DCFD-4225-46FB-B67A-265436EFC2C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9A6356-D6FA-49BC-A85D-F593EA103D0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722563" y="6597650"/>
            <a:ext cx="421005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/>
              <a:t>Hervé MATHEZ– CP pôle MICRHAU @ LPC – March. 13, 2012</a:t>
            </a:r>
          </a:p>
        </p:txBody>
      </p:sp>
      <p:pic>
        <p:nvPicPr>
          <p:cNvPr id="6" name="Picture 21" descr="l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3450" y="0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IN2P3Filaire-Q_SignV c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7675" y="219075"/>
            <a:ext cx="7096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0" y="6543675"/>
            <a:ext cx="91440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pic>
        <p:nvPicPr>
          <p:cNvPr id="9" name="Picture 17" descr="logo-ucbl-universite_lyon_1-nouveau_logo-300dp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89625"/>
            <a:ext cx="25050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 descr="Logo_ipnl_RV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" y="152400"/>
            <a:ext cx="16684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9725" y="5638800"/>
            <a:ext cx="10382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7" descr="logo_pol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2588" y="879475"/>
            <a:ext cx="301148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596423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59642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ctr">
              <a:spcBef>
                <a:spcPct val="50000"/>
              </a:spcBef>
              <a:defRPr/>
            </a:pPr>
            <a:endParaRPr lang="fr-FR" sz="2400" b="0">
              <a:solidFill>
                <a:schemeClr val="tx1"/>
              </a:solidFill>
            </a:endParaRP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104900" y="161925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180975" y="695325"/>
            <a:ext cx="752475" cy="1079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>
            <a:off x="0" y="6543675"/>
            <a:ext cx="9020175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2716213" y="6597650"/>
            <a:ext cx="421005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/>
              <a:t>Hervé MATHEZ– CP pôle MICRHAU @ LPC – March. 13, 2012</a:t>
            </a:r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>
            <a:off x="0" y="695325"/>
            <a:ext cx="91440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8648700" y="6597650"/>
            <a:ext cx="495300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156FA1FD-C7FE-41F7-B730-79EFF6EF695C}" type="slidenum">
              <a:rPr lang="fr-FR"/>
              <a:pPr>
                <a:spcBef>
                  <a:spcPct val="50000"/>
                </a:spcBef>
                <a:defRPr/>
              </a:pPr>
              <a:t>‹N°›</a:t>
            </a:fld>
            <a:endParaRPr lang="fr-FR"/>
          </a:p>
        </p:txBody>
      </p:sp>
      <p:pic>
        <p:nvPicPr>
          <p:cNvPr id="1034" name="Picture 26" descr="logo_pol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9850"/>
            <a:ext cx="18446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3"/>
          <p:cNvSpPr txBox="1">
            <a:spLocks noChangeArrowheads="1"/>
          </p:cNvSpPr>
          <p:nvPr/>
        </p:nvSpPr>
        <p:spPr bwMode="auto">
          <a:xfrm>
            <a:off x="1387475" y="2879725"/>
            <a:ext cx="6054725" cy="1601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300"/>
              <a:t>Comité de pilotage 2011 </a:t>
            </a:r>
          </a:p>
          <a:p>
            <a:r>
              <a:rPr lang="fr-FR" sz="3300"/>
              <a:t>pôle MicRhAu</a:t>
            </a:r>
          </a:p>
          <a:p>
            <a:r>
              <a:rPr lang="fr-FR" sz="3300"/>
              <a:t>Session ouverte 10h30-12h30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532" y="161925"/>
            <a:ext cx="6372225" cy="400050"/>
          </a:xfrm>
        </p:spPr>
        <p:txBody>
          <a:bodyPr/>
          <a:lstStyle/>
          <a:p>
            <a:r>
              <a:rPr lang="en-US" sz="3200" dirty="0" err="1" smtClean="0">
                <a:cs typeface="Arial" charset="0"/>
              </a:rPr>
              <a:t>Ordre</a:t>
            </a:r>
            <a:r>
              <a:rPr lang="en-US" sz="3200" dirty="0" smtClean="0">
                <a:cs typeface="Arial" charset="0"/>
              </a:rPr>
              <a:t> du jour – Session </a:t>
            </a:r>
            <a:r>
              <a:rPr lang="en-US" sz="3200" dirty="0" err="1" smtClean="0">
                <a:cs typeface="Arial" charset="0"/>
              </a:rPr>
              <a:t>ouverte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4099" name="Rectangle 124"/>
          <p:cNvSpPr>
            <a:spLocks noChangeArrowheads="1"/>
          </p:cNvSpPr>
          <p:nvPr/>
        </p:nvSpPr>
        <p:spPr bwMode="auto">
          <a:xfrm>
            <a:off x="1300163" y="1141413"/>
            <a:ext cx="6729412" cy="413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58775" indent="-358775" algn="l" fontAlgn="ctr">
              <a:lnSpc>
                <a:spcPct val="150000"/>
              </a:lnSpc>
              <a:buFontTx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Introduction (Hervé)</a:t>
            </a:r>
            <a:endParaRPr lang="fr-FR" sz="2100" b="0" dirty="0">
              <a:solidFill>
                <a:schemeClr val="accent2"/>
              </a:solidFill>
            </a:endParaRPr>
          </a:p>
          <a:p>
            <a:pPr marL="358775" indent="-358775" algn="l">
              <a:lnSpc>
                <a:spcPct val="150000"/>
              </a:lnSpc>
              <a:buFont typeface="Symbol" pitchFamily="18" charset="2"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Présentation du pôle (Hervé)</a:t>
            </a:r>
          </a:p>
          <a:p>
            <a:pPr marL="358775" indent="-358775" algn="l">
              <a:lnSpc>
                <a:spcPct val="150000"/>
              </a:lnSpc>
              <a:buFont typeface="Symbol" pitchFamily="18" charset="2"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Implications dans les collaborations (Pierre Etienne)</a:t>
            </a:r>
            <a:endParaRPr lang="fr-FR" sz="2100" b="0" dirty="0">
              <a:solidFill>
                <a:schemeClr val="accent2"/>
              </a:solidFill>
            </a:endParaRPr>
          </a:p>
          <a:p>
            <a:pPr marL="358775" indent="-358775" algn="l">
              <a:lnSpc>
                <a:spcPct val="150000"/>
              </a:lnSpc>
              <a:buFontTx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Savoir-faire, compétences et activités (Laurent)</a:t>
            </a:r>
            <a:endParaRPr lang="fr-FR" sz="2100" b="0" dirty="0">
              <a:solidFill>
                <a:schemeClr val="accent2"/>
              </a:solidFill>
            </a:endParaRPr>
          </a:p>
          <a:p>
            <a:pPr marL="358775" indent="-358775" algn="l">
              <a:lnSpc>
                <a:spcPct val="150000"/>
              </a:lnSpc>
              <a:buFontTx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Moyens techniques communs (Edouard)</a:t>
            </a:r>
            <a:endParaRPr lang="fr-FR" sz="2100" b="0" dirty="0">
              <a:solidFill>
                <a:schemeClr val="accent2"/>
              </a:solidFill>
            </a:endParaRPr>
          </a:p>
          <a:p>
            <a:pPr marL="1076325" lvl="1" indent="-176213" algn="l">
              <a:lnSpc>
                <a:spcPct val="150000"/>
              </a:lnSpc>
              <a:buFont typeface="Symbol" pitchFamily="18" charset="2"/>
              <a:buChar char=""/>
            </a:pPr>
            <a:r>
              <a:rPr lang="fr-FR" sz="1400" b="0" dirty="0">
                <a:solidFill>
                  <a:schemeClr val="accent2"/>
                </a:solidFill>
                <a:cs typeface="Times New Roman" pitchFamily="18" charset="0"/>
              </a:rPr>
              <a:t>CC IN2P3</a:t>
            </a:r>
            <a:endParaRPr lang="fr-FR" sz="1400" b="0" dirty="0">
              <a:solidFill>
                <a:schemeClr val="accent2"/>
              </a:solidFill>
            </a:endParaRPr>
          </a:p>
          <a:p>
            <a:pPr marL="1076325" lvl="1" indent="-176213" algn="l">
              <a:lnSpc>
                <a:spcPct val="150000"/>
              </a:lnSpc>
              <a:buFont typeface="Symbol" pitchFamily="18" charset="2"/>
              <a:buChar char=""/>
            </a:pPr>
            <a:r>
              <a:rPr lang="fr-FR" sz="1400" b="0" dirty="0">
                <a:solidFill>
                  <a:schemeClr val="accent2"/>
                </a:solidFill>
                <a:cs typeface="Times New Roman" pitchFamily="18" charset="0"/>
              </a:rPr>
              <a:t>Responsabilité nationale : site expert IBM130</a:t>
            </a:r>
            <a:endParaRPr lang="fr-FR" sz="1400" b="0" dirty="0">
              <a:solidFill>
                <a:schemeClr val="accent2"/>
              </a:solidFill>
            </a:endParaRPr>
          </a:p>
          <a:p>
            <a:pPr marL="358775" indent="-358775" algn="l">
              <a:lnSpc>
                <a:spcPct val="150000"/>
              </a:lnSpc>
              <a:buFontTx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Conclusions et perspectives (Hervé)</a:t>
            </a:r>
          </a:p>
          <a:p>
            <a:pPr marL="358775" indent="-358775" algn="l">
              <a:lnSpc>
                <a:spcPct val="150000"/>
              </a:lnSpc>
              <a:buFontTx/>
              <a:buAutoNum type="arabicPeriod"/>
            </a:pPr>
            <a:r>
              <a:rPr lang="fr-FR" sz="2100" b="0" dirty="0">
                <a:solidFill>
                  <a:schemeClr val="accent2"/>
                </a:solidFill>
                <a:cs typeface="Times New Roman" pitchFamily="18" charset="0"/>
              </a:rPr>
              <a:t>Questions diverses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_micro">
  <a:themeElements>
    <a:clrScheme name="mod_mic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_micro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mod_mic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_mic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_mic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_mic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_mic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_mic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_mic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mod_micro</Template>
  <TotalTime>138</TotalTime>
  <Words>64</Words>
  <Application>Microsoft Office PowerPoint</Application>
  <PresentationFormat>Affichage à l'écran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mod_micro</vt:lpstr>
      <vt:lpstr>Diapositive 1</vt:lpstr>
      <vt:lpstr>Ordre du jour – Session ouverte</vt:lpstr>
    </vt:vector>
  </TitlesOfParts>
  <Company>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Titre de talk</dc:title>
  <dc:creator>Mathez herve</dc:creator>
  <cp:lastModifiedBy>Hervé Mathez</cp:lastModifiedBy>
  <cp:revision>10</cp:revision>
  <dcterms:created xsi:type="dcterms:W3CDTF">2012-02-28T07:18:55Z</dcterms:created>
  <dcterms:modified xsi:type="dcterms:W3CDTF">2012-03-07T13:31:09Z</dcterms:modified>
</cp:coreProperties>
</file>