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2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EC739C-6366-4F4D-AEBD-8DBDB51AA8D9}" type="datetimeFigureOut">
              <a:rPr lang="en-US" smtClean="0"/>
              <a:t>3/22/2012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EDE3A6-1664-4AF0-BF27-02EB26F5BA4C}" type="slidenum">
              <a:rPr lang="en-US" smtClean="0"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DE3A6-1664-4AF0-BF27-02EB26F5BA4C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97FB-D397-47B6-9C85-CB2584DA0A39}" type="datetimeFigureOut">
              <a:rPr lang="en-US" smtClean="0"/>
              <a:t>3/22/2012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3442-D6F3-41B2-815B-BA1505B781F6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97FB-D397-47B6-9C85-CB2584DA0A39}" type="datetimeFigureOut">
              <a:rPr lang="en-US" smtClean="0"/>
              <a:t>3/22/2012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3442-D6F3-41B2-815B-BA1505B781F6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97FB-D397-47B6-9C85-CB2584DA0A39}" type="datetimeFigureOut">
              <a:rPr lang="en-US" smtClean="0"/>
              <a:t>3/22/2012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3442-D6F3-41B2-815B-BA1505B781F6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97FB-D397-47B6-9C85-CB2584DA0A39}" type="datetimeFigureOut">
              <a:rPr lang="en-US" smtClean="0"/>
              <a:t>3/22/2012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3442-D6F3-41B2-815B-BA1505B781F6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97FB-D397-47B6-9C85-CB2584DA0A39}" type="datetimeFigureOut">
              <a:rPr lang="en-US" smtClean="0"/>
              <a:t>3/22/2012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3442-D6F3-41B2-815B-BA1505B781F6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97FB-D397-47B6-9C85-CB2584DA0A39}" type="datetimeFigureOut">
              <a:rPr lang="en-US" smtClean="0"/>
              <a:t>3/22/2012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3442-D6F3-41B2-815B-BA1505B781F6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97FB-D397-47B6-9C85-CB2584DA0A39}" type="datetimeFigureOut">
              <a:rPr lang="en-US" smtClean="0"/>
              <a:t>3/22/2012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3442-D6F3-41B2-815B-BA1505B781F6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97FB-D397-47B6-9C85-CB2584DA0A39}" type="datetimeFigureOut">
              <a:rPr lang="en-US" smtClean="0"/>
              <a:t>3/22/2012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3442-D6F3-41B2-815B-BA1505B781F6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97FB-D397-47B6-9C85-CB2584DA0A39}" type="datetimeFigureOut">
              <a:rPr lang="en-US" smtClean="0"/>
              <a:t>3/22/2012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3442-D6F3-41B2-815B-BA1505B781F6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97FB-D397-47B6-9C85-CB2584DA0A39}" type="datetimeFigureOut">
              <a:rPr lang="en-US" smtClean="0"/>
              <a:t>3/22/2012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3442-D6F3-41B2-815B-BA1505B781F6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97FB-D397-47B6-9C85-CB2584DA0A39}" type="datetimeFigureOut">
              <a:rPr lang="en-US" smtClean="0"/>
              <a:t>3/22/2012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3442-D6F3-41B2-815B-BA1505B781F6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F97FB-D397-47B6-9C85-CB2584DA0A39}" type="datetimeFigureOut">
              <a:rPr lang="en-US" smtClean="0"/>
              <a:t>3/22/2012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13442-D6F3-41B2-815B-BA1505B781F6}" type="slidenum">
              <a:rPr lang="en-US" smtClean="0"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Data flow architecture</a:t>
            </a:r>
            <a:endParaRPr lang="en-US" dirty="0"/>
          </a:p>
        </p:txBody>
      </p:sp>
      <p:sp>
        <p:nvSpPr>
          <p:cNvPr id="5" name="ZoneTexte 4"/>
          <p:cNvSpPr txBox="1"/>
          <p:nvPr/>
        </p:nvSpPr>
        <p:spPr>
          <a:xfrm>
            <a:off x="1219200" y="1143000"/>
            <a:ext cx="623901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4 (?) types de </a:t>
            </a:r>
            <a:r>
              <a:rPr lang="en-US" dirty="0" err="1" smtClean="0"/>
              <a:t>signaux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err="1" smtClean="0">
                <a:solidFill>
                  <a:srgbClr val="0070C0"/>
                </a:solidFill>
              </a:rPr>
              <a:t>Données</a:t>
            </a:r>
            <a:r>
              <a:rPr lang="en-US" dirty="0" smtClean="0"/>
              <a:t>: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samples,  </a:t>
            </a:r>
            <a:r>
              <a:rPr lang="en-US" dirty="0" err="1" smtClean="0"/>
              <a:t>données</a:t>
            </a:r>
            <a:r>
              <a:rPr lang="en-US" dirty="0" smtClean="0"/>
              <a:t> </a:t>
            </a:r>
            <a:r>
              <a:rPr lang="en-US" dirty="0" err="1" smtClean="0"/>
              <a:t>réduites</a:t>
            </a:r>
            <a:r>
              <a:rPr lang="en-US" dirty="0" smtClean="0"/>
              <a:t> (temps, charge, </a:t>
            </a:r>
            <a:r>
              <a:rPr lang="en-US" dirty="0" err="1" smtClean="0"/>
              <a:t>autre</a:t>
            </a:r>
            <a:r>
              <a:rPr lang="en-US" dirty="0" smtClean="0"/>
              <a:t> chose)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Qui </a:t>
            </a:r>
            <a:r>
              <a:rPr lang="en-US" dirty="0" err="1" smtClean="0"/>
              <a:t>réduit</a:t>
            </a:r>
            <a:r>
              <a:rPr lang="en-US" dirty="0" smtClean="0"/>
              <a:t> les </a:t>
            </a:r>
            <a:r>
              <a:rPr lang="en-US" dirty="0" err="1" smtClean="0"/>
              <a:t>données</a:t>
            </a:r>
            <a:r>
              <a:rPr lang="en-US" dirty="0" smtClean="0"/>
              <a:t> (le </a:t>
            </a:r>
            <a:r>
              <a:rPr lang="en-US" dirty="0" err="1" smtClean="0"/>
              <a:t>faut-il</a:t>
            </a:r>
            <a:r>
              <a:rPr lang="en-US" dirty="0" smtClean="0"/>
              <a:t>?)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Taille</a:t>
            </a:r>
            <a:r>
              <a:rPr lang="en-US" dirty="0" smtClean="0"/>
              <a:t> des event buffer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Read-out </a:t>
            </a:r>
            <a:r>
              <a:rPr lang="en-US" dirty="0" err="1" smtClean="0"/>
              <a:t>partiel</a:t>
            </a:r>
            <a:r>
              <a:rPr lang="en-US" dirty="0" smtClean="0"/>
              <a:t>?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Zero </a:t>
            </a:r>
            <a:r>
              <a:rPr lang="en-US" dirty="0" err="1" smtClean="0"/>
              <a:t>supression</a:t>
            </a:r>
            <a:r>
              <a:rPr lang="en-US" dirty="0" smtClean="0"/>
              <a:t>? 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Trigger</a:t>
            </a:r>
            <a:r>
              <a:rPr lang="en-US" dirty="0" smtClean="0"/>
              <a:t>: circulation des </a:t>
            </a:r>
            <a:r>
              <a:rPr lang="en-US" dirty="0" err="1" smtClean="0"/>
              <a:t>signaux</a:t>
            </a:r>
            <a:r>
              <a:rPr lang="en-US" dirty="0" smtClean="0"/>
              <a:t> L1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Slow control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Horloge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dirty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/>
              <a:t>Combien</a:t>
            </a:r>
            <a:r>
              <a:rPr lang="en-US" dirty="0" smtClean="0"/>
              <a:t> de </a:t>
            </a:r>
            <a:r>
              <a:rPr lang="en-US" dirty="0" err="1" smtClean="0"/>
              <a:t>chemins</a:t>
            </a:r>
            <a:r>
              <a:rPr lang="en-US" dirty="0" smtClean="0"/>
              <a:t> “physiques” (Ethernet, </a:t>
            </a:r>
            <a:r>
              <a:rPr lang="en-US" dirty="0" err="1" smtClean="0"/>
              <a:t>fibre</a:t>
            </a:r>
            <a:r>
              <a:rPr lang="en-US" dirty="0" smtClean="0"/>
              <a:t> </a:t>
            </a:r>
            <a:r>
              <a:rPr lang="en-US" dirty="0" err="1" smtClean="0"/>
              <a:t>optique</a:t>
            </a:r>
            <a:r>
              <a:rPr lang="en-US" dirty="0" smtClean="0"/>
              <a:t> etc)?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Data flow: </a:t>
            </a:r>
            <a:r>
              <a:rPr lang="en-US" dirty="0" err="1" smtClean="0"/>
              <a:t>présentation</a:t>
            </a:r>
            <a:r>
              <a:rPr lang="en-US" dirty="0" smtClean="0"/>
              <a:t> de Madrid</a:t>
            </a:r>
            <a:endParaRPr lang="en-US" dirty="0"/>
          </a:p>
        </p:txBody>
      </p:sp>
      <p:pic>
        <p:nvPicPr>
          <p:cNvPr id="3" name="Image 2" descr="DAQ-architecture.jpeg"/>
          <p:cNvPicPr>
            <a:picLocks noChangeAspect="1"/>
          </p:cNvPicPr>
          <p:nvPr/>
        </p:nvPicPr>
        <p:blipFill>
          <a:blip r:embed="rId2"/>
          <a:srcRect t="8124"/>
          <a:stretch>
            <a:fillRect/>
          </a:stretch>
        </p:blipFill>
        <p:spPr bwMode="auto">
          <a:xfrm>
            <a:off x="990600" y="1143000"/>
            <a:ext cx="7664958" cy="521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Présentation</a:t>
            </a:r>
            <a:r>
              <a:rPr lang="en-US" dirty="0" smtClean="0"/>
              <a:t> </a:t>
            </a:r>
            <a:r>
              <a:rPr lang="en-US" dirty="0" err="1" smtClean="0"/>
              <a:t>FlashCam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524000"/>
            <a:ext cx="8696325" cy="484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Présentation</a:t>
            </a:r>
            <a:r>
              <a:rPr lang="en-US" dirty="0" smtClean="0"/>
              <a:t> </a:t>
            </a:r>
            <a:r>
              <a:rPr lang="en-US" dirty="0" err="1" smtClean="0"/>
              <a:t>FlashCam</a:t>
            </a:r>
            <a:r>
              <a:rPr lang="en-US" dirty="0" smtClean="0"/>
              <a:t> (2)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363" y="1284288"/>
            <a:ext cx="8677275" cy="42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82</Words>
  <Application>Microsoft Office PowerPoint</Application>
  <PresentationFormat>Affichage à l'écran (4:3)</PresentationFormat>
  <Paragraphs>21</Paragraphs>
  <Slides>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Data flow architecture</vt:lpstr>
      <vt:lpstr>Data flow: présentation de Madrid</vt:lpstr>
      <vt:lpstr>Présentation FlashCam</vt:lpstr>
      <vt:lpstr>Présentation FlashCam (2)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flow architecture</dc:title>
  <dc:creator>glicens</dc:creator>
  <cp:lastModifiedBy>glicens</cp:lastModifiedBy>
  <cp:revision>4</cp:revision>
  <dcterms:created xsi:type="dcterms:W3CDTF">2012-03-22T11:29:15Z</dcterms:created>
  <dcterms:modified xsi:type="dcterms:W3CDTF">2012-03-22T12:02:33Z</dcterms:modified>
</cp:coreProperties>
</file>