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5" r:id="rId1"/>
  </p:sldMasterIdLst>
  <p:notesMasterIdLst>
    <p:notesMasterId r:id="rId7"/>
  </p:notesMasterIdLst>
  <p:sldIdLst>
    <p:sldId id="259" r:id="rId2"/>
    <p:sldId id="261" r:id="rId3"/>
    <p:sldId id="262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6D78-1708-E849-AEBE-97764DB3D370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43526-B8F3-884E-9FEE-F5099E7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43526-B8F3-884E-9FEE-F5099E7EF6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133600" cy="365125"/>
          </a:xfrm>
        </p:spPr>
        <p:txBody>
          <a:bodyPr/>
          <a:lstStyle/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962401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1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6" y="416859"/>
            <a:ext cx="1940859" cy="5607424"/>
          </a:xfrm>
        </p:spPr>
        <p:txBody>
          <a:bodyPr vert="eaVert" anchor="ctr" anchorCtr="0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8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1219015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8" y="3224215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7581901" cy="165398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7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7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7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7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14/03/12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492877"/>
            <a:ext cx="9144001" cy="365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77" y="1567158"/>
            <a:ext cx="8540447" cy="457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A2F26A3-E0C9-AD47-BCB8-CBFB535ECD34}" type="datetimeFigureOut">
              <a:rPr lang="en-US" smtClean="0"/>
              <a:t>14/03/12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6"/>
        </a:buBlip>
        <a:defRPr sz="24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6"/>
        </a:buBlip>
        <a:defRPr sz="22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masterclasses.org/" TargetMode="External"/><Relationship Id="rId4" Type="http://schemas.openxmlformats.org/officeDocument/2006/relationships/hyperlink" Target="http://www.in2p3.fr/physique_pour_tous/informations/sites/sites.htm" TargetMode="External"/><Relationship Id="rId5" Type="http://schemas.openxmlformats.org/officeDocument/2006/relationships/hyperlink" Target="http://www.in2p3.fr/physique_pour_tous/questions/poser_une_question.htm" TargetMode="External"/><Relationship Id="rId6" Type="http://schemas.openxmlformats.org/officeDocument/2006/relationships/hyperlink" Target="http://www.in2p3.fr/physique_pour_tous/aulycee/tipe.htm" TargetMode="External"/><Relationship Id="rId7" Type="http://schemas.openxmlformats.org/officeDocument/2006/relationships/hyperlink" Target="http://elementaire.web.lal.in2p3.fr/" TargetMode="External"/><Relationship Id="rId8" Type="http://schemas.openxmlformats.org/officeDocument/2006/relationships/hyperlink" Target="http://www.passeport2i.fr/" TargetMode="External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dico.in2p3.fr/conferenceDisplay.py?confId=52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68519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de la </a:t>
            </a:r>
            <a:r>
              <a:rPr lang="en-US" dirty="0" err="1" smtClean="0"/>
              <a:t>journée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MasterClass</a:t>
            </a:r>
            <a:r>
              <a:rPr lang="en-US" dirty="0" smtClean="0"/>
              <a:t> IPNL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28359" y="3843678"/>
            <a:ext cx="5815391" cy="202746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Objectifs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MasterClasses</a:t>
            </a:r>
            <a:r>
              <a:rPr lang="en-US" dirty="0" smtClean="0"/>
              <a:t> du CERN</a:t>
            </a:r>
          </a:p>
          <a:p>
            <a:r>
              <a:rPr lang="en-US" dirty="0" err="1" smtClean="0"/>
              <a:t>Programme</a:t>
            </a:r>
            <a:r>
              <a:rPr lang="en-US" dirty="0" smtClean="0"/>
              <a:t> de la </a:t>
            </a:r>
            <a:r>
              <a:rPr lang="en-US" dirty="0" err="1" smtClean="0"/>
              <a:t>journée</a:t>
            </a:r>
            <a:endParaRPr lang="en-US" dirty="0" smtClean="0"/>
          </a:p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trouver</a:t>
            </a:r>
            <a:r>
              <a:rPr lang="en-US" dirty="0" smtClean="0"/>
              <a:t> plus </a:t>
            </a:r>
            <a:r>
              <a:rPr lang="en-US" dirty="0" err="1" smtClean="0"/>
              <a:t>d’informations</a:t>
            </a:r>
            <a:r>
              <a:rPr lang="en-US" dirty="0" smtClean="0"/>
              <a:t> ?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 descr="Capture d’écran 2011-03-17 à 17.22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56" y="1853860"/>
            <a:ext cx="1478643" cy="1651151"/>
          </a:xfrm>
          <a:prstGeom prst="rect">
            <a:avLst/>
          </a:prstGeom>
        </p:spPr>
      </p:pic>
      <p:pic>
        <p:nvPicPr>
          <p:cNvPr id="8" name="Picture 7" descr="Capture d’écran 2011-03-17 à 17.24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3" y="1853858"/>
            <a:ext cx="1358900" cy="762000"/>
          </a:xfrm>
          <a:prstGeom prst="rect">
            <a:avLst/>
          </a:prstGeom>
        </p:spPr>
      </p:pic>
      <p:pic>
        <p:nvPicPr>
          <p:cNvPr id="10" name="Picture 9" descr="logo_IPLN_RVB_R0_V138B2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" y="2002027"/>
            <a:ext cx="1842970" cy="7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3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77" y="1567158"/>
            <a:ext cx="8540447" cy="510034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ü"/>
            </a:pPr>
            <a:r>
              <a:rPr lang="fr-FR" dirty="0" smtClean="0"/>
              <a:t>Découvrir le monde des particules élémentaires et l’intérêt de leur étude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Utiliser des vraies données enregistrées par une expérience du CERN l’an passé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Participer à une vidéoconférence rassemblant des chercheurs du CERN et des élèves </a:t>
            </a:r>
            <a:r>
              <a:rPr lang="fr-FR" dirty="0" smtClean="0"/>
              <a:t>d’autres lycées</a:t>
            </a:r>
            <a:endParaRPr lang="fr-FR" dirty="0" smtClean="0"/>
          </a:p>
          <a:p>
            <a:pPr>
              <a:lnSpc>
                <a:spcPct val="120000"/>
              </a:lnSpc>
              <a:buFont typeface="Wingdings" charset="2"/>
              <a:buChar char="ü"/>
            </a:pPr>
            <a:endParaRPr lang="fr-FR" dirty="0" smtClean="0"/>
          </a:p>
          <a:p>
            <a:pPr>
              <a:buFont typeface="Wingdings" charset="2"/>
              <a:buChar char="ü"/>
            </a:pPr>
            <a:r>
              <a:rPr lang="fr-FR" dirty="0" smtClean="0"/>
              <a:t>Quels sont les constituants fondamentaux de la matière, les particules élémentaires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Comment peut-on les identifier pour étudier leurs propriétés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Quelles sont les forces qui gouvernent ces particules ?</a:t>
            </a:r>
          </a:p>
          <a:p>
            <a:pPr>
              <a:buFont typeface="Wingdings" charset="2"/>
              <a:buChar char="ü"/>
            </a:pPr>
            <a:endParaRPr lang="fr-FR" dirty="0" smtClean="0"/>
          </a:p>
          <a:p>
            <a:pPr>
              <a:buFont typeface="Wingdings" charset="2"/>
              <a:buChar char="ü"/>
            </a:pPr>
            <a:r>
              <a:rPr lang="fr-FR" dirty="0" smtClean="0"/>
              <a:t>Quelles certitudes a-t-on aujourd’hui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Quelles sont les grandes questions actuelles ?</a:t>
            </a:r>
            <a:endParaRPr lang="fr-FR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68626" y="3143250"/>
            <a:ext cx="3206750" cy="21167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2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MasterClass</a:t>
            </a:r>
            <a:r>
              <a:rPr lang="en-US" dirty="0" smtClean="0"/>
              <a:t> du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Masterclasses</a:t>
            </a:r>
            <a:r>
              <a:rPr lang="fr-FR" dirty="0" smtClean="0"/>
              <a:t> existent depuis </a:t>
            </a:r>
            <a:r>
              <a:rPr lang="fr-FR" dirty="0" smtClean="0"/>
              <a:t>plusieurs </a:t>
            </a:r>
            <a:r>
              <a:rPr lang="fr-FR" dirty="0" smtClean="0"/>
              <a:t>années à l’initiative du CERN, l’un des plus grands laboratoires de physique du monde</a:t>
            </a:r>
          </a:p>
          <a:p>
            <a:r>
              <a:rPr lang="fr-FR" dirty="0" smtClean="0"/>
              <a:t>~6000 lycéens dans 24 pays</a:t>
            </a:r>
          </a:p>
          <a:p>
            <a:r>
              <a:rPr lang="fr-FR" dirty="0" smtClean="0"/>
              <a:t>Les sessions </a:t>
            </a:r>
            <a:r>
              <a:rPr lang="fr-FR" dirty="0" smtClean="0"/>
              <a:t>2012 </a:t>
            </a:r>
            <a:r>
              <a:rPr lang="fr-FR" dirty="0" smtClean="0"/>
              <a:t>s’étalent sur 3 semaines</a:t>
            </a:r>
          </a:p>
          <a:p>
            <a:r>
              <a:rPr lang="fr-FR" dirty="0" smtClean="0"/>
              <a:t>Programme identique pour tous les élèves</a:t>
            </a:r>
          </a:p>
          <a:p>
            <a:pPr lvl="1"/>
            <a:r>
              <a:rPr lang="fr-FR" dirty="0" smtClean="0"/>
              <a:t>Mini-conférences pour introduire notre science</a:t>
            </a:r>
          </a:p>
          <a:p>
            <a:pPr lvl="1"/>
            <a:r>
              <a:rPr lang="fr-FR" dirty="0" smtClean="0"/>
              <a:t>Travaux pratiques sur ordinateurs utilisant des vraies données</a:t>
            </a:r>
          </a:p>
          <a:p>
            <a:pPr lvl="1"/>
            <a:r>
              <a:rPr lang="fr-FR" dirty="0" smtClean="0"/>
              <a:t>Visioconférence avec le CERN pour terminer la session</a:t>
            </a:r>
          </a:p>
          <a:p>
            <a:pPr marL="403225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7587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834" y="5799669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Tous les intervenants sont chercheurs au laboratoire.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N’hésitez pas à poser toutes les questions qui vous viennent à l’esprit.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2248788" y="64584"/>
            <a:ext cx="4646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Programme</a:t>
            </a:r>
            <a:r>
              <a:rPr lang="en-US" sz="3200" b="1" dirty="0" smtClean="0"/>
              <a:t> de la </a:t>
            </a:r>
            <a:r>
              <a:rPr lang="en-US" sz="3200" b="1" dirty="0" err="1" smtClean="0"/>
              <a:t>journée</a:t>
            </a:r>
            <a:endParaRPr lang="en-US" sz="3200" b="1" dirty="0"/>
          </a:p>
        </p:txBody>
      </p:sp>
      <p:pic>
        <p:nvPicPr>
          <p:cNvPr id="3" name="Picture 2" descr="Capture d’écran 2012-03-14 à 17.1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6" y="806505"/>
            <a:ext cx="8128869" cy="48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5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 en savoir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77" y="1567157"/>
            <a:ext cx="7159474" cy="514267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Les </a:t>
            </a:r>
            <a:r>
              <a:rPr lang="en-US" sz="1600" dirty="0" err="1"/>
              <a:t>p</a:t>
            </a:r>
            <a:r>
              <a:rPr lang="en-US" sz="1600" dirty="0" err="1" smtClean="0"/>
              <a:t>résentations</a:t>
            </a:r>
            <a:r>
              <a:rPr lang="en-US" sz="1600" dirty="0" smtClean="0"/>
              <a:t> et </a:t>
            </a:r>
            <a:r>
              <a:rPr lang="en-US" sz="1600" dirty="0" err="1" smtClean="0"/>
              <a:t>résultats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disponibles</a:t>
            </a:r>
            <a:r>
              <a:rPr lang="en-US" sz="1600" dirty="0" smtClean="0"/>
              <a:t> </a:t>
            </a:r>
            <a:r>
              <a:rPr lang="en-US" sz="1600" dirty="0" err="1" smtClean="0"/>
              <a:t>sur</a:t>
            </a:r>
            <a:r>
              <a:rPr lang="en-US" sz="1600" dirty="0" smtClean="0"/>
              <a:t> la page web : </a:t>
            </a:r>
            <a:br>
              <a:rPr lang="en-US" sz="1600" dirty="0" smtClean="0"/>
            </a:br>
            <a:r>
              <a:rPr lang="en-US" sz="1600" dirty="0" smtClean="0">
                <a:hlinkClick r:id="rId2"/>
              </a:rPr>
              <a:t>http://indico.in2p3.fr/conferenceDisplay.py?confId</a:t>
            </a:r>
            <a:r>
              <a:rPr lang="en-US" sz="1600" dirty="0" smtClean="0">
                <a:hlinkClick r:id="rId2"/>
              </a:rPr>
              <a:t>=6633</a:t>
            </a:r>
            <a:endParaRPr lang="en-US" sz="1600" dirty="0" smtClean="0"/>
          </a:p>
          <a:p>
            <a:r>
              <a:rPr lang="en-US" sz="1600" dirty="0" smtClean="0"/>
              <a:t>Site web des </a:t>
            </a:r>
            <a:r>
              <a:rPr lang="en-US" sz="1600" dirty="0" err="1" smtClean="0"/>
              <a:t>masterclasses</a:t>
            </a:r>
            <a:r>
              <a:rPr lang="en-US" sz="1600" dirty="0" smtClean="0"/>
              <a:t> du CERN</a:t>
            </a:r>
            <a:br>
              <a:rPr lang="en-US" sz="1600" dirty="0" smtClean="0"/>
            </a:br>
            <a:r>
              <a:rPr lang="en-US" sz="1600" dirty="0">
                <a:hlinkClick r:id="rId3"/>
              </a:rPr>
              <a:t>http://www.physicsmasterclasses.org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r>
              <a:rPr lang="en-US" sz="1600" dirty="0"/>
              <a:t>Des pages web de l’IN2P3-CNRS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://www.in2p3.fr/physique_pour_tous/informations/sites/sites.htm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5"/>
              </a:rPr>
              <a:t>http://www.in2p3.fr/physique_pour_tous/questions/poser_une_question.htm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://www.in2p3.fr/physique_pour_tous/aulycee/</a:t>
            </a:r>
            <a:r>
              <a:rPr lang="en-US" sz="1600" dirty="0" smtClean="0">
                <a:hlinkClick r:id="rId6"/>
              </a:rPr>
              <a:t>tipe.htm</a:t>
            </a:r>
            <a:endParaRPr lang="en-US" sz="1600" dirty="0"/>
          </a:p>
          <a:p>
            <a:r>
              <a:rPr lang="en-US" sz="1600" dirty="0" smtClean="0"/>
              <a:t>La </a:t>
            </a:r>
            <a:r>
              <a:rPr lang="en-US" sz="1600" dirty="0"/>
              <a:t>revue de </a:t>
            </a:r>
            <a:r>
              <a:rPr lang="en-US" sz="1600" dirty="0" err="1"/>
              <a:t>vulgarisation</a:t>
            </a:r>
            <a:r>
              <a:rPr lang="en-US" sz="1600" dirty="0"/>
              <a:t> « </a:t>
            </a:r>
            <a:r>
              <a:rPr lang="en-US" sz="1600" dirty="0" err="1"/>
              <a:t>Élémentaire</a:t>
            </a:r>
            <a:r>
              <a:rPr lang="en-US" sz="1600" dirty="0"/>
              <a:t> »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://elementaire.web.lal.in2p3.fr/</a:t>
            </a:r>
            <a:endParaRPr lang="en-US" sz="1600" dirty="0"/>
          </a:p>
          <a:p>
            <a:r>
              <a:rPr lang="en-US" sz="1600" dirty="0" smtClean="0"/>
              <a:t>Le </a:t>
            </a:r>
            <a:r>
              <a:rPr lang="en-US" sz="1600" dirty="0"/>
              <a:t>« </a:t>
            </a:r>
            <a:r>
              <a:rPr lang="en-US" sz="1600" dirty="0" err="1"/>
              <a:t>Passeport</a:t>
            </a:r>
            <a:r>
              <a:rPr lang="en-US" sz="1600" dirty="0"/>
              <a:t> pour les 2 </a:t>
            </a:r>
            <a:r>
              <a:rPr lang="en-US" sz="1600" dirty="0" err="1"/>
              <a:t>Infinis</a:t>
            </a:r>
            <a:r>
              <a:rPr lang="en-US" sz="1600" dirty="0"/>
              <a:t> »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8"/>
              </a:rPr>
              <a:t>http</a:t>
            </a:r>
            <a:r>
              <a:rPr lang="en-US" sz="1600" dirty="0">
                <a:hlinkClick r:id="rId8"/>
              </a:rPr>
              <a:t>://www.passeport2i.fr/</a:t>
            </a:r>
            <a:endParaRPr lang="en-US" sz="1600" dirty="0" smtClean="0"/>
          </a:p>
        </p:txBody>
      </p:sp>
      <p:pic>
        <p:nvPicPr>
          <p:cNvPr id="5" name="Picture 4" descr="Capture d’écran 2011-03-17 à 18.06.0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4" y="4474635"/>
            <a:ext cx="1646366" cy="2383367"/>
          </a:xfrm>
          <a:prstGeom prst="rect">
            <a:avLst/>
          </a:prstGeom>
        </p:spPr>
      </p:pic>
      <p:pic>
        <p:nvPicPr>
          <p:cNvPr id="6" name="Picture 5" descr="Capture d’écran 2011-03-17 à 18.08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4" y="2353288"/>
            <a:ext cx="2607734" cy="684128"/>
          </a:xfrm>
          <a:prstGeom prst="rect">
            <a:avLst/>
          </a:prstGeom>
        </p:spPr>
      </p:pic>
      <p:pic>
        <p:nvPicPr>
          <p:cNvPr id="7" name="Picture 6" descr="Capture d’écran 2011-03-17 à 18.07.2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25" y="4373213"/>
            <a:ext cx="1893876" cy="24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en2010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Green2010.thmx</Template>
  <TotalTime>913</TotalTime>
  <Words>211</Words>
  <Application>Microsoft Macintosh PowerPoint</Application>
  <PresentationFormat>On-screen Show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Green2010</vt:lpstr>
      <vt:lpstr>Présentation de la journée MasterClass IPNL 2012</vt:lpstr>
      <vt:lpstr>Objectifs</vt:lpstr>
      <vt:lpstr>Les MasterClass du CERN</vt:lpstr>
      <vt:lpstr>PowerPoint Presentation</vt:lpstr>
      <vt:lpstr>Pour en savoir plus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2011</dc:title>
  <dc:creator>Stéphane Perries</dc:creator>
  <cp:lastModifiedBy>Stéphane Perries</cp:lastModifiedBy>
  <cp:revision>39</cp:revision>
  <cp:lastPrinted>2011-03-17T17:35:16Z</cp:lastPrinted>
  <dcterms:created xsi:type="dcterms:W3CDTF">2011-03-16T20:54:27Z</dcterms:created>
  <dcterms:modified xsi:type="dcterms:W3CDTF">2012-03-14T21:38:44Z</dcterms:modified>
</cp:coreProperties>
</file>