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84" r:id="rId2"/>
    <p:sldId id="366" r:id="rId3"/>
    <p:sldId id="383" r:id="rId4"/>
    <p:sldId id="384" r:id="rId5"/>
    <p:sldId id="388" r:id="rId6"/>
    <p:sldId id="385" r:id="rId7"/>
    <p:sldId id="386" r:id="rId8"/>
    <p:sldId id="387" r:id="rId9"/>
    <p:sldId id="38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AFB1D"/>
    <a:srgbClr val="00009C"/>
    <a:srgbClr val="0CC6C8"/>
    <a:srgbClr val="D76BFF"/>
    <a:srgbClr val="24FF36"/>
    <a:srgbClr val="5EE024"/>
    <a:srgbClr val="69F82B"/>
    <a:srgbClr val="813382"/>
    <a:srgbClr val="FF931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49" autoAdjust="0"/>
    <p:restoredTop sz="91054" autoAdjust="0"/>
  </p:normalViewPr>
  <p:slideViewPr>
    <p:cSldViewPr>
      <p:cViewPr varScale="1">
        <p:scale>
          <a:sx n="91" d="100"/>
          <a:sy n="91" d="100"/>
        </p:scale>
        <p:origin x="-8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C2277-9CF1-784B-BAD3-DB0757412A02}" type="datetimeFigureOut">
              <a:rPr lang="fr-FR" smtClean="0"/>
              <a:pPr/>
              <a:t>mardi07février2012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G.Rahal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0E12C-3B88-024B-B2F7-C0662A303E2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57808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fr-FR" smtClean="0"/>
              <a:t>G.Rahal</a:t>
            </a:r>
            <a:endParaRPr lang="fr-F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AE709ECB-D830-4A00-A738-878230367A7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4250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36512" y="-27384"/>
            <a:ext cx="9180512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2743200" y="3810000"/>
            <a:ext cx="6172200" cy="1066800"/>
          </a:xfrm>
        </p:spPr>
        <p:txBody>
          <a:bodyPr/>
          <a:lstStyle>
            <a:lvl1pPr>
              <a:defRPr sz="3600">
                <a:solidFill>
                  <a:srgbClr val="0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953000"/>
            <a:ext cx="4419600" cy="990600"/>
          </a:xfrm>
        </p:spPr>
        <p:txBody>
          <a:bodyPr/>
          <a:lstStyle>
            <a:lvl1pPr marL="0" indent="0">
              <a:buFont typeface="Wingdings" charset="2"/>
              <a:buNone/>
              <a:defRPr sz="1800">
                <a:solidFill>
                  <a:srgbClr val="D8D8D8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FA1C-0E1C-BC47-9CB1-58013CBACB53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0A29C-6065-4A4C-BF3C-718C1AAFB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8450" y="304800"/>
            <a:ext cx="2114550" cy="5562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191250" cy="5562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73009-B702-0B42-AFDB-E9653D98AE85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1B8B6-DA38-4F13-8A48-BC43FF17C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5791200" cy="609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304800" y="1752600"/>
            <a:ext cx="8458200" cy="411480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1EB27-66FC-0A45-9497-5C4CFC27F2A2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396C5-8797-4E47-8426-32A617EA9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07B15-1602-4CCA-8660-D3F24CDA0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A0A9B-1448-8A49-AF4B-9B4DA532693B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FE52B-DEC6-4F1B-AF13-951131C58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0100" y="17526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A8CA2-5413-5E4E-9834-D3AD12784F64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AD001-9363-40CE-8CBB-C2FDEFE46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0A29F-0784-9849-89F2-D6E9A0CB964A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109C4-E785-4326-9038-A45BE05CD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46EB9-32AE-D84A-9D10-C06007FDBC1E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0BA73-17AB-4EAE-A6B9-01D04F346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97E63-6FFF-FA4E-AAA1-97D2D3997B4D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CE41F-D054-492C-91A6-22A18321B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7C2E2-7A2E-7E4D-8238-FF1B68403639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8FED8-44AD-4D64-9ADC-F3E798DAA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9FCC3-3D4B-8943-8C0D-183681BD6644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1ED2E-7488-4D03-81E2-35EE5BC6D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1" descr=" page1.jpg                                                      000C00EDMacintosh HD                   BE753FAD: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04800"/>
            <a:ext cx="579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7526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722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E48A60E-7FFE-D549-A7AE-7FA1FE0CF278}" type="datetime5">
              <a:rPr lang="fr-FR" smtClean="0"/>
              <a:pPr>
                <a:defRPr/>
              </a:pPr>
              <a:t>7-fév-12</a:t>
            </a:fld>
            <a:endParaRPr lang="en-US" dirty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5532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 b="1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553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C5C5B1E-C9F5-47C5-B683-F4483B344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81338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5EE024"/>
        </a:buClr>
        <a:buFont typeface="Lucida Grande"/>
        <a:buChar char="➤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FF66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208176" y="3933056"/>
            <a:ext cx="6972336" cy="1066800"/>
          </a:xfrm>
        </p:spPr>
        <p:txBody>
          <a:bodyPr/>
          <a:lstStyle/>
          <a:p>
            <a:pPr algn="ctr">
              <a:defRPr/>
            </a:pPr>
            <a:r>
              <a:rPr lang="fr-FR" dirty="0" smtClean="0"/>
              <a:t>Activités Projets  </a:t>
            </a:r>
            <a:endParaRPr lang="fr-FR" b="0" dirty="0"/>
          </a:p>
        </p:txBody>
      </p:sp>
      <p:sp>
        <p:nvSpPr>
          <p:cNvPr id="3075" name="Sous-titre 4"/>
          <p:cNvSpPr>
            <a:spLocks noGrp="1"/>
          </p:cNvSpPr>
          <p:nvPr>
            <p:ph type="subTitle" idx="1"/>
          </p:nvPr>
        </p:nvSpPr>
        <p:spPr>
          <a:xfrm>
            <a:off x="-36512" y="4797152"/>
            <a:ext cx="8929718" cy="128588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fr-FR" sz="3600" b="1" i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fr-FR" sz="2800" i="1" dirty="0" smtClean="0">
                <a:solidFill>
                  <a:srgbClr val="FFC000"/>
                </a:solidFill>
              </a:rPr>
              <a:t>Ghita Rahal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-7281" y="6021288"/>
            <a:ext cx="50833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 smtClean="0">
                <a:solidFill>
                  <a:schemeClr val="bg1"/>
                </a:solidFill>
                <a:latin typeface="Century Gothic" pitchFamily="34" charset="0"/>
              </a:rPr>
              <a:t>CC-IN2P3, Villeurbanne, 8 </a:t>
            </a:r>
            <a:r>
              <a:rPr lang="en-US" sz="1800" dirty="0" err="1" smtClean="0">
                <a:solidFill>
                  <a:schemeClr val="bg1"/>
                </a:solidFill>
                <a:latin typeface="Century Gothic" pitchFamily="34" charset="0"/>
              </a:rPr>
              <a:t>fevrier</a:t>
            </a:r>
            <a:r>
              <a:rPr lang="en-US" sz="1800" dirty="0" smtClean="0">
                <a:solidFill>
                  <a:schemeClr val="bg1"/>
                </a:solidFill>
                <a:latin typeface="Century Gothic" pitchFamily="34" charset="0"/>
              </a:rPr>
              <a:t> 2012</a:t>
            </a:r>
            <a:endParaRPr lang="en-US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Vue d’ensemble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 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cette</a:t>
            </a:r>
            <a:r>
              <a:rPr lang="en-GB" dirty="0" smtClean="0"/>
              <a:t> </a:t>
            </a:r>
            <a:r>
              <a:rPr lang="en-GB" dirty="0" err="1" smtClean="0"/>
              <a:t>présentation</a:t>
            </a:r>
            <a:r>
              <a:rPr lang="en-GB" dirty="0" smtClean="0"/>
              <a:t> ne </a:t>
            </a:r>
            <a:r>
              <a:rPr lang="en-GB" dirty="0" err="1" smtClean="0"/>
              <a:t>contient</a:t>
            </a:r>
            <a:r>
              <a:rPr lang="en-GB" dirty="0" smtClean="0"/>
              <a:t> pas:</a:t>
            </a:r>
          </a:p>
          <a:p>
            <a:pPr lvl="1"/>
            <a:r>
              <a:rPr lang="en-GB" dirty="0" smtClean="0"/>
              <a:t>Les </a:t>
            </a:r>
            <a:r>
              <a:rPr lang="en-GB" dirty="0" err="1" smtClean="0"/>
              <a:t>activités</a:t>
            </a:r>
            <a:r>
              <a:rPr lang="en-GB" dirty="0" smtClean="0"/>
              <a:t> </a:t>
            </a:r>
            <a:r>
              <a:rPr lang="en-GB" dirty="0" err="1" smtClean="0"/>
              <a:t>liées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la </a:t>
            </a:r>
            <a:r>
              <a:rPr lang="en-GB" dirty="0" err="1" smtClean="0"/>
              <a:t>responsabilité</a:t>
            </a:r>
            <a:r>
              <a:rPr lang="en-GB" dirty="0" smtClean="0"/>
              <a:t> du </a:t>
            </a:r>
            <a:r>
              <a:rPr lang="en-GB" dirty="0" err="1" smtClean="0"/>
              <a:t>groupe</a:t>
            </a:r>
            <a:r>
              <a:rPr lang="en-GB" dirty="0" smtClean="0"/>
              <a:t> support</a:t>
            </a:r>
          </a:p>
          <a:p>
            <a:pPr lvl="1"/>
            <a:r>
              <a:rPr lang="en-GB" dirty="0" smtClean="0"/>
              <a:t>Les </a:t>
            </a:r>
            <a:r>
              <a:rPr lang="en-GB" dirty="0" err="1" smtClean="0"/>
              <a:t>activités</a:t>
            </a:r>
            <a:r>
              <a:rPr lang="en-GB" dirty="0" smtClean="0"/>
              <a:t> </a:t>
            </a:r>
            <a:r>
              <a:rPr lang="en-GB" dirty="0" err="1" smtClean="0"/>
              <a:t>liées</a:t>
            </a:r>
            <a:r>
              <a:rPr lang="en-GB" dirty="0" smtClean="0"/>
              <a:t> au support Atlas</a:t>
            </a:r>
          </a:p>
          <a:p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cette</a:t>
            </a:r>
            <a:r>
              <a:rPr lang="en-GB" dirty="0" smtClean="0"/>
              <a:t> </a:t>
            </a:r>
            <a:r>
              <a:rPr lang="en-GB" dirty="0" err="1" smtClean="0"/>
              <a:t>présentation</a:t>
            </a:r>
            <a:r>
              <a:rPr lang="en-GB" dirty="0" smtClean="0"/>
              <a:t> </a:t>
            </a:r>
            <a:r>
              <a:rPr lang="en-GB" dirty="0" err="1" smtClean="0"/>
              <a:t>contient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/>
              <a:t>U</a:t>
            </a:r>
            <a:r>
              <a:rPr lang="en-GB" dirty="0" err="1" smtClean="0"/>
              <a:t>ne</a:t>
            </a:r>
            <a:r>
              <a:rPr lang="en-GB" dirty="0" smtClean="0"/>
              <a:t> </a:t>
            </a:r>
            <a:r>
              <a:rPr lang="en-GB" dirty="0" smtClean="0"/>
              <a:t>compilation non exhaustive des </a:t>
            </a:r>
            <a:r>
              <a:rPr lang="en-GB" dirty="0" err="1" smtClean="0"/>
              <a:t>projets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lesquels</a:t>
            </a:r>
            <a:r>
              <a:rPr lang="en-GB" dirty="0" smtClean="0"/>
              <a:t> je </a:t>
            </a:r>
            <a:r>
              <a:rPr lang="en-GB" dirty="0" err="1" smtClean="0"/>
              <a:t>suis</a:t>
            </a:r>
            <a:r>
              <a:rPr lang="en-GB" dirty="0" smtClean="0"/>
              <a:t> </a:t>
            </a:r>
            <a:r>
              <a:rPr lang="en-GB" dirty="0" err="1" smtClean="0"/>
              <a:t>impliquée</a:t>
            </a:r>
            <a:endParaRPr lang="en-GB" dirty="0" smtClean="0"/>
          </a:p>
          <a:p>
            <a:pPr lvl="1"/>
            <a:r>
              <a:rPr lang="en-GB" dirty="0" err="1" smtClean="0"/>
              <a:t>Parmi</a:t>
            </a:r>
            <a:r>
              <a:rPr lang="en-GB" dirty="0" smtClean="0"/>
              <a:t> </a:t>
            </a:r>
            <a:r>
              <a:rPr lang="en-GB" dirty="0" err="1" smtClean="0"/>
              <a:t>celles</a:t>
            </a:r>
            <a:r>
              <a:rPr lang="en-GB" dirty="0" smtClean="0"/>
              <a:t> ci:</a:t>
            </a:r>
            <a:endParaRPr lang="en-GB" dirty="0" smtClean="0"/>
          </a:p>
          <a:p>
            <a:pPr lvl="2"/>
            <a:r>
              <a:rPr lang="en-GB" dirty="0" smtClean="0"/>
              <a:t>Consolidation des </a:t>
            </a:r>
            <a:r>
              <a:rPr lang="en-GB" dirty="0" err="1" smtClean="0"/>
              <a:t>requêtes</a:t>
            </a:r>
            <a:r>
              <a:rPr lang="en-GB" dirty="0" smtClean="0"/>
              <a:t> des </a:t>
            </a:r>
            <a:r>
              <a:rPr lang="en-GB" dirty="0" err="1" smtClean="0"/>
              <a:t>groupes</a:t>
            </a:r>
            <a:endParaRPr lang="en-GB" dirty="0" smtClean="0"/>
          </a:p>
          <a:p>
            <a:pPr lvl="2"/>
            <a:r>
              <a:rPr lang="en-GB" dirty="0" smtClean="0"/>
              <a:t>Pilotage </a:t>
            </a:r>
            <a:r>
              <a:rPr lang="en-GB" dirty="0" err="1" smtClean="0"/>
              <a:t>activités</a:t>
            </a:r>
            <a:r>
              <a:rPr lang="en-GB" dirty="0" smtClean="0"/>
              <a:t> </a:t>
            </a:r>
            <a:r>
              <a:rPr lang="en-GB" dirty="0" err="1" smtClean="0"/>
              <a:t>ouverture</a:t>
            </a:r>
            <a:endParaRPr lang="en-GB" dirty="0" smtClean="0"/>
          </a:p>
          <a:p>
            <a:pPr lvl="2"/>
            <a:r>
              <a:rPr lang="en-GB" dirty="0" err="1" smtClean="0"/>
              <a:t>Equipe</a:t>
            </a:r>
            <a:r>
              <a:rPr lang="en-GB" dirty="0" smtClean="0"/>
              <a:t> montage de </a:t>
            </a:r>
            <a:r>
              <a:rPr lang="en-GB" dirty="0" err="1" smtClean="0"/>
              <a:t>projet</a:t>
            </a:r>
            <a:r>
              <a:rPr lang="en-GB" dirty="0" smtClean="0"/>
              <a:t>: </a:t>
            </a:r>
            <a:r>
              <a:rPr lang="en-GB" dirty="0" err="1" smtClean="0"/>
              <a:t>quelques</a:t>
            </a:r>
            <a:r>
              <a:rPr lang="en-GB" dirty="0" smtClean="0"/>
              <a:t> </a:t>
            </a:r>
            <a:r>
              <a:rPr lang="en-GB" dirty="0" err="1" smtClean="0"/>
              <a:t>projets</a:t>
            </a:r>
            <a:r>
              <a:rPr lang="en-GB" dirty="0" smtClean="0"/>
              <a:t>:</a:t>
            </a:r>
          </a:p>
          <a:p>
            <a:pPr lvl="3"/>
            <a:r>
              <a:rPr lang="en-GB" dirty="0" smtClean="0"/>
              <a:t>ILDAP</a:t>
            </a:r>
          </a:p>
          <a:p>
            <a:pPr lvl="3"/>
            <a:r>
              <a:rPr lang="en-GB" dirty="0" smtClean="0"/>
              <a:t>LIA: FCPPL, FJPPL</a:t>
            </a:r>
          </a:p>
          <a:p>
            <a:r>
              <a:rPr lang="en-GB" dirty="0" smtClean="0"/>
              <a:t>Perspectives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27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6389712" cy="609600"/>
          </a:xfrm>
        </p:spPr>
        <p:txBody>
          <a:bodyPr/>
          <a:lstStyle/>
          <a:p>
            <a:r>
              <a:rPr lang="fr-FR" dirty="0" smtClean="0"/>
              <a:t>Consolidation requêtes des groupes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demandes des expériences </a:t>
            </a:r>
            <a:r>
              <a:rPr lang="fr-FR" dirty="0" smtClean="0"/>
              <a:t>doivent </a:t>
            </a:r>
            <a:r>
              <a:rPr lang="fr-FR" dirty="0" smtClean="0"/>
              <a:t>être</a:t>
            </a:r>
            <a:r>
              <a:rPr lang="fr-FR" dirty="0" smtClean="0"/>
              <a:t> </a:t>
            </a:r>
            <a:r>
              <a:rPr lang="fr-FR" dirty="0" smtClean="0"/>
              <a:t>traitées </a:t>
            </a:r>
            <a:r>
              <a:rPr lang="fr-FR" dirty="0" smtClean="0"/>
              <a:t>chaque année pour </a:t>
            </a:r>
            <a:r>
              <a:rPr lang="fr-FR" dirty="0" smtClean="0"/>
              <a:t>pouvoir être </a:t>
            </a:r>
            <a:r>
              <a:rPr lang="fr-FR" dirty="0" smtClean="0"/>
              <a:t>mises </a:t>
            </a:r>
            <a:r>
              <a:rPr lang="fr-FR" dirty="0" smtClean="0"/>
              <a:t>à disposition pour l’arbitrage des budgets</a:t>
            </a:r>
          </a:p>
          <a:p>
            <a:pPr lvl="1"/>
            <a:r>
              <a:rPr lang="fr-FR" dirty="0" smtClean="0"/>
              <a:t>Vérification et relance des demandes de </a:t>
            </a:r>
            <a:r>
              <a:rPr lang="fr-FR" dirty="0" smtClean="0"/>
              <a:t>ressource,</a:t>
            </a:r>
            <a:endParaRPr lang="fr-FR" dirty="0" smtClean="0"/>
          </a:p>
          <a:p>
            <a:pPr lvl="1"/>
            <a:r>
              <a:rPr lang="fr-FR" dirty="0" smtClean="0"/>
              <a:t>Création en collaboration avec l’expert « décisionnel » de requêtes </a:t>
            </a:r>
            <a:r>
              <a:rPr lang="fr-FR" dirty="0" smtClean="0"/>
              <a:t>synthétisées « automatiques »</a:t>
            </a:r>
            <a:endParaRPr lang="fr-FR" dirty="0" smtClean="0"/>
          </a:p>
          <a:p>
            <a:pPr lvl="1"/>
            <a:r>
              <a:rPr lang="fr-FR" dirty="0" err="1" smtClean="0"/>
              <a:t>Aller-retours</a:t>
            </a:r>
            <a:r>
              <a:rPr lang="fr-FR" dirty="0" smtClean="0"/>
              <a:t> </a:t>
            </a:r>
            <a:r>
              <a:rPr lang="fr-FR" dirty="0" smtClean="0"/>
              <a:t>avec les CZARS pour établir la validité de certaines requêtes</a:t>
            </a:r>
          </a:p>
          <a:p>
            <a:pPr lvl="1"/>
            <a:r>
              <a:rPr lang="fr-FR" dirty="0" smtClean="0"/>
              <a:t>Participation </a:t>
            </a:r>
            <a:r>
              <a:rPr lang="fr-FR" dirty="0" smtClean="0"/>
              <a:t>aux réunions d’arbitrage IN2P3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9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activités ouverture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Comité de pilotage mis en place en  janvier 2012:</a:t>
            </a:r>
          </a:p>
          <a:p>
            <a:pPr lvl="1"/>
            <a:r>
              <a:rPr lang="fr-FR" dirty="0" smtClean="0"/>
              <a:t>GS, PEM, DB, GR, PC, YC</a:t>
            </a:r>
          </a:p>
          <a:p>
            <a:pPr lvl="1"/>
            <a:r>
              <a:rPr lang="fr-FR" dirty="0" smtClean="0"/>
              <a:t>Le comité prend les décisions concernant l’accueil des nouvelles communautés au vu des informations collectées sur leur besoin et du retour pour le CC. </a:t>
            </a:r>
          </a:p>
          <a:p>
            <a:pPr lvl="1"/>
            <a:r>
              <a:rPr lang="fr-FR" dirty="0" smtClean="0"/>
              <a:t>Réunion du comité </a:t>
            </a:r>
            <a:r>
              <a:rPr lang="fr-FR" dirty="0" smtClean="0"/>
              <a:t>toutes </a:t>
            </a:r>
            <a:r>
              <a:rPr lang="fr-FR" dirty="0" smtClean="0"/>
              <a:t>les 2/3 semaines.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7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Montage de 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nombre de nouveaux projets à traiter devient trop important pour une seule personne (le directeur</a:t>
            </a:r>
            <a:r>
              <a:rPr lang="fr-FR" dirty="0" smtClean="0"/>
              <a:t>)</a:t>
            </a:r>
            <a:endParaRPr lang="fr-FR" dirty="0" smtClean="0"/>
          </a:p>
          <a:p>
            <a:r>
              <a:rPr lang="fr-FR" dirty="0" smtClean="0"/>
              <a:t>Mise en place en janvier 2011 d’une équipe qui se partage les dossiers à traiter</a:t>
            </a:r>
            <a:r>
              <a:rPr lang="fr-FR" dirty="0" smtClean="0"/>
              <a:t>.</a:t>
            </a:r>
          </a:p>
          <a:p>
            <a:r>
              <a:rPr lang="fr-FR" dirty="0" smtClean="0"/>
              <a:t>Un des projets: ILDAP </a:t>
            </a:r>
            <a:r>
              <a:rPr lang="fr-FR" dirty="0" smtClean="0">
                <a:sym typeface="Wingdings"/>
              </a:rPr>
              <a:t>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8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smtClean="0"/>
              <a:t>ILDAP (1/2)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ILDAP: « International Long-</a:t>
            </a:r>
            <a:r>
              <a:rPr lang="fr-FR" dirty="0" err="1" smtClean="0"/>
              <a:t>term</a:t>
            </a:r>
            <a:r>
              <a:rPr lang="fr-FR" dirty="0" smtClean="0"/>
              <a:t> Data ans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Preservation</a:t>
            </a:r>
            <a:r>
              <a:rPr lang="fr-FR" dirty="0" smtClean="0"/>
              <a:t> »</a:t>
            </a:r>
          </a:p>
          <a:p>
            <a:pPr lvl="1"/>
            <a:r>
              <a:rPr lang="fr-FR" dirty="0" smtClean="0"/>
              <a:t>Conservation sur du long terme des données et des capacités d’analyse des données en HEP </a:t>
            </a:r>
          </a:p>
          <a:p>
            <a:pPr lvl="1"/>
            <a:r>
              <a:rPr lang="fr-FR" dirty="0" smtClean="0"/>
              <a:t>Mise à disposition « publiques » des données et des capacités d’analyse </a:t>
            </a:r>
          </a:p>
          <a:p>
            <a:pPr lvl="2"/>
            <a:r>
              <a:rPr lang="fr-FR" dirty="0" smtClean="0"/>
              <a:t>Possibilité de les utiliser par d’autres que les collaborateurs de l’expérience.</a:t>
            </a:r>
          </a:p>
          <a:p>
            <a:pPr lvl="1"/>
            <a:r>
              <a:rPr lang="fr-FR" dirty="0" smtClean="0"/>
              <a:t>Projet international avec forte implication USA-Europe</a:t>
            </a:r>
          </a:p>
          <a:p>
            <a:pPr lvl="1"/>
            <a:r>
              <a:rPr lang="fr-FR" dirty="0" smtClean="0"/>
              <a:t>Projet devant déboucher sur la mise en place d’un prototype.</a:t>
            </a:r>
          </a:p>
          <a:p>
            <a:r>
              <a:rPr lang="fr-FR" dirty="0" smtClean="0"/>
              <a:t>Cadre du projet:</a:t>
            </a:r>
          </a:p>
          <a:p>
            <a:pPr lvl="1"/>
            <a:r>
              <a:rPr lang="fr-FR" dirty="0" smtClean="0"/>
              <a:t>Appel de programme (program call) de l’EU sur le budget FP7: 2M€ global.</a:t>
            </a:r>
          </a:p>
          <a:p>
            <a:pPr lvl="1"/>
            <a:r>
              <a:rPr lang="fr-FR" dirty="0" smtClean="0"/>
              <a:t>Projet sur 2 ans mais qui permet de continuer sur FP8 un projet plus ambitieux.</a:t>
            </a:r>
          </a:p>
          <a:p>
            <a:r>
              <a:rPr lang="fr-FR" dirty="0" smtClean="0"/>
              <a:t>Collaboration CC-IN2P3/CERN/DESY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94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smtClean="0"/>
              <a:t>ILDAP (2/2)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Collaboration CC-IN2P3/CERN/DESY</a:t>
            </a:r>
          </a:p>
          <a:p>
            <a:r>
              <a:rPr lang="fr-FR" dirty="0" smtClean="0"/>
              <a:t>Préparation:</a:t>
            </a:r>
          </a:p>
          <a:p>
            <a:pPr lvl="1"/>
            <a:r>
              <a:rPr lang="fr-FR" dirty="0" smtClean="0"/>
              <a:t>Préparation du document de projet (50 pages!)</a:t>
            </a:r>
          </a:p>
          <a:p>
            <a:pPr lvl="2"/>
            <a:r>
              <a:rPr lang="fr-FR" dirty="0" smtClean="0"/>
              <a:t>Sujet, description précise des étapes (5)et des ressources humaines à chaque étape, description de l’output attendu à chaque étape/</a:t>
            </a:r>
          </a:p>
          <a:p>
            <a:pPr lvl="1"/>
            <a:r>
              <a:rPr lang="fr-FR" dirty="0" smtClean="0"/>
              <a:t>Estimation des coûts et mise en forme légale avec la juriste chargée des affaires européennes au CNRS</a:t>
            </a:r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9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</a:t>
            </a:r>
            <a:r>
              <a:rPr lang="fr-FR" dirty="0" err="1" smtClean="0"/>
              <a:t>LIAs</a:t>
            </a:r>
            <a:r>
              <a:rPr lang="fr-FR" dirty="0" smtClean="0"/>
              <a:t>: </a:t>
            </a:r>
            <a:r>
              <a:rPr lang="fr-FR" dirty="0" err="1" smtClean="0"/>
              <a:t>FxPPL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LIA: « Laboratoire International Associé »:</a:t>
            </a:r>
          </a:p>
          <a:p>
            <a:pPr lvl="1"/>
            <a:r>
              <a:rPr lang="fr-FR" dirty="0" smtClean="0"/>
              <a:t>Structure de laboratoire </a:t>
            </a:r>
            <a:r>
              <a:rPr lang="fr-FR" dirty="0" err="1" smtClean="0"/>
              <a:t>virtual</a:t>
            </a:r>
            <a:r>
              <a:rPr lang="fr-FR" dirty="0" smtClean="0"/>
              <a:t> regroupant 2 (ou plus) partenaires/pays.</a:t>
            </a:r>
          </a:p>
          <a:p>
            <a:pPr lvl="1"/>
            <a:r>
              <a:rPr lang="fr-FR" dirty="0"/>
              <a:t>Chaque pays du LIA fournit un budget pour les déplacements et le séjour correspondant aux projets mis en </a:t>
            </a:r>
            <a:r>
              <a:rPr lang="fr-FR" dirty="0" smtClean="0"/>
              <a:t>place</a:t>
            </a:r>
          </a:p>
          <a:p>
            <a:pPr lvl="1"/>
            <a:r>
              <a:rPr lang="fr-FR" dirty="0" smtClean="0"/>
              <a:t>Mise en place de projets communs et </a:t>
            </a:r>
            <a:r>
              <a:rPr lang="fr-FR" dirty="0"/>
              <a:t>é</a:t>
            </a:r>
            <a:r>
              <a:rPr lang="fr-FR" dirty="0" smtClean="0"/>
              <a:t>valuation annuelle (rapports) des projets initiés.</a:t>
            </a:r>
          </a:p>
          <a:p>
            <a:pPr lvl="2"/>
            <a:r>
              <a:rPr lang="fr-FR" dirty="0" smtClean="0"/>
              <a:t>Un rapport de fin d’exercice</a:t>
            </a:r>
          </a:p>
          <a:p>
            <a:pPr lvl="2"/>
            <a:r>
              <a:rPr lang="fr-FR" dirty="0"/>
              <a:t> </a:t>
            </a:r>
            <a:r>
              <a:rPr lang="fr-FR" dirty="0" smtClean="0"/>
              <a:t>Un rapport avec les projets envisagés pour l’année future avec le budget correspondant: validé dans un comité de pilotage externe.</a:t>
            </a:r>
          </a:p>
          <a:p>
            <a:pPr lvl="1"/>
            <a:r>
              <a:rPr lang="fr-FR" dirty="0" smtClean="0"/>
              <a:t>Actuellement, implication dans FC(</a:t>
            </a:r>
            <a:r>
              <a:rPr lang="fr-FR" dirty="0" err="1" smtClean="0"/>
              <a:t>hine</a:t>
            </a:r>
            <a:r>
              <a:rPr lang="fr-FR" dirty="0" smtClean="0"/>
              <a:t>)PPL  et F(j)PPL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60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 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pistes de travail:</a:t>
            </a:r>
          </a:p>
          <a:p>
            <a:pPr lvl="1"/>
            <a:r>
              <a:rPr lang="fr-FR" dirty="0" smtClean="0"/>
              <a:t>Monitoring monitoring monitoring</a:t>
            </a:r>
          </a:p>
          <a:p>
            <a:pPr lvl="1"/>
            <a:r>
              <a:rPr lang="fr-FR" dirty="0" smtClean="0"/>
              <a:t>Portail utilisateur</a:t>
            </a:r>
          </a:p>
          <a:p>
            <a:pPr lvl="1"/>
            <a:r>
              <a:rPr lang="fr-FR" dirty="0" smtClean="0"/>
              <a:t>Remise à jour de la liste des groupes et expériences qui utilisent le centre en vue de rationnaliser les requ</a:t>
            </a:r>
            <a:r>
              <a:rPr lang="fr-FR" dirty="0" smtClean="0"/>
              <a:t>êtes de ressources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CDDA8-45C6-B843-A039-0E5D16A57C76}" type="datetime5">
              <a:rPr lang="fr-FR" smtClean="0"/>
              <a:pPr>
                <a:defRPr/>
              </a:pPr>
              <a:t>7-fév-12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G. Rahal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07B15-1602-4CCA-8660-D3F24CDA063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6339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CC_110906">
  <a:themeElements>
    <a:clrScheme name="Nouvelle présentation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Nouvelle pré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lg"/>
        </a:ln>
        <a:effectLst/>
      </a:spPr>
      <a:bodyPr/>
      <a:lstStyle/>
    </a:lnDef>
  </a:objectDefaults>
  <a:extraClrSchemeLst>
    <a:extraClrScheme>
      <a:clrScheme name="Nouvelle présentation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8688</TotalTime>
  <Words>383</Words>
  <Application>Microsoft Macintosh PowerPoint</Application>
  <PresentationFormat>Présentation à l'écran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PowerPointCC_110906</vt:lpstr>
      <vt:lpstr>Activités Projets  </vt:lpstr>
      <vt:lpstr>Vue d’ensemble</vt:lpstr>
      <vt:lpstr>Consolidation requêtes des groupes</vt:lpstr>
      <vt:lpstr>Pilotage activités ouverture</vt:lpstr>
      <vt:lpstr>Equipe Montage de Projets</vt:lpstr>
      <vt:lpstr>Projet ILDAP (1/2)</vt:lpstr>
      <vt:lpstr>Projet ILDAP (2/2)</vt:lpstr>
      <vt:lpstr>Projets LIAs: FxPPL </vt:lpstr>
      <vt:lpstr>Perspective projets</vt:lpstr>
    </vt:vector>
  </TitlesOfParts>
  <Manager/>
  <Company>CCIN2P3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>Ghita Rahal</dc:creator>
  <cp:keywords/>
  <dc:description/>
  <cp:lastModifiedBy>Ghita Rahal</cp:lastModifiedBy>
  <cp:revision>166</cp:revision>
  <cp:lastPrinted>2011-11-23T15:57:12Z</cp:lastPrinted>
  <dcterms:created xsi:type="dcterms:W3CDTF">2011-06-14T10:38:24Z</dcterms:created>
  <dcterms:modified xsi:type="dcterms:W3CDTF">2012-02-07T19:03:43Z</dcterms:modified>
  <cp:category/>
</cp:coreProperties>
</file>