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486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53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215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29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76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350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304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414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101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593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759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0DE3-82B6-4F4C-B0A0-0889B45FB3D6}" type="datetimeFigureOut">
              <a:rPr lang="fr-FR" smtClean="0"/>
              <a:t>09/01/2012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88B4F-869C-4D67-86CC-9534DE9F9F2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578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ETUDE CIRCUIT IMPRIME FLEXIBLE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335" y="1628800"/>
            <a:ext cx="3238500" cy="455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5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ACTUELLEMENT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dirty="0" smtClean="0"/>
              <a:t>CE QUE L’ON PEUT DIRE DES FLEXS 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Épaisseur mal contrôlée par le fabricant 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insertion difficile voir impossible (détérioration des connecteurs)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problème récurent (jusqu’au test faisceau)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Flexibilité réduite due à la conception 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plan de masse en </a:t>
            </a:r>
            <a:r>
              <a:rPr lang="fr-FR" dirty="0" err="1" smtClean="0"/>
              <a:t>bottom</a:t>
            </a:r>
            <a:r>
              <a:rPr lang="fr-FR" dirty="0" smtClean="0"/>
              <a:t> en cuivre -&gt; rigidité ajoutée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Designs différents :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4 </a:t>
            </a:r>
            <a:r>
              <a:rPr lang="fr-FR" dirty="0" err="1" smtClean="0"/>
              <a:t>flexs</a:t>
            </a:r>
            <a:r>
              <a:rPr lang="fr-FR" dirty="0" smtClean="0"/>
              <a:t> par ligne (40points, 30points, sonde T°, haute tension)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longueur </a:t>
            </a:r>
            <a:r>
              <a:rPr lang="fr-FR" dirty="0" smtClean="0"/>
              <a:t>différente (60, 30, 14mm)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CONCLUSION </a:t>
            </a:r>
            <a:r>
              <a:rPr lang="fr-FR" dirty="0" smtClean="0"/>
              <a:t>: 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</a:t>
            </a:r>
            <a:r>
              <a:rPr lang="fr-FR" dirty="0" smtClean="0"/>
              <a:t>rechercher un </a:t>
            </a:r>
            <a:r>
              <a:rPr lang="fr-FR" dirty="0" smtClean="0"/>
              <a:t>fabricant spécialis</a:t>
            </a:r>
            <a:r>
              <a:rPr lang="fr-FR" dirty="0" smtClean="0"/>
              <a:t>é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</a:t>
            </a:r>
            <a:r>
              <a:rPr lang="fr-FR" dirty="0" smtClean="0"/>
              <a:t>améliorer </a:t>
            </a:r>
            <a:r>
              <a:rPr lang="fr-FR" dirty="0" smtClean="0"/>
              <a:t>la </a:t>
            </a:r>
            <a:r>
              <a:rPr lang="fr-FR" dirty="0" smtClean="0"/>
              <a:t>conception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</a:t>
            </a:r>
            <a:r>
              <a:rPr lang="fr-FR" dirty="0" smtClean="0"/>
              <a:t>étudier un nouveau design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6989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FABRICANT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Plusieurs pistes : </a:t>
            </a:r>
            <a:r>
              <a:rPr lang="fr-FR" dirty="0" err="1" smtClean="0"/>
              <a:t>samtec</a:t>
            </a:r>
            <a:r>
              <a:rPr lang="fr-FR" dirty="0" smtClean="0"/>
              <a:t>, </a:t>
            </a:r>
            <a:r>
              <a:rPr lang="fr-FR" dirty="0" err="1" smtClean="0"/>
              <a:t>molex</a:t>
            </a:r>
            <a:r>
              <a:rPr lang="fr-FR" dirty="0" smtClean="0"/>
              <a:t>, </a:t>
            </a:r>
            <a:r>
              <a:rPr lang="fr-FR" dirty="0" err="1" smtClean="0"/>
              <a:t>axon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Discussions avancées avec </a:t>
            </a:r>
            <a:r>
              <a:rPr lang="fr-FR" dirty="0" err="1" smtClean="0"/>
              <a:t>bfi-optilas</a:t>
            </a:r>
            <a:endParaRPr lang="fr-FR" dirty="0" smtClean="0"/>
          </a:p>
          <a:p>
            <a:pPr lvl="1"/>
            <a:r>
              <a:rPr lang="fr-FR" dirty="0" smtClean="0"/>
              <a:t>Fournisseur produit </a:t>
            </a:r>
            <a:r>
              <a:rPr lang="fr-FR" dirty="0" err="1" smtClean="0"/>
              <a:t>hirose</a:t>
            </a:r>
            <a:endParaRPr lang="fr-FR" dirty="0" smtClean="0"/>
          </a:p>
          <a:p>
            <a:pPr lvl="1"/>
            <a:r>
              <a:rPr lang="fr-FR" dirty="0" smtClean="0"/>
              <a:t>Partenaire avec un fabricant spécialisé </a:t>
            </a:r>
            <a:r>
              <a:rPr lang="fr-FR" dirty="0" err="1" smtClean="0"/>
              <a:t>flex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/>
              <a:t> </a:t>
            </a:r>
            <a:r>
              <a:rPr lang="fr-FR" dirty="0" smtClean="0"/>
              <a:t>  ( pas de nom pour le moment)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9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32656" y="260648"/>
            <a:ext cx="8229600" cy="1143000"/>
          </a:xfrm>
        </p:spPr>
        <p:txBody>
          <a:bodyPr/>
          <a:lstStyle/>
          <a:p>
            <a:r>
              <a:rPr lang="fr-FR" dirty="0" smtClean="0"/>
              <a:t>LA CONCEPTION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Remplacer le plan de masse en cuivre par une couche en peinture carbone conductrice connectée aux pistes via des trous métallisés 150µ</a:t>
            </a:r>
          </a:p>
          <a:p>
            <a:endParaRPr lang="fr-FR" dirty="0"/>
          </a:p>
          <a:p>
            <a:r>
              <a:rPr lang="fr-FR" dirty="0" smtClean="0"/>
              <a:t>Dessiner des </a:t>
            </a:r>
            <a:r>
              <a:rPr lang="fr-FR" dirty="0" err="1" smtClean="0"/>
              <a:t>flexs</a:t>
            </a:r>
            <a:r>
              <a:rPr lang="fr-FR" dirty="0" smtClean="0"/>
              <a:t> de même longueur pour la connexion </a:t>
            </a:r>
            <a:r>
              <a:rPr lang="fr-FR" dirty="0" err="1" smtClean="0"/>
              <a:t>interdif</a:t>
            </a:r>
            <a:r>
              <a:rPr lang="fr-FR" dirty="0" smtClean="0"/>
              <a:t>/</a:t>
            </a:r>
            <a:r>
              <a:rPr lang="fr-FR" dirty="0" err="1" smtClean="0"/>
              <a:t>asu</a:t>
            </a:r>
            <a:r>
              <a:rPr lang="fr-FR" dirty="0" smtClean="0"/>
              <a:t> et </a:t>
            </a:r>
            <a:r>
              <a:rPr lang="fr-FR" dirty="0" err="1" smtClean="0"/>
              <a:t>asu</a:t>
            </a:r>
            <a:r>
              <a:rPr lang="fr-FR" dirty="0" smtClean="0"/>
              <a:t>/</a:t>
            </a:r>
            <a:r>
              <a:rPr lang="fr-FR" dirty="0" err="1" smtClean="0"/>
              <a:t>asu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/>
              <a:t>	</a:t>
            </a:r>
            <a:r>
              <a:rPr lang="fr-FR" dirty="0" smtClean="0"/>
              <a:t>   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8640"/>
            <a:ext cx="266700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0411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DESIGN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Réunir </a:t>
            </a:r>
            <a:r>
              <a:rPr lang="fr-FR" dirty="0"/>
              <a:t>les designs des </a:t>
            </a:r>
            <a:r>
              <a:rPr lang="fr-FR" dirty="0" err="1"/>
              <a:t>flexs</a:t>
            </a:r>
            <a:r>
              <a:rPr lang="fr-FR" dirty="0"/>
              <a:t> 40points, 30points, sonde T°, Haute tension en 1 seul design : design en ‘H</a:t>
            </a:r>
            <a:r>
              <a:rPr lang="fr-FR" dirty="0" smtClean="0"/>
              <a:t>’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Remplacer la ligne 30 points par une ligne 40points pour intégrer les signaux de la sonde, des hautes tensions , trigger et autres éventuellement</a:t>
            </a:r>
          </a:p>
          <a:p>
            <a:pPr lvl="1"/>
            <a:r>
              <a:rPr lang="fr-FR" dirty="0" smtClean="0"/>
              <a:t>Coût </a:t>
            </a:r>
            <a:r>
              <a:rPr lang="fr-FR" dirty="0"/>
              <a:t>moindre : 1 seul outillage au lieu de </a:t>
            </a:r>
            <a:r>
              <a:rPr lang="fr-FR" dirty="0" smtClean="0"/>
              <a:t>plusieurs, connecteur unique</a:t>
            </a:r>
            <a:endParaRPr lang="fr-FR" dirty="0"/>
          </a:p>
          <a:p>
            <a:endParaRPr lang="fr-FR" dirty="0"/>
          </a:p>
          <a:p>
            <a:r>
              <a:rPr lang="fr-FR" dirty="0"/>
              <a:t>Étude de connecteurs </a:t>
            </a:r>
            <a:r>
              <a:rPr lang="fr-FR" dirty="0" err="1" smtClean="0"/>
              <a:t>slim-stack</a:t>
            </a:r>
            <a:r>
              <a:rPr lang="fr-FR" dirty="0" smtClean="0"/>
              <a:t> assemblés : assemblage de connecteur </a:t>
            </a:r>
            <a:r>
              <a:rPr lang="fr-FR" dirty="0" err="1" smtClean="0"/>
              <a:t>Hirose</a:t>
            </a:r>
            <a:r>
              <a:rPr lang="fr-FR" dirty="0" smtClean="0"/>
              <a:t> série DF23 en extrémité de </a:t>
            </a:r>
            <a:r>
              <a:rPr lang="fr-FR" dirty="0" err="1" smtClean="0"/>
              <a:t>flex</a:t>
            </a:r>
            <a:endParaRPr lang="fr-FR" dirty="0" smtClean="0"/>
          </a:p>
          <a:p>
            <a:endParaRPr lang="fr-FR" dirty="0"/>
          </a:p>
          <a:p>
            <a:pPr lvl="1"/>
            <a:r>
              <a:rPr lang="fr-FR" dirty="0" smtClean="0"/>
              <a:t>Avantage : connexion des lignes plus faciles (unes à unes)</a:t>
            </a:r>
          </a:p>
          <a:p>
            <a:pPr lvl="1"/>
            <a:r>
              <a:rPr lang="fr-FR" dirty="0" smtClean="0"/>
              <a:t>Inconvénient : coût (design plus complexe, connecteurs en plus)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7048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CONCLUSION étude </a:t>
            </a:r>
            <a:r>
              <a:rPr lang="fr-FR" dirty="0" err="1" smtClean="0"/>
              <a:t>flexs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2 lignes 40points</a:t>
            </a:r>
          </a:p>
          <a:p>
            <a:r>
              <a:rPr lang="fr-FR" dirty="0" smtClean="0"/>
              <a:t>Design en ‘H’ ?</a:t>
            </a:r>
          </a:p>
          <a:p>
            <a:r>
              <a:rPr lang="fr-FR" dirty="0" smtClean="0"/>
              <a:t>Connecteurs assemblés ?</a:t>
            </a:r>
          </a:p>
          <a:p>
            <a:r>
              <a:rPr lang="fr-FR" dirty="0" err="1" smtClean="0"/>
              <a:t>Flexs</a:t>
            </a:r>
            <a:r>
              <a:rPr lang="fr-FR" dirty="0" smtClean="0"/>
              <a:t> de même longueur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91090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212</Words>
  <Application>Microsoft Office PowerPoint</Application>
  <PresentationFormat>Affichage à l'écran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ETUDE CIRCUIT IMPRIME FLEXIBLE </vt:lpstr>
      <vt:lpstr>ACTUELLEMENT </vt:lpstr>
      <vt:lpstr>LE FABRICANT</vt:lpstr>
      <vt:lpstr>LA CONCEPTION</vt:lpstr>
      <vt:lpstr>LE DESIGN</vt:lpstr>
      <vt:lpstr>CONCLUSION étude flexs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CIRCUITS IMPRIME FLEXIBLE </dc:title>
  <dc:creator>Alexandre DALMAZ</dc:creator>
  <cp:lastModifiedBy>Alexandre DALMAZ</cp:lastModifiedBy>
  <cp:revision>29</cp:revision>
  <dcterms:created xsi:type="dcterms:W3CDTF">2012-01-06T14:01:57Z</dcterms:created>
  <dcterms:modified xsi:type="dcterms:W3CDTF">2012-01-09T09:28:44Z</dcterms:modified>
</cp:coreProperties>
</file>